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8"/>
  </p:notesMasterIdLst>
  <p:handoutMasterIdLst>
    <p:handoutMasterId r:id="rId9"/>
  </p:handoutMasterIdLst>
  <p:sldIdLst>
    <p:sldId id="340" r:id="rId3"/>
    <p:sldId id="341" r:id="rId4"/>
    <p:sldId id="342" r:id="rId5"/>
    <p:sldId id="343" r:id="rId6"/>
    <p:sldId id="318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246" y="-3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1324"/>
          <p:cNvGrpSpPr>
            <a:grpSpLocks/>
          </p:cNvGrpSpPr>
          <p:nvPr/>
        </p:nvGrpSpPr>
        <p:grpSpPr bwMode="auto">
          <a:xfrm>
            <a:off x="1405383" y="1367581"/>
            <a:ext cx="4105275" cy="6337300"/>
            <a:chOff x="985838" y="214313"/>
            <a:chExt cx="3687763" cy="5384801"/>
          </a:xfrm>
        </p:grpSpPr>
        <p:sp>
          <p:nvSpPr>
            <p:cNvPr id="52" name="Freeform 191"/>
            <p:cNvSpPr>
              <a:spLocks/>
            </p:cNvSpPr>
            <p:nvPr/>
          </p:nvSpPr>
          <p:spPr bwMode="auto">
            <a:xfrm>
              <a:off x="4146550" y="1719263"/>
              <a:ext cx="120650" cy="157163"/>
            </a:xfrm>
            <a:custGeom>
              <a:avLst/>
              <a:gdLst>
                <a:gd name="T0" fmla="*/ 2147483647 w 76"/>
                <a:gd name="T1" fmla="*/ 2147483647 h 99"/>
                <a:gd name="T2" fmla="*/ 2147483647 w 76"/>
                <a:gd name="T3" fmla="*/ 2147483647 h 99"/>
                <a:gd name="T4" fmla="*/ 2147483647 w 76"/>
                <a:gd name="T5" fmla="*/ 0 h 99"/>
                <a:gd name="T6" fmla="*/ 2147483647 w 76"/>
                <a:gd name="T7" fmla="*/ 0 h 99"/>
                <a:gd name="T8" fmla="*/ 2147483647 w 76"/>
                <a:gd name="T9" fmla="*/ 2147483647 h 99"/>
                <a:gd name="T10" fmla="*/ 0 w 76"/>
                <a:gd name="T11" fmla="*/ 2147483647 h 99"/>
                <a:gd name="T12" fmla="*/ 0 w 76"/>
                <a:gd name="T13" fmla="*/ 2147483647 h 99"/>
                <a:gd name="T14" fmla="*/ 2147483647 w 76"/>
                <a:gd name="T15" fmla="*/ 2147483647 h 99"/>
                <a:gd name="T16" fmla="*/ 2147483647 w 76"/>
                <a:gd name="T17" fmla="*/ 2147483647 h 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6"/>
                <a:gd name="T28" fmla="*/ 0 h 99"/>
                <a:gd name="T29" fmla="*/ 76 w 76"/>
                <a:gd name="T30" fmla="*/ 99 h 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6" h="99">
                  <a:moveTo>
                    <a:pt x="76" y="66"/>
                  </a:moveTo>
                  <a:lnTo>
                    <a:pt x="63" y="33"/>
                  </a:lnTo>
                  <a:lnTo>
                    <a:pt x="76" y="0"/>
                  </a:lnTo>
                  <a:lnTo>
                    <a:pt x="53" y="0"/>
                  </a:lnTo>
                  <a:lnTo>
                    <a:pt x="10" y="17"/>
                  </a:lnTo>
                  <a:lnTo>
                    <a:pt x="0" y="33"/>
                  </a:lnTo>
                  <a:lnTo>
                    <a:pt x="0" y="99"/>
                  </a:lnTo>
                  <a:lnTo>
                    <a:pt x="53" y="82"/>
                  </a:lnTo>
                  <a:lnTo>
                    <a:pt x="76" y="66"/>
                  </a:lnTo>
                  <a:close/>
                </a:path>
              </a:pathLst>
            </a:custGeom>
            <a:solidFill>
              <a:srgbClr val="A1C6E7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3" name="Freeform 203"/>
            <p:cNvSpPr>
              <a:spLocks/>
            </p:cNvSpPr>
            <p:nvPr/>
          </p:nvSpPr>
          <p:spPr bwMode="auto">
            <a:xfrm>
              <a:off x="3824288" y="1214438"/>
              <a:ext cx="223838" cy="155575"/>
            </a:xfrm>
            <a:custGeom>
              <a:avLst/>
              <a:gdLst>
                <a:gd name="T0" fmla="*/ 2147483647 w 141"/>
                <a:gd name="T1" fmla="*/ 2147483647 h 98"/>
                <a:gd name="T2" fmla="*/ 2147483647 w 141"/>
                <a:gd name="T3" fmla="*/ 2147483647 h 98"/>
                <a:gd name="T4" fmla="*/ 2147483647 w 141"/>
                <a:gd name="T5" fmla="*/ 2147483647 h 98"/>
                <a:gd name="T6" fmla="*/ 2147483647 w 141"/>
                <a:gd name="T7" fmla="*/ 0 h 98"/>
                <a:gd name="T8" fmla="*/ 2147483647 w 141"/>
                <a:gd name="T9" fmla="*/ 0 h 98"/>
                <a:gd name="T10" fmla="*/ 2147483647 w 141"/>
                <a:gd name="T11" fmla="*/ 2147483647 h 98"/>
                <a:gd name="T12" fmla="*/ 2147483647 w 141"/>
                <a:gd name="T13" fmla="*/ 2147483647 h 98"/>
                <a:gd name="T14" fmla="*/ 2147483647 w 141"/>
                <a:gd name="T15" fmla="*/ 2147483647 h 98"/>
                <a:gd name="T16" fmla="*/ 2147483647 w 141"/>
                <a:gd name="T17" fmla="*/ 2147483647 h 98"/>
                <a:gd name="T18" fmla="*/ 0 w 141"/>
                <a:gd name="T19" fmla="*/ 2147483647 h 98"/>
                <a:gd name="T20" fmla="*/ 2147483647 w 141"/>
                <a:gd name="T21" fmla="*/ 2147483647 h 98"/>
                <a:gd name="T22" fmla="*/ 2147483647 w 141"/>
                <a:gd name="T23" fmla="*/ 2147483647 h 98"/>
                <a:gd name="T24" fmla="*/ 2147483647 w 141"/>
                <a:gd name="T25" fmla="*/ 2147483647 h 98"/>
                <a:gd name="T26" fmla="*/ 2147483647 w 141"/>
                <a:gd name="T27" fmla="*/ 2147483647 h 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1"/>
                <a:gd name="T43" fmla="*/ 0 h 98"/>
                <a:gd name="T44" fmla="*/ 141 w 141"/>
                <a:gd name="T45" fmla="*/ 98 h 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1" h="98">
                  <a:moveTo>
                    <a:pt x="125" y="82"/>
                  </a:moveTo>
                  <a:lnTo>
                    <a:pt x="141" y="49"/>
                  </a:lnTo>
                  <a:lnTo>
                    <a:pt x="125" y="16"/>
                  </a:lnTo>
                  <a:lnTo>
                    <a:pt x="141" y="0"/>
                  </a:lnTo>
                  <a:lnTo>
                    <a:pt x="115" y="0"/>
                  </a:lnTo>
                  <a:lnTo>
                    <a:pt x="102" y="16"/>
                  </a:lnTo>
                  <a:lnTo>
                    <a:pt x="75" y="16"/>
                  </a:lnTo>
                  <a:lnTo>
                    <a:pt x="75" y="33"/>
                  </a:lnTo>
                  <a:lnTo>
                    <a:pt x="49" y="16"/>
                  </a:lnTo>
                  <a:lnTo>
                    <a:pt x="0" y="16"/>
                  </a:lnTo>
                  <a:lnTo>
                    <a:pt x="23" y="66"/>
                  </a:lnTo>
                  <a:lnTo>
                    <a:pt x="49" y="98"/>
                  </a:lnTo>
                  <a:lnTo>
                    <a:pt x="88" y="82"/>
                  </a:lnTo>
                  <a:lnTo>
                    <a:pt x="125" y="82"/>
                  </a:lnTo>
                  <a:close/>
                </a:path>
              </a:pathLst>
            </a:custGeom>
            <a:solidFill>
              <a:srgbClr val="A1C6E7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4" name="Freeform 238"/>
            <p:cNvSpPr>
              <a:spLocks/>
            </p:cNvSpPr>
            <p:nvPr/>
          </p:nvSpPr>
          <p:spPr bwMode="auto">
            <a:xfrm>
              <a:off x="3303588" y="214313"/>
              <a:ext cx="614363" cy="838200"/>
            </a:xfrm>
            <a:custGeom>
              <a:avLst/>
              <a:gdLst>
                <a:gd name="T0" fmla="*/ 2147483647 w 387"/>
                <a:gd name="T1" fmla="*/ 2147483647 h 528"/>
                <a:gd name="T2" fmla="*/ 0 w 387"/>
                <a:gd name="T3" fmla="*/ 2147483647 h 528"/>
                <a:gd name="T4" fmla="*/ 2147483647 w 387"/>
                <a:gd name="T5" fmla="*/ 2147483647 h 528"/>
                <a:gd name="T6" fmla="*/ 2147483647 w 387"/>
                <a:gd name="T7" fmla="*/ 2147483647 h 528"/>
                <a:gd name="T8" fmla="*/ 2147483647 w 387"/>
                <a:gd name="T9" fmla="*/ 2147483647 h 528"/>
                <a:gd name="T10" fmla="*/ 2147483647 w 387"/>
                <a:gd name="T11" fmla="*/ 2147483647 h 528"/>
                <a:gd name="T12" fmla="*/ 2147483647 w 387"/>
                <a:gd name="T13" fmla="*/ 2147483647 h 528"/>
                <a:gd name="T14" fmla="*/ 2147483647 w 387"/>
                <a:gd name="T15" fmla="*/ 2147483647 h 528"/>
                <a:gd name="T16" fmla="*/ 2147483647 w 387"/>
                <a:gd name="T17" fmla="*/ 2147483647 h 528"/>
                <a:gd name="T18" fmla="*/ 2147483647 w 387"/>
                <a:gd name="T19" fmla="*/ 2147483647 h 528"/>
                <a:gd name="T20" fmla="*/ 2147483647 w 387"/>
                <a:gd name="T21" fmla="*/ 2147483647 h 528"/>
                <a:gd name="T22" fmla="*/ 2147483647 w 387"/>
                <a:gd name="T23" fmla="*/ 2147483647 h 528"/>
                <a:gd name="T24" fmla="*/ 2147483647 w 387"/>
                <a:gd name="T25" fmla="*/ 2147483647 h 528"/>
                <a:gd name="T26" fmla="*/ 2147483647 w 387"/>
                <a:gd name="T27" fmla="*/ 2147483647 h 528"/>
                <a:gd name="T28" fmla="*/ 2147483647 w 387"/>
                <a:gd name="T29" fmla="*/ 2147483647 h 528"/>
                <a:gd name="T30" fmla="*/ 2147483647 w 387"/>
                <a:gd name="T31" fmla="*/ 2147483647 h 528"/>
                <a:gd name="T32" fmla="*/ 2147483647 w 387"/>
                <a:gd name="T33" fmla="*/ 2147483647 h 528"/>
                <a:gd name="T34" fmla="*/ 2147483647 w 387"/>
                <a:gd name="T35" fmla="*/ 2147483647 h 528"/>
                <a:gd name="T36" fmla="*/ 2147483647 w 387"/>
                <a:gd name="T37" fmla="*/ 2147483647 h 528"/>
                <a:gd name="T38" fmla="*/ 2147483647 w 387"/>
                <a:gd name="T39" fmla="*/ 2147483647 h 528"/>
                <a:gd name="T40" fmla="*/ 2147483647 w 387"/>
                <a:gd name="T41" fmla="*/ 2147483647 h 528"/>
                <a:gd name="T42" fmla="*/ 2147483647 w 387"/>
                <a:gd name="T43" fmla="*/ 2147483647 h 528"/>
                <a:gd name="T44" fmla="*/ 2147483647 w 387"/>
                <a:gd name="T45" fmla="*/ 2147483647 h 528"/>
                <a:gd name="T46" fmla="*/ 2147483647 w 387"/>
                <a:gd name="T47" fmla="*/ 2147483647 h 528"/>
                <a:gd name="T48" fmla="*/ 2147483647 w 387"/>
                <a:gd name="T49" fmla="*/ 2147483647 h 528"/>
                <a:gd name="T50" fmla="*/ 2147483647 w 387"/>
                <a:gd name="T51" fmla="*/ 2147483647 h 528"/>
                <a:gd name="T52" fmla="*/ 2147483647 w 387"/>
                <a:gd name="T53" fmla="*/ 2147483647 h 528"/>
                <a:gd name="T54" fmla="*/ 2147483647 w 387"/>
                <a:gd name="T55" fmla="*/ 2147483647 h 528"/>
                <a:gd name="T56" fmla="*/ 2147483647 w 387"/>
                <a:gd name="T57" fmla="*/ 2147483647 h 528"/>
                <a:gd name="T58" fmla="*/ 2147483647 w 387"/>
                <a:gd name="T59" fmla="*/ 2147483647 h 528"/>
                <a:gd name="T60" fmla="*/ 2147483647 w 387"/>
                <a:gd name="T61" fmla="*/ 2147483647 h 528"/>
                <a:gd name="T62" fmla="*/ 2147483647 w 387"/>
                <a:gd name="T63" fmla="*/ 2147483647 h 528"/>
                <a:gd name="T64" fmla="*/ 2147483647 w 387"/>
                <a:gd name="T65" fmla="*/ 2147483647 h 528"/>
                <a:gd name="T66" fmla="*/ 2147483647 w 387"/>
                <a:gd name="T67" fmla="*/ 2147483647 h 528"/>
                <a:gd name="T68" fmla="*/ 2147483647 w 387"/>
                <a:gd name="T69" fmla="*/ 2147483647 h 528"/>
                <a:gd name="T70" fmla="*/ 2147483647 w 387"/>
                <a:gd name="T71" fmla="*/ 2147483647 h 528"/>
                <a:gd name="T72" fmla="*/ 2147483647 w 387"/>
                <a:gd name="T73" fmla="*/ 2147483647 h 528"/>
                <a:gd name="T74" fmla="*/ 2147483647 w 387"/>
                <a:gd name="T75" fmla="*/ 2147483647 h 528"/>
                <a:gd name="T76" fmla="*/ 2147483647 w 387"/>
                <a:gd name="T77" fmla="*/ 2147483647 h 528"/>
                <a:gd name="T78" fmla="*/ 2147483647 w 387"/>
                <a:gd name="T79" fmla="*/ 2147483647 h 528"/>
                <a:gd name="T80" fmla="*/ 2147483647 w 387"/>
                <a:gd name="T81" fmla="*/ 2147483647 h 528"/>
                <a:gd name="T82" fmla="*/ 2147483647 w 387"/>
                <a:gd name="T83" fmla="*/ 2147483647 h 528"/>
                <a:gd name="T84" fmla="*/ 2147483647 w 387"/>
                <a:gd name="T85" fmla="*/ 2147483647 h 528"/>
                <a:gd name="T86" fmla="*/ 2147483647 w 387"/>
                <a:gd name="T87" fmla="*/ 2147483647 h 528"/>
                <a:gd name="T88" fmla="*/ 2147483647 w 387"/>
                <a:gd name="T89" fmla="*/ 2147483647 h 528"/>
                <a:gd name="T90" fmla="*/ 2147483647 w 387"/>
                <a:gd name="T91" fmla="*/ 2147483647 h 528"/>
                <a:gd name="T92" fmla="*/ 2147483647 w 387"/>
                <a:gd name="T93" fmla="*/ 2147483647 h 528"/>
                <a:gd name="T94" fmla="*/ 2147483647 w 387"/>
                <a:gd name="T95" fmla="*/ 2147483647 h 52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87"/>
                <a:gd name="T145" fmla="*/ 0 h 528"/>
                <a:gd name="T146" fmla="*/ 387 w 387"/>
                <a:gd name="T147" fmla="*/ 528 h 52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87" h="528">
                  <a:moveTo>
                    <a:pt x="13" y="92"/>
                  </a:moveTo>
                  <a:lnTo>
                    <a:pt x="10" y="95"/>
                  </a:lnTo>
                  <a:lnTo>
                    <a:pt x="6" y="102"/>
                  </a:lnTo>
                  <a:lnTo>
                    <a:pt x="3" y="112"/>
                  </a:lnTo>
                  <a:lnTo>
                    <a:pt x="0" y="118"/>
                  </a:lnTo>
                  <a:lnTo>
                    <a:pt x="0" y="125"/>
                  </a:lnTo>
                  <a:lnTo>
                    <a:pt x="0" y="131"/>
                  </a:lnTo>
                  <a:lnTo>
                    <a:pt x="3" y="141"/>
                  </a:lnTo>
                  <a:lnTo>
                    <a:pt x="3" y="144"/>
                  </a:lnTo>
                  <a:lnTo>
                    <a:pt x="3" y="151"/>
                  </a:lnTo>
                  <a:lnTo>
                    <a:pt x="6" y="154"/>
                  </a:lnTo>
                  <a:lnTo>
                    <a:pt x="16" y="161"/>
                  </a:lnTo>
                  <a:lnTo>
                    <a:pt x="23" y="164"/>
                  </a:lnTo>
                  <a:lnTo>
                    <a:pt x="26" y="171"/>
                  </a:lnTo>
                  <a:lnTo>
                    <a:pt x="29" y="174"/>
                  </a:lnTo>
                  <a:lnTo>
                    <a:pt x="29" y="180"/>
                  </a:lnTo>
                  <a:lnTo>
                    <a:pt x="26" y="220"/>
                  </a:lnTo>
                  <a:lnTo>
                    <a:pt x="23" y="226"/>
                  </a:lnTo>
                  <a:lnTo>
                    <a:pt x="23" y="230"/>
                  </a:lnTo>
                  <a:lnTo>
                    <a:pt x="19" y="236"/>
                  </a:lnTo>
                  <a:lnTo>
                    <a:pt x="19" y="243"/>
                  </a:lnTo>
                  <a:lnTo>
                    <a:pt x="19" y="249"/>
                  </a:lnTo>
                  <a:lnTo>
                    <a:pt x="19" y="256"/>
                  </a:lnTo>
                  <a:lnTo>
                    <a:pt x="23" y="262"/>
                  </a:lnTo>
                  <a:lnTo>
                    <a:pt x="26" y="269"/>
                  </a:lnTo>
                  <a:lnTo>
                    <a:pt x="29" y="276"/>
                  </a:lnTo>
                  <a:lnTo>
                    <a:pt x="29" y="282"/>
                  </a:lnTo>
                  <a:lnTo>
                    <a:pt x="29" y="289"/>
                  </a:lnTo>
                  <a:lnTo>
                    <a:pt x="16" y="318"/>
                  </a:lnTo>
                  <a:lnTo>
                    <a:pt x="16" y="325"/>
                  </a:lnTo>
                  <a:lnTo>
                    <a:pt x="10" y="338"/>
                  </a:lnTo>
                  <a:lnTo>
                    <a:pt x="13" y="344"/>
                  </a:lnTo>
                  <a:lnTo>
                    <a:pt x="19" y="348"/>
                  </a:lnTo>
                  <a:lnTo>
                    <a:pt x="23" y="351"/>
                  </a:lnTo>
                  <a:lnTo>
                    <a:pt x="29" y="351"/>
                  </a:lnTo>
                  <a:lnTo>
                    <a:pt x="36" y="354"/>
                  </a:lnTo>
                  <a:lnTo>
                    <a:pt x="42" y="358"/>
                  </a:lnTo>
                  <a:lnTo>
                    <a:pt x="46" y="367"/>
                  </a:lnTo>
                  <a:lnTo>
                    <a:pt x="46" y="374"/>
                  </a:lnTo>
                  <a:lnTo>
                    <a:pt x="49" y="381"/>
                  </a:lnTo>
                  <a:lnTo>
                    <a:pt x="49" y="384"/>
                  </a:lnTo>
                  <a:lnTo>
                    <a:pt x="52" y="390"/>
                  </a:lnTo>
                  <a:lnTo>
                    <a:pt x="52" y="397"/>
                  </a:lnTo>
                  <a:lnTo>
                    <a:pt x="56" y="404"/>
                  </a:lnTo>
                  <a:lnTo>
                    <a:pt x="62" y="413"/>
                  </a:lnTo>
                  <a:lnTo>
                    <a:pt x="65" y="417"/>
                  </a:lnTo>
                  <a:lnTo>
                    <a:pt x="65" y="423"/>
                  </a:lnTo>
                  <a:lnTo>
                    <a:pt x="69" y="430"/>
                  </a:lnTo>
                  <a:lnTo>
                    <a:pt x="69" y="436"/>
                  </a:lnTo>
                  <a:lnTo>
                    <a:pt x="69" y="440"/>
                  </a:lnTo>
                  <a:lnTo>
                    <a:pt x="72" y="446"/>
                  </a:lnTo>
                  <a:lnTo>
                    <a:pt x="72" y="449"/>
                  </a:lnTo>
                  <a:lnTo>
                    <a:pt x="72" y="456"/>
                  </a:lnTo>
                  <a:lnTo>
                    <a:pt x="75" y="456"/>
                  </a:lnTo>
                  <a:lnTo>
                    <a:pt x="79" y="463"/>
                  </a:lnTo>
                  <a:lnTo>
                    <a:pt x="88" y="469"/>
                  </a:lnTo>
                  <a:lnTo>
                    <a:pt x="95" y="469"/>
                  </a:lnTo>
                  <a:lnTo>
                    <a:pt x="105" y="469"/>
                  </a:lnTo>
                  <a:lnTo>
                    <a:pt x="124" y="469"/>
                  </a:lnTo>
                  <a:lnTo>
                    <a:pt x="131" y="466"/>
                  </a:lnTo>
                  <a:lnTo>
                    <a:pt x="141" y="466"/>
                  </a:lnTo>
                  <a:lnTo>
                    <a:pt x="147" y="466"/>
                  </a:lnTo>
                  <a:lnTo>
                    <a:pt x="154" y="466"/>
                  </a:lnTo>
                  <a:lnTo>
                    <a:pt x="167" y="463"/>
                  </a:lnTo>
                  <a:lnTo>
                    <a:pt x="174" y="463"/>
                  </a:lnTo>
                  <a:lnTo>
                    <a:pt x="177" y="466"/>
                  </a:lnTo>
                  <a:lnTo>
                    <a:pt x="180" y="469"/>
                  </a:lnTo>
                  <a:lnTo>
                    <a:pt x="184" y="476"/>
                  </a:lnTo>
                  <a:lnTo>
                    <a:pt x="200" y="512"/>
                  </a:lnTo>
                  <a:lnTo>
                    <a:pt x="203" y="518"/>
                  </a:lnTo>
                  <a:lnTo>
                    <a:pt x="206" y="525"/>
                  </a:lnTo>
                  <a:lnTo>
                    <a:pt x="206" y="528"/>
                  </a:lnTo>
                  <a:lnTo>
                    <a:pt x="210" y="528"/>
                  </a:lnTo>
                  <a:lnTo>
                    <a:pt x="275" y="492"/>
                  </a:lnTo>
                  <a:lnTo>
                    <a:pt x="292" y="479"/>
                  </a:lnTo>
                  <a:lnTo>
                    <a:pt x="305" y="469"/>
                  </a:lnTo>
                  <a:lnTo>
                    <a:pt x="341" y="433"/>
                  </a:lnTo>
                  <a:lnTo>
                    <a:pt x="348" y="427"/>
                  </a:lnTo>
                  <a:lnTo>
                    <a:pt x="364" y="404"/>
                  </a:lnTo>
                  <a:lnTo>
                    <a:pt x="367" y="394"/>
                  </a:lnTo>
                  <a:lnTo>
                    <a:pt x="367" y="387"/>
                  </a:lnTo>
                  <a:lnTo>
                    <a:pt x="370" y="381"/>
                  </a:lnTo>
                  <a:lnTo>
                    <a:pt x="367" y="374"/>
                  </a:lnTo>
                  <a:lnTo>
                    <a:pt x="367" y="367"/>
                  </a:lnTo>
                  <a:lnTo>
                    <a:pt x="367" y="351"/>
                  </a:lnTo>
                  <a:lnTo>
                    <a:pt x="367" y="341"/>
                  </a:lnTo>
                  <a:lnTo>
                    <a:pt x="364" y="322"/>
                  </a:lnTo>
                  <a:lnTo>
                    <a:pt x="364" y="302"/>
                  </a:lnTo>
                  <a:lnTo>
                    <a:pt x="367" y="289"/>
                  </a:lnTo>
                  <a:lnTo>
                    <a:pt x="380" y="262"/>
                  </a:lnTo>
                  <a:lnTo>
                    <a:pt x="380" y="256"/>
                  </a:lnTo>
                  <a:lnTo>
                    <a:pt x="387" y="226"/>
                  </a:lnTo>
                  <a:lnTo>
                    <a:pt x="387" y="220"/>
                  </a:lnTo>
                  <a:lnTo>
                    <a:pt x="377" y="138"/>
                  </a:lnTo>
                  <a:lnTo>
                    <a:pt x="374" y="131"/>
                  </a:lnTo>
                  <a:lnTo>
                    <a:pt x="370" y="118"/>
                  </a:lnTo>
                  <a:lnTo>
                    <a:pt x="354" y="89"/>
                  </a:lnTo>
                  <a:lnTo>
                    <a:pt x="344" y="72"/>
                  </a:lnTo>
                  <a:lnTo>
                    <a:pt x="334" y="56"/>
                  </a:lnTo>
                  <a:lnTo>
                    <a:pt x="321" y="39"/>
                  </a:lnTo>
                  <a:lnTo>
                    <a:pt x="305" y="30"/>
                  </a:lnTo>
                  <a:lnTo>
                    <a:pt x="295" y="23"/>
                  </a:lnTo>
                  <a:lnTo>
                    <a:pt x="285" y="23"/>
                  </a:lnTo>
                  <a:lnTo>
                    <a:pt x="279" y="23"/>
                  </a:lnTo>
                  <a:lnTo>
                    <a:pt x="272" y="16"/>
                  </a:lnTo>
                  <a:lnTo>
                    <a:pt x="269" y="13"/>
                  </a:lnTo>
                  <a:lnTo>
                    <a:pt x="262" y="10"/>
                  </a:lnTo>
                  <a:lnTo>
                    <a:pt x="256" y="7"/>
                  </a:lnTo>
                  <a:lnTo>
                    <a:pt x="243" y="3"/>
                  </a:lnTo>
                  <a:lnTo>
                    <a:pt x="216" y="0"/>
                  </a:lnTo>
                  <a:lnTo>
                    <a:pt x="193" y="3"/>
                  </a:lnTo>
                  <a:lnTo>
                    <a:pt x="170" y="7"/>
                  </a:lnTo>
                  <a:lnTo>
                    <a:pt x="141" y="16"/>
                  </a:lnTo>
                  <a:lnTo>
                    <a:pt x="108" y="30"/>
                  </a:lnTo>
                  <a:lnTo>
                    <a:pt x="88" y="39"/>
                  </a:lnTo>
                  <a:lnTo>
                    <a:pt x="82" y="43"/>
                  </a:lnTo>
                  <a:lnTo>
                    <a:pt x="72" y="52"/>
                  </a:lnTo>
                  <a:lnTo>
                    <a:pt x="65" y="56"/>
                  </a:lnTo>
                  <a:lnTo>
                    <a:pt x="52" y="66"/>
                  </a:lnTo>
                  <a:lnTo>
                    <a:pt x="46" y="69"/>
                  </a:lnTo>
                  <a:lnTo>
                    <a:pt x="33" y="79"/>
                  </a:lnTo>
                  <a:lnTo>
                    <a:pt x="13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5" name="Freeform 239"/>
            <p:cNvSpPr>
              <a:spLocks/>
            </p:cNvSpPr>
            <p:nvPr/>
          </p:nvSpPr>
          <p:spPr bwMode="auto">
            <a:xfrm>
              <a:off x="3152775" y="823913"/>
              <a:ext cx="1233488" cy="2436813"/>
            </a:xfrm>
            <a:custGeom>
              <a:avLst/>
              <a:gdLst>
                <a:gd name="T0" fmla="*/ 2147483647 w 777"/>
                <a:gd name="T1" fmla="*/ 2147483647 h 1535"/>
                <a:gd name="T2" fmla="*/ 2147483647 w 777"/>
                <a:gd name="T3" fmla="*/ 2147483647 h 1535"/>
                <a:gd name="T4" fmla="*/ 2147483647 w 777"/>
                <a:gd name="T5" fmla="*/ 0 h 1535"/>
                <a:gd name="T6" fmla="*/ 2147483647 w 777"/>
                <a:gd name="T7" fmla="*/ 2147483647 h 1535"/>
                <a:gd name="T8" fmla="*/ 2147483647 w 777"/>
                <a:gd name="T9" fmla="*/ 2147483647 h 1535"/>
                <a:gd name="T10" fmla="*/ 2147483647 w 777"/>
                <a:gd name="T11" fmla="*/ 2147483647 h 1535"/>
                <a:gd name="T12" fmla="*/ 2147483647 w 777"/>
                <a:gd name="T13" fmla="*/ 2147483647 h 1535"/>
                <a:gd name="T14" fmla="*/ 2147483647 w 777"/>
                <a:gd name="T15" fmla="*/ 2147483647 h 1535"/>
                <a:gd name="T16" fmla="*/ 2147483647 w 777"/>
                <a:gd name="T17" fmla="*/ 2147483647 h 1535"/>
                <a:gd name="T18" fmla="*/ 2147483647 w 777"/>
                <a:gd name="T19" fmla="*/ 2147483647 h 1535"/>
                <a:gd name="T20" fmla="*/ 2147483647 w 777"/>
                <a:gd name="T21" fmla="*/ 2147483647 h 1535"/>
                <a:gd name="T22" fmla="*/ 2147483647 w 777"/>
                <a:gd name="T23" fmla="*/ 2147483647 h 1535"/>
                <a:gd name="T24" fmla="*/ 2147483647 w 777"/>
                <a:gd name="T25" fmla="*/ 2147483647 h 1535"/>
                <a:gd name="T26" fmla="*/ 2147483647 w 777"/>
                <a:gd name="T27" fmla="*/ 2147483647 h 1535"/>
                <a:gd name="T28" fmla="*/ 2147483647 w 777"/>
                <a:gd name="T29" fmla="*/ 2147483647 h 1535"/>
                <a:gd name="T30" fmla="*/ 2147483647 w 777"/>
                <a:gd name="T31" fmla="*/ 2147483647 h 1535"/>
                <a:gd name="T32" fmla="*/ 2147483647 w 777"/>
                <a:gd name="T33" fmla="*/ 2147483647 h 1535"/>
                <a:gd name="T34" fmla="*/ 2147483647 w 777"/>
                <a:gd name="T35" fmla="*/ 2147483647 h 1535"/>
                <a:gd name="T36" fmla="*/ 2147483647 w 777"/>
                <a:gd name="T37" fmla="*/ 2147483647 h 1535"/>
                <a:gd name="T38" fmla="*/ 2147483647 w 777"/>
                <a:gd name="T39" fmla="*/ 2147483647 h 1535"/>
                <a:gd name="T40" fmla="*/ 2147483647 w 777"/>
                <a:gd name="T41" fmla="*/ 2147483647 h 1535"/>
                <a:gd name="T42" fmla="*/ 2147483647 w 777"/>
                <a:gd name="T43" fmla="*/ 2147483647 h 1535"/>
                <a:gd name="T44" fmla="*/ 0 w 777"/>
                <a:gd name="T45" fmla="*/ 2147483647 h 1535"/>
                <a:gd name="T46" fmla="*/ 2147483647 w 777"/>
                <a:gd name="T47" fmla="*/ 2147483647 h 1535"/>
                <a:gd name="T48" fmla="*/ 2147483647 w 777"/>
                <a:gd name="T49" fmla="*/ 2147483647 h 1535"/>
                <a:gd name="T50" fmla="*/ 2147483647 w 777"/>
                <a:gd name="T51" fmla="*/ 2147483647 h 1535"/>
                <a:gd name="T52" fmla="*/ 2147483647 w 777"/>
                <a:gd name="T53" fmla="*/ 2147483647 h 1535"/>
                <a:gd name="T54" fmla="*/ 2147483647 w 777"/>
                <a:gd name="T55" fmla="*/ 2147483647 h 1535"/>
                <a:gd name="T56" fmla="*/ 2147483647 w 777"/>
                <a:gd name="T57" fmla="*/ 2147483647 h 1535"/>
                <a:gd name="T58" fmla="*/ 2147483647 w 777"/>
                <a:gd name="T59" fmla="*/ 2147483647 h 1535"/>
                <a:gd name="T60" fmla="*/ 2147483647 w 777"/>
                <a:gd name="T61" fmla="*/ 2147483647 h 1535"/>
                <a:gd name="T62" fmla="*/ 2147483647 w 777"/>
                <a:gd name="T63" fmla="*/ 2147483647 h 1535"/>
                <a:gd name="T64" fmla="*/ 2147483647 w 777"/>
                <a:gd name="T65" fmla="*/ 2147483647 h 1535"/>
                <a:gd name="T66" fmla="*/ 2147483647 w 777"/>
                <a:gd name="T67" fmla="*/ 2147483647 h 1535"/>
                <a:gd name="T68" fmla="*/ 2147483647 w 777"/>
                <a:gd name="T69" fmla="*/ 2147483647 h 1535"/>
                <a:gd name="T70" fmla="*/ 2147483647 w 777"/>
                <a:gd name="T71" fmla="*/ 2147483647 h 1535"/>
                <a:gd name="T72" fmla="*/ 2147483647 w 777"/>
                <a:gd name="T73" fmla="*/ 2147483647 h 1535"/>
                <a:gd name="T74" fmla="*/ 2147483647 w 777"/>
                <a:gd name="T75" fmla="*/ 2147483647 h 1535"/>
                <a:gd name="T76" fmla="*/ 2147483647 w 777"/>
                <a:gd name="T77" fmla="*/ 2147483647 h 1535"/>
                <a:gd name="T78" fmla="*/ 2147483647 w 777"/>
                <a:gd name="T79" fmla="*/ 2147483647 h 1535"/>
                <a:gd name="T80" fmla="*/ 2147483647 w 777"/>
                <a:gd name="T81" fmla="*/ 2147483647 h 1535"/>
                <a:gd name="T82" fmla="*/ 2147483647 w 777"/>
                <a:gd name="T83" fmla="*/ 2147483647 h 1535"/>
                <a:gd name="T84" fmla="*/ 2147483647 w 777"/>
                <a:gd name="T85" fmla="*/ 2147483647 h 1535"/>
                <a:gd name="T86" fmla="*/ 2147483647 w 777"/>
                <a:gd name="T87" fmla="*/ 2147483647 h 1535"/>
                <a:gd name="T88" fmla="*/ 2147483647 w 777"/>
                <a:gd name="T89" fmla="*/ 2147483647 h 1535"/>
                <a:gd name="T90" fmla="*/ 2147483647 w 777"/>
                <a:gd name="T91" fmla="*/ 2147483647 h 1535"/>
                <a:gd name="T92" fmla="*/ 2147483647 w 777"/>
                <a:gd name="T93" fmla="*/ 2147483647 h 1535"/>
                <a:gd name="T94" fmla="*/ 2147483647 w 777"/>
                <a:gd name="T95" fmla="*/ 2147483647 h 1535"/>
                <a:gd name="T96" fmla="*/ 2147483647 w 777"/>
                <a:gd name="T97" fmla="*/ 2147483647 h 1535"/>
                <a:gd name="T98" fmla="*/ 2147483647 w 777"/>
                <a:gd name="T99" fmla="*/ 2147483647 h 1535"/>
                <a:gd name="T100" fmla="*/ 2147483647 w 777"/>
                <a:gd name="T101" fmla="*/ 2147483647 h 1535"/>
                <a:gd name="T102" fmla="*/ 2147483647 w 777"/>
                <a:gd name="T103" fmla="*/ 2147483647 h 1535"/>
                <a:gd name="T104" fmla="*/ 2147483647 w 777"/>
                <a:gd name="T105" fmla="*/ 2147483647 h 153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77"/>
                <a:gd name="T160" fmla="*/ 0 h 1535"/>
                <a:gd name="T161" fmla="*/ 777 w 777"/>
                <a:gd name="T162" fmla="*/ 1535 h 153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77" h="1535">
                  <a:moveTo>
                    <a:pt x="485" y="33"/>
                  </a:moveTo>
                  <a:lnTo>
                    <a:pt x="485" y="33"/>
                  </a:lnTo>
                  <a:lnTo>
                    <a:pt x="472" y="23"/>
                  </a:lnTo>
                  <a:lnTo>
                    <a:pt x="472" y="20"/>
                  </a:lnTo>
                  <a:lnTo>
                    <a:pt x="465" y="16"/>
                  </a:lnTo>
                  <a:lnTo>
                    <a:pt x="456" y="10"/>
                  </a:lnTo>
                  <a:lnTo>
                    <a:pt x="456" y="3"/>
                  </a:lnTo>
                  <a:lnTo>
                    <a:pt x="462" y="0"/>
                  </a:lnTo>
                  <a:lnTo>
                    <a:pt x="459" y="0"/>
                  </a:lnTo>
                  <a:lnTo>
                    <a:pt x="452" y="3"/>
                  </a:lnTo>
                  <a:lnTo>
                    <a:pt x="410" y="26"/>
                  </a:lnTo>
                  <a:lnTo>
                    <a:pt x="403" y="33"/>
                  </a:lnTo>
                  <a:lnTo>
                    <a:pt x="357" y="72"/>
                  </a:lnTo>
                  <a:lnTo>
                    <a:pt x="354" y="79"/>
                  </a:lnTo>
                  <a:lnTo>
                    <a:pt x="331" y="105"/>
                  </a:lnTo>
                  <a:lnTo>
                    <a:pt x="324" y="111"/>
                  </a:lnTo>
                  <a:lnTo>
                    <a:pt x="301" y="128"/>
                  </a:lnTo>
                  <a:lnTo>
                    <a:pt x="295" y="134"/>
                  </a:lnTo>
                  <a:lnTo>
                    <a:pt x="288" y="147"/>
                  </a:lnTo>
                  <a:lnTo>
                    <a:pt x="285" y="154"/>
                  </a:lnTo>
                  <a:lnTo>
                    <a:pt x="285" y="170"/>
                  </a:lnTo>
                  <a:lnTo>
                    <a:pt x="282" y="177"/>
                  </a:lnTo>
                  <a:lnTo>
                    <a:pt x="272" y="187"/>
                  </a:lnTo>
                  <a:lnTo>
                    <a:pt x="269" y="193"/>
                  </a:lnTo>
                  <a:lnTo>
                    <a:pt x="262" y="207"/>
                  </a:lnTo>
                  <a:lnTo>
                    <a:pt x="259" y="213"/>
                  </a:lnTo>
                  <a:lnTo>
                    <a:pt x="246" y="243"/>
                  </a:lnTo>
                  <a:lnTo>
                    <a:pt x="242" y="252"/>
                  </a:lnTo>
                  <a:lnTo>
                    <a:pt x="219" y="305"/>
                  </a:lnTo>
                  <a:lnTo>
                    <a:pt x="216" y="312"/>
                  </a:lnTo>
                  <a:lnTo>
                    <a:pt x="190" y="357"/>
                  </a:lnTo>
                  <a:lnTo>
                    <a:pt x="183" y="364"/>
                  </a:lnTo>
                  <a:lnTo>
                    <a:pt x="164" y="439"/>
                  </a:lnTo>
                  <a:lnTo>
                    <a:pt x="141" y="541"/>
                  </a:lnTo>
                  <a:lnTo>
                    <a:pt x="137" y="561"/>
                  </a:lnTo>
                  <a:lnTo>
                    <a:pt x="131" y="581"/>
                  </a:lnTo>
                  <a:lnTo>
                    <a:pt x="121" y="610"/>
                  </a:lnTo>
                  <a:lnTo>
                    <a:pt x="111" y="636"/>
                  </a:lnTo>
                  <a:lnTo>
                    <a:pt x="105" y="659"/>
                  </a:lnTo>
                  <a:lnTo>
                    <a:pt x="92" y="725"/>
                  </a:lnTo>
                  <a:lnTo>
                    <a:pt x="92" y="735"/>
                  </a:lnTo>
                  <a:lnTo>
                    <a:pt x="62" y="859"/>
                  </a:lnTo>
                  <a:lnTo>
                    <a:pt x="62" y="866"/>
                  </a:lnTo>
                  <a:lnTo>
                    <a:pt x="72" y="945"/>
                  </a:lnTo>
                  <a:lnTo>
                    <a:pt x="72" y="951"/>
                  </a:lnTo>
                  <a:lnTo>
                    <a:pt x="62" y="978"/>
                  </a:lnTo>
                  <a:lnTo>
                    <a:pt x="62" y="984"/>
                  </a:lnTo>
                  <a:lnTo>
                    <a:pt x="59" y="1030"/>
                  </a:lnTo>
                  <a:lnTo>
                    <a:pt x="59" y="1040"/>
                  </a:lnTo>
                  <a:lnTo>
                    <a:pt x="49" y="1151"/>
                  </a:lnTo>
                  <a:lnTo>
                    <a:pt x="49" y="1158"/>
                  </a:lnTo>
                  <a:lnTo>
                    <a:pt x="39" y="1237"/>
                  </a:lnTo>
                  <a:lnTo>
                    <a:pt x="36" y="1243"/>
                  </a:lnTo>
                  <a:lnTo>
                    <a:pt x="19" y="1365"/>
                  </a:lnTo>
                  <a:lnTo>
                    <a:pt x="19" y="1371"/>
                  </a:lnTo>
                  <a:lnTo>
                    <a:pt x="19" y="1394"/>
                  </a:lnTo>
                  <a:lnTo>
                    <a:pt x="16" y="1401"/>
                  </a:lnTo>
                  <a:lnTo>
                    <a:pt x="13" y="1417"/>
                  </a:lnTo>
                  <a:lnTo>
                    <a:pt x="10" y="1427"/>
                  </a:lnTo>
                  <a:lnTo>
                    <a:pt x="6" y="1460"/>
                  </a:lnTo>
                  <a:lnTo>
                    <a:pt x="6" y="1466"/>
                  </a:lnTo>
                  <a:lnTo>
                    <a:pt x="0" y="1489"/>
                  </a:lnTo>
                  <a:lnTo>
                    <a:pt x="3" y="1496"/>
                  </a:lnTo>
                  <a:lnTo>
                    <a:pt x="10" y="1512"/>
                  </a:lnTo>
                  <a:lnTo>
                    <a:pt x="13" y="1516"/>
                  </a:lnTo>
                  <a:lnTo>
                    <a:pt x="111" y="1516"/>
                  </a:lnTo>
                  <a:lnTo>
                    <a:pt x="118" y="1516"/>
                  </a:lnTo>
                  <a:lnTo>
                    <a:pt x="131" y="1516"/>
                  </a:lnTo>
                  <a:lnTo>
                    <a:pt x="157" y="1512"/>
                  </a:lnTo>
                  <a:lnTo>
                    <a:pt x="174" y="1516"/>
                  </a:lnTo>
                  <a:lnTo>
                    <a:pt x="187" y="1519"/>
                  </a:lnTo>
                  <a:lnTo>
                    <a:pt x="193" y="1522"/>
                  </a:lnTo>
                  <a:lnTo>
                    <a:pt x="197" y="1532"/>
                  </a:lnTo>
                  <a:lnTo>
                    <a:pt x="203" y="1535"/>
                  </a:lnTo>
                  <a:lnTo>
                    <a:pt x="216" y="1535"/>
                  </a:lnTo>
                  <a:lnTo>
                    <a:pt x="265" y="1532"/>
                  </a:lnTo>
                  <a:lnTo>
                    <a:pt x="341" y="1522"/>
                  </a:lnTo>
                  <a:lnTo>
                    <a:pt x="482" y="1499"/>
                  </a:lnTo>
                  <a:lnTo>
                    <a:pt x="492" y="1499"/>
                  </a:lnTo>
                  <a:lnTo>
                    <a:pt x="511" y="1496"/>
                  </a:lnTo>
                  <a:lnTo>
                    <a:pt x="521" y="1493"/>
                  </a:lnTo>
                  <a:lnTo>
                    <a:pt x="541" y="1493"/>
                  </a:lnTo>
                  <a:lnTo>
                    <a:pt x="548" y="1493"/>
                  </a:lnTo>
                  <a:lnTo>
                    <a:pt x="580" y="1493"/>
                  </a:lnTo>
                  <a:lnTo>
                    <a:pt x="587" y="1493"/>
                  </a:lnTo>
                  <a:lnTo>
                    <a:pt x="616" y="1493"/>
                  </a:lnTo>
                  <a:lnTo>
                    <a:pt x="626" y="1489"/>
                  </a:lnTo>
                  <a:lnTo>
                    <a:pt x="639" y="1486"/>
                  </a:lnTo>
                  <a:lnTo>
                    <a:pt x="646" y="1483"/>
                  </a:lnTo>
                  <a:lnTo>
                    <a:pt x="662" y="1480"/>
                  </a:lnTo>
                  <a:lnTo>
                    <a:pt x="669" y="1480"/>
                  </a:lnTo>
                  <a:lnTo>
                    <a:pt x="675" y="1476"/>
                  </a:lnTo>
                  <a:lnTo>
                    <a:pt x="685" y="1476"/>
                  </a:lnTo>
                  <a:lnTo>
                    <a:pt x="718" y="1473"/>
                  </a:lnTo>
                  <a:lnTo>
                    <a:pt x="728" y="1470"/>
                  </a:lnTo>
                  <a:lnTo>
                    <a:pt x="757" y="1466"/>
                  </a:lnTo>
                  <a:lnTo>
                    <a:pt x="761" y="1466"/>
                  </a:lnTo>
                  <a:lnTo>
                    <a:pt x="761" y="1463"/>
                  </a:lnTo>
                  <a:lnTo>
                    <a:pt x="748" y="1266"/>
                  </a:lnTo>
                  <a:lnTo>
                    <a:pt x="734" y="1112"/>
                  </a:lnTo>
                  <a:lnTo>
                    <a:pt x="725" y="1046"/>
                  </a:lnTo>
                  <a:lnTo>
                    <a:pt x="718" y="1001"/>
                  </a:lnTo>
                  <a:lnTo>
                    <a:pt x="708" y="971"/>
                  </a:lnTo>
                  <a:lnTo>
                    <a:pt x="705" y="964"/>
                  </a:lnTo>
                  <a:lnTo>
                    <a:pt x="715" y="925"/>
                  </a:lnTo>
                  <a:lnTo>
                    <a:pt x="715" y="918"/>
                  </a:lnTo>
                  <a:lnTo>
                    <a:pt x="731" y="859"/>
                  </a:lnTo>
                  <a:lnTo>
                    <a:pt x="731" y="853"/>
                  </a:lnTo>
                  <a:lnTo>
                    <a:pt x="731" y="830"/>
                  </a:lnTo>
                  <a:lnTo>
                    <a:pt x="731" y="823"/>
                  </a:lnTo>
                  <a:lnTo>
                    <a:pt x="734" y="794"/>
                  </a:lnTo>
                  <a:lnTo>
                    <a:pt x="734" y="784"/>
                  </a:lnTo>
                  <a:lnTo>
                    <a:pt x="738" y="745"/>
                  </a:lnTo>
                  <a:lnTo>
                    <a:pt x="738" y="738"/>
                  </a:lnTo>
                  <a:lnTo>
                    <a:pt x="738" y="722"/>
                  </a:lnTo>
                  <a:lnTo>
                    <a:pt x="738" y="712"/>
                  </a:lnTo>
                  <a:lnTo>
                    <a:pt x="738" y="699"/>
                  </a:lnTo>
                  <a:lnTo>
                    <a:pt x="738" y="692"/>
                  </a:lnTo>
                  <a:lnTo>
                    <a:pt x="738" y="682"/>
                  </a:lnTo>
                  <a:lnTo>
                    <a:pt x="738" y="672"/>
                  </a:lnTo>
                  <a:lnTo>
                    <a:pt x="744" y="649"/>
                  </a:lnTo>
                  <a:lnTo>
                    <a:pt x="748" y="643"/>
                  </a:lnTo>
                  <a:lnTo>
                    <a:pt x="757" y="617"/>
                  </a:lnTo>
                  <a:lnTo>
                    <a:pt x="761" y="610"/>
                  </a:lnTo>
                  <a:lnTo>
                    <a:pt x="771" y="574"/>
                  </a:lnTo>
                  <a:lnTo>
                    <a:pt x="777" y="531"/>
                  </a:lnTo>
                  <a:lnTo>
                    <a:pt x="777" y="466"/>
                  </a:lnTo>
                  <a:lnTo>
                    <a:pt x="774" y="410"/>
                  </a:lnTo>
                  <a:lnTo>
                    <a:pt x="767" y="351"/>
                  </a:lnTo>
                  <a:lnTo>
                    <a:pt x="757" y="328"/>
                  </a:lnTo>
                  <a:lnTo>
                    <a:pt x="754" y="321"/>
                  </a:lnTo>
                  <a:lnTo>
                    <a:pt x="748" y="285"/>
                  </a:lnTo>
                  <a:lnTo>
                    <a:pt x="744" y="279"/>
                  </a:lnTo>
                  <a:lnTo>
                    <a:pt x="728" y="243"/>
                  </a:lnTo>
                  <a:lnTo>
                    <a:pt x="725" y="233"/>
                  </a:lnTo>
                  <a:lnTo>
                    <a:pt x="718" y="223"/>
                  </a:lnTo>
                  <a:lnTo>
                    <a:pt x="702" y="197"/>
                  </a:lnTo>
                  <a:lnTo>
                    <a:pt x="675" y="164"/>
                  </a:lnTo>
                  <a:lnTo>
                    <a:pt x="659" y="147"/>
                  </a:lnTo>
                  <a:lnTo>
                    <a:pt x="639" y="134"/>
                  </a:lnTo>
                  <a:lnTo>
                    <a:pt x="610" y="115"/>
                  </a:lnTo>
                  <a:lnTo>
                    <a:pt x="584" y="98"/>
                  </a:lnTo>
                  <a:lnTo>
                    <a:pt x="564" y="82"/>
                  </a:lnTo>
                  <a:lnTo>
                    <a:pt x="557" y="79"/>
                  </a:lnTo>
                  <a:lnTo>
                    <a:pt x="518" y="49"/>
                  </a:lnTo>
                  <a:lnTo>
                    <a:pt x="511" y="43"/>
                  </a:lnTo>
                  <a:lnTo>
                    <a:pt x="485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6" name="Freeform 240"/>
            <p:cNvSpPr>
              <a:spLocks/>
            </p:cNvSpPr>
            <p:nvPr/>
          </p:nvSpPr>
          <p:spPr bwMode="auto">
            <a:xfrm>
              <a:off x="3319463" y="3230563"/>
              <a:ext cx="1354138" cy="963613"/>
            </a:xfrm>
            <a:custGeom>
              <a:avLst/>
              <a:gdLst>
                <a:gd name="T0" fmla="*/ 2147483647 w 853"/>
                <a:gd name="T1" fmla="*/ 2147483647 h 607"/>
                <a:gd name="T2" fmla="*/ 2147483647 w 853"/>
                <a:gd name="T3" fmla="*/ 2147483647 h 607"/>
                <a:gd name="T4" fmla="*/ 2147483647 w 853"/>
                <a:gd name="T5" fmla="*/ 2147483647 h 607"/>
                <a:gd name="T6" fmla="*/ 2147483647 w 853"/>
                <a:gd name="T7" fmla="*/ 2147483647 h 607"/>
                <a:gd name="T8" fmla="*/ 2147483647 w 853"/>
                <a:gd name="T9" fmla="*/ 2147483647 h 607"/>
                <a:gd name="T10" fmla="*/ 2147483647 w 853"/>
                <a:gd name="T11" fmla="*/ 2147483647 h 607"/>
                <a:gd name="T12" fmla="*/ 2147483647 w 853"/>
                <a:gd name="T13" fmla="*/ 2147483647 h 607"/>
                <a:gd name="T14" fmla="*/ 2147483647 w 853"/>
                <a:gd name="T15" fmla="*/ 2147483647 h 607"/>
                <a:gd name="T16" fmla="*/ 2147483647 w 853"/>
                <a:gd name="T17" fmla="*/ 2147483647 h 607"/>
                <a:gd name="T18" fmla="*/ 2147483647 w 853"/>
                <a:gd name="T19" fmla="*/ 2147483647 h 607"/>
                <a:gd name="T20" fmla="*/ 2147483647 w 853"/>
                <a:gd name="T21" fmla="*/ 2147483647 h 607"/>
                <a:gd name="T22" fmla="*/ 2147483647 w 853"/>
                <a:gd name="T23" fmla="*/ 2147483647 h 607"/>
                <a:gd name="T24" fmla="*/ 0 w 853"/>
                <a:gd name="T25" fmla="*/ 2147483647 h 607"/>
                <a:gd name="T26" fmla="*/ 0 w 853"/>
                <a:gd name="T27" fmla="*/ 2147483647 h 607"/>
                <a:gd name="T28" fmla="*/ 0 w 853"/>
                <a:gd name="T29" fmla="*/ 2147483647 h 607"/>
                <a:gd name="T30" fmla="*/ 2147483647 w 853"/>
                <a:gd name="T31" fmla="*/ 2147483647 h 607"/>
                <a:gd name="T32" fmla="*/ 2147483647 w 853"/>
                <a:gd name="T33" fmla="*/ 2147483647 h 607"/>
                <a:gd name="T34" fmla="*/ 2147483647 w 853"/>
                <a:gd name="T35" fmla="*/ 2147483647 h 607"/>
                <a:gd name="T36" fmla="*/ 2147483647 w 853"/>
                <a:gd name="T37" fmla="*/ 0 h 607"/>
                <a:gd name="T38" fmla="*/ 2147483647 w 853"/>
                <a:gd name="T39" fmla="*/ 0 h 607"/>
                <a:gd name="T40" fmla="*/ 2147483647 w 853"/>
                <a:gd name="T41" fmla="*/ 0 h 607"/>
                <a:gd name="T42" fmla="*/ 2147483647 w 853"/>
                <a:gd name="T43" fmla="*/ 2147483647 h 607"/>
                <a:gd name="T44" fmla="*/ 2147483647 w 853"/>
                <a:gd name="T45" fmla="*/ 2147483647 h 607"/>
                <a:gd name="T46" fmla="*/ 2147483647 w 853"/>
                <a:gd name="T47" fmla="*/ 2147483647 h 607"/>
                <a:gd name="T48" fmla="*/ 2147483647 w 853"/>
                <a:gd name="T49" fmla="*/ 2147483647 h 6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53"/>
                <a:gd name="T76" fmla="*/ 0 h 607"/>
                <a:gd name="T77" fmla="*/ 853 w 853"/>
                <a:gd name="T78" fmla="*/ 607 h 60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53" h="607">
                  <a:moveTo>
                    <a:pt x="853" y="528"/>
                  </a:moveTo>
                  <a:lnTo>
                    <a:pt x="853" y="528"/>
                  </a:lnTo>
                  <a:lnTo>
                    <a:pt x="853" y="534"/>
                  </a:lnTo>
                  <a:lnTo>
                    <a:pt x="813" y="577"/>
                  </a:lnTo>
                  <a:lnTo>
                    <a:pt x="807" y="580"/>
                  </a:lnTo>
                  <a:lnTo>
                    <a:pt x="69" y="607"/>
                  </a:lnTo>
                  <a:lnTo>
                    <a:pt x="62" y="607"/>
                  </a:lnTo>
                  <a:lnTo>
                    <a:pt x="19" y="567"/>
                  </a:lnTo>
                  <a:lnTo>
                    <a:pt x="16" y="561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39" y="29"/>
                  </a:lnTo>
                  <a:lnTo>
                    <a:pt x="46" y="26"/>
                  </a:lnTo>
                  <a:lnTo>
                    <a:pt x="784" y="0"/>
                  </a:lnTo>
                  <a:lnTo>
                    <a:pt x="790" y="0"/>
                  </a:lnTo>
                  <a:lnTo>
                    <a:pt x="833" y="39"/>
                  </a:lnTo>
                  <a:lnTo>
                    <a:pt x="833" y="46"/>
                  </a:lnTo>
                  <a:lnTo>
                    <a:pt x="853" y="5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7" name="Freeform 241"/>
            <p:cNvSpPr>
              <a:spLocks/>
            </p:cNvSpPr>
            <p:nvPr/>
          </p:nvSpPr>
          <p:spPr bwMode="auto">
            <a:xfrm>
              <a:off x="3392488" y="3146426"/>
              <a:ext cx="811213" cy="2379663"/>
            </a:xfrm>
            <a:custGeom>
              <a:avLst/>
              <a:gdLst>
                <a:gd name="T0" fmla="*/ 2147483647 w 511"/>
                <a:gd name="T1" fmla="*/ 2147483647 h 1499"/>
                <a:gd name="T2" fmla="*/ 0 w 511"/>
                <a:gd name="T3" fmla="*/ 2147483647 h 1499"/>
                <a:gd name="T4" fmla="*/ 2147483647 w 511"/>
                <a:gd name="T5" fmla="*/ 2147483647 h 1499"/>
                <a:gd name="T6" fmla="*/ 2147483647 w 511"/>
                <a:gd name="T7" fmla="*/ 2147483647 h 1499"/>
                <a:gd name="T8" fmla="*/ 2147483647 w 511"/>
                <a:gd name="T9" fmla="*/ 2147483647 h 1499"/>
                <a:gd name="T10" fmla="*/ 2147483647 w 511"/>
                <a:gd name="T11" fmla="*/ 2147483647 h 1499"/>
                <a:gd name="T12" fmla="*/ 2147483647 w 511"/>
                <a:gd name="T13" fmla="*/ 2147483647 h 1499"/>
                <a:gd name="T14" fmla="*/ 2147483647 w 511"/>
                <a:gd name="T15" fmla="*/ 2147483647 h 1499"/>
                <a:gd name="T16" fmla="*/ 2147483647 w 511"/>
                <a:gd name="T17" fmla="*/ 2147483647 h 1499"/>
                <a:gd name="T18" fmla="*/ 2147483647 w 511"/>
                <a:gd name="T19" fmla="*/ 2147483647 h 1499"/>
                <a:gd name="T20" fmla="*/ 2147483647 w 511"/>
                <a:gd name="T21" fmla="*/ 2147483647 h 1499"/>
                <a:gd name="T22" fmla="*/ 2147483647 w 511"/>
                <a:gd name="T23" fmla="*/ 2147483647 h 1499"/>
                <a:gd name="T24" fmla="*/ 2147483647 w 511"/>
                <a:gd name="T25" fmla="*/ 2147483647 h 1499"/>
                <a:gd name="T26" fmla="*/ 2147483647 w 511"/>
                <a:gd name="T27" fmla="*/ 2147483647 h 1499"/>
                <a:gd name="T28" fmla="*/ 2147483647 w 511"/>
                <a:gd name="T29" fmla="*/ 2147483647 h 1499"/>
                <a:gd name="T30" fmla="*/ 2147483647 w 511"/>
                <a:gd name="T31" fmla="*/ 2147483647 h 1499"/>
                <a:gd name="T32" fmla="*/ 2147483647 w 511"/>
                <a:gd name="T33" fmla="*/ 2147483647 h 1499"/>
                <a:gd name="T34" fmla="*/ 2147483647 w 511"/>
                <a:gd name="T35" fmla="*/ 2147483647 h 1499"/>
                <a:gd name="T36" fmla="*/ 2147483647 w 511"/>
                <a:gd name="T37" fmla="*/ 2147483647 h 1499"/>
                <a:gd name="T38" fmla="*/ 2147483647 w 511"/>
                <a:gd name="T39" fmla="*/ 2147483647 h 1499"/>
                <a:gd name="T40" fmla="*/ 2147483647 w 511"/>
                <a:gd name="T41" fmla="*/ 2147483647 h 1499"/>
                <a:gd name="T42" fmla="*/ 2147483647 w 511"/>
                <a:gd name="T43" fmla="*/ 2147483647 h 1499"/>
                <a:gd name="T44" fmla="*/ 2147483647 w 511"/>
                <a:gd name="T45" fmla="*/ 2147483647 h 1499"/>
                <a:gd name="T46" fmla="*/ 2147483647 w 511"/>
                <a:gd name="T47" fmla="*/ 2147483647 h 1499"/>
                <a:gd name="T48" fmla="*/ 2147483647 w 511"/>
                <a:gd name="T49" fmla="*/ 2147483647 h 1499"/>
                <a:gd name="T50" fmla="*/ 2147483647 w 511"/>
                <a:gd name="T51" fmla="*/ 2147483647 h 1499"/>
                <a:gd name="T52" fmla="*/ 2147483647 w 511"/>
                <a:gd name="T53" fmla="*/ 2147483647 h 1499"/>
                <a:gd name="T54" fmla="*/ 2147483647 w 511"/>
                <a:gd name="T55" fmla="*/ 2147483647 h 1499"/>
                <a:gd name="T56" fmla="*/ 2147483647 w 511"/>
                <a:gd name="T57" fmla="*/ 2147483647 h 1499"/>
                <a:gd name="T58" fmla="*/ 2147483647 w 511"/>
                <a:gd name="T59" fmla="*/ 2147483647 h 1499"/>
                <a:gd name="T60" fmla="*/ 2147483647 w 511"/>
                <a:gd name="T61" fmla="*/ 2147483647 h 1499"/>
                <a:gd name="T62" fmla="*/ 2147483647 w 511"/>
                <a:gd name="T63" fmla="*/ 2147483647 h 1499"/>
                <a:gd name="T64" fmla="*/ 2147483647 w 511"/>
                <a:gd name="T65" fmla="*/ 2147483647 h 1499"/>
                <a:gd name="T66" fmla="*/ 2147483647 w 511"/>
                <a:gd name="T67" fmla="*/ 2147483647 h 1499"/>
                <a:gd name="T68" fmla="*/ 2147483647 w 511"/>
                <a:gd name="T69" fmla="*/ 2147483647 h 1499"/>
                <a:gd name="T70" fmla="*/ 2147483647 w 511"/>
                <a:gd name="T71" fmla="*/ 2147483647 h 1499"/>
                <a:gd name="T72" fmla="*/ 2147483647 w 511"/>
                <a:gd name="T73" fmla="*/ 2147483647 h 1499"/>
                <a:gd name="T74" fmla="*/ 2147483647 w 511"/>
                <a:gd name="T75" fmla="*/ 2147483647 h 1499"/>
                <a:gd name="T76" fmla="*/ 2147483647 w 511"/>
                <a:gd name="T77" fmla="*/ 2147483647 h 1499"/>
                <a:gd name="T78" fmla="*/ 2147483647 w 511"/>
                <a:gd name="T79" fmla="*/ 2147483647 h 1499"/>
                <a:gd name="T80" fmla="*/ 2147483647 w 511"/>
                <a:gd name="T81" fmla="*/ 2147483647 h 1499"/>
                <a:gd name="T82" fmla="*/ 2147483647 w 511"/>
                <a:gd name="T83" fmla="*/ 2147483647 h 1499"/>
                <a:gd name="T84" fmla="*/ 2147483647 w 511"/>
                <a:gd name="T85" fmla="*/ 2147483647 h 1499"/>
                <a:gd name="T86" fmla="*/ 2147483647 w 511"/>
                <a:gd name="T87" fmla="*/ 2147483647 h 1499"/>
                <a:gd name="T88" fmla="*/ 2147483647 w 511"/>
                <a:gd name="T89" fmla="*/ 2147483647 h 1499"/>
                <a:gd name="T90" fmla="*/ 2147483647 w 511"/>
                <a:gd name="T91" fmla="*/ 2147483647 h 1499"/>
                <a:gd name="T92" fmla="*/ 2147483647 w 511"/>
                <a:gd name="T93" fmla="*/ 2147483647 h 1499"/>
                <a:gd name="T94" fmla="*/ 2147483647 w 511"/>
                <a:gd name="T95" fmla="*/ 2147483647 h 149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11"/>
                <a:gd name="T145" fmla="*/ 0 h 1499"/>
                <a:gd name="T146" fmla="*/ 511 w 511"/>
                <a:gd name="T147" fmla="*/ 1499 h 149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11" h="1499">
                  <a:moveTo>
                    <a:pt x="6" y="7"/>
                  </a:moveTo>
                  <a:lnTo>
                    <a:pt x="6" y="7"/>
                  </a:lnTo>
                  <a:lnTo>
                    <a:pt x="3" y="7"/>
                  </a:lnTo>
                  <a:lnTo>
                    <a:pt x="3" y="10"/>
                  </a:lnTo>
                  <a:lnTo>
                    <a:pt x="3" y="95"/>
                  </a:lnTo>
                  <a:lnTo>
                    <a:pt x="3" y="102"/>
                  </a:lnTo>
                  <a:lnTo>
                    <a:pt x="0" y="236"/>
                  </a:lnTo>
                  <a:lnTo>
                    <a:pt x="0" y="243"/>
                  </a:lnTo>
                  <a:lnTo>
                    <a:pt x="55" y="436"/>
                  </a:lnTo>
                  <a:lnTo>
                    <a:pt x="55" y="443"/>
                  </a:lnTo>
                  <a:lnTo>
                    <a:pt x="85" y="551"/>
                  </a:lnTo>
                  <a:lnTo>
                    <a:pt x="85" y="558"/>
                  </a:lnTo>
                  <a:lnTo>
                    <a:pt x="91" y="604"/>
                  </a:lnTo>
                  <a:lnTo>
                    <a:pt x="91" y="610"/>
                  </a:lnTo>
                  <a:lnTo>
                    <a:pt x="91" y="643"/>
                  </a:lnTo>
                  <a:lnTo>
                    <a:pt x="91" y="650"/>
                  </a:lnTo>
                  <a:lnTo>
                    <a:pt x="91" y="673"/>
                  </a:lnTo>
                  <a:lnTo>
                    <a:pt x="91" y="679"/>
                  </a:lnTo>
                  <a:lnTo>
                    <a:pt x="101" y="755"/>
                  </a:lnTo>
                  <a:lnTo>
                    <a:pt x="101" y="761"/>
                  </a:lnTo>
                  <a:lnTo>
                    <a:pt x="101" y="778"/>
                  </a:lnTo>
                  <a:lnTo>
                    <a:pt x="101" y="804"/>
                  </a:lnTo>
                  <a:lnTo>
                    <a:pt x="124" y="870"/>
                  </a:lnTo>
                  <a:lnTo>
                    <a:pt x="124" y="876"/>
                  </a:lnTo>
                  <a:lnTo>
                    <a:pt x="131" y="968"/>
                  </a:lnTo>
                  <a:lnTo>
                    <a:pt x="134" y="975"/>
                  </a:lnTo>
                  <a:lnTo>
                    <a:pt x="141" y="1040"/>
                  </a:lnTo>
                  <a:lnTo>
                    <a:pt x="141" y="1047"/>
                  </a:lnTo>
                  <a:lnTo>
                    <a:pt x="154" y="1076"/>
                  </a:lnTo>
                  <a:lnTo>
                    <a:pt x="154" y="1083"/>
                  </a:lnTo>
                  <a:lnTo>
                    <a:pt x="160" y="1112"/>
                  </a:lnTo>
                  <a:lnTo>
                    <a:pt x="160" y="1119"/>
                  </a:lnTo>
                  <a:lnTo>
                    <a:pt x="160" y="1139"/>
                  </a:lnTo>
                  <a:lnTo>
                    <a:pt x="160" y="1145"/>
                  </a:lnTo>
                  <a:lnTo>
                    <a:pt x="157" y="1158"/>
                  </a:lnTo>
                  <a:lnTo>
                    <a:pt x="154" y="1165"/>
                  </a:lnTo>
                  <a:lnTo>
                    <a:pt x="147" y="1171"/>
                  </a:lnTo>
                  <a:lnTo>
                    <a:pt x="144" y="1178"/>
                  </a:lnTo>
                  <a:lnTo>
                    <a:pt x="144" y="1188"/>
                  </a:lnTo>
                  <a:lnTo>
                    <a:pt x="144" y="1194"/>
                  </a:lnTo>
                  <a:lnTo>
                    <a:pt x="147" y="1204"/>
                  </a:lnTo>
                  <a:lnTo>
                    <a:pt x="150" y="1211"/>
                  </a:lnTo>
                  <a:lnTo>
                    <a:pt x="160" y="1230"/>
                  </a:lnTo>
                  <a:lnTo>
                    <a:pt x="164" y="1237"/>
                  </a:lnTo>
                  <a:lnTo>
                    <a:pt x="164" y="1253"/>
                  </a:lnTo>
                  <a:lnTo>
                    <a:pt x="164" y="1260"/>
                  </a:lnTo>
                  <a:lnTo>
                    <a:pt x="164" y="1283"/>
                  </a:lnTo>
                  <a:lnTo>
                    <a:pt x="167" y="1306"/>
                  </a:lnTo>
                  <a:lnTo>
                    <a:pt x="167" y="1316"/>
                  </a:lnTo>
                  <a:lnTo>
                    <a:pt x="167" y="1322"/>
                  </a:lnTo>
                  <a:lnTo>
                    <a:pt x="164" y="1329"/>
                  </a:lnTo>
                  <a:lnTo>
                    <a:pt x="164" y="1335"/>
                  </a:lnTo>
                  <a:lnTo>
                    <a:pt x="170" y="1342"/>
                  </a:lnTo>
                  <a:lnTo>
                    <a:pt x="190" y="1358"/>
                  </a:lnTo>
                  <a:lnTo>
                    <a:pt x="213" y="1375"/>
                  </a:lnTo>
                  <a:lnTo>
                    <a:pt x="278" y="1414"/>
                  </a:lnTo>
                  <a:lnTo>
                    <a:pt x="324" y="1444"/>
                  </a:lnTo>
                  <a:lnTo>
                    <a:pt x="331" y="1450"/>
                  </a:lnTo>
                  <a:lnTo>
                    <a:pt x="334" y="1457"/>
                  </a:lnTo>
                  <a:lnTo>
                    <a:pt x="341" y="1460"/>
                  </a:lnTo>
                  <a:lnTo>
                    <a:pt x="347" y="1463"/>
                  </a:lnTo>
                  <a:lnTo>
                    <a:pt x="364" y="1467"/>
                  </a:lnTo>
                  <a:lnTo>
                    <a:pt x="383" y="1473"/>
                  </a:lnTo>
                  <a:lnTo>
                    <a:pt x="406" y="1480"/>
                  </a:lnTo>
                  <a:lnTo>
                    <a:pt x="413" y="1483"/>
                  </a:lnTo>
                  <a:lnTo>
                    <a:pt x="449" y="1496"/>
                  </a:lnTo>
                  <a:lnTo>
                    <a:pt x="456" y="1499"/>
                  </a:lnTo>
                  <a:lnTo>
                    <a:pt x="465" y="1499"/>
                  </a:lnTo>
                  <a:lnTo>
                    <a:pt x="472" y="1499"/>
                  </a:lnTo>
                  <a:lnTo>
                    <a:pt x="475" y="1496"/>
                  </a:lnTo>
                  <a:lnTo>
                    <a:pt x="482" y="1493"/>
                  </a:lnTo>
                  <a:lnTo>
                    <a:pt x="505" y="1480"/>
                  </a:lnTo>
                  <a:lnTo>
                    <a:pt x="508" y="1473"/>
                  </a:lnTo>
                  <a:lnTo>
                    <a:pt x="511" y="1467"/>
                  </a:lnTo>
                  <a:lnTo>
                    <a:pt x="511" y="1460"/>
                  </a:lnTo>
                  <a:lnTo>
                    <a:pt x="501" y="1447"/>
                  </a:lnTo>
                  <a:lnTo>
                    <a:pt x="501" y="1440"/>
                  </a:lnTo>
                  <a:lnTo>
                    <a:pt x="501" y="1434"/>
                  </a:lnTo>
                  <a:lnTo>
                    <a:pt x="501" y="1427"/>
                  </a:lnTo>
                  <a:lnTo>
                    <a:pt x="508" y="1421"/>
                  </a:lnTo>
                  <a:lnTo>
                    <a:pt x="511" y="1414"/>
                  </a:lnTo>
                  <a:lnTo>
                    <a:pt x="511" y="1404"/>
                  </a:lnTo>
                  <a:lnTo>
                    <a:pt x="511" y="1378"/>
                  </a:lnTo>
                  <a:lnTo>
                    <a:pt x="511" y="1371"/>
                  </a:lnTo>
                  <a:lnTo>
                    <a:pt x="505" y="1332"/>
                  </a:lnTo>
                  <a:lnTo>
                    <a:pt x="505" y="1322"/>
                  </a:lnTo>
                  <a:lnTo>
                    <a:pt x="501" y="1296"/>
                  </a:lnTo>
                  <a:lnTo>
                    <a:pt x="498" y="1289"/>
                  </a:lnTo>
                  <a:lnTo>
                    <a:pt x="495" y="1273"/>
                  </a:lnTo>
                  <a:lnTo>
                    <a:pt x="492" y="1267"/>
                  </a:lnTo>
                  <a:lnTo>
                    <a:pt x="479" y="1244"/>
                  </a:lnTo>
                  <a:lnTo>
                    <a:pt x="475" y="1237"/>
                  </a:lnTo>
                  <a:lnTo>
                    <a:pt x="469" y="1227"/>
                  </a:lnTo>
                  <a:lnTo>
                    <a:pt x="465" y="1221"/>
                  </a:lnTo>
                  <a:lnTo>
                    <a:pt x="469" y="1201"/>
                  </a:lnTo>
                  <a:lnTo>
                    <a:pt x="479" y="1152"/>
                  </a:lnTo>
                  <a:lnTo>
                    <a:pt x="485" y="1089"/>
                  </a:lnTo>
                  <a:lnTo>
                    <a:pt x="485" y="1060"/>
                  </a:lnTo>
                  <a:lnTo>
                    <a:pt x="479" y="1037"/>
                  </a:lnTo>
                  <a:lnTo>
                    <a:pt x="485" y="984"/>
                  </a:lnTo>
                  <a:lnTo>
                    <a:pt x="485" y="975"/>
                  </a:lnTo>
                  <a:lnTo>
                    <a:pt x="472" y="902"/>
                  </a:lnTo>
                  <a:lnTo>
                    <a:pt x="472" y="896"/>
                  </a:lnTo>
                  <a:lnTo>
                    <a:pt x="482" y="863"/>
                  </a:lnTo>
                  <a:lnTo>
                    <a:pt x="482" y="853"/>
                  </a:lnTo>
                  <a:lnTo>
                    <a:pt x="469" y="702"/>
                  </a:lnTo>
                  <a:lnTo>
                    <a:pt x="469" y="696"/>
                  </a:lnTo>
                  <a:lnTo>
                    <a:pt x="475" y="676"/>
                  </a:lnTo>
                  <a:lnTo>
                    <a:pt x="482" y="650"/>
                  </a:lnTo>
                  <a:lnTo>
                    <a:pt x="479" y="587"/>
                  </a:lnTo>
                  <a:lnTo>
                    <a:pt x="479" y="578"/>
                  </a:lnTo>
                  <a:lnTo>
                    <a:pt x="459" y="433"/>
                  </a:lnTo>
                  <a:lnTo>
                    <a:pt x="456" y="427"/>
                  </a:lnTo>
                  <a:lnTo>
                    <a:pt x="433" y="381"/>
                  </a:lnTo>
                  <a:lnTo>
                    <a:pt x="416" y="345"/>
                  </a:lnTo>
                  <a:lnTo>
                    <a:pt x="410" y="331"/>
                  </a:lnTo>
                  <a:lnTo>
                    <a:pt x="410" y="325"/>
                  </a:lnTo>
                  <a:lnTo>
                    <a:pt x="446" y="249"/>
                  </a:lnTo>
                  <a:lnTo>
                    <a:pt x="475" y="181"/>
                  </a:lnTo>
                  <a:lnTo>
                    <a:pt x="475" y="174"/>
                  </a:lnTo>
                  <a:lnTo>
                    <a:pt x="459" y="135"/>
                  </a:lnTo>
                  <a:lnTo>
                    <a:pt x="449" y="108"/>
                  </a:lnTo>
                  <a:lnTo>
                    <a:pt x="449" y="102"/>
                  </a:lnTo>
                  <a:lnTo>
                    <a:pt x="442" y="3"/>
                  </a:lnTo>
                  <a:lnTo>
                    <a:pt x="442" y="0"/>
                  </a:lnTo>
                  <a:lnTo>
                    <a:pt x="439" y="0"/>
                  </a:lnTo>
                  <a:lnTo>
                    <a:pt x="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8" name="Freeform 242"/>
            <p:cNvSpPr>
              <a:spLocks/>
            </p:cNvSpPr>
            <p:nvPr/>
          </p:nvSpPr>
          <p:spPr bwMode="auto">
            <a:xfrm>
              <a:off x="3219450" y="5130801"/>
              <a:ext cx="933450" cy="468313"/>
            </a:xfrm>
            <a:custGeom>
              <a:avLst/>
              <a:gdLst>
                <a:gd name="T0" fmla="*/ 2147483647 w 588"/>
                <a:gd name="T1" fmla="*/ 0 h 295"/>
                <a:gd name="T2" fmla="*/ 2147483647 w 588"/>
                <a:gd name="T3" fmla="*/ 2147483647 h 295"/>
                <a:gd name="T4" fmla="*/ 2147483647 w 588"/>
                <a:gd name="T5" fmla="*/ 2147483647 h 295"/>
                <a:gd name="T6" fmla="*/ 2147483647 w 588"/>
                <a:gd name="T7" fmla="*/ 2147483647 h 295"/>
                <a:gd name="T8" fmla="*/ 2147483647 w 588"/>
                <a:gd name="T9" fmla="*/ 2147483647 h 295"/>
                <a:gd name="T10" fmla="*/ 2147483647 w 588"/>
                <a:gd name="T11" fmla="*/ 2147483647 h 295"/>
                <a:gd name="T12" fmla="*/ 2147483647 w 588"/>
                <a:gd name="T13" fmla="*/ 2147483647 h 295"/>
                <a:gd name="T14" fmla="*/ 2147483647 w 588"/>
                <a:gd name="T15" fmla="*/ 2147483647 h 295"/>
                <a:gd name="T16" fmla="*/ 2147483647 w 588"/>
                <a:gd name="T17" fmla="*/ 2147483647 h 295"/>
                <a:gd name="T18" fmla="*/ 2147483647 w 588"/>
                <a:gd name="T19" fmla="*/ 2147483647 h 295"/>
                <a:gd name="T20" fmla="*/ 2147483647 w 588"/>
                <a:gd name="T21" fmla="*/ 2147483647 h 295"/>
                <a:gd name="T22" fmla="*/ 0 w 588"/>
                <a:gd name="T23" fmla="*/ 2147483647 h 295"/>
                <a:gd name="T24" fmla="*/ 2147483647 w 588"/>
                <a:gd name="T25" fmla="*/ 2147483647 h 295"/>
                <a:gd name="T26" fmla="*/ 2147483647 w 588"/>
                <a:gd name="T27" fmla="*/ 2147483647 h 295"/>
                <a:gd name="T28" fmla="*/ 2147483647 w 588"/>
                <a:gd name="T29" fmla="*/ 2147483647 h 295"/>
                <a:gd name="T30" fmla="*/ 2147483647 w 588"/>
                <a:gd name="T31" fmla="*/ 2147483647 h 295"/>
                <a:gd name="T32" fmla="*/ 2147483647 w 588"/>
                <a:gd name="T33" fmla="*/ 2147483647 h 295"/>
                <a:gd name="T34" fmla="*/ 2147483647 w 588"/>
                <a:gd name="T35" fmla="*/ 2147483647 h 295"/>
                <a:gd name="T36" fmla="*/ 2147483647 w 588"/>
                <a:gd name="T37" fmla="*/ 2147483647 h 295"/>
                <a:gd name="T38" fmla="*/ 2147483647 w 588"/>
                <a:gd name="T39" fmla="*/ 2147483647 h 295"/>
                <a:gd name="T40" fmla="*/ 2147483647 w 588"/>
                <a:gd name="T41" fmla="*/ 2147483647 h 295"/>
                <a:gd name="T42" fmla="*/ 2147483647 w 588"/>
                <a:gd name="T43" fmla="*/ 2147483647 h 295"/>
                <a:gd name="T44" fmla="*/ 2147483647 w 588"/>
                <a:gd name="T45" fmla="*/ 2147483647 h 295"/>
                <a:gd name="T46" fmla="*/ 2147483647 w 588"/>
                <a:gd name="T47" fmla="*/ 2147483647 h 295"/>
                <a:gd name="T48" fmla="*/ 2147483647 w 588"/>
                <a:gd name="T49" fmla="*/ 2147483647 h 295"/>
                <a:gd name="T50" fmla="*/ 2147483647 w 588"/>
                <a:gd name="T51" fmla="*/ 2147483647 h 295"/>
                <a:gd name="T52" fmla="*/ 2147483647 w 588"/>
                <a:gd name="T53" fmla="*/ 2147483647 h 295"/>
                <a:gd name="T54" fmla="*/ 2147483647 w 588"/>
                <a:gd name="T55" fmla="*/ 2147483647 h 295"/>
                <a:gd name="T56" fmla="*/ 2147483647 w 588"/>
                <a:gd name="T57" fmla="*/ 2147483647 h 295"/>
                <a:gd name="T58" fmla="*/ 2147483647 w 588"/>
                <a:gd name="T59" fmla="*/ 2147483647 h 295"/>
                <a:gd name="T60" fmla="*/ 2147483647 w 588"/>
                <a:gd name="T61" fmla="*/ 2147483647 h 295"/>
                <a:gd name="T62" fmla="*/ 2147483647 w 588"/>
                <a:gd name="T63" fmla="*/ 2147483647 h 295"/>
                <a:gd name="T64" fmla="*/ 2147483647 w 588"/>
                <a:gd name="T65" fmla="*/ 2147483647 h 295"/>
                <a:gd name="T66" fmla="*/ 2147483647 w 588"/>
                <a:gd name="T67" fmla="*/ 2147483647 h 295"/>
                <a:gd name="T68" fmla="*/ 2147483647 w 588"/>
                <a:gd name="T69" fmla="*/ 2147483647 h 295"/>
                <a:gd name="T70" fmla="*/ 2147483647 w 588"/>
                <a:gd name="T71" fmla="*/ 2147483647 h 295"/>
                <a:gd name="T72" fmla="*/ 2147483647 w 588"/>
                <a:gd name="T73" fmla="*/ 2147483647 h 295"/>
                <a:gd name="T74" fmla="*/ 2147483647 w 588"/>
                <a:gd name="T75" fmla="*/ 2147483647 h 295"/>
                <a:gd name="T76" fmla="*/ 2147483647 w 588"/>
                <a:gd name="T77" fmla="*/ 2147483647 h 295"/>
                <a:gd name="T78" fmla="*/ 2147483647 w 588"/>
                <a:gd name="T79" fmla="*/ 2147483647 h 295"/>
                <a:gd name="T80" fmla="*/ 2147483647 w 588"/>
                <a:gd name="T81" fmla="*/ 2147483647 h 295"/>
                <a:gd name="T82" fmla="*/ 2147483647 w 588"/>
                <a:gd name="T83" fmla="*/ 2147483647 h 295"/>
                <a:gd name="T84" fmla="*/ 2147483647 w 588"/>
                <a:gd name="T85" fmla="*/ 2147483647 h 29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88"/>
                <a:gd name="T130" fmla="*/ 0 h 295"/>
                <a:gd name="T131" fmla="*/ 588 w 588"/>
                <a:gd name="T132" fmla="*/ 295 h 29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88" h="295">
                  <a:moveTo>
                    <a:pt x="289" y="0"/>
                  </a:moveTo>
                  <a:lnTo>
                    <a:pt x="289" y="0"/>
                  </a:lnTo>
                  <a:lnTo>
                    <a:pt x="282" y="0"/>
                  </a:lnTo>
                  <a:lnTo>
                    <a:pt x="259" y="17"/>
                  </a:lnTo>
                  <a:lnTo>
                    <a:pt x="253" y="23"/>
                  </a:lnTo>
                  <a:lnTo>
                    <a:pt x="240" y="33"/>
                  </a:lnTo>
                  <a:lnTo>
                    <a:pt x="233" y="36"/>
                  </a:lnTo>
                  <a:lnTo>
                    <a:pt x="217" y="56"/>
                  </a:lnTo>
                  <a:lnTo>
                    <a:pt x="210" y="62"/>
                  </a:lnTo>
                  <a:lnTo>
                    <a:pt x="164" y="89"/>
                  </a:lnTo>
                  <a:lnTo>
                    <a:pt x="158" y="92"/>
                  </a:lnTo>
                  <a:lnTo>
                    <a:pt x="132" y="95"/>
                  </a:lnTo>
                  <a:lnTo>
                    <a:pt x="118" y="95"/>
                  </a:lnTo>
                  <a:lnTo>
                    <a:pt x="99" y="95"/>
                  </a:lnTo>
                  <a:lnTo>
                    <a:pt x="79" y="95"/>
                  </a:lnTo>
                  <a:lnTo>
                    <a:pt x="63" y="99"/>
                  </a:lnTo>
                  <a:lnTo>
                    <a:pt x="56" y="99"/>
                  </a:lnTo>
                  <a:lnTo>
                    <a:pt x="23" y="99"/>
                  </a:lnTo>
                  <a:lnTo>
                    <a:pt x="17" y="99"/>
                  </a:lnTo>
                  <a:lnTo>
                    <a:pt x="7" y="105"/>
                  </a:lnTo>
                  <a:lnTo>
                    <a:pt x="4" y="112"/>
                  </a:lnTo>
                  <a:lnTo>
                    <a:pt x="4" y="121"/>
                  </a:lnTo>
                  <a:lnTo>
                    <a:pt x="4" y="12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10" y="151"/>
                  </a:lnTo>
                  <a:lnTo>
                    <a:pt x="27" y="158"/>
                  </a:lnTo>
                  <a:lnTo>
                    <a:pt x="72" y="174"/>
                  </a:lnTo>
                  <a:lnTo>
                    <a:pt x="79" y="177"/>
                  </a:lnTo>
                  <a:lnTo>
                    <a:pt x="92" y="181"/>
                  </a:lnTo>
                  <a:lnTo>
                    <a:pt x="99" y="184"/>
                  </a:lnTo>
                  <a:lnTo>
                    <a:pt x="112" y="190"/>
                  </a:lnTo>
                  <a:lnTo>
                    <a:pt x="112" y="194"/>
                  </a:lnTo>
                  <a:lnTo>
                    <a:pt x="63" y="190"/>
                  </a:lnTo>
                  <a:lnTo>
                    <a:pt x="53" y="190"/>
                  </a:lnTo>
                  <a:lnTo>
                    <a:pt x="36" y="194"/>
                  </a:lnTo>
                  <a:lnTo>
                    <a:pt x="30" y="197"/>
                  </a:lnTo>
                  <a:lnTo>
                    <a:pt x="23" y="217"/>
                  </a:lnTo>
                  <a:lnTo>
                    <a:pt x="20" y="223"/>
                  </a:lnTo>
                  <a:lnTo>
                    <a:pt x="17" y="226"/>
                  </a:lnTo>
                  <a:lnTo>
                    <a:pt x="17" y="236"/>
                  </a:lnTo>
                  <a:lnTo>
                    <a:pt x="17" y="240"/>
                  </a:lnTo>
                  <a:lnTo>
                    <a:pt x="20" y="246"/>
                  </a:lnTo>
                  <a:lnTo>
                    <a:pt x="30" y="253"/>
                  </a:lnTo>
                  <a:lnTo>
                    <a:pt x="36" y="256"/>
                  </a:lnTo>
                  <a:lnTo>
                    <a:pt x="46" y="259"/>
                  </a:lnTo>
                  <a:lnTo>
                    <a:pt x="53" y="263"/>
                  </a:lnTo>
                  <a:lnTo>
                    <a:pt x="82" y="272"/>
                  </a:lnTo>
                  <a:lnTo>
                    <a:pt x="92" y="276"/>
                  </a:lnTo>
                  <a:lnTo>
                    <a:pt x="102" y="279"/>
                  </a:lnTo>
                  <a:lnTo>
                    <a:pt x="112" y="279"/>
                  </a:lnTo>
                  <a:lnTo>
                    <a:pt x="128" y="282"/>
                  </a:lnTo>
                  <a:lnTo>
                    <a:pt x="155" y="289"/>
                  </a:lnTo>
                  <a:lnTo>
                    <a:pt x="217" y="292"/>
                  </a:lnTo>
                  <a:lnTo>
                    <a:pt x="276" y="292"/>
                  </a:lnTo>
                  <a:lnTo>
                    <a:pt x="378" y="295"/>
                  </a:lnTo>
                  <a:lnTo>
                    <a:pt x="387" y="295"/>
                  </a:lnTo>
                  <a:lnTo>
                    <a:pt x="391" y="295"/>
                  </a:lnTo>
                  <a:lnTo>
                    <a:pt x="401" y="295"/>
                  </a:lnTo>
                  <a:lnTo>
                    <a:pt x="443" y="286"/>
                  </a:lnTo>
                  <a:lnTo>
                    <a:pt x="450" y="286"/>
                  </a:lnTo>
                  <a:lnTo>
                    <a:pt x="486" y="286"/>
                  </a:lnTo>
                  <a:lnTo>
                    <a:pt x="492" y="286"/>
                  </a:lnTo>
                  <a:lnTo>
                    <a:pt x="528" y="289"/>
                  </a:lnTo>
                  <a:lnTo>
                    <a:pt x="535" y="289"/>
                  </a:lnTo>
                  <a:lnTo>
                    <a:pt x="545" y="286"/>
                  </a:lnTo>
                  <a:lnTo>
                    <a:pt x="551" y="286"/>
                  </a:lnTo>
                  <a:lnTo>
                    <a:pt x="584" y="276"/>
                  </a:lnTo>
                  <a:lnTo>
                    <a:pt x="588" y="269"/>
                  </a:lnTo>
                  <a:lnTo>
                    <a:pt x="588" y="256"/>
                  </a:lnTo>
                  <a:lnTo>
                    <a:pt x="588" y="249"/>
                  </a:lnTo>
                  <a:lnTo>
                    <a:pt x="584" y="236"/>
                  </a:lnTo>
                  <a:lnTo>
                    <a:pt x="584" y="226"/>
                  </a:lnTo>
                  <a:lnTo>
                    <a:pt x="584" y="213"/>
                  </a:lnTo>
                  <a:lnTo>
                    <a:pt x="581" y="194"/>
                  </a:lnTo>
                  <a:lnTo>
                    <a:pt x="578" y="174"/>
                  </a:lnTo>
                  <a:lnTo>
                    <a:pt x="574" y="164"/>
                  </a:lnTo>
                  <a:lnTo>
                    <a:pt x="565" y="154"/>
                  </a:lnTo>
                  <a:lnTo>
                    <a:pt x="555" y="144"/>
                  </a:lnTo>
                  <a:lnTo>
                    <a:pt x="548" y="138"/>
                  </a:lnTo>
                  <a:lnTo>
                    <a:pt x="512" y="108"/>
                  </a:lnTo>
                  <a:lnTo>
                    <a:pt x="506" y="105"/>
                  </a:lnTo>
                  <a:lnTo>
                    <a:pt x="427" y="56"/>
                  </a:lnTo>
                  <a:lnTo>
                    <a:pt x="420" y="49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9" name="Freeform 243"/>
            <p:cNvSpPr>
              <a:spLocks/>
            </p:cNvSpPr>
            <p:nvPr/>
          </p:nvSpPr>
          <p:spPr bwMode="auto">
            <a:xfrm>
              <a:off x="3990975" y="3109913"/>
              <a:ext cx="249238" cy="171450"/>
            </a:xfrm>
            <a:custGeom>
              <a:avLst/>
              <a:gdLst>
                <a:gd name="T0" fmla="*/ 0 w 157"/>
                <a:gd name="T1" fmla="*/ 2147483647 h 108"/>
                <a:gd name="T2" fmla="*/ 0 w 157"/>
                <a:gd name="T3" fmla="*/ 2147483647 h 108"/>
                <a:gd name="T4" fmla="*/ 2147483647 w 157"/>
                <a:gd name="T5" fmla="*/ 0 h 108"/>
                <a:gd name="T6" fmla="*/ 2147483647 w 157"/>
                <a:gd name="T7" fmla="*/ 0 h 108"/>
                <a:gd name="T8" fmla="*/ 2147483647 w 157"/>
                <a:gd name="T9" fmla="*/ 2147483647 h 108"/>
                <a:gd name="T10" fmla="*/ 2147483647 w 157"/>
                <a:gd name="T11" fmla="*/ 2147483647 h 108"/>
                <a:gd name="T12" fmla="*/ 2147483647 w 157"/>
                <a:gd name="T13" fmla="*/ 2147483647 h 108"/>
                <a:gd name="T14" fmla="*/ 2147483647 w 157"/>
                <a:gd name="T15" fmla="*/ 2147483647 h 108"/>
                <a:gd name="T16" fmla="*/ 2147483647 w 157"/>
                <a:gd name="T17" fmla="*/ 2147483647 h 108"/>
                <a:gd name="T18" fmla="*/ 2147483647 w 157"/>
                <a:gd name="T19" fmla="*/ 2147483647 h 108"/>
                <a:gd name="T20" fmla="*/ 2147483647 w 157"/>
                <a:gd name="T21" fmla="*/ 2147483647 h 108"/>
                <a:gd name="T22" fmla="*/ 2147483647 w 157"/>
                <a:gd name="T23" fmla="*/ 2147483647 h 108"/>
                <a:gd name="T24" fmla="*/ 0 w 157"/>
                <a:gd name="T25" fmla="*/ 2147483647 h 1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7"/>
                <a:gd name="T40" fmla="*/ 0 h 108"/>
                <a:gd name="T41" fmla="*/ 157 w 157"/>
                <a:gd name="T42" fmla="*/ 108 h 10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7" h="108">
                  <a:moveTo>
                    <a:pt x="0" y="3"/>
                  </a:moveTo>
                  <a:lnTo>
                    <a:pt x="0" y="3"/>
                  </a:lnTo>
                  <a:lnTo>
                    <a:pt x="20" y="0"/>
                  </a:lnTo>
                  <a:lnTo>
                    <a:pt x="39" y="0"/>
                  </a:lnTo>
                  <a:lnTo>
                    <a:pt x="62" y="7"/>
                  </a:lnTo>
                  <a:lnTo>
                    <a:pt x="88" y="17"/>
                  </a:lnTo>
                  <a:lnTo>
                    <a:pt x="102" y="26"/>
                  </a:lnTo>
                  <a:lnTo>
                    <a:pt x="115" y="36"/>
                  </a:lnTo>
                  <a:lnTo>
                    <a:pt x="128" y="49"/>
                  </a:lnTo>
                  <a:lnTo>
                    <a:pt x="138" y="66"/>
                  </a:lnTo>
                  <a:lnTo>
                    <a:pt x="147" y="85"/>
                  </a:lnTo>
                  <a:lnTo>
                    <a:pt x="157" y="108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0" name="Freeform 244"/>
            <p:cNvSpPr>
              <a:spLocks/>
            </p:cNvSpPr>
            <p:nvPr/>
          </p:nvSpPr>
          <p:spPr bwMode="auto">
            <a:xfrm>
              <a:off x="3990975" y="3109913"/>
              <a:ext cx="249238" cy="171450"/>
            </a:xfrm>
            <a:custGeom>
              <a:avLst/>
              <a:gdLst>
                <a:gd name="T0" fmla="*/ 0 w 157"/>
                <a:gd name="T1" fmla="*/ 2147483647 h 108"/>
                <a:gd name="T2" fmla="*/ 0 w 157"/>
                <a:gd name="T3" fmla="*/ 2147483647 h 108"/>
                <a:gd name="T4" fmla="*/ 2147483647 w 157"/>
                <a:gd name="T5" fmla="*/ 0 h 108"/>
                <a:gd name="T6" fmla="*/ 2147483647 w 157"/>
                <a:gd name="T7" fmla="*/ 0 h 108"/>
                <a:gd name="T8" fmla="*/ 2147483647 w 157"/>
                <a:gd name="T9" fmla="*/ 2147483647 h 108"/>
                <a:gd name="T10" fmla="*/ 2147483647 w 157"/>
                <a:gd name="T11" fmla="*/ 2147483647 h 108"/>
                <a:gd name="T12" fmla="*/ 2147483647 w 157"/>
                <a:gd name="T13" fmla="*/ 2147483647 h 108"/>
                <a:gd name="T14" fmla="*/ 2147483647 w 157"/>
                <a:gd name="T15" fmla="*/ 2147483647 h 108"/>
                <a:gd name="T16" fmla="*/ 2147483647 w 157"/>
                <a:gd name="T17" fmla="*/ 2147483647 h 108"/>
                <a:gd name="T18" fmla="*/ 2147483647 w 157"/>
                <a:gd name="T19" fmla="*/ 2147483647 h 108"/>
                <a:gd name="T20" fmla="*/ 2147483647 w 157"/>
                <a:gd name="T21" fmla="*/ 2147483647 h 108"/>
                <a:gd name="T22" fmla="*/ 2147483647 w 157"/>
                <a:gd name="T23" fmla="*/ 2147483647 h 10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7"/>
                <a:gd name="T37" fmla="*/ 0 h 108"/>
                <a:gd name="T38" fmla="*/ 157 w 157"/>
                <a:gd name="T39" fmla="*/ 108 h 10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7" h="108">
                  <a:moveTo>
                    <a:pt x="0" y="3"/>
                  </a:moveTo>
                  <a:lnTo>
                    <a:pt x="0" y="3"/>
                  </a:lnTo>
                  <a:lnTo>
                    <a:pt x="20" y="0"/>
                  </a:lnTo>
                  <a:lnTo>
                    <a:pt x="39" y="0"/>
                  </a:lnTo>
                  <a:lnTo>
                    <a:pt x="62" y="7"/>
                  </a:lnTo>
                  <a:lnTo>
                    <a:pt x="88" y="17"/>
                  </a:lnTo>
                  <a:lnTo>
                    <a:pt x="102" y="26"/>
                  </a:lnTo>
                  <a:lnTo>
                    <a:pt x="115" y="36"/>
                  </a:lnTo>
                  <a:lnTo>
                    <a:pt x="128" y="49"/>
                  </a:lnTo>
                  <a:lnTo>
                    <a:pt x="138" y="66"/>
                  </a:lnTo>
                  <a:lnTo>
                    <a:pt x="147" y="85"/>
                  </a:lnTo>
                  <a:lnTo>
                    <a:pt x="157" y="108"/>
                  </a:lnTo>
                </a:path>
              </a:pathLst>
            </a:cu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1" name="Freeform 245"/>
            <p:cNvSpPr>
              <a:spLocks/>
            </p:cNvSpPr>
            <p:nvPr/>
          </p:nvSpPr>
          <p:spPr bwMode="auto">
            <a:xfrm>
              <a:off x="2751138" y="1844676"/>
              <a:ext cx="635000" cy="739775"/>
            </a:xfrm>
            <a:custGeom>
              <a:avLst/>
              <a:gdLst>
                <a:gd name="T0" fmla="*/ 2147483647 w 400"/>
                <a:gd name="T1" fmla="*/ 2147483647 h 466"/>
                <a:gd name="T2" fmla="*/ 2147483647 w 400"/>
                <a:gd name="T3" fmla="*/ 0 h 466"/>
                <a:gd name="T4" fmla="*/ 2147483647 w 400"/>
                <a:gd name="T5" fmla="*/ 2147483647 h 466"/>
                <a:gd name="T6" fmla="*/ 2147483647 w 400"/>
                <a:gd name="T7" fmla="*/ 2147483647 h 466"/>
                <a:gd name="T8" fmla="*/ 2147483647 w 400"/>
                <a:gd name="T9" fmla="*/ 2147483647 h 466"/>
                <a:gd name="T10" fmla="*/ 2147483647 w 400"/>
                <a:gd name="T11" fmla="*/ 2147483647 h 466"/>
                <a:gd name="T12" fmla="*/ 2147483647 w 400"/>
                <a:gd name="T13" fmla="*/ 2147483647 h 466"/>
                <a:gd name="T14" fmla="*/ 2147483647 w 400"/>
                <a:gd name="T15" fmla="*/ 2147483647 h 466"/>
                <a:gd name="T16" fmla="*/ 2147483647 w 400"/>
                <a:gd name="T17" fmla="*/ 2147483647 h 466"/>
                <a:gd name="T18" fmla="*/ 2147483647 w 400"/>
                <a:gd name="T19" fmla="*/ 2147483647 h 466"/>
                <a:gd name="T20" fmla="*/ 2147483647 w 400"/>
                <a:gd name="T21" fmla="*/ 2147483647 h 466"/>
                <a:gd name="T22" fmla="*/ 2147483647 w 400"/>
                <a:gd name="T23" fmla="*/ 2147483647 h 466"/>
                <a:gd name="T24" fmla="*/ 2147483647 w 400"/>
                <a:gd name="T25" fmla="*/ 2147483647 h 466"/>
                <a:gd name="T26" fmla="*/ 2147483647 w 400"/>
                <a:gd name="T27" fmla="*/ 2147483647 h 466"/>
                <a:gd name="T28" fmla="*/ 2147483647 w 400"/>
                <a:gd name="T29" fmla="*/ 2147483647 h 466"/>
                <a:gd name="T30" fmla="*/ 2147483647 w 400"/>
                <a:gd name="T31" fmla="*/ 2147483647 h 466"/>
                <a:gd name="T32" fmla="*/ 2147483647 w 400"/>
                <a:gd name="T33" fmla="*/ 2147483647 h 466"/>
                <a:gd name="T34" fmla="*/ 2147483647 w 400"/>
                <a:gd name="T35" fmla="*/ 2147483647 h 466"/>
                <a:gd name="T36" fmla="*/ 2147483647 w 400"/>
                <a:gd name="T37" fmla="*/ 2147483647 h 466"/>
                <a:gd name="T38" fmla="*/ 2147483647 w 400"/>
                <a:gd name="T39" fmla="*/ 2147483647 h 466"/>
                <a:gd name="T40" fmla="*/ 2147483647 w 400"/>
                <a:gd name="T41" fmla="*/ 2147483647 h 466"/>
                <a:gd name="T42" fmla="*/ 2147483647 w 400"/>
                <a:gd name="T43" fmla="*/ 2147483647 h 466"/>
                <a:gd name="T44" fmla="*/ 0 w 400"/>
                <a:gd name="T45" fmla="*/ 2147483647 h 466"/>
                <a:gd name="T46" fmla="*/ 0 w 400"/>
                <a:gd name="T47" fmla="*/ 2147483647 h 466"/>
                <a:gd name="T48" fmla="*/ 2147483647 w 400"/>
                <a:gd name="T49" fmla="*/ 2147483647 h 466"/>
                <a:gd name="T50" fmla="*/ 2147483647 w 400"/>
                <a:gd name="T51" fmla="*/ 2147483647 h 466"/>
                <a:gd name="T52" fmla="*/ 2147483647 w 400"/>
                <a:gd name="T53" fmla="*/ 2147483647 h 466"/>
                <a:gd name="T54" fmla="*/ 2147483647 w 400"/>
                <a:gd name="T55" fmla="*/ 2147483647 h 466"/>
                <a:gd name="T56" fmla="*/ 2147483647 w 400"/>
                <a:gd name="T57" fmla="*/ 2147483647 h 466"/>
                <a:gd name="T58" fmla="*/ 2147483647 w 400"/>
                <a:gd name="T59" fmla="*/ 2147483647 h 466"/>
                <a:gd name="T60" fmla="*/ 2147483647 w 400"/>
                <a:gd name="T61" fmla="*/ 2147483647 h 466"/>
                <a:gd name="T62" fmla="*/ 2147483647 w 400"/>
                <a:gd name="T63" fmla="*/ 2147483647 h 466"/>
                <a:gd name="T64" fmla="*/ 2147483647 w 400"/>
                <a:gd name="T65" fmla="*/ 2147483647 h 466"/>
                <a:gd name="T66" fmla="*/ 2147483647 w 400"/>
                <a:gd name="T67" fmla="*/ 2147483647 h 466"/>
                <a:gd name="T68" fmla="*/ 2147483647 w 400"/>
                <a:gd name="T69" fmla="*/ 2147483647 h 466"/>
                <a:gd name="T70" fmla="*/ 2147483647 w 400"/>
                <a:gd name="T71" fmla="*/ 2147483647 h 466"/>
                <a:gd name="T72" fmla="*/ 2147483647 w 400"/>
                <a:gd name="T73" fmla="*/ 2147483647 h 466"/>
                <a:gd name="T74" fmla="*/ 2147483647 w 400"/>
                <a:gd name="T75" fmla="*/ 2147483647 h 466"/>
                <a:gd name="T76" fmla="*/ 2147483647 w 400"/>
                <a:gd name="T77" fmla="*/ 2147483647 h 466"/>
                <a:gd name="T78" fmla="*/ 2147483647 w 400"/>
                <a:gd name="T79" fmla="*/ 2147483647 h 466"/>
                <a:gd name="T80" fmla="*/ 2147483647 w 400"/>
                <a:gd name="T81" fmla="*/ 2147483647 h 466"/>
                <a:gd name="T82" fmla="*/ 2147483647 w 400"/>
                <a:gd name="T83" fmla="*/ 2147483647 h 466"/>
                <a:gd name="T84" fmla="*/ 2147483647 w 400"/>
                <a:gd name="T85" fmla="*/ 2147483647 h 466"/>
                <a:gd name="T86" fmla="*/ 2147483647 w 400"/>
                <a:gd name="T87" fmla="*/ 2147483647 h 466"/>
                <a:gd name="T88" fmla="*/ 2147483647 w 400"/>
                <a:gd name="T89" fmla="*/ 2147483647 h 466"/>
                <a:gd name="T90" fmla="*/ 2147483647 w 400"/>
                <a:gd name="T91" fmla="*/ 2147483647 h 466"/>
                <a:gd name="T92" fmla="*/ 2147483647 w 400"/>
                <a:gd name="T93" fmla="*/ 2147483647 h 466"/>
                <a:gd name="T94" fmla="*/ 2147483647 w 400"/>
                <a:gd name="T95" fmla="*/ 2147483647 h 466"/>
                <a:gd name="T96" fmla="*/ 2147483647 w 400"/>
                <a:gd name="T97" fmla="*/ 2147483647 h 466"/>
                <a:gd name="T98" fmla="*/ 2147483647 w 400"/>
                <a:gd name="T99" fmla="*/ 2147483647 h 466"/>
                <a:gd name="T100" fmla="*/ 2147483647 w 400"/>
                <a:gd name="T101" fmla="*/ 2147483647 h 466"/>
                <a:gd name="T102" fmla="*/ 2147483647 w 400"/>
                <a:gd name="T103" fmla="*/ 2147483647 h 466"/>
                <a:gd name="T104" fmla="*/ 2147483647 w 400"/>
                <a:gd name="T105" fmla="*/ 2147483647 h 466"/>
                <a:gd name="T106" fmla="*/ 2147483647 w 400"/>
                <a:gd name="T107" fmla="*/ 2147483647 h 466"/>
                <a:gd name="T108" fmla="*/ 2147483647 w 400"/>
                <a:gd name="T109" fmla="*/ 2147483647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00"/>
                <a:gd name="T166" fmla="*/ 0 h 466"/>
                <a:gd name="T167" fmla="*/ 400 w 400"/>
                <a:gd name="T168" fmla="*/ 466 h 46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00" h="466">
                  <a:moveTo>
                    <a:pt x="358" y="69"/>
                  </a:moveTo>
                  <a:lnTo>
                    <a:pt x="358" y="69"/>
                  </a:lnTo>
                  <a:lnTo>
                    <a:pt x="354" y="69"/>
                  </a:lnTo>
                  <a:lnTo>
                    <a:pt x="400" y="0"/>
                  </a:lnTo>
                  <a:lnTo>
                    <a:pt x="377" y="23"/>
                  </a:lnTo>
                  <a:lnTo>
                    <a:pt x="331" y="72"/>
                  </a:lnTo>
                  <a:lnTo>
                    <a:pt x="315" y="85"/>
                  </a:lnTo>
                  <a:lnTo>
                    <a:pt x="308" y="92"/>
                  </a:lnTo>
                  <a:lnTo>
                    <a:pt x="295" y="102"/>
                  </a:lnTo>
                  <a:lnTo>
                    <a:pt x="289" y="108"/>
                  </a:lnTo>
                  <a:lnTo>
                    <a:pt x="256" y="138"/>
                  </a:lnTo>
                  <a:lnTo>
                    <a:pt x="249" y="141"/>
                  </a:lnTo>
                  <a:lnTo>
                    <a:pt x="223" y="161"/>
                  </a:lnTo>
                  <a:lnTo>
                    <a:pt x="217" y="167"/>
                  </a:lnTo>
                  <a:lnTo>
                    <a:pt x="190" y="184"/>
                  </a:lnTo>
                  <a:lnTo>
                    <a:pt x="184" y="187"/>
                  </a:lnTo>
                  <a:lnTo>
                    <a:pt x="164" y="197"/>
                  </a:lnTo>
                  <a:lnTo>
                    <a:pt x="128" y="220"/>
                  </a:lnTo>
                  <a:lnTo>
                    <a:pt x="121" y="223"/>
                  </a:lnTo>
                  <a:lnTo>
                    <a:pt x="105" y="233"/>
                  </a:lnTo>
                  <a:lnTo>
                    <a:pt x="98" y="236"/>
                  </a:lnTo>
                  <a:lnTo>
                    <a:pt x="62" y="256"/>
                  </a:lnTo>
                  <a:lnTo>
                    <a:pt x="56" y="259"/>
                  </a:lnTo>
                  <a:lnTo>
                    <a:pt x="43" y="266"/>
                  </a:lnTo>
                  <a:lnTo>
                    <a:pt x="36" y="269"/>
                  </a:lnTo>
                  <a:lnTo>
                    <a:pt x="26" y="275"/>
                  </a:lnTo>
                  <a:lnTo>
                    <a:pt x="20" y="279"/>
                  </a:lnTo>
                  <a:lnTo>
                    <a:pt x="10" y="282"/>
                  </a:lnTo>
                  <a:lnTo>
                    <a:pt x="3" y="285"/>
                  </a:lnTo>
                  <a:lnTo>
                    <a:pt x="0" y="292"/>
                  </a:lnTo>
                  <a:lnTo>
                    <a:pt x="0" y="321"/>
                  </a:lnTo>
                  <a:lnTo>
                    <a:pt x="0" y="344"/>
                  </a:lnTo>
                  <a:lnTo>
                    <a:pt x="3" y="354"/>
                  </a:lnTo>
                  <a:lnTo>
                    <a:pt x="7" y="371"/>
                  </a:lnTo>
                  <a:lnTo>
                    <a:pt x="10" y="384"/>
                  </a:lnTo>
                  <a:lnTo>
                    <a:pt x="10" y="390"/>
                  </a:lnTo>
                  <a:lnTo>
                    <a:pt x="13" y="413"/>
                  </a:lnTo>
                  <a:lnTo>
                    <a:pt x="20" y="440"/>
                  </a:lnTo>
                  <a:lnTo>
                    <a:pt x="23" y="446"/>
                  </a:lnTo>
                  <a:lnTo>
                    <a:pt x="30" y="453"/>
                  </a:lnTo>
                  <a:lnTo>
                    <a:pt x="33" y="462"/>
                  </a:lnTo>
                  <a:lnTo>
                    <a:pt x="39" y="466"/>
                  </a:lnTo>
                  <a:lnTo>
                    <a:pt x="46" y="466"/>
                  </a:lnTo>
                  <a:lnTo>
                    <a:pt x="62" y="466"/>
                  </a:lnTo>
                  <a:lnTo>
                    <a:pt x="79" y="466"/>
                  </a:lnTo>
                  <a:lnTo>
                    <a:pt x="98" y="459"/>
                  </a:lnTo>
                  <a:lnTo>
                    <a:pt x="102" y="453"/>
                  </a:lnTo>
                  <a:lnTo>
                    <a:pt x="105" y="446"/>
                  </a:lnTo>
                  <a:lnTo>
                    <a:pt x="105" y="443"/>
                  </a:lnTo>
                  <a:lnTo>
                    <a:pt x="112" y="440"/>
                  </a:lnTo>
                  <a:lnTo>
                    <a:pt x="125" y="430"/>
                  </a:lnTo>
                  <a:lnTo>
                    <a:pt x="131" y="426"/>
                  </a:lnTo>
                  <a:lnTo>
                    <a:pt x="144" y="420"/>
                  </a:lnTo>
                  <a:lnTo>
                    <a:pt x="164" y="417"/>
                  </a:lnTo>
                  <a:lnTo>
                    <a:pt x="174" y="413"/>
                  </a:lnTo>
                  <a:lnTo>
                    <a:pt x="177" y="410"/>
                  </a:lnTo>
                  <a:lnTo>
                    <a:pt x="217" y="387"/>
                  </a:lnTo>
                  <a:lnTo>
                    <a:pt x="253" y="371"/>
                  </a:lnTo>
                  <a:lnTo>
                    <a:pt x="259" y="367"/>
                  </a:lnTo>
                  <a:lnTo>
                    <a:pt x="315" y="351"/>
                  </a:lnTo>
                  <a:lnTo>
                    <a:pt x="322" y="351"/>
                  </a:lnTo>
                  <a:lnTo>
                    <a:pt x="341" y="348"/>
                  </a:lnTo>
                  <a:lnTo>
                    <a:pt x="345" y="348"/>
                  </a:lnTo>
                  <a:lnTo>
                    <a:pt x="351" y="341"/>
                  </a:lnTo>
                  <a:lnTo>
                    <a:pt x="361" y="325"/>
                  </a:lnTo>
                  <a:lnTo>
                    <a:pt x="374" y="289"/>
                  </a:lnTo>
                  <a:lnTo>
                    <a:pt x="384" y="243"/>
                  </a:lnTo>
                  <a:lnTo>
                    <a:pt x="390" y="210"/>
                  </a:lnTo>
                  <a:lnTo>
                    <a:pt x="390" y="174"/>
                  </a:lnTo>
                  <a:lnTo>
                    <a:pt x="387" y="125"/>
                  </a:lnTo>
                  <a:lnTo>
                    <a:pt x="374" y="95"/>
                  </a:lnTo>
                  <a:lnTo>
                    <a:pt x="358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2" name="Freeform 246"/>
            <p:cNvSpPr>
              <a:spLocks/>
            </p:cNvSpPr>
            <p:nvPr/>
          </p:nvSpPr>
          <p:spPr bwMode="auto">
            <a:xfrm>
              <a:off x="985838" y="3219451"/>
              <a:ext cx="1135063" cy="776288"/>
            </a:xfrm>
            <a:custGeom>
              <a:avLst/>
              <a:gdLst>
                <a:gd name="T0" fmla="*/ 2147483647 w 715"/>
                <a:gd name="T1" fmla="*/ 2147483647 h 489"/>
                <a:gd name="T2" fmla="*/ 2147483647 w 715"/>
                <a:gd name="T3" fmla="*/ 2147483647 h 489"/>
                <a:gd name="T4" fmla="*/ 2147483647 w 715"/>
                <a:gd name="T5" fmla="*/ 2147483647 h 489"/>
                <a:gd name="T6" fmla="*/ 2147483647 w 715"/>
                <a:gd name="T7" fmla="*/ 2147483647 h 489"/>
                <a:gd name="T8" fmla="*/ 2147483647 w 715"/>
                <a:gd name="T9" fmla="*/ 2147483647 h 489"/>
                <a:gd name="T10" fmla="*/ 2147483647 w 715"/>
                <a:gd name="T11" fmla="*/ 2147483647 h 489"/>
                <a:gd name="T12" fmla="*/ 2147483647 w 715"/>
                <a:gd name="T13" fmla="*/ 2147483647 h 489"/>
                <a:gd name="T14" fmla="*/ 2147483647 w 715"/>
                <a:gd name="T15" fmla="*/ 2147483647 h 489"/>
                <a:gd name="T16" fmla="*/ 2147483647 w 715"/>
                <a:gd name="T17" fmla="*/ 2147483647 h 489"/>
                <a:gd name="T18" fmla="*/ 2147483647 w 715"/>
                <a:gd name="T19" fmla="*/ 2147483647 h 489"/>
                <a:gd name="T20" fmla="*/ 2147483647 w 715"/>
                <a:gd name="T21" fmla="*/ 2147483647 h 489"/>
                <a:gd name="T22" fmla="*/ 0 w 715"/>
                <a:gd name="T23" fmla="*/ 2147483647 h 489"/>
                <a:gd name="T24" fmla="*/ 2147483647 w 715"/>
                <a:gd name="T25" fmla="*/ 2147483647 h 489"/>
                <a:gd name="T26" fmla="*/ 2147483647 w 715"/>
                <a:gd name="T27" fmla="*/ 2147483647 h 489"/>
                <a:gd name="T28" fmla="*/ 2147483647 w 715"/>
                <a:gd name="T29" fmla="*/ 2147483647 h 489"/>
                <a:gd name="T30" fmla="*/ 2147483647 w 715"/>
                <a:gd name="T31" fmla="*/ 2147483647 h 489"/>
                <a:gd name="T32" fmla="*/ 2147483647 w 715"/>
                <a:gd name="T33" fmla="*/ 2147483647 h 489"/>
                <a:gd name="T34" fmla="*/ 2147483647 w 715"/>
                <a:gd name="T35" fmla="*/ 0 h 489"/>
                <a:gd name="T36" fmla="*/ 2147483647 w 715"/>
                <a:gd name="T37" fmla="*/ 2147483647 h 489"/>
                <a:gd name="T38" fmla="*/ 2147483647 w 715"/>
                <a:gd name="T39" fmla="*/ 2147483647 h 489"/>
                <a:gd name="T40" fmla="*/ 2147483647 w 715"/>
                <a:gd name="T41" fmla="*/ 2147483647 h 489"/>
                <a:gd name="T42" fmla="*/ 2147483647 w 715"/>
                <a:gd name="T43" fmla="*/ 2147483647 h 489"/>
                <a:gd name="T44" fmla="*/ 2147483647 w 715"/>
                <a:gd name="T45" fmla="*/ 2147483647 h 489"/>
                <a:gd name="T46" fmla="*/ 2147483647 w 715"/>
                <a:gd name="T47" fmla="*/ 2147483647 h 489"/>
                <a:gd name="T48" fmla="*/ 2147483647 w 715"/>
                <a:gd name="T49" fmla="*/ 2147483647 h 48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15"/>
                <a:gd name="T76" fmla="*/ 0 h 489"/>
                <a:gd name="T77" fmla="*/ 715 w 715"/>
                <a:gd name="T78" fmla="*/ 489 h 48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15" h="489">
                  <a:moveTo>
                    <a:pt x="702" y="440"/>
                  </a:moveTo>
                  <a:lnTo>
                    <a:pt x="702" y="440"/>
                  </a:lnTo>
                  <a:lnTo>
                    <a:pt x="702" y="446"/>
                  </a:lnTo>
                  <a:lnTo>
                    <a:pt x="659" y="486"/>
                  </a:lnTo>
                  <a:lnTo>
                    <a:pt x="650" y="489"/>
                  </a:lnTo>
                  <a:lnTo>
                    <a:pt x="49" y="466"/>
                  </a:lnTo>
                  <a:lnTo>
                    <a:pt x="43" y="466"/>
                  </a:lnTo>
                  <a:lnTo>
                    <a:pt x="3" y="423"/>
                  </a:lnTo>
                  <a:lnTo>
                    <a:pt x="0" y="417"/>
                  </a:lnTo>
                  <a:lnTo>
                    <a:pt x="13" y="49"/>
                  </a:lnTo>
                  <a:lnTo>
                    <a:pt x="16" y="43"/>
                  </a:lnTo>
                  <a:lnTo>
                    <a:pt x="59" y="3"/>
                  </a:lnTo>
                  <a:lnTo>
                    <a:pt x="66" y="0"/>
                  </a:lnTo>
                  <a:lnTo>
                    <a:pt x="666" y="20"/>
                  </a:lnTo>
                  <a:lnTo>
                    <a:pt x="676" y="23"/>
                  </a:lnTo>
                  <a:lnTo>
                    <a:pt x="715" y="66"/>
                  </a:lnTo>
                  <a:lnTo>
                    <a:pt x="715" y="72"/>
                  </a:lnTo>
                  <a:lnTo>
                    <a:pt x="702" y="4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3" name="Freeform 247"/>
            <p:cNvSpPr>
              <a:spLocks/>
            </p:cNvSpPr>
            <p:nvPr/>
          </p:nvSpPr>
          <p:spPr bwMode="auto">
            <a:xfrm>
              <a:off x="1090613" y="2605088"/>
              <a:ext cx="822325" cy="2921000"/>
            </a:xfrm>
            <a:custGeom>
              <a:avLst/>
              <a:gdLst>
                <a:gd name="T0" fmla="*/ 2147483647 w 518"/>
                <a:gd name="T1" fmla="*/ 0 h 1840"/>
                <a:gd name="T2" fmla="*/ 2147483647 w 518"/>
                <a:gd name="T3" fmla="*/ 2147483647 h 1840"/>
                <a:gd name="T4" fmla="*/ 2147483647 w 518"/>
                <a:gd name="T5" fmla="*/ 2147483647 h 1840"/>
                <a:gd name="T6" fmla="*/ 2147483647 w 518"/>
                <a:gd name="T7" fmla="*/ 2147483647 h 1840"/>
                <a:gd name="T8" fmla="*/ 2147483647 w 518"/>
                <a:gd name="T9" fmla="*/ 2147483647 h 1840"/>
                <a:gd name="T10" fmla="*/ 2147483647 w 518"/>
                <a:gd name="T11" fmla="*/ 2147483647 h 1840"/>
                <a:gd name="T12" fmla="*/ 2147483647 w 518"/>
                <a:gd name="T13" fmla="*/ 2147483647 h 1840"/>
                <a:gd name="T14" fmla="*/ 2147483647 w 518"/>
                <a:gd name="T15" fmla="*/ 2147483647 h 1840"/>
                <a:gd name="T16" fmla="*/ 2147483647 w 518"/>
                <a:gd name="T17" fmla="*/ 2147483647 h 1840"/>
                <a:gd name="T18" fmla="*/ 2147483647 w 518"/>
                <a:gd name="T19" fmla="*/ 2147483647 h 1840"/>
                <a:gd name="T20" fmla="*/ 2147483647 w 518"/>
                <a:gd name="T21" fmla="*/ 2147483647 h 1840"/>
                <a:gd name="T22" fmla="*/ 0 w 518"/>
                <a:gd name="T23" fmla="*/ 2147483647 h 1840"/>
                <a:gd name="T24" fmla="*/ 2147483647 w 518"/>
                <a:gd name="T25" fmla="*/ 2147483647 h 1840"/>
                <a:gd name="T26" fmla="*/ 2147483647 w 518"/>
                <a:gd name="T27" fmla="*/ 2147483647 h 1840"/>
                <a:gd name="T28" fmla="*/ 2147483647 w 518"/>
                <a:gd name="T29" fmla="*/ 2147483647 h 1840"/>
                <a:gd name="T30" fmla="*/ 2147483647 w 518"/>
                <a:gd name="T31" fmla="*/ 2147483647 h 1840"/>
                <a:gd name="T32" fmla="*/ 2147483647 w 518"/>
                <a:gd name="T33" fmla="*/ 2147483647 h 1840"/>
                <a:gd name="T34" fmla="*/ 2147483647 w 518"/>
                <a:gd name="T35" fmla="*/ 2147483647 h 1840"/>
                <a:gd name="T36" fmla="*/ 2147483647 w 518"/>
                <a:gd name="T37" fmla="*/ 2147483647 h 1840"/>
                <a:gd name="T38" fmla="*/ 2147483647 w 518"/>
                <a:gd name="T39" fmla="*/ 2147483647 h 1840"/>
                <a:gd name="T40" fmla="*/ 2147483647 w 518"/>
                <a:gd name="T41" fmla="*/ 2147483647 h 1840"/>
                <a:gd name="T42" fmla="*/ 2147483647 w 518"/>
                <a:gd name="T43" fmla="*/ 2147483647 h 1840"/>
                <a:gd name="T44" fmla="*/ 2147483647 w 518"/>
                <a:gd name="T45" fmla="*/ 2147483647 h 1840"/>
                <a:gd name="T46" fmla="*/ 2147483647 w 518"/>
                <a:gd name="T47" fmla="*/ 2147483647 h 1840"/>
                <a:gd name="T48" fmla="*/ 2147483647 w 518"/>
                <a:gd name="T49" fmla="*/ 2147483647 h 1840"/>
                <a:gd name="T50" fmla="*/ 2147483647 w 518"/>
                <a:gd name="T51" fmla="*/ 2147483647 h 1840"/>
                <a:gd name="T52" fmla="*/ 2147483647 w 518"/>
                <a:gd name="T53" fmla="*/ 2147483647 h 1840"/>
                <a:gd name="T54" fmla="*/ 2147483647 w 518"/>
                <a:gd name="T55" fmla="*/ 2147483647 h 1840"/>
                <a:gd name="T56" fmla="*/ 2147483647 w 518"/>
                <a:gd name="T57" fmla="*/ 2147483647 h 1840"/>
                <a:gd name="T58" fmla="*/ 2147483647 w 518"/>
                <a:gd name="T59" fmla="*/ 2147483647 h 1840"/>
                <a:gd name="T60" fmla="*/ 2147483647 w 518"/>
                <a:gd name="T61" fmla="*/ 2147483647 h 1840"/>
                <a:gd name="T62" fmla="*/ 2147483647 w 518"/>
                <a:gd name="T63" fmla="*/ 2147483647 h 1840"/>
                <a:gd name="T64" fmla="*/ 2147483647 w 518"/>
                <a:gd name="T65" fmla="*/ 2147483647 h 1840"/>
                <a:gd name="T66" fmla="*/ 2147483647 w 518"/>
                <a:gd name="T67" fmla="*/ 2147483647 h 1840"/>
                <a:gd name="T68" fmla="*/ 2147483647 w 518"/>
                <a:gd name="T69" fmla="*/ 2147483647 h 1840"/>
                <a:gd name="T70" fmla="*/ 2147483647 w 518"/>
                <a:gd name="T71" fmla="*/ 2147483647 h 1840"/>
                <a:gd name="T72" fmla="*/ 2147483647 w 518"/>
                <a:gd name="T73" fmla="*/ 2147483647 h 1840"/>
                <a:gd name="T74" fmla="*/ 2147483647 w 518"/>
                <a:gd name="T75" fmla="*/ 2147483647 h 1840"/>
                <a:gd name="T76" fmla="*/ 2147483647 w 518"/>
                <a:gd name="T77" fmla="*/ 2147483647 h 1840"/>
                <a:gd name="T78" fmla="*/ 2147483647 w 518"/>
                <a:gd name="T79" fmla="*/ 2147483647 h 1840"/>
                <a:gd name="T80" fmla="*/ 2147483647 w 518"/>
                <a:gd name="T81" fmla="*/ 2147483647 h 1840"/>
                <a:gd name="T82" fmla="*/ 2147483647 w 518"/>
                <a:gd name="T83" fmla="*/ 2147483647 h 1840"/>
                <a:gd name="T84" fmla="*/ 2147483647 w 518"/>
                <a:gd name="T85" fmla="*/ 2147483647 h 1840"/>
                <a:gd name="T86" fmla="*/ 2147483647 w 518"/>
                <a:gd name="T87" fmla="*/ 2147483647 h 1840"/>
                <a:gd name="T88" fmla="*/ 2147483647 w 518"/>
                <a:gd name="T89" fmla="*/ 2147483647 h 1840"/>
                <a:gd name="T90" fmla="*/ 2147483647 w 518"/>
                <a:gd name="T91" fmla="*/ 2147483647 h 1840"/>
                <a:gd name="T92" fmla="*/ 2147483647 w 518"/>
                <a:gd name="T93" fmla="*/ 2147483647 h 1840"/>
                <a:gd name="T94" fmla="*/ 2147483647 w 518"/>
                <a:gd name="T95" fmla="*/ 2147483647 h 1840"/>
                <a:gd name="T96" fmla="*/ 2147483647 w 518"/>
                <a:gd name="T97" fmla="*/ 2147483647 h 1840"/>
                <a:gd name="T98" fmla="*/ 2147483647 w 518"/>
                <a:gd name="T99" fmla="*/ 2147483647 h 184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18"/>
                <a:gd name="T151" fmla="*/ 0 h 1840"/>
                <a:gd name="T152" fmla="*/ 518 w 518"/>
                <a:gd name="T153" fmla="*/ 1840 h 184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18" h="1840">
                  <a:moveTo>
                    <a:pt x="62" y="0"/>
                  </a:moveTo>
                  <a:lnTo>
                    <a:pt x="62" y="0"/>
                  </a:lnTo>
                  <a:lnTo>
                    <a:pt x="55" y="0"/>
                  </a:lnTo>
                  <a:lnTo>
                    <a:pt x="46" y="29"/>
                  </a:lnTo>
                  <a:lnTo>
                    <a:pt x="32" y="62"/>
                  </a:lnTo>
                  <a:lnTo>
                    <a:pt x="23" y="102"/>
                  </a:lnTo>
                  <a:lnTo>
                    <a:pt x="19" y="148"/>
                  </a:lnTo>
                  <a:lnTo>
                    <a:pt x="19" y="171"/>
                  </a:lnTo>
                  <a:lnTo>
                    <a:pt x="23" y="193"/>
                  </a:lnTo>
                  <a:lnTo>
                    <a:pt x="29" y="216"/>
                  </a:lnTo>
                  <a:lnTo>
                    <a:pt x="36" y="239"/>
                  </a:lnTo>
                  <a:lnTo>
                    <a:pt x="49" y="262"/>
                  </a:lnTo>
                  <a:lnTo>
                    <a:pt x="69" y="285"/>
                  </a:lnTo>
                  <a:lnTo>
                    <a:pt x="78" y="312"/>
                  </a:lnTo>
                  <a:lnTo>
                    <a:pt x="82" y="318"/>
                  </a:lnTo>
                  <a:lnTo>
                    <a:pt x="95" y="344"/>
                  </a:lnTo>
                  <a:lnTo>
                    <a:pt x="98" y="351"/>
                  </a:lnTo>
                  <a:lnTo>
                    <a:pt x="98" y="384"/>
                  </a:lnTo>
                  <a:lnTo>
                    <a:pt x="98" y="390"/>
                  </a:lnTo>
                  <a:lnTo>
                    <a:pt x="91" y="650"/>
                  </a:lnTo>
                  <a:lnTo>
                    <a:pt x="91" y="656"/>
                  </a:lnTo>
                  <a:lnTo>
                    <a:pt x="88" y="820"/>
                  </a:lnTo>
                  <a:lnTo>
                    <a:pt x="88" y="827"/>
                  </a:lnTo>
                  <a:lnTo>
                    <a:pt x="78" y="1132"/>
                  </a:lnTo>
                  <a:lnTo>
                    <a:pt x="75" y="1142"/>
                  </a:lnTo>
                  <a:lnTo>
                    <a:pt x="49" y="1348"/>
                  </a:lnTo>
                  <a:lnTo>
                    <a:pt x="39" y="1411"/>
                  </a:lnTo>
                  <a:lnTo>
                    <a:pt x="26" y="1466"/>
                  </a:lnTo>
                  <a:lnTo>
                    <a:pt x="26" y="1473"/>
                  </a:lnTo>
                  <a:lnTo>
                    <a:pt x="13" y="1565"/>
                  </a:lnTo>
                  <a:lnTo>
                    <a:pt x="6" y="1627"/>
                  </a:lnTo>
                  <a:lnTo>
                    <a:pt x="6" y="1637"/>
                  </a:lnTo>
                  <a:lnTo>
                    <a:pt x="0" y="1703"/>
                  </a:lnTo>
                  <a:lnTo>
                    <a:pt x="0" y="1706"/>
                  </a:lnTo>
                  <a:lnTo>
                    <a:pt x="3" y="1706"/>
                  </a:lnTo>
                  <a:lnTo>
                    <a:pt x="23" y="1706"/>
                  </a:lnTo>
                  <a:lnTo>
                    <a:pt x="26" y="1709"/>
                  </a:lnTo>
                  <a:lnTo>
                    <a:pt x="26" y="1712"/>
                  </a:lnTo>
                  <a:lnTo>
                    <a:pt x="26" y="1726"/>
                  </a:lnTo>
                  <a:lnTo>
                    <a:pt x="26" y="1732"/>
                  </a:lnTo>
                  <a:lnTo>
                    <a:pt x="29" y="1739"/>
                  </a:lnTo>
                  <a:lnTo>
                    <a:pt x="32" y="1742"/>
                  </a:lnTo>
                  <a:lnTo>
                    <a:pt x="36" y="1742"/>
                  </a:lnTo>
                  <a:lnTo>
                    <a:pt x="42" y="1749"/>
                  </a:lnTo>
                  <a:lnTo>
                    <a:pt x="69" y="1768"/>
                  </a:lnTo>
                  <a:lnTo>
                    <a:pt x="72" y="1775"/>
                  </a:lnTo>
                  <a:lnTo>
                    <a:pt x="72" y="1791"/>
                  </a:lnTo>
                  <a:lnTo>
                    <a:pt x="72" y="1801"/>
                  </a:lnTo>
                  <a:lnTo>
                    <a:pt x="75" y="1814"/>
                  </a:lnTo>
                  <a:lnTo>
                    <a:pt x="75" y="1817"/>
                  </a:lnTo>
                  <a:lnTo>
                    <a:pt x="78" y="1817"/>
                  </a:lnTo>
                  <a:lnTo>
                    <a:pt x="101" y="1821"/>
                  </a:lnTo>
                  <a:lnTo>
                    <a:pt x="105" y="1821"/>
                  </a:lnTo>
                  <a:lnTo>
                    <a:pt x="105" y="1817"/>
                  </a:lnTo>
                  <a:lnTo>
                    <a:pt x="114" y="1778"/>
                  </a:lnTo>
                  <a:lnTo>
                    <a:pt x="114" y="1775"/>
                  </a:lnTo>
                  <a:lnTo>
                    <a:pt x="118" y="1775"/>
                  </a:lnTo>
                  <a:lnTo>
                    <a:pt x="144" y="1775"/>
                  </a:lnTo>
                  <a:lnTo>
                    <a:pt x="151" y="1775"/>
                  </a:lnTo>
                  <a:lnTo>
                    <a:pt x="160" y="1778"/>
                  </a:lnTo>
                  <a:lnTo>
                    <a:pt x="167" y="1785"/>
                  </a:lnTo>
                  <a:lnTo>
                    <a:pt x="177" y="1795"/>
                  </a:lnTo>
                  <a:lnTo>
                    <a:pt x="183" y="1798"/>
                  </a:lnTo>
                  <a:lnTo>
                    <a:pt x="196" y="1811"/>
                  </a:lnTo>
                  <a:lnTo>
                    <a:pt x="203" y="1817"/>
                  </a:lnTo>
                  <a:lnTo>
                    <a:pt x="213" y="1824"/>
                  </a:lnTo>
                  <a:lnTo>
                    <a:pt x="219" y="1831"/>
                  </a:lnTo>
                  <a:lnTo>
                    <a:pt x="233" y="1834"/>
                  </a:lnTo>
                  <a:lnTo>
                    <a:pt x="242" y="1837"/>
                  </a:lnTo>
                  <a:lnTo>
                    <a:pt x="262" y="1837"/>
                  </a:lnTo>
                  <a:lnTo>
                    <a:pt x="301" y="1837"/>
                  </a:lnTo>
                  <a:lnTo>
                    <a:pt x="328" y="1837"/>
                  </a:lnTo>
                  <a:lnTo>
                    <a:pt x="338" y="1837"/>
                  </a:lnTo>
                  <a:lnTo>
                    <a:pt x="357" y="1837"/>
                  </a:lnTo>
                  <a:lnTo>
                    <a:pt x="380" y="1840"/>
                  </a:lnTo>
                  <a:lnTo>
                    <a:pt x="397" y="1840"/>
                  </a:lnTo>
                  <a:lnTo>
                    <a:pt x="426" y="1840"/>
                  </a:lnTo>
                  <a:lnTo>
                    <a:pt x="439" y="1840"/>
                  </a:lnTo>
                  <a:lnTo>
                    <a:pt x="449" y="1837"/>
                  </a:lnTo>
                  <a:lnTo>
                    <a:pt x="465" y="1834"/>
                  </a:lnTo>
                  <a:lnTo>
                    <a:pt x="472" y="1834"/>
                  </a:lnTo>
                  <a:lnTo>
                    <a:pt x="479" y="1831"/>
                  </a:lnTo>
                  <a:lnTo>
                    <a:pt x="492" y="1817"/>
                  </a:lnTo>
                  <a:lnTo>
                    <a:pt x="492" y="1814"/>
                  </a:lnTo>
                  <a:lnTo>
                    <a:pt x="488" y="1808"/>
                  </a:lnTo>
                  <a:lnTo>
                    <a:pt x="485" y="1801"/>
                  </a:lnTo>
                  <a:lnTo>
                    <a:pt x="465" y="1788"/>
                  </a:lnTo>
                  <a:lnTo>
                    <a:pt x="462" y="1788"/>
                  </a:lnTo>
                  <a:lnTo>
                    <a:pt x="465" y="1788"/>
                  </a:lnTo>
                  <a:lnTo>
                    <a:pt x="479" y="1785"/>
                  </a:lnTo>
                  <a:lnTo>
                    <a:pt x="485" y="1785"/>
                  </a:lnTo>
                  <a:lnTo>
                    <a:pt x="505" y="1788"/>
                  </a:lnTo>
                  <a:lnTo>
                    <a:pt x="511" y="1785"/>
                  </a:lnTo>
                  <a:lnTo>
                    <a:pt x="518" y="1772"/>
                  </a:lnTo>
                  <a:lnTo>
                    <a:pt x="518" y="1768"/>
                  </a:lnTo>
                  <a:lnTo>
                    <a:pt x="511" y="1765"/>
                  </a:lnTo>
                  <a:lnTo>
                    <a:pt x="505" y="1762"/>
                  </a:lnTo>
                  <a:lnTo>
                    <a:pt x="459" y="1742"/>
                  </a:lnTo>
                  <a:lnTo>
                    <a:pt x="449" y="1735"/>
                  </a:lnTo>
                  <a:lnTo>
                    <a:pt x="426" y="1726"/>
                  </a:lnTo>
                  <a:lnTo>
                    <a:pt x="420" y="1722"/>
                  </a:lnTo>
                  <a:lnTo>
                    <a:pt x="390" y="1703"/>
                  </a:lnTo>
                  <a:lnTo>
                    <a:pt x="387" y="1696"/>
                  </a:lnTo>
                  <a:lnTo>
                    <a:pt x="377" y="1683"/>
                  </a:lnTo>
                  <a:lnTo>
                    <a:pt x="380" y="1680"/>
                  </a:lnTo>
                  <a:lnTo>
                    <a:pt x="400" y="1676"/>
                  </a:lnTo>
                  <a:lnTo>
                    <a:pt x="403" y="1670"/>
                  </a:lnTo>
                  <a:lnTo>
                    <a:pt x="406" y="1594"/>
                  </a:lnTo>
                  <a:lnTo>
                    <a:pt x="403" y="1588"/>
                  </a:lnTo>
                  <a:lnTo>
                    <a:pt x="397" y="1562"/>
                  </a:lnTo>
                  <a:lnTo>
                    <a:pt x="397" y="1552"/>
                  </a:lnTo>
                  <a:lnTo>
                    <a:pt x="383" y="1499"/>
                  </a:lnTo>
                  <a:lnTo>
                    <a:pt x="380" y="1489"/>
                  </a:lnTo>
                  <a:lnTo>
                    <a:pt x="374" y="1398"/>
                  </a:lnTo>
                  <a:lnTo>
                    <a:pt x="374" y="1391"/>
                  </a:lnTo>
                  <a:lnTo>
                    <a:pt x="370" y="1220"/>
                  </a:lnTo>
                  <a:lnTo>
                    <a:pt x="370" y="1214"/>
                  </a:lnTo>
                  <a:lnTo>
                    <a:pt x="367" y="863"/>
                  </a:lnTo>
                  <a:lnTo>
                    <a:pt x="367" y="853"/>
                  </a:lnTo>
                  <a:lnTo>
                    <a:pt x="367" y="679"/>
                  </a:lnTo>
                  <a:lnTo>
                    <a:pt x="370" y="561"/>
                  </a:lnTo>
                  <a:lnTo>
                    <a:pt x="374" y="502"/>
                  </a:lnTo>
                  <a:lnTo>
                    <a:pt x="380" y="479"/>
                  </a:lnTo>
                  <a:lnTo>
                    <a:pt x="390" y="430"/>
                  </a:lnTo>
                  <a:lnTo>
                    <a:pt x="403" y="361"/>
                  </a:lnTo>
                  <a:lnTo>
                    <a:pt x="403" y="354"/>
                  </a:lnTo>
                  <a:lnTo>
                    <a:pt x="393" y="249"/>
                  </a:lnTo>
                  <a:lnTo>
                    <a:pt x="393" y="239"/>
                  </a:lnTo>
                  <a:lnTo>
                    <a:pt x="383" y="193"/>
                  </a:lnTo>
                  <a:lnTo>
                    <a:pt x="383" y="187"/>
                  </a:lnTo>
                  <a:lnTo>
                    <a:pt x="413" y="125"/>
                  </a:lnTo>
                  <a:lnTo>
                    <a:pt x="416" y="118"/>
                  </a:lnTo>
                  <a:lnTo>
                    <a:pt x="429" y="82"/>
                  </a:lnTo>
                  <a:lnTo>
                    <a:pt x="426" y="75"/>
                  </a:lnTo>
                  <a:lnTo>
                    <a:pt x="416" y="66"/>
                  </a:lnTo>
                  <a:lnTo>
                    <a:pt x="410" y="62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4" name="Freeform 248"/>
            <p:cNvSpPr>
              <a:spLocks/>
            </p:cNvSpPr>
            <p:nvPr/>
          </p:nvSpPr>
          <p:spPr bwMode="auto">
            <a:xfrm>
              <a:off x="1047750" y="1057276"/>
              <a:ext cx="833438" cy="1828800"/>
            </a:xfrm>
            <a:custGeom>
              <a:avLst/>
              <a:gdLst>
                <a:gd name="T0" fmla="*/ 2147483647 w 525"/>
                <a:gd name="T1" fmla="*/ 0 h 1152"/>
                <a:gd name="T2" fmla="*/ 2147483647 w 525"/>
                <a:gd name="T3" fmla="*/ 2147483647 h 1152"/>
                <a:gd name="T4" fmla="*/ 2147483647 w 525"/>
                <a:gd name="T5" fmla="*/ 2147483647 h 1152"/>
                <a:gd name="T6" fmla="*/ 2147483647 w 525"/>
                <a:gd name="T7" fmla="*/ 2147483647 h 1152"/>
                <a:gd name="T8" fmla="*/ 2147483647 w 525"/>
                <a:gd name="T9" fmla="*/ 2147483647 h 1152"/>
                <a:gd name="T10" fmla="*/ 2147483647 w 525"/>
                <a:gd name="T11" fmla="*/ 2147483647 h 1152"/>
                <a:gd name="T12" fmla="*/ 2147483647 w 525"/>
                <a:gd name="T13" fmla="*/ 2147483647 h 1152"/>
                <a:gd name="T14" fmla="*/ 2147483647 w 525"/>
                <a:gd name="T15" fmla="*/ 2147483647 h 1152"/>
                <a:gd name="T16" fmla="*/ 2147483647 w 525"/>
                <a:gd name="T17" fmla="*/ 2147483647 h 1152"/>
                <a:gd name="T18" fmla="*/ 2147483647 w 525"/>
                <a:gd name="T19" fmla="*/ 2147483647 h 1152"/>
                <a:gd name="T20" fmla="*/ 2147483647 w 525"/>
                <a:gd name="T21" fmla="*/ 2147483647 h 1152"/>
                <a:gd name="T22" fmla="*/ 2147483647 w 525"/>
                <a:gd name="T23" fmla="*/ 2147483647 h 1152"/>
                <a:gd name="T24" fmla="*/ 2147483647 w 525"/>
                <a:gd name="T25" fmla="*/ 2147483647 h 1152"/>
                <a:gd name="T26" fmla="*/ 2147483647 w 525"/>
                <a:gd name="T27" fmla="*/ 2147483647 h 1152"/>
                <a:gd name="T28" fmla="*/ 2147483647 w 525"/>
                <a:gd name="T29" fmla="*/ 2147483647 h 1152"/>
                <a:gd name="T30" fmla="*/ 2147483647 w 525"/>
                <a:gd name="T31" fmla="*/ 2147483647 h 1152"/>
                <a:gd name="T32" fmla="*/ 2147483647 w 525"/>
                <a:gd name="T33" fmla="*/ 2147483647 h 1152"/>
                <a:gd name="T34" fmla="*/ 2147483647 w 525"/>
                <a:gd name="T35" fmla="*/ 2147483647 h 1152"/>
                <a:gd name="T36" fmla="*/ 2147483647 w 525"/>
                <a:gd name="T37" fmla="*/ 2147483647 h 1152"/>
                <a:gd name="T38" fmla="*/ 2147483647 w 525"/>
                <a:gd name="T39" fmla="*/ 2147483647 h 1152"/>
                <a:gd name="T40" fmla="*/ 2147483647 w 525"/>
                <a:gd name="T41" fmla="*/ 2147483647 h 1152"/>
                <a:gd name="T42" fmla="*/ 2147483647 w 525"/>
                <a:gd name="T43" fmla="*/ 2147483647 h 1152"/>
                <a:gd name="T44" fmla="*/ 2147483647 w 525"/>
                <a:gd name="T45" fmla="*/ 2147483647 h 1152"/>
                <a:gd name="T46" fmla="*/ 2147483647 w 525"/>
                <a:gd name="T47" fmla="*/ 2147483647 h 1152"/>
                <a:gd name="T48" fmla="*/ 2147483647 w 525"/>
                <a:gd name="T49" fmla="*/ 2147483647 h 1152"/>
                <a:gd name="T50" fmla="*/ 2147483647 w 525"/>
                <a:gd name="T51" fmla="*/ 2147483647 h 1152"/>
                <a:gd name="T52" fmla="*/ 2147483647 w 525"/>
                <a:gd name="T53" fmla="*/ 2147483647 h 1152"/>
                <a:gd name="T54" fmla="*/ 2147483647 w 525"/>
                <a:gd name="T55" fmla="*/ 2147483647 h 1152"/>
                <a:gd name="T56" fmla="*/ 2147483647 w 525"/>
                <a:gd name="T57" fmla="*/ 2147483647 h 1152"/>
                <a:gd name="T58" fmla="*/ 2147483647 w 525"/>
                <a:gd name="T59" fmla="*/ 2147483647 h 1152"/>
                <a:gd name="T60" fmla="*/ 0 w 525"/>
                <a:gd name="T61" fmla="*/ 2147483647 h 1152"/>
                <a:gd name="T62" fmla="*/ 2147483647 w 525"/>
                <a:gd name="T63" fmla="*/ 2147483647 h 1152"/>
                <a:gd name="T64" fmla="*/ 2147483647 w 525"/>
                <a:gd name="T65" fmla="*/ 2147483647 h 1152"/>
                <a:gd name="T66" fmla="*/ 2147483647 w 525"/>
                <a:gd name="T67" fmla="*/ 2147483647 h 1152"/>
                <a:gd name="T68" fmla="*/ 2147483647 w 525"/>
                <a:gd name="T69" fmla="*/ 2147483647 h 1152"/>
                <a:gd name="T70" fmla="*/ 2147483647 w 525"/>
                <a:gd name="T71" fmla="*/ 2147483647 h 1152"/>
                <a:gd name="T72" fmla="*/ 2147483647 w 525"/>
                <a:gd name="T73" fmla="*/ 2147483647 h 1152"/>
                <a:gd name="T74" fmla="*/ 2147483647 w 525"/>
                <a:gd name="T75" fmla="*/ 2147483647 h 1152"/>
                <a:gd name="T76" fmla="*/ 2147483647 w 525"/>
                <a:gd name="T77" fmla="*/ 2147483647 h 1152"/>
                <a:gd name="T78" fmla="*/ 2147483647 w 525"/>
                <a:gd name="T79" fmla="*/ 2147483647 h 1152"/>
                <a:gd name="T80" fmla="*/ 2147483647 w 525"/>
                <a:gd name="T81" fmla="*/ 2147483647 h 1152"/>
                <a:gd name="T82" fmla="*/ 2147483647 w 525"/>
                <a:gd name="T83" fmla="*/ 2147483647 h 1152"/>
                <a:gd name="T84" fmla="*/ 2147483647 w 525"/>
                <a:gd name="T85" fmla="*/ 2147483647 h 1152"/>
                <a:gd name="T86" fmla="*/ 2147483647 w 525"/>
                <a:gd name="T87" fmla="*/ 2147483647 h 1152"/>
                <a:gd name="T88" fmla="*/ 2147483647 w 525"/>
                <a:gd name="T89" fmla="*/ 2147483647 h 1152"/>
                <a:gd name="T90" fmla="*/ 2147483647 w 525"/>
                <a:gd name="T91" fmla="*/ 2147483647 h 1152"/>
                <a:gd name="T92" fmla="*/ 2147483647 w 525"/>
                <a:gd name="T93" fmla="*/ 2147483647 h 1152"/>
                <a:gd name="T94" fmla="*/ 2147483647 w 525"/>
                <a:gd name="T95" fmla="*/ 2147483647 h 1152"/>
                <a:gd name="T96" fmla="*/ 2147483647 w 525"/>
                <a:gd name="T97" fmla="*/ 2147483647 h 1152"/>
                <a:gd name="T98" fmla="*/ 2147483647 w 525"/>
                <a:gd name="T99" fmla="*/ 2147483647 h 1152"/>
                <a:gd name="T100" fmla="*/ 2147483647 w 525"/>
                <a:gd name="T101" fmla="*/ 2147483647 h 1152"/>
                <a:gd name="T102" fmla="*/ 2147483647 w 525"/>
                <a:gd name="T103" fmla="*/ 2147483647 h 1152"/>
                <a:gd name="T104" fmla="*/ 2147483647 w 525"/>
                <a:gd name="T105" fmla="*/ 2147483647 h 1152"/>
                <a:gd name="T106" fmla="*/ 2147483647 w 525"/>
                <a:gd name="T107" fmla="*/ 2147483647 h 1152"/>
                <a:gd name="T108" fmla="*/ 2147483647 w 525"/>
                <a:gd name="T109" fmla="*/ 2147483647 h 1152"/>
                <a:gd name="T110" fmla="*/ 2147483647 w 525"/>
                <a:gd name="T111" fmla="*/ 2147483647 h 1152"/>
                <a:gd name="T112" fmla="*/ 2147483647 w 525"/>
                <a:gd name="T113" fmla="*/ 2147483647 h 1152"/>
                <a:gd name="T114" fmla="*/ 2147483647 w 525"/>
                <a:gd name="T115" fmla="*/ 2147483647 h 1152"/>
                <a:gd name="T116" fmla="*/ 2147483647 w 525"/>
                <a:gd name="T117" fmla="*/ 2147483647 h 1152"/>
                <a:gd name="T118" fmla="*/ 2147483647 w 525"/>
                <a:gd name="T119" fmla="*/ 2147483647 h 11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5"/>
                <a:gd name="T181" fmla="*/ 0 h 1152"/>
                <a:gd name="T182" fmla="*/ 525 w 525"/>
                <a:gd name="T183" fmla="*/ 1152 h 115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5" h="1152">
                  <a:moveTo>
                    <a:pt x="240" y="0"/>
                  </a:moveTo>
                  <a:lnTo>
                    <a:pt x="240" y="0"/>
                  </a:lnTo>
                  <a:lnTo>
                    <a:pt x="233" y="7"/>
                  </a:lnTo>
                  <a:lnTo>
                    <a:pt x="227" y="10"/>
                  </a:lnTo>
                  <a:lnTo>
                    <a:pt x="210" y="79"/>
                  </a:lnTo>
                  <a:lnTo>
                    <a:pt x="207" y="89"/>
                  </a:lnTo>
                  <a:lnTo>
                    <a:pt x="191" y="125"/>
                  </a:lnTo>
                  <a:lnTo>
                    <a:pt x="184" y="132"/>
                  </a:lnTo>
                  <a:lnTo>
                    <a:pt x="158" y="171"/>
                  </a:lnTo>
                  <a:lnTo>
                    <a:pt x="102" y="273"/>
                  </a:lnTo>
                  <a:lnTo>
                    <a:pt x="99" y="279"/>
                  </a:lnTo>
                  <a:lnTo>
                    <a:pt x="92" y="292"/>
                  </a:lnTo>
                  <a:lnTo>
                    <a:pt x="89" y="299"/>
                  </a:lnTo>
                  <a:lnTo>
                    <a:pt x="86" y="332"/>
                  </a:lnTo>
                  <a:lnTo>
                    <a:pt x="82" y="348"/>
                  </a:lnTo>
                  <a:lnTo>
                    <a:pt x="82" y="375"/>
                  </a:lnTo>
                  <a:lnTo>
                    <a:pt x="82" y="460"/>
                  </a:lnTo>
                  <a:lnTo>
                    <a:pt x="82" y="493"/>
                  </a:lnTo>
                  <a:lnTo>
                    <a:pt x="82" y="516"/>
                  </a:lnTo>
                  <a:lnTo>
                    <a:pt x="86" y="542"/>
                  </a:lnTo>
                  <a:lnTo>
                    <a:pt x="89" y="565"/>
                  </a:lnTo>
                  <a:lnTo>
                    <a:pt x="89" y="571"/>
                  </a:lnTo>
                  <a:lnTo>
                    <a:pt x="92" y="630"/>
                  </a:lnTo>
                  <a:lnTo>
                    <a:pt x="92" y="693"/>
                  </a:lnTo>
                  <a:lnTo>
                    <a:pt x="92" y="739"/>
                  </a:lnTo>
                  <a:lnTo>
                    <a:pt x="89" y="758"/>
                  </a:lnTo>
                  <a:lnTo>
                    <a:pt x="82" y="775"/>
                  </a:lnTo>
                  <a:lnTo>
                    <a:pt x="76" y="831"/>
                  </a:lnTo>
                  <a:lnTo>
                    <a:pt x="69" y="883"/>
                  </a:lnTo>
                  <a:lnTo>
                    <a:pt x="69" y="890"/>
                  </a:lnTo>
                  <a:lnTo>
                    <a:pt x="63" y="913"/>
                  </a:lnTo>
                  <a:lnTo>
                    <a:pt x="50" y="945"/>
                  </a:lnTo>
                  <a:lnTo>
                    <a:pt x="46" y="955"/>
                  </a:lnTo>
                  <a:lnTo>
                    <a:pt x="36" y="988"/>
                  </a:lnTo>
                  <a:lnTo>
                    <a:pt x="23" y="1027"/>
                  </a:lnTo>
                  <a:lnTo>
                    <a:pt x="13" y="1113"/>
                  </a:lnTo>
                  <a:lnTo>
                    <a:pt x="10" y="1119"/>
                  </a:lnTo>
                  <a:lnTo>
                    <a:pt x="0" y="1139"/>
                  </a:lnTo>
                  <a:lnTo>
                    <a:pt x="4" y="1142"/>
                  </a:lnTo>
                  <a:lnTo>
                    <a:pt x="125" y="1142"/>
                  </a:lnTo>
                  <a:lnTo>
                    <a:pt x="279" y="1142"/>
                  </a:lnTo>
                  <a:lnTo>
                    <a:pt x="286" y="1146"/>
                  </a:lnTo>
                  <a:lnTo>
                    <a:pt x="401" y="1152"/>
                  </a:lnTo>
                  <a:lnTo>
                    <a:pt x="410" y="1152"/>
                  </a:lnTo>
                  <a:lnTo>
                    <a:pt x="443" y="1149"/>
                  </a:lnTo>
                  <a:lnTo>
                    <a:pt x="450" y="1149"/>
                  </a:lnTo>
                  <a:lnTo>
                    <a:pt x="515" y="1152"/>
                  </a:lnTo>
                  <a:lnTo>
                    <a:pt x="519" y="1152"/>
                  </a:lnTo>
                  <a:lnTo>
                    <a:pt x="519" y="1149"/>
                  </a:lnTo>
                  <a:lnTo>
                    <a:pt x="525" y="1123"/>
                  </a:lnTo>
                  <a:lnTo>
                    <a:pt x="525" y="1116"/>
                  </a:lnTo>
                  <a:lnTo>
                    <a:pt x="509" y="1054"/>
                  </a:lnTo>
                  <a:lnTo>
                    <a:pt x="509" y="1047"/>
                  </a:lnTo>
                  <a:lnTo>
                    <a:pt x="502" y="880"/>
                  </a:lnTo>
                  <a:lnTo>
                    <a:pt x="502" y="873"/>
                  </a:lnTo>
                  <a:lnTo>
                    <a:pt x="492" y="768"/>
                  </a:lnTo>
                  <a:lnTo>
                    <a:pt x="492" y="762"/>
                  </a:lnTo>
                  <a:lnTo>
                    <a:pt x="489" y="739"/>
                  </a:lnTo>
                  <a:lnTo>
                    <a:pt x="492" y="719"/>
                  </a:lnTo>
                  <a:lnTo>
                    <a:pt x="496" y="703"/>
                  </a:lnTo>
                  <a:lnTo>
                    <a:pt x="496" y="693"/>
                  </a:lnTo>
                  <a:lnTo>
                    <a:pt x="499" y="676"/>
                  </a:lnTo>
                  <a:lnTo>
                    <a:pt x="515" y="611"/>
                  </a:lnTo>
                  <a:lnTo>
                    <a:pt x="525" y="558"/>
                  </a:lnTo>
                  <a:lnTo>
                    <a:pt x="525" y="552"/>
                  </a:lnTo>
                  <a:lnTo>
                    <a:pt x="483" y="358"/>
                  </a:lnTo>
                  <a:lnTo>
                    <a:pt x="483" y="352"/>
                  </a:lnTo>
                  <a:lnTo>
                    <a:pt x="460" y="306"/>
                  </a:lnTo>
                  <a:lnTo>
                    <a:pt x="456" y="299"/>
                  </a:lnTo>
                  <a:lnTo>
                    <a:pt x="391" y="197"/>
                  </a:lnTo>
                  <a:lnTo>
                    <a:pt x="387" y="191"/>
                  </a:lnTo>
                  <a:lnTo>
                    <a:pt x="348" y="138"/>
                  </a:lnTo>
                  <a:lnTo>
                    <a:pt x="342" y="132"/>
                  </a:lnTo>
                  <a:lnTo>
                    <a:pt x="319" y="115"/>
                  </a:lnTo>
                  <a:lnTo>
                    <a:pt x="312" y="112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5" name="Freeform 249"/>
            <p:cNvSpPr>
              <a:spLocks/>
            </p:cNvSpPr>
            <p:nvPr/>
          </p:nvSpPr>
          <p:spPr bwMode="auto">
            <a:xfrm>
              <a:off x="1730375" y="2036763"/>
              <a:ext cx="844550" cy="604838"/>
            </a:xfrm>
            <a:custGeom>
              <a:avLst/>
              <a:gdLst>
                <a:gd name="T0" fmla="*/ 0 w 532"/>
                <a:gd name="T1" fmla="*/ 2147483647 h 381"/>
                <a:gd name="T2" fmla="*/ 0 w 532"/>
                <a:gd name="T3" fmla="*/ 2147483647 h 381"/>
                <a:gd name="T4" fmla="*/ 2147483647 w 532"/>
                <a:gd name="T5" fmla="*/ 2147483647 h 381"/>
                <a:gd name="T6" fmla="*/ 2147483647 w 532"/>
                <a:gd name="T7" fmla="*/ 2147483647 h 381"/>
                <a:gd name="T8" fmla="*/ 2147483647 w 532"/>
                <a:gd name="T9" fmla="*/ 2147483647 h 381"/>
                <a:gd name="T10" fmla="*/ 2147483647 w 532"/>
                <a:gd name="T11" fmla="*/ 2147483647 h 381"/>
                <a:gd name="T12" fmla="*/ 2147483647 w 532"/>
                <a:gd name="T13" fmla="*/ 2147483647 h 381"/>
                <a:gd name="T14" fmla="*/ 2147483647 w 532"/>
                <a:gd name="T15" fmla="*/ 2147483647 h 381"/>
                <a:gd name="T16" fmla="*/ 2147483647 w 532"/>
                <a:gd name="T17" fmla="*/ 2147483647 h 381"/>
                <a:gd name="T18" fmla="*/ 2147483647 w 532"/>
                <a:gd name="T19" fmla="*/ 2147483647 h 381"/>
                <a:gd name="T20" fmla="*/ 2147483647 w 532"/>
                <a:gd name="T21" fmla="*/ 2147483647 h 381"/>
                <a:gd name="T22" fmla="*/ 2147483647 w 532"/>
                <a:gd name="T23" fmla="*/ 2147483647 h 381"/>
                <a:gd name="T24" fmla="*/ 2147483647 w 532"/>
                <a:gd name="T25" fmla="*/ 2147483647 h 381"/>
                <a:gd name="T26" fmla="*/ 2147483647 w 532"/>
                <a:gd name="T27" fmla="*/ 2147483647 h 381"/>
                <a:gd name="T28" fmla="*/ 2147483647 w 532"/>
                <a:gd name="T29" fmla="*/ 2147483647 h 381"/>
                <a:gd name="T30" fmla="*/ 2147483647 w 532"/>
                <a:gd name="T31" fmla="*/ 2147483647 h 381"/>
                <a:gd name="T32" fmla="*/ 2147483647 w 532"/>
                <a:gd name="T33" fmla="*/ 2147483647 h 381"/>
                <a:gd name="T34" fmla="*/ 2147483647 w 532"/>
                <a:gd name="T35" fmla="*/ 2147483647 h 381"/>
                <a:gd name="T36" fmla="*/ 2147483647 w 532"/>
                <a:gd name="T37" fmla="*/ 2147483647 h 381"/>
                <a:gd name="T38" fmla="*/ 2147483647 w 532"/>
                <a:gd name="T39" fmla="*/ 2147483647 h 381"/>
                <a:gd name="T40" fmla="*/ 2147483647 w 532"/>
                <a:gd name="T41" fmla="*/ 2147483647 h 381"/>
                <a:gd name="T42" fmla="*/ 2147483647 w 532"/>
                <a:gd name="T43" fmla="*/ 2147483647 h 381"/>
                <a:gd name="T44" fmla="*/ 2147483647 w 532"/>
                <a:gd name="T45" fmla="*/ 2147483647 h 381"/>
                <a:gd name="T46" fmla="*/ 2147483647 w 532"/>
                <a:gd name="T47" fmla="*/ 2147483647 h 381"/>
                <a:gd name="T48" fmla="*/ 2147483647 w 532"/>
                <a:gd name="T49" fmla="*/ 2147483647 h 381"/>
                <a:gd name="T50" fmla="*/ 2147483647 w 532"/>
                <a:gd name="T51" fmla="*/ 2147483647 h 381"/>
                <a:gd name="T52" fmla="*/ 2147483647 w 532"/>
                <a:gd name="T53" fmla="*/ 2147483647 h 381"/>
                <a:gd name="T54" fmla="*/ 2147483647 w 532"/>
                <a:gd name="T55" fmla="*/ 2147483647 h 381"/>
                <a:gd name="T56" fmla="*/ 2147483647 w 532"/>
                <a:gd name="T57" fmla="*/ 2147483647 h 381"/>
                <a:gd name="T58" fmla="*/ 2147483647 w 532"/>
                <a:gd name="T59" fmla="*/ 2147483647 h 381"/>
                <a:gd name="T60" fmla="*/ 2147483647 w 532"/>
                <a:gd name="T61" fmla="*/ 2147483647 h 381"/>
                <a:gd name="T62" fmla="*/ 2147483647 w 532"/>
                <a:gd name="T63" fmla="*/ 2147483647 h 381"/>
                <a:gd name="T64" fmla="*/ 2147483647 w 532"/>
                <a:gd name="T65" fmla="*/ 2147483647 h 381"/>
                <a:gd name="T66" fmla="*/ 2147483647 w 532"/>
                <a:gd name="T67" fmla="*/ 2147483647 h 381"/>
                <a:gd name="T68" fmla="*/ 2147483647 w 532"/>
                <a:gd name="T69" fmla="*/ 2147483647 h 381"/>
                <a:gd name="T70" fmla="*/ 2147483647 w 532"/>
                <a:gd name="T71" fmla="*/ 2147483647 h 381"/>
                <a:gd name="T72" fmla="*/ 2147483647 w 532"/>
                <a:gd name="T73" fmla="*/ 2147483647 h 381"/>
                <a:gd name="T74" fmla="*/ 2147483647 w 532"/>
                <a:gd name="T75" fmla="*/ 2147483647 h 381"/>
                <a:gd name="T76" fmla="*/ 2147483647 w 532"/>
                <a:gd name="T77" fmla="*/ 2147483647 h 381"/>
                <a:gd name="T78" fmla="*/ 2147483647 w 532"/>
                <a:gd name="T79" fmla="*/ 2147483647 h 381"/>
                <a:gd name="T80" fmla="*/ 2147483647 w 532"/>
                <a:gd name="T81" fmla="*/ 2147483647 h 381"/>
                <a:gd name="T82" fmla="*/ 2147483647 w 532"/>
                <a:gd name="T83" fmla="*/ 2147483647 h 381"/>
                <a:gd name="T84" fmla="*/ 2147483647 w 532"/>
                <a:gd name="T85" fmla="*/ 0 h 381"/>
                <a:gd name="T86" fmla="*/ 2147483647 w 532"/>
                <a:gd name="T87" fmla="*/ 0 h 381"/>
                <a:gd name="T88" fmla="*/ 0 w 532"/>
                <a:gd name="T89" fmla="*/ 2147483647 h 38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32"/>
                <a:gd name="T136" fmla="*/ 0 h 381"/>
                <a:gd name="T137" fmla="*/ 532 w 532"/>
                <a:gd name="T138" fmla="*/ 381 h 38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32" h="381">
                  <a:moveTo>
                    <a:pt x="0" y="7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36" y="138"/>
                  </a:lnTo>
                  <a:lnTo>
                    <a:pt x="36" y="145"/>
                  </a:lnTo>
                  <a:lnTo>
                    <a:pt x="53" y="230"/>
                  </a:lnTo>
                  <a:lnTo>
                    <a:pt x="56" y="233"/>
                  </a:lnTo>
                  <a:lnTo>
                    <a:pt x="95" y="250"/>
                  </a:lnTo>
                  <a:lnTo>
                    <a:pt x="105" y="253"/>
                  </a:lnTo>
                  <a:lnTo>
                    <a:pt x="158" y="273"/>
                  </a:lnTo>
                  <a:lnTo>
                    <a:pt x="164" y="276"/>
                  </a:lnTo>
                  <a:lnTo>
                    <a:pt x="184" y="286"/>
                  </a:lnTo>
                  <a:lnTo>
                    <a:pt x="210" y="296"/>
                  </a:lnTo>
                  <a:lnTo>
                    <a:pt x="243" y="305"/>
                  </a:lnTo>
                  <a:lnTo>
                    <a:pt x="269" y="315"/>
                  </a:lnTo>
                  <a:lnTo>
                    <a:pt x="276" y="315"/>
                  </a:lnTo>
                  <a:lnTo>
                    <a:pt x="335" y="335"/>
                  </a:lnTo>
                  <a:lnTo>
                    <a:pt x="345" y="338"/>
                  </a:lnTo>
                  <a:lnTo>
                    <a:pt x="368" y="345"/>
                  </a:lnTo>
                  <a:lnTo>
                    <a:pt x="394" y="351"/>
                  </a:lnTo>
                  <a:lnTo>
                    <a:pt x="420" y="368"/>
                  </a:lnTo>
                  <a:lnTo>
                    <a:pt x="450" y="378"/>
                  </a:lnTo>
                  <a:lnTo>
                    <a:pt x="495" y="381"/>
                  </a:lnTo>
                  <a:lnTo>
                    <a:pt x="495" y="378"/>
                  </a:lnTo>
                  <a:lnTo>
                    <a:pt x="499" y="374"/>
                  </a:lnTo>
                  <a:lnTo>
                    <a:pt x="505" y="335"/>
                  </a:lnTo>
                  <a:lnTo>
                    <a:pt x="509" y="328"/>
                  </a:lnTo>
                  <a:lnTo>
                    <a:pt x="528" y="263"/>
                  </a:lnTo>
                  <a:lnTo>
                    <a:pt x="528" y="256"/>
                  </a:lnTo>
                  <a:lnTo>
                    <a:pt x="532" y="240"/>
                  </a:lnTo>
                  <a:lnTo>
                    <a:pt x="528" y="233"/>
                  </a:lnTo>
                  <a:lnTo>
                    <a:pt x="459" y="200"/>
                  </a:lnTo>
                  <a:lnTo>
                    <a:pt x="453" y="197"/>
                  </a:lnTo>
                  <a:lnTo>
                    <a:pt x="407" y="181"/>
                  </a:lnTo>
                  <a:lnTo>
                    <a:pt x="400" y="177"/>
                  </a:lnTo>
                  <a:lnTo>
                    <a:pt x="351" y="164"/>
                  </a:lnTo>
                  <a:lnTo>
                    <a:pt x="341" y="161"/>
                  </a:lnTo>
                  <a:lnTo>
                    <a:pt x="299" y="158"/>
                  </a:lnTo>
                  <a:lnTo>
                    <a:pt x="292" y="154"/>
                  </a:lnTo>
                  <a:lnTo>
                    <a:pt x="266" y="141"/>
                  </a:lnTo>
                  <a:lnTo>
                    <a:pt x="259" y="138"/>
                  </a:lnTo>
                  <a:lnTo>
                    <a:pt x="200" y="115"/>
                  </a:lnTo>
                  <a:lnTo>
                    <a:pt x="197" y="112"/>
                  </a:lnTo>
                  <a:lnTo>
                    <a:pt x="194" y="102"/>
                  </a:lnTo>
                  <a:lnTo>
                    <a:pt x="187" y="99"/>
                  </a:lnTo>
                  <a:lnTo>
                    <a:pt x="171" y="89"/>
                  </a:lnTo>
                  <a:lnTo>
                    <a:pt x="164" y="89"/>
                  </a:lnTo>
                  <a:lnTo>
                    <a:pt x="154" y="86"/>
                  </a:lnTo>
                  <a:lnTo>
                    <a:pt x="144" y="86"/>
                  </a:lnTo>
                  <a:lnTo>
                    <a:pt x="131" y="79"/>
                  </a:lnTo>
                  <a:lnTo>
                    <a:pt x="121" y="72"/>
                  </a:lnTo>
                  <a:lnTo>
                    <a:pt x="118" y="66"/>
                  </a:lnTo>
                  <a:lnTo>
                    <a:pt x="105" y="46"/>
                  </a:lnTo>
                  <a:lnTo>
                    <a:pt x="92" y="30"/>
                  </a:lnTo>
                  <a:lnTo>
                    <a:pt x="89" y="27"/>
                  </a:lnTo>
                  <a:lnTo>
                    <a:pt x="69" y="4"/>
                  </a:lnTo>
                  <a:lnTo>
                    <a:pt x="62" y="0"/>
                  </a:lnTo>
                  <a:lnTo>
                    <a:pt x="5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6" name="Freeform 250"/>
            <p:cNvSpPr>
              <a:spLocks/>
            </p:cNvSpPr>
            <p:nvPr/>
          </p:nvSpPr>
          <p:spPr bwMode="auto">
            <a:xfrm>
              <a:off x="2527300" y="2308226"/>
              <a:ext cx="317500" cy="338138"/>
            </a:xfrm>
            <a:custGeom>
              <a:avLst/>
              <a:gdLst>
                <a:gd name="T0" fmla="*/ 2147483647 w 200"/>
                <a:gd name="T1" fmla="*/ 2147483647 h 213"/>
                <a:gd name="T2" fmla="*/ 2147483647 w 200"/>
                <a:gd name="T3" fmla="*/ 2147483647 h 213"/>
                <a:gd name="T4" fmla="*/ 2147483647 w 200"/>
                <a:gd name="T5" fmla="*/ 2147483647 h 213"/>
                <a:gd name="T6" fmla="*/ 2147483647 w 200"/>
                <a:gd name="T7" fmla="*/ 2147483647 h 213"/>
                <a:gd name="T8" fmla="*/ 2147483647 w 200"/>
                <a:gd name="T9" fmla="*/ 0 h 213"/>
                <a:gd name="T10" fmla="*/ 2147483647 w 200"/>
                <a:gd name="T11" fmla="*/ 2147483647 h 213"/>
                <a:gd name="T12" fmla="*/ 2147483647 w 200"/>
                <a:gd name="T13" fmla="*/ 2147483647 h 213"/>
                <a:gd name="T14" fmla="*/ 2147483647 w 200"/>
                <a:gd name="T15" fmla="*/ 2147483647 h 213"/>
                <a:gd name="T16" fmla="*/ 2147483647 w 200"/>
                <a:gd name="T17" fmla="*/ 2147483647 h 213"/>
                <a:gd name="T18" fmla="*/ 2147483647 w 200"/>
                <a:gd name="T19" fmla="*/ 2147483647 h 213"/>
                <a:gd name="T20" fmla="*/ 2147483647 w 200"/>
                <a:gd name="T21" fmla="*/ 2147483647 h 213"/>
                <a:gd name="T22" fmla="*/ 2147483647 w 200"/>
                <a:gd name="T23" fmla="*/ 2147483647 h 213"/>
                <a:gd name="T24" fmla="*/ 0 w 200"/>
                <a:gd name="T25" fmla="*/ 2147483647 h 213"/>
                <a:gd name="T26" fmla="*/ 0 w 200"/>
                <a:gd name="T27" fmla="*/ 2147483647 h 213"/>
                <a:gd name="T28" fmla="*/ 2147483647 w 200"/>
                <a:gd name="T29" fmla="*/ 2147483647 h 213"/>
                <a:gd name="T30" fmla="*/ 2147483647 w 200"/>
                <a:gd name="T31" fmla="*/ 2147483647 h 213"/>
                <a:gd name="T32" fmla="*/ 2147483647 w 200"/>
                <a:gd name="T33" fmla="*/ 2147483647 h 213"/>
                <a:gd name="T34" fmla="*/ 2147483647 w 200"/>
                <a:gd name="T35" fmla="*/ 2147483647 h 213"/>
                <a:gd name="T36" fmla="*/ 2147483647 w 200"/>
                <a:gd name="T37" fmla="*/ 2147483647 h 213"/>
                <a:gd name="T38" fmla="*/ 2147483647 w 200"/>
                <a:gd name="T39" fmla="*/ 2147483647 h 213"/>
                <a:gd name="T40" fmla="*/ 2147483647 w 200"/>
                <a:gd name="T41" fmla="*/ 2147483647 h 213"/>
                <a:gd name="T42" fmla="*/ 2147483647 w 200"/>
                <a:gd name="T43" fmla="*/ 2147483647 h 213"/>
                <a:gd name="T44" fmla="*/ 2147483647 w 200"/>
                <a:gd name="T45" fmla="*/ 2147483647 h 213"/>
                <a:gd name="T46" fmla="*/ 2147483647 w 200"/>
                <a:gd name="T47" fmla="*/ 2147483647 h 213"/>
                <a:gd name="T48" fmla="*/ 2147483647 w 200"/>
                <a:gd name="T49" fmla="*/ 2147483647 h 213"/>
                <a:gd name="T50" fmla="*/ 2147483647 w 200"/>
                <a:gd name="T51" fmla="*/ 2147483647 h 213"/>
                <a:gd name="T52" fmla="*/ 2147483647 w 200"/>
                <a:gd name="T53" fmla="*/ 2147483647 h 213"/>
                <a:gd name="T54" fmla="*/ 2147483647 w 200"/>
                <a:gd name="T55" fmla="*/ 2147483647 h 213"/>
                <a:gd name="T56" fmla="*/ 2147483647 w 200"/>
                <a:gd name="T57" fmla="*/ 2147483647 h 213"/>
                <a:gd name="T58" fmla="*/ 2147483647 w 200"/>
                <a:gd name="T59" fmla="*/ 2147483647 h 213"/>
                <a:gd name="T60" fmla="*/ 2147483647 w 200"/>
                <a:gd name="T61" fmla="*/ 2147483647 h 213"/>
                <a:gd name="T62" fmla="*/ 2147483647 w 200"/>
                <a:gd name="T63" fmla="*/ 2147483647 h 213"/>
                <a:gd name="T64" fmla="*/ 2147483647 w 200"/>
                <a:gd name="T65" fmla="*/ 2147483647 h 213"/>
                <a:gd name="T66" fmla="*/ 2147483647 w 200"/>
                <a:gd name="T67" fmla="*/ 2147483647 h 213"/>
                <a:gd name="T68" fmla="*/ 2147483647 w 200"/>
                <a:gd name="T69" fmla="*/ 2147483647 h 213"/>
                <a:gd name="T70" fmla="*/ 2147483647 w 200"/>
                <a:gd name="T71" fmla="*/ 2147483647 h 213"/>
                <a:gd name="T72" fmla="*/ 2147483647 w 200"/>
                <a:gd name="T73" fmla="*/ 2147483647 h 2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0"/>
                <a:gd name="T112" fmla="*/ 0 h 213"/>
                <a:gd name="T113" fmla="*/ 200 w 200"/>
                <a:gd name="T114" fmla="*/ 213 h 21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0" h="213">
                  <a:moveTo>
                    <a:pt x="141" y="3"/>
                  </a:moveTo>
                  <a:lnTo>
                    <a:pt x="141" y="3"/>
                  </a:lnTo>
                  <a:lnTo>
                    <a:pt x="135" y="3"/>
                  </a:lnTo>
                  <a:lnTo>
                    <a:pt x="125" y="6"/>
                  </a:lnTo>
                  <a:lnTo>
                    <a:pt x="105" y="6"/>
                  </a:lnTo>
                  <a:lnTo>
                    <a:pt x="95" y="3"/>
                  </a:lnTo>
                  <a:lnTo>
                    <a:pt x="89" y="0"/>
                  </a:lnTo>
                  <a:lnTo>
                    <a:pt x="82" y="0"/>
                  </a:lnTo>
                  <a:lnTo>
                    <a:pt x="69" y="6"/>
                  </a:lnTo>
                  <a:lnTo>
                    <a:pt x="56" y="16"/>
                  </a:lnTo>
                  <a:lnTo>
                    <a:pt x="26" y="36"/>
                  </a:lnTo>
                  <a:lnTo>
                    <a:pt x="13" y="52"/>
                  </a:lnTo>
                  <a:lnTo>
                    <a:pt x="10" y="59"/>
                  </a:lnTo>
                  <a:lnTo>
                    <a:pt x="7" y="72"/>
                  </a:lnTo>
                  <a:lnTo>
                    <a:pt x="10" y="82"/>
                  </a:lnTo>
                  <a:lnTo>
                    <a:pt x="10" y="95"/>
                  </a:lnTo>
                  <a:lnTo>
                    <a:pt x="3" y="108"/>
                  </a:lnTo>
                  <a:lnTo>
                    <a:pt x="0" y="125"/>
                  </a:lnTo>
                  <a:lnTo>
                    <a:pt x="0" y="134"/>
                  </a:lnTo>
                  <a:lnTo>
                    <a:pt x="0" y="141"/>
                  </a:lnTo>
                  <a:lnTo>
                    <a:pt x="10" y="157"/>
                  </a:lnTo>
                  <a:lnTo>
                    <a:pt x="20" y="164"/>
                  </a:lnTo>
                  <a:lnTo>
                    <a:pt x="26" y="170"/>
                  </a:lnTo>
                  <a:lnTo>
                    <a:pt x="26" y="174"/>
                  </a:lnTo>
                  <a:lnTo>
                    <a:pt x="26" y="177"/>
                  </a:lnTo>
                  <a:lnTo>
                    <a:pt x="33" y="187"/>
                  </a:lnTo>
                  <a:lnTo>
                    <a:pt x="39" y="193"/>
                  </a:lnTo>
                  <a:lnTo>
                    <a:pt x="56" y="197"/>
                  </a:lnTo>
                  <a:lnTo>
                    <a:pt x="59" y="197"/>
                  </a:lnTo>
                  <a:lnTo>
                    <a:pt x="72" y="207"/>
                  </a:lnTo>
                  <a:lnTo>
                    <a:pt x="85" y="213"/>
                  </a:lnTo>
                  <a:lnTo>
                    <a:pt x="98" y="213"/>
                  </a:lnTo>
                  <a:lnTo>
                    <a:pt x="105" y="213"/>
                  </a:lnTo>
                  <a:lnTo>
                    <a:pt x="112" y="207"/>
                  </a:lnTo>
                  <a:lnTo>
                    <a:pt x="121" y="193"/>
                  </a:lnTo>
                  <a:lnTo>
                    <a:pt x="135" y="180"/>
                  </a:lnTo>
                  <a:lnTo>
                    <a:pt x="151" y="167"/>
                  </a:lnTo>
                  <a:lnTo>
                    <a:pt x="174" y="157"/>
                  </a:lnTo>
                  <a:lnTo>
                    <a:pt x="187" y="151"/>
                  </a:lnTo>
                  <a:lnTo>
                    <a:pt x="197" y="141"/>
                  </a:lnTo>
                  <a:lnTo>
                    <a:pt x="200" y="131"/>
                  </a:lnTo>
                  <a:lnTo>
                    <a:pt x="200" y="115"/>
                  </a:lnTo>
                  <a:lnTo>
                    <a:pt x="194" y="88"/>
                  </a:lnTo>
                  <a:lnTo>
                    <a:pt x="190" y="69"/>
                  </a:lnTo>
                  <a:lnTo>
                    <a:pt x="180" y="49"/>
                  </a:lnTo>
                  <a:lnTo>
                    <a:pt x="171" y="33"/>
                  </a:lnTo>
                  <a:lnTo>
                    <a:pt x="161" y="13"/>
                  </a:lnTo>
                  <a:lnTo>
                    <a:pt x="154" y="10"/>
                  </a:lnTo>
                  <a:lnTo>
                    <a:pt x="148" y="6"/>
                  </a:lnTo>
                  <a:lnTo>
                    <a:pt x="141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7" name="Freeform 251"/>
            <p:cNvSpPr>
              <a:spLocks/>
            </p:cNvSpPr>
            <p:nvPr/>
          </p:nvSpPr>
          <p:spPr bwMode="auto">
            <a:xfrm>
              <a:off x="1241425" y="563563"/>
              <a:ext cx="593725" cy="822325"/>
            </a:xfrm>
            <a:custGeom>
              <a:avLst/>
              <a:gdLst>
                <a:gd name="T0" fmla="*/ 2147483647 w 374"/>
                <a:gd name="T1" fmla="*/ 2147483647 h 518"/>
                <a:gd name="T2" fmla="*/ 2147483647 w 374"/>
                <a:gd name="T3" fmla="*/ 2147483647 h 518"/>
                <a:gd name="T4" fmla="*/ 2147483647 w 374"/>
                <a:gd name="T5" fmla="*/ 2147483647 h 518"/>
                <a:gd name="T6" fmla="*/ 2147483647 w 374"/>
                <a:gd name="T7" fmla="*/ 2147483647 h 518"/>
                <a:gd name="T8" fmla="*/ 2147483647 w 374"/>
                <a:gd name="T9" fmla="*/ 2147483647 h 518"/>
                <a:gd name="T10" fmla="*/ 0 w 374"/>
                <a:gd name="T11" fmla="*/ 2147483647 h 518"/>
                <a:gd name="T12" fmla="*/ 0 w 374"/>
                <a:gd name="T13" fmla="*/ 2147483647 h 518"/>
                <a:gd name="T14" fmla="*/ 2147483647 w 374"/>
                <a:gd name="T15" fmla="*/ 2147483647 h 518"/>
                <a:gd name="T16" fmla="*/ 2147483647 w 374"/>
                <a:gd name="T17" fmla="*/ 2147483647 h 518"/>
                <a:gd name="T18" fmla="*/ 2147483647 w 374"/>
                <a:gd name="T19" fmla="*/ 2147483647 h 518"/>
                <a:gd name="T20" fmla="*/ 2147483647 w 374"/>
                <a:gd name="T21" fmla="*/ 2147483647 h 518"/>
                <a:gd name="T22" fmla="*/ 2147483647 w 374"/>
                <a:gd name="T23" fmla="*/ 2147483647 h 518"/>
                <a:gd name="T24" fmla="*/ 2147483647 w 374"/>
                <a:gd name="T25" fmla="*/ 2147483647 h 518"/>
                <a:gd name="T26" fmla="*/ 2147483647 w 374"/>
                <a:gd name="T27" fmla="*/ 2147483647 h 518"/>
                <a:gd name="T28" fmla="*/ 2147483647 w 374"/>
                <a:gd name="T29" fmla="*/ 2147483647 h 518"/>
                <a:gd name="T30" fmla="*/ 2147483647 w 374"/>
                <a:gd name="T31" fmla="*/ 2147483647 h 518"/>
                <a:gd name="T32" fmla="*/ 2147483647 w 374"/>
                <a:gd name="T33" fmla="*/ 2147483647 h 518"/>
                <a:gd name="T34" fmla="*/ 2147483647 w 374"/>
                <a:gd name="T35" fmla="*/ 2147483647 h 518"/>
                <a:gd name="T36" fmla="*/ 2147483647 w 374"/>
                <a:gd name="T37" fmla="*/ 2147483647 h 518"/>
                <a:gd name="T38" fmla="*/ 2147483647 w 374"/>
                <a:gd name="T39" fmla="*/ 2147483647 h 518"/>
                <a:gd name="T40" fmla="*/ 2147483647 w 374"/>
                <a:gd name="T41" fmla="*/ 2147483647 h 518"/>
                <a:gd name="T42" fmla="*/ 2147483647 w 374"/>
                <a:gd name="T43" fmla="*/ 2147483647 h 518"/>
                <a:gd name="T44" fmla="*/ 2147483647 w 374"/>
                <a:gd name="T45" fmla="*/ 2147483647 h 518"/>
                <a:gd name="T46" fmla="*/ 2147483647 w 374"/>
                <a:gd name="T47" fmla="*/ 2147483647 h 518"/>
                <a:gd name="T48" fmla="*/ 2147483647 w 374"/>
                <a:gd name="T49" fmla="*/ 2147483647 h 518"/>
                <a:gd name="T50" fmla="*/ 2147483647 w 374"/>
                <a:gd name="T51" fmla="*/ 2147483647 h 518"/>
                <a:gd name="T52" fmla="*/ 2147483647 w 374"/>
                <a:gd name="T53" fmla="*/ 2147483647 h 518"/>
                <a:gd name="T54" fmla="*/ 2147483647 w 374"/>
                <a:gd name="T55" fmla="*/ 2147483647 h 518"/>
                <a:gd name="T56" fmla="*/ 2147483647 w 374"/>
                <a:gd name="T57" fmla="*/ 2147483647 h 518"/>
                <a:gd name="T58" fmla="*/ 2147483647 w 374"/>
                <a:gd name="T59" fmla="*/ 2147483647 h 518"/>
                <a:gd name="T60" fmla="*/ 2147483647 w 374"/>
                <a:gd name="T61" fmla="*/ 2147483647 h 518"/>
                <a:gd name="T62" fmla="*/ 2147483647 w 374"/>
                <a:gd name="T63" fmla="*/ 2147483647 h 518"/>
                <a:gd name="T64" fmla="*/ 2147483647 w 374"/>
                <a:gd name="T65" fmla="*/ 2147483647 h 518"/>
                <a:gd name="T66" fmla="*/ 2147483647 w 374"/>
                <a:gd name="T67" fmla="*/ 2147483647 h 518"/>
                <a:gd name="T68" fmla="*/ 2147483647 w 374"/>
                <a:gd name="T69" fmla="*/ 2147483647 h 518"/>
                <a:gd name="T70" fmla="*/ 2147483647 w 374"/>
                <a:gd name="T71" fmla="*/ 2147483647 h 518"/>
                <a:gd name="T72" fmla="*/ 2147483647 w 374"/>
                <a:gd name="T73" fmla="*/ 2147483647 h 518"/>
                <a:gd name="T74" fmla="*/ 2147483647 w 374"/>
                <a:gd name="T75" fmla="*/ 2147483647 h 518"/>
                <a:gd name="T76" fmla="*/ 2147483647 w 374"/>
                <a:gd name="T77" fmla="*/ 2147483647 h 518"/>
                <a:gd name="T78" fmla="*/ 2147483647 w 374"/>
                <a:gd name="T79" fmla="*/ 2147483647 h 518"/>
                <a:gd name="T80" fmla="*/ 2147483647 w 374"/>
                <a:gd name="T81" fmla="*/ 2147483647 h 518"/>
                <a:gd name="T82" fmla="*/ 2147483647 w 374"/>
                <a:gd name="T83" fmla="*/ 2147483647 h 518"/>
                <a:gd name="T84" fmla="*/ 2147483647 w 374"/>
                <a:gd name="T85" fmla="*/ 2147483647 h 518"/>
                <a:gd name="T86" fmla="*/ 2147483647 w 374"/>
                <a:gd name="T87" fmla="*/ 2147483647 h 518"/>
                <a:gd name="T88" fmla="*/ 2147483647 w 374"/>
                <a:gd name="T89" fmla="*/ 2147483647 h 518"/>
                <a:gd name="T90" fmla="*/ 2147483647 w 374"/>
                <a:gd name="T91" fmla="*/ 2147483647 h 518"/>
                <a:gd name="T92" fmla="*/ 2147483647 w 374"/>
                <a:gd name="T93" fmla="*/ 2147483647 h 518"/>
                <a:gd name="T94" fmla="*/ 2147483647 w 374"/>
                <a:gd name="T95" fmla="*/ 2147483647 h 518"/>
                <a:gd name="T96" fmla="*/ 2147483647 w 374"/>
                <a:gd name="T97" fmla="*/ 2147483647 h 518"/>
                <a:gd name="T98" fmla="*/ 2147483647 w 374"/>
                <a:gd name="T99" fmla="*/ 2147483647 h 518"/>
                <a:gd name="T100" fmla="*/ 2147483647 w 374"/>
                <a:gd name="T101" fmla="*/ 2147483647 h 518"/>
                <a:gd name="T102" fmla="*/ 2147483647 w 374"/>
                <a:gd name="T103" fmla="*/ 2147483647 h 518"/>
                <a:gd name="T104" fmla="*/ 2147483647 w 374"/>
                <a:gd name="T105" fmla="*/ 2147483647 h 518"/>
                <a:gd name="T106" fmla="*/ 2147483647 w 374"/>
                <a:gd name="T107" fmla="*/ 2147483647 h 518"/>
                <a:gd name="T108" fmla="*/ 2147483647 w 374"/>
                <a:gd name="T109" fmla="*/ 2147483647 h 518"/>
                <a:gd name="T110" fmla="*/ 2147483647 w 374"/>
                <a:gd name="T111" fmla="*/ 0 h 518"/>
                <a:gd name="T112" fmla="*/ 2147483647 w 374"/>
                <a:gd name="T113" fmla="*/ 0 h 518"/>
                <a:gd name="T114" fmla="*/ 2147483647 w 374"/>
                <a:gd name="T115" fmla="*/ 2147483647 h 518"/>
                <a:gd name="T116" fmla="*/ 2147483647 w 374"/>
                <a:gd name="T117" fmla="*/ 2147483647 h 518"/>
                <a:gd name="T118" fmla="*/ 2147483647 w 374"/>
                <a:gd name="T119" fmla="*/ 2147483647 h 518"/>
                <a:gd name="T120" fmla="*/ 2147483647 w 374"/>
                <a:gd name="T121" fmla="*/ 2147483647 h 518"/>
                <a:gd name="T122" fmla="*/ 2147483647 w 374"/>
                <a:gd name="T123" fmla="*/ 2147483647 h 5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74"/>
                <a:gd name="T187" fmla="*/ 0 h 518"/>
                <a:gd name="T188" fmla="*/ 374 w 374"/>
                <a:gd name="T189" fmla="*/ 518 h 51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74" h="518">
                  <a:moveTo>
                    <a:pt x="23" y="118"/>
                  </a:moveTo>
                  <a:lnTo>
                    <a:pt x="23" y="118"/>
                  </a:lnTo>
                  <a:lnTo>
                    <a:pt x="23" y="124"/>
                  </a:lnTo>
                  <a:lnTo>
                    <a:pt x="16" y="141"/>
                  </a:lnTo>
                  <a:lnTo>
                    <a:pt x="13" y="147"/>
                  </a:lnTo>
                  <a:lnTo>
                    <a:pt x="10" y="170"/>
                  </a:lnTo>
                  <a:lnTo>
                    <a:pt x="6" y="177"/>
                  </a:lnTo>
                  <a:lnTo>
                    <a:pt x="3" y="184"/>
                  </a:lnTo>
                  <a:lnTo>
                    <a:pt x="0" y="190"/>
                  </a:lnTo>
                  <a:lnTo>
                    <a:pt x="0" y="203"/>
                  </a:lnTo>
                  <a:lnTo>
                    <a:pt x="3" y="210"/>
                  </a:lnTo>
                  <a:lnTo>
                    <a:pt x="13" y="229"/>
                  </a:lnTo>
                  <a:lnTo>
                    <a:pt x="13" y="239"/>
                  </a:lnTo>
                  <a:lnTo>
                    <a:pt x="13" y="256"/>
                  </a:lnTo>
                  <a:lnTo>
                    <a:pt x="16" y="272"/>
                  </a:lnTo>
                  <a:lnTo>
                    <a:pt x="23" y="292"/>
                  </a:lnTo>
                  <a:lnTo>
                    <a:pt x="29" y="308"/>
                  </a:lnTo>
                  <a:lnTo>
                    <a:pt x="42" y="328"/>
                  </a:lnTo>
                  <a:lnTo>
                    <a:pt x="52" y="334"/>
                  </a:lnTo>
                  <a:lnTo>
                    <a:pt x="62" y="338"/>
                  </a:lnTo>
                  <a:lnTo>
                    <a:pt x="75" y="341"/>
                  </a:lnTo>
                  <a:lnTo>
                    <a:pt x="88" y="344"/>
                  </a:lnTo>
                  <a:lnTo>
                    <a:pt x="98" y="344"/>
                  </a:lnTo>
                  <a:lnTo>
                    <a:pt x="101" y="351"/>
                  </a:lnTo>
                  <a:lnTo>
                    <a:pt x="98" y="377"/>
                  </a:lnTo>
                  <a:lnTo>
                    <a:pt x="105" y="400"/>
                  </a:lnTo>
                  <a:lnTo>
                    <a:pt x="157" y="403"/>
                  </a:lnTo>
                  <a:lnTo>
                    <a:pt x="164" y="410"/>
                  </a:lnTo>
                  <a:lnTo>
                    <a:pt x="151" y="462"/>
                  </a:lnTo>
                  <a:lnTo>
                    <a:pt x="141" y="502"/>
                  </a:lnTo>
                  <a:lnTo>
                    <a:pt x="138" y="518"/>
                  </a:lnTo>
                  <a:lnTo>
                    <a:pt x="167" y="512"/>
                  </a:lnTo>
                  <a:lnTo>
                    <a:pt x="197" y="502"/>
                  </a:lnTo>
                  <a:lnTo>
                    <a:pt x="200" y="502"/>
                  </a:lnTo>
                  <a:lnTo>
                    <a:pt x="206" y="502"/>
                  </a:lnTo>
                  <a:lnTo>
                    <a:pt x="246" y="416"/>
                  </a:lnTo>
                  <a:lnTo>
                    <a:pt x="269" y="374"/>
                  </a:lnTo>
                  <a:lnTo>
                    <a:pt x="292" y="361"/>
                  </a:lnTo>
                  <a:lnTo>
                    <a:pt x="302" y="357"/>
                  </a:lnTo>
                  <a:lnTo>
                    <a:pt x="325" y="354"/>
                  </a:lnTo>
                  <a:lnTo>
                    <a:pt x="341" y="351"/>
                  </a:lnTo>
                  <a:lnTo>
                    <a:pt x="351" y="348"/>
                  </a:lnTo>
                  <a:lnTo>
                    <a:pt x="357" y="344"/>
                  </a:lnTo>
                  <a:lnTo>
                    <a:pt x="357" y="341"/>
                  </a:lnTo>
                  <a:lnTo>
                    <a:pt x="357" y="328"/>
                  </a:lnTo>
                  <a:lnTo>
                    <a:pt x="357" y="318"/>
                  </a:lnTo>
                  <a:lnTo>
                    <a:pt x="357" y="305"/>
                  </a:lnTo>
                  <a:lnTo>
                    <a:pt x="357" y="298"/>
                  </a:lnTo>
                  <a:lnTo>
                    <a:pt x="357" y="279"/>
                  </a:lnTo>
                  <a:lnTo>
                    <a:pt x="357" y="269"/>
                  </a:lnTo>
                  <a:lnTo>
                    <a:pt x="357" y="259"/>
                  </a:lnTo>
                  <a:lnTo>
                    <a:pt x="357" y="249"/>
                  </a:lnTo>
                  <a:lnTo>
                    <a:pt x="357" y="239"/>
                  </a:lnTo>
                  <a:lnTo>
                    <a:pt x="361" y="236"/>
                  </a:lnTo>
                  <a:lnTo>
                    <a:pt x="364" y="233"/>
                  </a:lnTo>
                  <a:lnTo>
                    <a:pt x="367" y="229"/>
                  </a:lnTo>
                  <a:lnTo>
                    <a:pt x="370" y="223"/>
                  </a:lnTo>
                  <a:lnTo>
                    <a:pt x="374" y="220"/>
                  </a:lnTo>
                  <a:lnTo>
                    <a:pt x="370" y="216"/>
                  </a:lnTo>
                  <a:lnTo>
                    <a:pt x="351" y="197"/>
                  </a:lnTo>
                  <a:lnTo>
                    <a:pt x="344" y="190"/>
                  </a:lnTo>
                  <a:lnTo>
                    <a:pt x="341" y="187"/>
                  </a:lnTo>
                  <a:lnTo>
                    <a:pt x="334" y="180"/>
                  </a:lnTo>
                  <a:lnTo>
                    <a:pt x="328" y="167"/>
                  </a:lnTo>
                  <a:lnTo>
                    <a:pt x="328" y="161"/>
                  </a:lnTo>
                  <a:lnTo>
                    <a:pt x="331" y="138"/>
                  </a:lnTo>
                  <a:lnTo>
                    <a:pt x="325" y="115"/>
                  </a:lnTo>
                  <a:lnTo>
                    <a:pt x="295" y="72"/>
                  </a:lnTo>
                  <a:lnTo>
                    <a:pt x="285" y="59"/>
                  </a:lnTo>
                  <a:lnTo>
                    <a:pt x="279" y="52"/>
                  </a:lnTo>
                  <a:lnTo>
                    <a:pt x="275" y="42"/>
                  </a:lnTo>
                  <a:lnTo>
                    <a:pt x="272" y="36"/>
                  </a:lnTo>
                  <a:lnTo>
                    <a:pt x="265" y="20"/>
                  </a:lnTo>
                  <a:lnTo>
                    <a:pt x="252" y="10"/>
                  </a:lnTo>
                  <a:lnTo>
                    <a:pt x="243" y="3"/>
                  </a:lnTo>
                  <a:lnTo>
                    <a:pt x="236" y="0"/>
                  </a:lnTo>
                  <a:lnTo>
                    <a:pt x="180" y="0"/>
                  </a:lnTo>
                  <a:lnTo>
                    <a:pt x="118" y="6"/>
                  </a:lnTo>
                  <a:lnTo>
                    <a:pt x="111" y="6"/>
                  </a:lnTo>
                  <a:lnTo>
                    <a:pt x="39" y="62"/>
                  </a:lnTo>
                  <a:lnTo>
                    <a:pt x="36" y="69"/>
                  </a:lnTo>
                  <a:lnTo>
                    <a:pt x="26" y="88"/>
                  </a:lnTo>
                  <a:lnTo>
                    <a:pt x="23" y="95"/>
                  </a:lnTo>
                  <a:lnTo>
                    <a:pt x="23" y="1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8" name="Freeform 252"/>
            <p:cNvSpPr>
              <a:spLocks/>
            </p:cNvSpPr>
            <p:nvPr/>
          </p:nvSpPr>
          <p:spPr bwMode="auto">
            <a:xfrm>
              <a:off x="1038225" y="855663"/>
              <a:ext cx="260350" cy="614363"/>
            </a:xfrm>
            <a:custGeom>
              <a:avLst/>
              <a:gdLst>
                <a:gd name="T0" fmla="*/ 2147483647 w 164"/>
                <a:gd name="T1" fmla="*/ 2147483647 h 387"/>
                <a:gd name="T2" fmla="*/ 2147483647 w 164"/>
                <a:gd name="T3" fmla="*/ 0 h 387"/>
                <a:gd name="T4" fmla="*/ 2147483647 w 164"/>
                <a:gd name="T5" fmla="*/ 2147483647 h 387"/>
                <a:gd name="T6" fmla="*/ 2147483647 w 164"/>
                <a:gd name="T7" fmla="*/ 2147483647 h 387"/>
                <a:gd name="T8" fmla="*/ 2147483647 w 164"/>
                <a:gd name="T9" fmla="*/ 2147483647 h 387"/>
                <a:gd name="T10" fmla="*/ 2147483647 w 164"/>
                <a:gd name="T11" fmla="*/ 2147483647 h 387"/>
                <a:gd name="T12" fmla="*/ 2147483647 w 164"/>
                <a:gd name="T13" fmla="*/ 2147483647 h 387"/>
                <a:gd name="T14" fmla="*/ 2147483647 w 164"/>
                <a:gd name="T15" fmla="*/ 2147483647 h 387"/>
                <a:gd name="T16" fmla="*/ 2147483647 w 164"/>
                <a:gd name="T17" fmla="*/ 2147483647 h 387"/>
                <a:gd name="T18" fmla="*/ 2147483647 w 164"/>
                <a:gd name="T19" fmla="*/ 2147483647 h 387"/>
                <a:gd name="T20" fmla="*/ 2147483647 w 164"/>
                <a:gd name="T21" fmla="*/ 2147483647 h 387"/>
                <a:gd name="T22" fmla="*/ 2147483647 w 164"/>
                <a:gd name="T23" fmla="*/ 2147483647 h 387"/>
                <a:gd name="T24" fmla="*/ 2147483647 w 164"/>
                <a:gd name="T25" fmla="*/ 2147483647 h 387"/>
                <a:gd name="T26" fmla="*/ 2147483647 w 164"/>
                <a:gd name="T27" fmla="*/ 2147483647 h 387"/>
                <a:gd name="T28" fmla="*/ 2147483647 w 164"/>
                <a:gd name="T29" fmla="*/ 2147483647 h 387"/>
                <a:gd name="T30" fmla="*/ 2147483647 w 164"/>
                <a:gd name="T31" fmla="*/ 2147483647 h 387"/>
                <a:gd name="T32" fmla="*/ 2147483647 w 164"/>
                <a:gd name="T33" fmla="*/ 2147483647 h 387"/>
                <a:gd name="T34" fmla="*/ 2147483647 w 164"/>
                <a:gd name="T35" fmla="*/ 2147483647 h 387"/>
                <a:gd name="T36" fmla="*/ 2147483647 w 164"/>
                <a:gd name="T37" fmla="*/ 2147483647 h 387"/>
                <a:gd name="T38" fmla="*/ 2147483647 w 164"/>
                <a:gd name="T39" fmla="*/ 2147483647 h 387"/>
                <a:gd name="T40" fmla="*/ 2147483647 w 164"/>
                <a:gd name="T41" fmla="*/ 2147483647 h 387"/>
                <a:gd name="T42" fmla="*/ 2147483647 w 164"/>
                <a:gd name="T43" fmla="*/ 2147483647 h 387"/>
                <a:gd name="T44" fmla="*/ 0 w 164"/>
                <a:gd name="T45" fmla="*/ 2147483647 h 387"/>
                <a:gd name="T46" fmla="*/ 0 w 164"/>
                <a:gd name="T47" fmla="*/ 2147483647 h 387"/>
                <a:gd name="T48" fmla="*/ 2147483647 w 164"/>
                <a:gd name="T49" fmla="*/ 2147483647 h 387"/>
                <a:gd name="T50" fmla="*/ 2147483647 w 164"/>
                <a:gd name="T51" fmla="*/ 2147483647 h 387"/>
                <a:gd name="T52" fmla="*/ 2147483647 w 164"/>
                <a:gd name="T53" fmla="*/ 2147483647 h 387"/>
                <a:gd name="T54" fmla="*/ 2147483647 w 164"/>
                <a:gd name="T55" fmla="*/ 2147483647 h 387"/>
                <a:gd name="T56" fmla="*/ 2147483647 w 164"/>
                <a:gd name="T57" fmla="*/ 2147483647 h 387"/>
                <a:gd name="T58" fmla="*/ 2147483647 w 164"/>
                <a:gd name="T59" fmla="*/ 2147483647 h 387"/>
                <a:gd name="T60" fmla="*/ 2147483647 w 164"/>
                <a:gd name="T61" fmla="*/ 2147483647 h 387"/>
                <a:gd name="T62" fmla="*/ 2147483647 w 164"/>
                <a:gd name="T63" fmla="*/ 2147483647 h 387"/>
                <a:gd name="T64" fmla="*/ 2147483647 w 164"/>
                <a:gd name="T65" fmla="*/ 2147483647 h 387"/>
                <a:gd name="T66" fmla="*/ 2147483647 w 164"/>
                <a:gd name="T67" fmla="*/ 2147483647 h 387"/>
                <a:gd name="T68" fmla="*/ 2147483647 w 164"/>
                <a:gd name="T69" fmla="*/ 2147483647 h 387"/>
                <a:gd name="T70" fmla="*/ 2147483647 w 164"/>
                <a:gd name="T71" fmla="*/ 2147483647 h 387"/>
                <a:gd name="T72" fmla="*/ 2147483647 w 164"/>
                <a:gd name="T73" fmla="*/ 2147483647 h 387"/>
                <a:gd name="T74" fmla="*/ 2147483647 w 164"/>
                <a:gd name="T75" fmla="*/ 2147483647 h 387"/>
                <a:gd name="T76" fmla="*/ 2147483647 w 164"/>
                <a:gd name="T77" fmla="*/ 2147483647 h 387"/>
                <a:gd name="T78" fmla="*/ 2147483647 w 164"/>
                <a:gd name="T79" fmla="*/ 2147483647 h 387"/>
                <a:gd name="T80" fmla="*/ 2147483647 w 164"/>
                <a:gd name="T81" fmla="*/ 2147483647 h 387"/>
                <a:gd name="T82" fmla="*/ 2147483647 w 164"/>
                <a:gd name="T83" fmla="*/ 2147483647 h 387"/>
                <a:gd name="T84" fmla="*/ 2147483647 w 164"/>
                <a:gd name="T85" fmla="*/ 2147483647 h 387"/>
                <a:gd name="T86" fmla="*/ 2147483647 w 164"/>
                <a:gd name="T87" fmla="*/ 2147483647 h 387"/>
                <a:gd name="T88" fmla="*/ 2147483647 w 164"/>
                <a:gd name="T89" fmla="*/ 2147483647 h 387"/>
                <a:gd name="T90" fmla="*/ 2147483647 w 164"/>
                <a:gd name="T91" fmla="*/ 2147483647 h 387"/>
                <a:gd name="T92" fmla="*/ 2147483647 w 164"/>
                <a:gd name="T93" fmla="*/ 2147483647 h 387"/>
                <a:gd name="T94" fmla="*/ 2147483647 w 164"/>
                <a:gd name="T95" fmla="*/ 2147483647 h 387"/>
                <a:gd name="T96" fmla="*/ 2147483647 w 164"/>
                <a:gd name="T97" fmla="*/ 2147483647 h 387"/>
                <a:gd name="T98" fmla="*/ 2147483647 w 164"/>
                <a:gd name="T99" fmla="*/ 2147483647 h 387"/>
                <a:gd name="T100" fmla="*/ 2147483647 w 164"/>
                <a:gd name="T101" fmla="*/ 2147483647 h 3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64"/>
                <a:gd name="T154" fmla="*/ 0 h 387"/>
                <a:gd name="T155" fmla="*/ 164 w 164"/>
                <a:gd name="T156" fmla="*/ 387 h 38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64" h="387">
                  <a:moveTo>
                    <a:pt x="141" y="3"/>
                  </a:moveTo>
                  <a:lnTo>
                    <a:pt x="141" y="3"/>
                  </a:lnTo>
                  <a:lnTo>
                    <a:pt x="134" y="0"/>
                  </a:lnTo>
                  <a:lnTo>
                    <a:pt x="88" y="0"/>
                  </a:lnTo>
                  <a:lnTo>
                    <a:pt x="82" y="3"/>
                  </a:lnTo>
                  <a:lnTo>
                    <a:pt x="59" y="13"/>
                  </a:lnTo>
                  <a:lnTo>
                    <a:pt x="49" y="19"/>
                  </a:lnTo>
                  <a:lnTo>
                    <a:pt x="39" y="29"/>
                  </a:lnTo>
                  <a:lnTo>
                    <a:pt x="29" y="45"/>
                  </a:lnTo>
                  <a:lnTo>
                    <a:pt x="19" y="55"/>
                  </a:lnTo>
                  <a:lnTo>
                    <a:pt x="19" y="65"/>
                  </a:lnTo>
                  <a:lnTo>
                    <a:pt x="10" y="118"/>
                  </a:lnTo>
                  <a:lnTo>
                    <a:pt x="13" y="154"/>
                  </a:lnTo>
                  <a:lnTo>
                    <a:pt x="16" y="177"/>
                  </a:lnTo>
                  <a:lnTo>
                    <a:pt x="19" y="190"/>
                  </a:lnTo>
                  <a:lnTo>
                    <a:pt x="23" y="203"/>
                  </a:lnTo>
                  <a:lnTo>
                    <a:pt x="26" y="213"/>
                  </a:lnTo>
                  <a:lnTo>
                    <a:pt x="33" y="226"/>
                  </a:lnTo>
                  <a:lnTo>
                    <a:pt x="52" y="282"/>
                  </a:lnTo>
                  <a:lnTo>
                    <a:pt x="52" y="315"/>
                  </a:lnTo>
                  <a:lnTo>
                    <a:pt x="52" y="328"/>
                  </a:lnTo>
                  <a:lnTo>
                    <a:pt x="52" y="334"/>
                  </a:lnTo>
                  <a:lnTo>
                    <a:pt x="42" y="347"/>
                  </a:lnTo>
                  <a:lnTo>
                    <a:pt x="33" y="364"/>
                  </a:lnTo>
                  <a:lnTo>
                    <a:pt x="26" y="367"/>
                  </a:lnTo>
                  <a:lnTo>
                    <a:pt x="23" y="370"/>
                  </a:lnTo>
                  <a:lnTo>
                    <a:pt x="16" y="377"/>
                  </a:lnTo>
                  <a:lnTo>
                    <a:pt x="0" y="380"/>
                  </a:lnTo>
                  <a:lnTo>
                    <a:pt x="3" y="380"/>
                  </a:lnTo>
                  <a:lnTo>
                    <a:pt x="13" y="387"/>
                  </a:lnTo>
                  <a:lnTo>
                    <a:pt x="29" y="387"/>
                  </a:lnTo>
                  <a:lnTo>
                    <a:pt x="39" y="387"/>
                  </a:lnTo>
                  <a:lnTo>
                    <a:pt x="49" y="383"/>
                  </a:lnTo>
                  <a:lnTo>
                    <a:pt x="62" y="377"/>
                  </a:lnTo>
                  <a:lnTo>
                    <a:pt x="65" y="374"/>
                  </a:lnTo>
                  <a:lnTo>
                    <a:pt x="82" y="357"/>
                  </a:lnTo>
                  <a:lnTo>
                    <a:pt x="95" y="341"/>
                  </a:lnTo>
                  <a:lnTo>
                    <a:pt x="108" y="324"/>
                  </a:lnTo>
                  <a:lnTo>
                    <a:pt x="115" y="311"/>
                  </a:lnTo>
                  <a:lnTo>
                    <a:pt x="118" y="295"/>
                  </a:lnTo>
                  <a:lnTo>
                    <a:pt x="118" y="285"/>
                  </a:lnTo>
                  <a:lnTo>
                    <a:pt x="121" y="272"/>
                  </a:lnTo>
                  <a:lnTo>
                    <a:pt x="121" y="232"/>
                  </a:lnTo>
                  <a:lnTo>
                    <a:pt x="118" y="193"/>
                  </a:lnTo>
                  <a:lnTo>
                    <a:pt x="118" y="183"/>
                  </a:lnTo>
                  <a:lnTo>
                    <a:pt x="115" y="164"/>
                  </a:lnTo>
                  <a:lnTo>
                    <a:pt x="108" y="127"/>
                  </a:lnTo>
                  <a:lnTo>
                    <a:pt x="102" y="114"/>
                  </a:lnTo>
                  <a:lnTo>
                    <a:pt x="95" y="101"/>
                  </a:lnTo>
                  <a:lnTo>
                    <a:pt x="92" y="95"/>
                  </a:lnTo>
                  <a:lnTo>
                    <a:pt x="92" y="85"/>
                  </a:lnTo>
                  <a:lnTo>
                    <a:pt x="92" y="78"/>
                  </a:lnTo>
                  <a:lnTo>
                    <a:pt x="88" y="75"/>
                  </a:lnTo>
                  <a:lnTo>
                    <a:pt x="88" y="68"/>
                  </a:lnTo>
                  <a:lnTo>
                    <a:pt x="95" y="62"/>
                  </a:lnTo>
                  <a:lnTo>
                    <a:pt x="105" y="52"/>
                  </a:lnTo>
                  <a:lnTo>
                    <a:pt x="111" y="45"/>
                  </a:lnTo>
                  <a:lnTo>
                    <a:pt x="118" y="42"/>
                  </a:lnTo>
                  <a:lnTo>
                    <a:pt x="131" y="42"/>
                  </a:lnTo>
                  <a:lnTo>
                    <a:pt x="144" y="45"/>
                  </a:lnTo>
                  <a:lnTo>
                    <a:pt x="157" y="45"/>
                  </a:lnTo>
                  <a:lnTo>
                    <a:pt x="161" y="49"/>
                  </a:lnTo>
                  <a:lnTo>
                    <a:pt x="164" y="45"/>
                  </a:lnTo>
                  <a:lnTo>
                    <a:pt x="161" y="39"/>
                  </a:lnTo>
                  <a:lnTo>
                    <a:pt x="154" y="23"/>
                  </a:lnTo>
                  <a:lnTo>
                    <a:pt x="141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9" name="Freeform 253"/>
            <p:cNvSpPr>
              <a:spLocks/>
            </p:cNvSpPr>
            <p:nvPr/>
          </p:nvSpPr>
          <p:spPr bwMode="auto">
            <a:xfrm>
              <a:off x="1792288" y="933451"/>
              <a:ext cx="26988" cy="93663"/>
            </a:xfrm>
            <a:custGeom>
              <a:avLst/>
              <a:gdLst>
                <a:gd name="T0" fmla="*/ 2147483647 w 17"/>
                <a:gd name="T1" fmla="*/ 2147483647 h 59"/>
                <a:gd name="T2" fmla="*/ 2147483647 w 17"/>
                <a:gd name="T3" fmla="*/ 2147483647 h 59"/>
                <a:gd name="T4" fmla="*/ 2147483647 w 17"/>
                <a:gd name="T5" fmla="*/ 2147483647 h 59"/>
                <a:gd name="T6" fmla="*/ 2147483647 w 17"/>
                <a:gd name="T7" fmla="*/ 2147483647 h 59"/>
                <a:gd name="T8" fmla="*/ 2147483647 w 17"/>
                <a:gd name="T9" fmla="*/ 2147483647 h 59"/>
                <a:gd name="T10" fmla="*/ 2147483647 w 17"/>
                <a:gd name="T11" fmla="*/ 2147483647 h 59"/>
                <a:gd name="T12" fmla="*/ 2147483647 w 17"/>
                <a:gd name="T13" fmla="*/ 2147483647 h 59"/>
                <a:gd name="T14" fmla="*/ 2147483647 w 17"/>
                <a:gd name="T15" fmla="*/ 2147483647 h 59"/>
                <a:gd name="T16" fmla="*/ 2147483647 w 17"/>
                <a:gd name="T17" fmla="*/ 2147483647 h 59"/>
                <a:gd name="T18" fmla="*/ 2147483647 w 17"/>
                <a:gd name="T19" fmla="*/ 2147483647 h 59"/>
                <a:gd name="T20" fmla="*/ 2147483647 w 17"/>
                <a:gd name="T21" fmla="*/ 2147483647 h 59"/>
                <a:gd name="T22" fmla="*/ 2147483647 w 17"/>
                <a:gd name="T23" fmla="*/ 2147483647 h 59"/>
                <a:gd name="T24" fmla="*/ 2147483647 w 17"/>
                <a:gd name="T25" fmla="*/ 2147483647 h 59"/>
                <a:gd name="T26" fmla="*/ 2147483647 w 17"/>
                <a:gd name="T27" fmla="*/ 2147483647 h 59"/>
                <a:gd name="T28" fmla="*/ 2147483647 w 17"/>
                <a:gd name="T29" fmla="*/ 2147483647 h 59"/>
                <a:gd name="T30" fmla="*/ 2147483647 w 17"/>
                <a:gd name="T31" fmla="*/ 2147483647 h 59"/>
                <a:gd name="T32" fmla="*/ 2147483647 w 17"/>
                <a:gd name="T33" fmla="*/ 0 h 59"/>
                <a:gd name="T34" fmla="*/ 2147483647 w 17"/>
                <a:gd name="T35" fmla="*/ 0 h 59"/>
                <a:gd name="T36" fmla="*/ 0 w 17"/>
                <a:gd name="T37" fmla="*/ 2147483647 h 59"/>
                <a:gd name="T38" fmla="*/ 0 w 17"/>
                <a:gd name="T39" fmla="*/ 2147483647 h 59"/>
                <a:gd name="T40" fmla="*/ 0 w 17"/>
                <a:gd name="T41" fmla="*/ 2147483647 h 59"/>
                <a:gd name="T42" fmla="*/ 0 w 17"/>
                <a:gd name="T43" fmla="*/ 2147483647 h 59"/>
                <a:gd name="T44" fmla="*/ 0 w 17"/>
                <a:gd name="T45" fmla="*/ 2147483647 h 59"/>
                <a:gd name="T46" fmla="*/ 0 w 17"/>
                <a:gd name="T47" fmla="*/ 2147483647 h 59"/>
                <a:gd name="T48" fmla="*/ 2147483647 w 17"/>
                <a:gd name="T49" fmla="*/ 2147483647 h 5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59"/>
                <a:gd name="T77" fmla="*/ 17 w 17"/>
                <a:gd name="T78" fmla="*/ 59 h 5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59">
                  <a:moveTo>
                    <a:pt x="7" y="59"/>
                  </a:moveTo>
                  <a:lnTo>
                    <a:pt x="7" y="59"/>
                  </a:lnTo>
                  <a:lnTo>
                    <a:pt x="14" y="52"/>
                  </a:lnTo>
                  <a:lnTo>
                    <a:pt x="14" y="49"/>
                  </a:lnTo>
                  <a:lnTo>
                    <a:pt x="14" y="42"/>
                  </a:lnTo>
                  <a:lnTo>
                    <a:pt x="14" y="39"/>
                  </a:lnTo>
                  <a:lnTo>
                    <a:pt x="17" y="33"/>
                  </a:lnTo>
                  <a:lnTo>
                    <a:pt x="14" y="29"/>
                  </a:lnTo>
                  <a:lnTo>
                    <a:pt x="10" y="23"/>
                  </a:lnTo>
                  <a:lnTo>
                    <a:pt x="7" y="16"/>
                  </a:lnTo>
                  <a:lnTo>
                    <a:pt x="7" y="6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46"/>
                  </a:lnTo>
                  <a:lnTo>
                    <a:pt x="7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0" name="Freeform 254"/>
            <p:cNvSpPr>
              <a:spLocks/>
            </p:cNvSpPr>
            <p:nvPr/>
          </p:nvSpPr>
          <p:spPr bwMode="auto">
            <a:xfrm>
              <a:off x="3376613" y="823913"/>
              <a:ext cx="546100" cy="858838"/>
            </a:xfrm>
            <a:custGeom>
              <a:avLst/>
              <a:gdLst>
                <a:gd name="T0" fmla="*/ 2147483647 w 344"/>
                <a:gd name="T1" fmla="*/ 0 h 541"/>
                <a:gd name="T2" fmla="*/ 2147483647 w 344"/>
                <a:gd name="T3" fmla="*/ 2147483647 h 541"/>
                <a:gd name="T4" fmla="*/ 2147483647 w 344"/>
                <a:gd name="T5" fmla="*/ 2147483647 h 541"/>
                <a:gd name="T6" fmla="*/ 2147483647 w 344"/>
                <a:gd name="T7" fmla="*/ 2147483647 h 541"/>
                <a:gd name="T8" fmla="*/ 2147483647 w 344"/>
                <a:gd name="T9" fmla="*/ 2147483647 h 541"/>
                <a:gd name="T10" fmla="*/ 2147483647 w 344"/>
                <a:gd name="T11" fmla="*/ 2147483647 h 541"/>
                <a:gd name="T12" fmla="*/ 2147483647 w 344"/>
                <a:gd name="T13" fmla="*/ 2147483647 h 541"/>
                <a:gd name="T14" fmla="*/ 2147483647 w 344"/>
                <a:gd name="T15" fmla="*/ 2147483647 h 541"/>
                <a:gd name="T16" fmla="*/ 2147483647 w 344"/>
                <a:gd name="T17" fmla="*/ 2147483647 h 541"/>
                <a:gd name="T18" fmla="*/ 2147483647 w 344"/>
                <a:gd name="T19" fmla="*/ 2147483647 h 541"/>
                <a:gd name="T20" fmla="*/ 2147483647 w 344"/>
                <a:gd name="T21" fmla="*/ 2147483647 h 541"/>
                <a:gd name="T22" fmla="*/ 2147483647 w 344"/>
                <a:gd name="T23" fmla="*/ 2147483647 h 541"/>
                <a:gd name="T24" fmla="*/ 2147483647 w 344"/>
                <a:gd name="T25" fmla="*/ 2147483647 h 541"/>
                <a:gd name="T26" fmla="*/ 2147483647 w 344"/>
                <a:gd name="T27" fmla="*/ 2147483647 h 541"/>
                <a:gd name="T28" fmla="*/ 2147483647 w 344"/>
                <a:gd name="T29" fmla="*/ 2147483647 h 541"/>
                <a:gd name="T30" fmla="*/ 2147483647 w 344"/>
                <a:gd name="T31" fmla="*/ 2147483647 h 541"/>
                <a:gd name="T32" fmla="*/ 2147483647 w 344"/>
                <a:gd name="T33" fmla="*/ 2147483647 h 541"/>
                <a:gd name="T34" fmla="*/ 2147483647 w 344"/>
                <a:gd name="T35" fmla="*/ 2147483647 h 541"/>
                <a:gd name="T36" fmla="*/ 2147483647 w 344"/>
                <a:gd name="T37" fmla="*/ 2147483647 h 541"/>
                <a:gd name="T38" fmla="*/ 2147483647 w 344"/>
                <a:gd name="T39" fmla="*/ 2147483647 h 541"/>
                <a:gd name="T40" fmla="*/ 2147483647 w 344"/>
                <a:gd name="T41" fmla="*/ 2147483647 h 541"/>
                <a:gd name="T42" fmla="*/ 2147483647 w 344"/>
                <a:gd name="T43" fmla="*/ 2147483647 h 541"/>
                <a:gd name="T44" fmla="*/ 2147483647 w 344"/>
                <a:gd name="T45" fmla="*/ 2147483647 h 541"/>
                <a:gd name="T46" fmla="*/ 2147483647 w 344"/>
                <a:gd name="T47" fmla="*/ 2147483647 h 541"/>
                <a:gd name="T48" fmla="*/ 2147483647 w 344"/>
                <a:gd name="T49" fmla="*/ 2147483647 h 541"/>
                <a:gd name="T50" fmla="*/ 2147483647 w 344"/>
                <a:gd name="T51" fmla="*/ 2147483647 h 541"/>
                <a:gd name="T52" fmla="*/ 2147483647 w 344"/>
                <a:gd name="T53" fmla="*/ 2147483647 h 541"/>
                <a:gd name="T54" fmla="*/ 2147483647 w 344"/>
                <a:gd name="T55" fmla="*/ 2147483647 h 541"/>
                <a:gd name="T56" fmla="*/ 2147483647 w 344"/>
                <a:gd name="T57" fmla="*/ 2147483647 h 541"/>
                <a:gd name="T58" fmla="*/ 0 w 344"/>
                <a:gd name="T59" fmla="*/ 2147483647 h 541"/>
                <a:gd name="T60" fmla="*/ 2147483647 w 344"/>
                <a:gd name="T61" fmla="*/ 2147483647 h 541"/>
                <a:gd name="T62" fmla="*/ 2147483647 w 344"/>
                <a:gd name="T63" fmla="*/ 2147483647 h 541"/>
                <a:gd name="T64" fmla="*/ 2147483647 w 344"/>
                <a:gd name="T65" fmla="*/ 2147483647 h 541"/>
                <a:gd name="T66" fmla="*/ 2147483647 w 344"/>
                <a:gd name="T67" fmla="*/ 2147483647 h 541"/>
                <a:gd name="T68" fmla="*/ 2147483647 w 344"/>
                <a:gd name="T69" fmla="*/ 2147483647 h 541"/>
                <a:gd name="T70" fmla="*/ 2147483647 w 344"/>
                <a:gd name="T71" fmla="*/ 2147483647 h 541"/>
                <a:gd name="T72" fmla="*/ 2147483647 w 344"/>
                <a:gd name="T73" fmla="*/ 2147483647 h 541"/>
                <a:gd name="T74" fmla="*/ 2147483647 w 344"/>
                <a:gd name="T75" fmla="*/ 2147483647 h 541"/>
                <a:gd name="T76" fmla="*/ 2147483647 w 344"/>
                <a:gd name="T77" fmla="*/ 2147483647 h 541"/>
                <a:gd name="T78" fmla="*/ 2147483647 w 344"/>
                <a:gd name="T79" fmla="*/ 2147483647 h 541"/>
                <a:gd name="T80" fmla="*/ 2147483647 w 344"/>
                <a:gd name="T81" fmla="*/ 0 h 5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44"/>
                <a:gd name="T124" fmla="*/ 0 h 541"/>
                <a:gd name="T125" fmla="*/ 344 w 344"/>
                <a:gd name="T126" fmla="*/ 541 h 5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44" h="541">
                  <a:moveTo>
                    <a:pt x="321" y="0"/>
                  </a:moveTo>
                  <a:lnTo>
                    <a:pt x="200" y="115"/>
                  </a:lnTo>
                  <a:lnTo>
                    <a:pt x="183" y="111"/>
                  </a:lnTo>
                  <a:lnTo>
                    <a:pt x="160" y="128"/>
                  </a:lnTo>
                  <a:lnTo>
                    <a:pt x="157" y="134"/>
                  </a:lnTo>
                  <a:lnTo>
                    <a:pt x="151" y="157"/>
                  </a:lnTo>
                  <a:lnTo>
                    <a:pt x="141" y="177"/>
                  </a:lnTo>
                  <a:lnTo>
                    <a:pt x="134" y="190"/>
                  </a:lnTo>
                  <a:lnTo>
                    <a:pt x="121" y="207"/>
                  </a:lnTo>
                  <a:lnTo>
                    <a:pt x="118" y="213"/>
                  </a:lnTo>
                  <a:lnTo>
                    <a:pt x="115" y="226"/>
                  </a:lnTo>
                  <a:lnTo>
                    <a:pt x="108" y="236"/>
                  </a:lnTo>
                  <a:lnTo>
                    <a:pt x="105" y="243"/>
                  </a:lnTo>
                  <a:lnTo>
                    <a:pt x="98" y="249"/>
                  </a:lnTo>
                  <a:lnTo>
                    <a:pt x="95" y="262"/>
                  </a:lnTo>
                  <a:lnTo>
                    <a:pt x="88" y="279"/>
                  </a:lnTo>
                  <a:lnTo>
                    <a:pt x="65" y="308"/>
                  </a:lnTo>
                  <a:lnTo>
                    <a:pt x="59" y="315"/>
                  </a:lnTo>
                  <a:lnTo>
                    <a:pt x="49" y="328"/>
                  </a:lnTo>
                  <a:lnTo>
                    <a:pt x="52" y="341"/>
                  </a:lnTo>
                  <a:lnTo>
                    <a:pt x="59" y="357"/>
                  </a:lnTo>
                  <a:lnTo>
                    <a:pt x="65" y="380"/>
                  </a:lnTo>
                  <a:lnTo>
                    <a:pt x="39" y="417"/>
                  </a:lnTo>
                  <a:lnTo>
                    <a:pt x="39" y="466"/>
                  </a:lnTo>
                  <a:lnTo>
                    <a:pt x="0" y="541"/>
                  </a:lnTo>
                  <a:lnTo>
                    <a:pt x="101" y="371"/>
                  </a:lnTo>
                  <a:lnTo>
                    <a:pt x="138" y="312"/>
                  </a:lnTo>
                  <a:lnTo>
                    <a:pt x="174" y="246"/>
                  </a:lnTo>
                  <a:lnTo>
                    <a:pt x="197" y="180"/>
                  </a:lnTo>
                  <a:lnTo>
                    <a:pt x="213" y="157"/>
                  </a:lnTo>
                  <a:lnTo>
                    <a:pt x="229" y="147"/>
                  </a:lnTo>
                  <a:lnTo>
                    <a:pt x="259" y="115"/>
                  </a:lnTo>
                  <a:lnTo>
                    <a:pt x="344" y="29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1" name="Freeform 255"/>
            <p:cNvSpPr>
              <a:spLocks/>
            </p:cNvSpPr>
            <p:nvPr/>
          </p:nvSpPr>
          <p:spPr bwMode="auto">
            <a:xfrm>
              <a:off x="3355975" y="969963"/>
              <a:ext cx="317500" cy="812800"/>
            </a:xfrm>
            <a:custGeom>
              <a:avLst/>
              <a:gdLst>
                <a:gd name="T0" fmla="*/ 2147483647 w 200"/>
                <a:gd name="T1" fmla="*/ 2147483647 h 512"/>
                <a:gd name="T2" fmla="*/ 2147483647 w 200"/>
                <a:gd name="T3" fmla="*/ 2147483647 h 512"/>
                <a:gd name="T4" fmla="*/ 2147483647 w 200"/>
                <a:gd name="T5" fmla="*/ 2147483647 h 512"/>
                <a:gd name="T6" fmla="*/ 2147483647 w 200"/>
                <a:gd name="T7" fmla="*/ 2147483647 h 512"/>
                <a:gd name="T8" fmla="*/ 2147483647 w 200"/>
                <a:gd name="T9" fmla="*/ 2147483647 h 512"/>
                <a:gd name="T10" fmla="*/ 2147483647 w 200"/>
                <a:gd name="T11" fmla="*/ 2147483647 h 512"/>
                <a:gd name="T12" fmla="*/ 2147483647 w 200"/>
                <a:gd name="T13" fmla="*/ 2147483647 h 512"/>
                <a:gd name="T14" fmla="*/ 2147483647 w 200"/>
                <a:gd name="T15" fmla="*/ 2147483647 h 512"/>
                <a:gd name="T16" fmla="*/ 2147483647 w 200"/>
                <a:gd name="T17" fmla="*/ 2147483647 h 512"/>
                <a:gd name="T18" fmla="*/ 2147483647 w 200"/>
                <a:gd name="T19" fmla="*/ 2147483647 h 512"/>
                <a:gd name="T20" fmla="*/ 2147483647 w 200"/>
                <a:gd name="T21" fmla="*/ 2147483647 h 512"/>
                <a:gd name="T22" fmla="*/ 2147483647 w 200"/>
                <a:gd name="T23" fmla="*/ 2147483647 h 512"/>
                <a:gd name="T24" fmla="*/ 2147483647 w 200"/>
                <a:gd name="T25" fmla="*/ 2147483647 h 512"/>
                <a:gd name="T26" fmla="*/ 2147483647 w 200"/>
                <a:gd name="T27" fmla="*/ 2147483647 h 512"/>
                <a:gd name="T28" fmla="*/ 2147483647 w 200"/>
                <a:gd name="T29" fmla="*/ 2147483647 h 512"/>
                <a:gd name="T30" fmla="*/ 2147483647 w 200"/>
                <a:gd name="T31" fmla="*/ 2147483647 h 512"/>
                <a:gd name="T32" fmla="*/ 2147483647 w 200"/>
                <a:gd name="T33" fmla="*/ 2147483647 h 512"/>
                <a:gd name="T34" fmla="*/ 2147483647 w 200"/>
                <a:gd name="T35" fmla="*/ 2147483647 h 512"/>
                <a:gd name="T36" fmla="*/ 2147483647 w 200"/>
                <a:gd name="T37" fmla="*/ 2147483647 h 512"/>
                <a:gd name="T38" fmla="*/ 0 w 200"/>
                <a:gd name="T39" fmla="*/ 2147483647 h 512"/>
                <a:gd name="T40" fmla="*/ 0 w 200"/>
                <a:gd name="T41" fmla="*/ 2147483647 h 512"/>
                <a:gd name="T42" fmla="*/ 0 w 200"/>
                <a:gd name="T43" fmla="*/ 2147483647 h 512"/>
                <a:gd name="T44" fmla="*/ 2147483647 w 200"/>
                <a:gd name="T45" fmla="*/ 2147483647 h 512"/>
                <a:gd name="T46" fmla="*/ 2147483647 w 200"/>
                <a:gd name="T47" fmla="*/ 2147483647 h 512"/>
                <a:gd name="T48" fmla="*/ 2147483647 w 200"/>
                <a:gd name="T49" fmla="*/ 2147483647 h 512"/>
                <a:gd name="T50" fmla="*/ 2147483647 w 200"/>
                <a:gd name="T51" fmla="*/ 2147483647 h 512"/>
                <a:gd name="T52" fmla="*/ 2147483647 w 200"/>
                <a:gd name="T53" fmla="*/ 2147483647 h 512"/>
                <a:gd name="T54" fmla="*/ 2147483647 w 200"/>
                <a:gd name="T55" fmla="*/ 2147483647 h 512"/>
                <a:gd name="T56" fmla="*/ 2147483647 w 200"/>
                <a:gd name="T57" fmla="*/ 2147483647 h 512"/>
                <a:gd name="T58" fmla="*/ 2147483647 w 200"/>
                <a:gd name="T59" fmla="*/ 2147483647 h 512"/>
                <a:gd name="T60" fmla="*/ 2147483647 w 200"/>
                <a:gd name="T61" fmla="*/ 2147483647 h 512"/>
                <a:gd name="T62" fmla="*/ 2147483647 w 200"/>
                <a:gd name="T63" fmla="*/ 2147483647 h 512"/>
                <a:gd name="T64" fmla="*/ 2147483647 w 200"/>
                <a:gd name="T65" fmla="*/ 2147483647 h 512"/>
                <a:gd name="T66" fmla="*/ 2147483647 w 200"/>
                <a:gd name="T67" fmla="*/ 2147483647 h 512"/>
                <a:gd name="T68" fmla="*/ 2147483647 w 200"/>
                <a:gd name="T69" fmla="*/ 2147483647 h 512"/>
                <a:gd name="T70" fmla="*/ 2147483647 w 200"/>
                <a:gd name="T71" fmla="*/ 2147483647 h 512"/>
                <a:gd name="T72" fmla="*/ 2147483647 w 200"/>
                <a:gd name="T73" fmla="*/ 2147483647 h 512"/>
                <a:gd name="T74" fmla="*/ 2147483647 w 200"/>
                <a:gd name="T75" fmla="*/ 2147483647 h 512"/>
                <a:gd name="T76" fmla="*/ 2147483647 w 200"/>
                <a:gd name="T77" fmla="*/ 2147483647 h 512"/>
                <a:gd name="T78" fmla="*/ 2147483647 w 200"/>
                <a:gd name="T79" fmla="*/ 2147483647 h 512"/>
                <a:gd name="T80" fmla="*/ 2147483647 w 200"/>
                <a:gd name="T81" fmla="*/ 2147483647 h 512"/>
                <a:gd name="T82" fmla="*/ 2147483647 w 200"/>
                <a:gd name="T83" fmla="*/ 2147483647 h 512"/>
                <a:gd name="T84" fmla="*/ 2147483647 w 200"/>
                <a:gd name="T85" fmla="*/ 2147483647 h 512"/>
                <a:gd name="T86" fmla="*/ 2147483647 w 200"/>
                <a:gd name="T87" fmla="*/ 2147483647 h 512"/>
                <a:gd name="T88" fmla="*/ 2147483647 w 200"/>
                <a:gd name="T89" fmla="*/ 2147483647 h 512"/>
                <a:gd name="T90" fmla="*/ 2147483647 w 200"/>
                <a:gd name="T91" fmla="*/ 0 h 512"/>
                <a:gd name="T92" fmla="*/ 2147483647 w 200"/>
                <a:gd name="T93" fmla="*/ 2147483647 h 5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0"/>
                <a:gd name="T142" fmla="*/ 0 h 512"/>
                <a:gd name="T143" fmla="*/ 200 w 200"/>
                <a:gd name="T144" fmla="*/ 512 h 5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0" h="512">
                  <a:moveTo>
                    <a:pt x="170" y="6"/>
                  </a:moveTo>
                  <a:lnTo>
                    <a:pt x="170" y="6"/>
                  </a:lnTo>
                  <a:lnTo>
                    <a:pt x="160" y="19"/>
                  </a:lnTo>
                  <a:lnTo>
                    <a:pt x="151" y="33"/>
                  </a:lnTo>
                  <a:lnTo>
                    <a:pt x="144" y="46"/>
                  </a:lnTo>
                  <a:lnTo>
                    <a:pt x="141" y="55"/>
                  </a:lnTo>
                  <a:lnTo>
                    <a:pt x="141" y="69"/>
                  </a:lnTo>
                  <a:lnTo>
                    <a:pt x="141" y="82"/>
                  </a:lnTo>
                  <a:lnTo>
                    <a:pt x="137" y="95"/>
                  </a:lnTo>
                  <a:lnTo>
                    <a:pt x="121" y="124"/>
                  </a:lnTo>
                  <a:lnTo>
                    <a:pt x="105" y="151"/>
                  </a:lnTo>
                  <a:lnTo>
                    <a:pt x="88" y="177"/>
                  </a:lnTo>
                  <a:lnTo>
                    <a:pt x="55" y="252"/>
                  </a:lnTo>
                  <a:lnTo>
                    <a:pt x="39" y="295"/>
                  </a:lnTo>
                  <a:lnTo>
                    <a:pt x="26" y="341"/>
                  </a:lnTo>
                  <a:lnTo>
                    <a:pt x="16" y="384"/>
                  </a:lnTo>
                  <a:lnTo>
                    <a:pt x="6" y="430"/>
                  </a:lnTo>
                  <a:lnTo>
                    <a:pt x="0" y="472"/>
                  </a:lnTo>
                  <a:lnTo>
                    <a:pt x="0" y="512"/>
                  </a:lnTo>
                  <a:lnTo>
                    <a:pt x="42" y="443"/>
                  </a:lnTo>
                  <a:lnTo>
                    <a:pt x="88" y="374"/>
                  </a:lnTo>
                  <a:lnTo>
                    <a:pt x="98" y="354"/>
                  </a:lnTo>
                  <a:lnTo>
                    <a:pt x="108" y="334"/>
                  </a:lnTo>
                  <a:lnTo>
                    <a:pt x="124" y="288"/>
                  </a:lnTo>
                  <a:lnTo>
                    <a:pt x="137" y="239"/>
                  </a:lnTo>
                  <a:lnTo>
                    <a:pt x="144" y="193"/>
                  </a:lnTo>
                  <a:lnTo>
                    <a:pt x="147" y="164"/>
                  </a:lnTo>
                  <a:lnTo>
                    <a:pt x="151" y="147"/>
                  </a:lnTo>
                  <a:lnTo>
                    <a:pt x="154" y="131"/>
                  </a:lnTo>
                  <a:lnTo>
                    <a:pt x="157" y="121"/>
                  </a:lnTo>
                  <a:lnTo>
                    <a:pt x="160" y="105"/>
                  </a:lnTo>
                  <a:lnTo>
                    <a:pt x="164" y="95"/>
                  </a:lnTo>
                  <a:lnTo>
                    <a:pt x="170" y="85"/>
                  </a:lnTo>
                  <a:lnTo>
                    <a:pt x="183" y="72"/>
                  </a:lnTo>
                  <a:lnTo>
                    <a:pt x="193" y="62"/>
                  </a:lnTo>
                  <a:lnTo>
                    <a:pt x="200" y="52"/>
                  </a:lnTo>
                  <a:lnTo>
                    <a:pt x="200" y="42"/>
                  </a:lnTo>
                  <a:lnTo>
                    <a:pt x="200" y="23"/>
                  </a:lnTo>
                  <a:lnTo>
                    <a:pt x="200" y="0"/>
                  </a:lnTo>
                  <a:lnTo>
                    <a:pt x="17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2" name="Rectangle 269"/>
            <p:cNvSpPr>
              <a:spLocks noChangeArrowheads="1"/>
            </p:cNvSpPr>
            <p:nvPr/>
          </p:nvSpPr>
          <p:spPr bwMode="auto">
            <a:xfrm>
              <a:off x="1277938" y="4365626"/>
              <a:ext cx="1588" cy="15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 pitchFamily="34" charset="0"/>
                <a:ea typeface="宋体" charset="-122"/>
              </a:endParaRPr>
            </a:p>
          </p:txBody>
        </p:sp>
      </p:grpSp>
      <p:grpSp>
        <p:nvGrpSpPr>
          <p:cNvPr id="73" name="Group 11"/>
          <p:cNvGrpSpPr>
            <a:grpSpLocks noChangeAspect="1"/>
          </p:cNvGrpSpPr>
          <p:nvPr/>
        </p:nvGrpSpPr>
        <p:grpSpPr bwMode="auto">
          <a:xfrm>
            <a:off x="5437633" y="1318369"/>
            <a:ext cx="4667250" cy="6602412"/>
            <a:chOff x="2614" y="335"/>
            <a:chExt cx="2670" cy="3776"/>
          </a:xfrm>
        </p:grpSpPr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4326" y="843"/>
              <a:ext cx="339" cy="483"/>
            </a:xfrm>
            <a:custGeom>
              <a:avLst/>
              <a:gdLst>
                <a:gd name="T0" fmla="*/ 2147483647 w 80"/>
                <a:gd name="T1" fmla="*/ 2147483647 h 114"/>
                <a:gd name="T2" fmla="*/ 2147483647 w 80"/>
                <a:gd name="T3" fmla="*/ 2147483647 h 114"/>
                <a:gd name="T4" fmla="*/ 2147483647 w 80"/>
                <a:gd name="T5" fmla="*/ 0 h 114"/>
                <a:gd name="T6" fmla="*/ 2147483647 w 80"/>
                <a:gd name="T7" fmla="*/ 2147483647 h 114"/>
                <a:gd name="T8" fmla="*/ 2147483647 w 80"/>
                <a:gd name="T9" fmla="*/ 2147483647 h 114"/>
                <a:gd name="T10" fmla="*/ 0 w 80"/>
                <a:gd name="T11" fmla="*/ 2147483647 h 114"/>
                <a:gd name="T12" fmla="*/ 2147483647 w 80"/>
                <a:gd name="T13" fmla="*/ 2147483647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114"/>
                <a:gd name="T23" fmla="*/ 80 w 80"/>
                <a:gd name="T24" fmla="*/ 114 h 1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114">
                  <a:moveTo>
                    <a:pt x="12" y="25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68" y="65"/>
                    <a:pt x="66" y="68"/>
                  </a:cubicBezTo>
                  <a:cubicBezTo>
                    <a:pt x="64" y="71"/>
                    <a:pt x="10" y="114"/>
                    <a:pt x="10" y="114"/>
                  </a:cubicBezTo>
                  <a:cubicBezTo>
                    <a:pt x="0" y="85"/>
                    <a:pt x="0" y="85"/>
                    <a:pt x="0" y="85"/>
                  </a:cubicBezTo>
                  <a:lnTo>
                    <a:pt x="12" y="25"/>
                  </a:lnTo>
                  <a:close/>
                </a:path>
              </a:pathLst>
            </a:custGeom>
            <a:solidFill>
              <a:srgbClr val="FFFFFF"/>
            </a:solidFill>
            <a:ln w="4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4271" y="335"/>
              <a:ext cx="390" cy="606"/>
            </a:xfrm>
            <a:custGeom>
              <a:avLst/>
              <a:gdLst>
                <a:gd name="T0" fmla="*/ 2147483647 w 92"/>
                <a:gd name="T1" fmla="*/ 2147483647 h 143"/>
                <a:gd name="T2" fmla="*/ 2147483647 w 92"/>
                <a:gd name="T3" fmla="*/ 2147483647 h 143"/>
                <a:gd name="T4" fmla="*/ 2147483647 w 92"/>
                <a:gd name="T5" fmla="*/ 2147483647 h 143"/>
                <a:gd name="T6" fmla="*/ 2147483647 w 92"/>
                <a:gd name="T7" fmla="*/ 2147483647 h 143"/>
                <a:gd name="T8" fmla="*/ 2147483647 w 92"/>
                <a:gd name="T9" fmla="*/ 2147483647 h 143"/>
                <a:gd name="T10" fmla="*/ 2147483647 w 92"/>
                <a:gd name="T11" fmla="*/ 2147483647 h 143"/>
                <a:gd name="T12" fmla="*/ 2147483647 w 92"/>
                <a:gd name="T13" fmla="*/ 2147483647 h 143"/>
                <a:gd name="T14" fmla="*/ 2147483647 w 92"/>
                <a:gd name="T15" fmla="*/ 2147483647 h 143"/>
                <a:gd name="T16" fmla="*/ 2147483647 w 92"/>
                <a:gd name="T17" fmla="*/ 2147483647 h 143"/>
                <a:gd name="T18" fmla="*/ 2147483647 w 92"/>
                <a:gd name="T19" fmla="*/ 2147483647 h 143"/>
                <a:gd name="T20" fmla="*/ 2147483647 w 92"/>
                <a:gd name="T21" fmla="*/ 2147483647 h 143"/>
                <a:gd name="T22" fmla="*/ 2147483647 w 92"/>
                <a:gd name="T23" fmla="*/ 2147483647 h 143"/>
                <a:gd name="T24" fmla="*/ 2147483647 w 92"/>
                <a:gd name="T25" fmla="*/ 2147483647 h 143"/>
                <a:gd name="T26" fmla="*/ 2147483647 w 92"/>
                <a:gd name="T27" fmla="*/ 2147483647 h 143"/>
                <a:gd name="T28" fmla="*/ 2147483647 w 92"/>
                <a:gd name="T29" fmla="*/ 2147483647 h 143"/>
                <a:gd name="T30" fmla="*/ 2147483647 w 92"/>
                <a:gd name="T31" fmla="*/ 2147483647 h 143"/>
                <a:gd name="T32" fmla="*/ 2147483647 w 92"/>
                <a:gd name="T33" fmla="*/ 2147483647 h 14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2"/>
                <a:gd name="T52" fmla="*/ 0 h 143"/>
                <a:gd name="T53" fmla="*/ 92 w 92"/>
                <a:gd name="T54" fmla="*/ 143 h 14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2" h="143">
                  <a:moveTo>
                    <a:pt x="2" y="28"/>
                  </a:moveTo>
                  <a:cubicBezTo>
                    <a:pt x="2" y="35"/>
                    <a:pt x="1" y="56"/>
                    <a:pt x="1" y="57"/>
                  </a:cubicBezTo>
                  <a:cubicBezTo>
                    <a:pt x="1" y="58"/>
                    <a:pt x="3" y="74"/>
                    <a:pt x="3" y="74"/>
                  </a:cubicBezTo>
                  <a:cubicBezTo>
                    <a:pt x="3" y="74"/>
                    <a:pt x="3" y="85"/>
                    <a:pt x="4" y="92"/>
                  </a:cubicBezTo>
                  <a:cubicBezTo>
                    <a:pt x="6" y="99"/>
                    <a:pt x="10" y="103"/>
                    <a:pt x="13" y="110"/>
                  </a:cubicBezTo>
                  <a:cubicBezTo>
                    <a:pt x="15" y="116"/>
                    <a:pt x="16" y="126"/>
                    <a:pt x="23" y="127"/>
                  </a:cubicBezTo>
                  <a:cubicBezTo>
                    <a:pt x="29" y="128"/>
                    <a:pt x="34" y="125"/>
                    <a:pt x="36" y="126"/>
                  </a:cubicBezTo>
                  <a:cubicBezTo>
                    <a:pt x="38" y="128"/>
                    <a:pt x="45" y="143"/>
                    <a:pt x="45" y="143"/>
                  </a:cubicBezTo>
                  <a:cubicBezTo>
                    <a:pt x="45" y="143"/>
                    <a:pt x="62" y="131"/>
                    <a:pt x="68" y="126"/>
                  </a:cubicBezTo>
                  <a:cubicBezTo>
                    <a:pt x="75" y="121"/>
                    <a:pt x="85" y="115"/>
                    <a:pt x="85" y="115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9"/>
                    <a:pt x="78" y="102"/>
                    <a:pt x="83" y="90"/>
                  </a:cubicBezTo>
                  <a:cubicBezTo>
                    <a:pt x="89" y="77"/>
                    <a:pt x="90" y="60"/>
                    <a:pt x="91" y="48"/>
                  </a:cubicBezTo>
                  <a:cubicBezTo>
                    <a:pt x="92" y="35"/>
                    <a:pt x="81" y="12"/>
                    <a:pt x="68" y="6"/>
                  </a:cubicBezTo>
                  <a:cubicBezTo>
                    <a:pt x="54" y="0"/>
                    <a:pt x="40" y="4"/>
                    <a:pt x="25" y="8"/>
                  </a:cubicBezTo>
                  <a:cubicBezTo>
                    <a:pt x="9" y="12"/>
                    <a:pt x="3" y="15"/>
                    <a:pt x="2" y="21"/>
                  </a:cubicBezTo>
                  <a:cubicBezTo>
                    <a:pt x="0" y="28"/>
                    <a:pt x="2" y="28"/>
                    <a:pt x="2" y="2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4415" y="941"/>
              <a:ext cx="102" cy="106"/>
            </a:xfrm>
            <a:custGeom>
              <a:avLst/>
              <a:gdLst>
                <a:gd name="T0" fmla="*/ 2147483647 w 24"/>
                <a:gd name="T1" fmla="*/ 0 h 25"/>
                <a:gd name="T2" fmla="*/ 2147483647 w 24"/>
                <a:gd name="T3" fmla="*/ 0 h 25"/>
                <a:gd name="T4" fmla="*/ 2147483647 w 24"/>
                <a:gd name="T5" fmla="*/ 2147483647 h 25"/>
                <a:gd name="T6" fmla="*/ 2147483647 w 24"/>
                <a:gd name="T7" fmla="*/ 2147483647 h 25"/>
                <a:gd name="T8" fmla="*/ 2147483647 w 24"/>
                <a:gd name="T9" fmla="*/ 2147483647 h 25"/>
                <a:gd name="T10" fmla="*/ 2147483647 w 24"/>
                <a:gd name="T11" fmla="*/ 2147483647 h 25"/>
                <a:gd name="T12" fmla="*/ 0 w 24"/>
                <a:gd name="T13" fmla="*/ 2147483647 h 25"/>
                <a:gd name="T14" fmla="*/ 2147483647 w 24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25"/>
                <a:gd name="T26" fmla="*/ 24 w 24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25">
                  <a:moveTo>
                    <a:pt x="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1" y="21"/>
                    <a:pt x="8" y="21"/>
                  </a:cubicBezTo>
                  <a:cubicBezTo>
                    <a:pt x="5" y="21"/>
                    <a:pt x="4" y="22"/>
                    <a:pt x="4" y="22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7" name="Freeform 17"/>
            <p:cNvSpPr>
              <a:spLocks/>
            </p:cNvSpPr>
            <p:nvPr/>
          </p:nvSpPr>
          <p:spPr bwMode="auto">
            <a:xfrm>
              <a:off x="4368" y="1004"/>
              <a:ext cx="132" cy="378"/>
            </a:xfrm>
            <a:custGeom>
              <a:avLst/>
              <a:gdLst>
                <a:gd name="T0" fmla="*/ 2147483647 w 31"/>
                <a:gd name="T1" fmla="*/ 2147483647 h 89"/>
                <a:gd name="T2" fmla="*/ 2147483647 w 31"/>
                <a:gd name="T3" fmla="*/ 2147483647 h 89"/>
                <a:gd name="T4" fmla="*/ 2147483647 w 31"/>
                <a:gd name="T5" fmla="*/ 2147483647 h 89"/>
                <a:gd name="T6" fmla="*/ 2147483647 w 31"/>
                <a:gd name="T7" fmla="*/ 2147483647 h 89"/>
                <a:gd name="T8" fmla="*/ 0 w 31"/>
                <a:gd name="T9" fmla="*/ 2147483647 h 89"/>
                <a:gd name="T10" fmla="*/ 2147483647 w 31"/>
                <a:gd name="T11" fmla="*/ 2147483647 h 89"/>
                <a:gd name="T12" fmla="*/ 2147483647 w 31"/>
                <a:gd name="T13" fmla="*/ 2147483647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89"/>
                <a:gd name="T23" fmla="*/ 31 w 31"/>
                <a:gd name="T24" fmla="*/ 89 h 8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89">
                  <a:moveTo>
                    <a:pt x="31" y="43"/>
                  </a:move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0" y="0"/>
                    <a:pt x="18" y="1"/>
                  </a:cubicBezTo>
                  <a:cubicBezTo>
                    <a:pt x="16" y="1"/>
                    <a:pt x="14" y="7"/>
                    <a:pt x="14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" y="89"/>
                    <a:pt x="2" y="89"/>
                    <a:pt x="2" y="89"/>
                  </a:cubicBezTo>
                  <a:lnTo>
                    <a:pt x="3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8" name="Freeform 18"/>
            <p:cNvSpPr>
              <a:spLocks/>
            </p:cNvSpPr>
            <p:nvPr/>
          </p:nvSpPr>
          <p:spPr bwMode="auto">
            <a:xfrm>
              <a:off x="4144" y="945"/>
              <a:ext cx="275" cy="784"/>
            </a:xfrm>
            <a:custGeom>
              <a:avLst/>
              <a:gdLst>
                <a:gd name="T0" fmla="*/ 2147483647 w 65"/>
                <a:gd name="T1" fmla="*/ 2147483647 h 185"/>
                <a:gd name="T2" fmla="*/ 2147483647 w 65"/>
                <a:gd name="T3" fmla="*/ 2147483647 h 185"/>
                <a:gd name="T4" fmla="*/ 2147483647 w 65"/>
                <a:gd name="T5" fmla="*/ 2147483647 h 185"/>
                <a:gd name="T6" fmla="*/ 2147483647 w 65"/>
                <a:gd name="T7" fmla="*/ 2147483647 h 185"/>
                <a:gd name="T8" fmla="*/ 2147483647 w 65"/>
                <a:gd name="T9" fmla="*/ 2147483647 h 185"/>
                <a:gd name="T10" fmla="*/ 2147483647 w 65"/>
                <a:gd name="T11" fmla="*/ 0 h 185"/>
                <a:gd name="T12" fmla="*/ 2147483647 w 65"/>
                <a:gd name="T13" fmla="*/ 2147483647 h 185"/>
                <a:gd name="T14" fmla="*/ 2147483647 w 65"/>
                <a:gd name="T15" fmla="*/ 2147483647 h 185"/>
                <a:gd name="T16" fmla="*/ 2147483647 w 65"/>
                <a:gd name="T17" fmla="*/ 2147483647 h 1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185"/>
                <a:gd name="T29" fmla="*/ 65 w 65"/>
                <a:gd name="T30" fmla="*/ 185 h 18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185">
                  <a:moveTo>
                    <a:pt x="18" y="185"/>
                  </a:moveTo>
                  <a:cubicBezTo>
                    <a:pt x="18" y="169"/>
                    <a:pt x="9" y="133"/>
                    <a:pt x="7" y="112"/>
                  </a:cubicBezTo>
                  <a:cubicBezTo>
                    <a:pt x="4" y="91"/>
                    <a:pt x="0" y="45"/>
                    <a:pt x="1" y="40"/>
                  </a:cubicBezTo>
                  <a:cubicBezTo>
                    <a:pt x="1" y="40"/>
                    <a:pt x="21" y="25"/>
                    <a:pt x="26" y="23"/>
                  </a:cubicBezTo>
                  <a:cubicBezTo>
                    <a:pt x="31" y="20"/>
                    <a:pt x="43" y="11"/>
                    <a:pt x="43" y="11"/>
                  </a:cubicBezTo>
                  <a:cubicBezTo>
                    <a:pt x="43" y="11"/>
                    <a:pt x="53" y="1"/>
                    <a:pt x="57" y="0"/>
                  </a:cubicBezTo>
                  <a:cubicBezTo>
                    <a:pt x="57" y="0"/>
                    <a:pt x="54" y="6"/>
                    <a:pt x="55" y="27"/>
                  </a:cubicBezTo>
                  <a:cubicBezTo>
                    <a:pt x="56" y="49"/>
                    <a:pt x="65" y="78"/>
                    <a:pt x="65" y="78"/>
                  </a:cubicBezTo>
                  <a:lnTo>
                    <a:pt x="18" y="1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4462" y="805"/>
              <a:ext cx="203" cy="259"/>
            </a:xfrm>
            <a:custGeom>
              <a:avLst/>
              <a:gdLst>
                <a:gd name="T0" fmla="*/ 0 w 48"/>
                <a:gd name="T1" fmla="*/ 2147483647 h 61"/>
                <a:gd name="T2" fmla="*/ 2147483647 w 48"/>
                <a:gd name="T3" fmla="*/ 2147483647 h 61"/>
                <a:gd name="T4" fmla="*/ 2147483647 w 48"/>
                <a:gd name="T5" fmla="*/ 0 h 61"/>
                <a:gd name="T6" fmla="*/ 2147483647 w 48"/>
                <a:gd name="T7" fmla="*/ 2147483647 h 61"/>
                <a:gd name="T8" fmla="*/ 2147483647 w 48"/>
                <a:gd name="T9" fmla="*/ 2147483647 h 61"/>
                <a:gd name="T10" fmla="*/ 2147483647 w 48"/>
                <a:gd name="T11" fmla="*/ 2147483647 h 61"/>
                <a:gd name="T12" fmla="*/ 2147483647 w 48"/>
                <a:gd name="T13" fmla="*/ 2147483647 h 61"/>
                <a:gd name="T14" fmla="*/ 0 w 48"/>
                <a:gd name="T15" fmla="*/ 2147483647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8"/>
                <a:gd name="T25" fmla="*/ 0 h 61"/>
                <a:gd name="T26" fmla="*/ 48 w 48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8" h="61">
                  <a:moveTo>
                    <a:pt x="0" y="32"/>
                  </a:moveTo>
                  <a:cubicBezTo>
                    <a:pt x="0" y="32"/>
                    <a:pt x="10" y="25"/>
                    <a:pt x="16" y="20"/>
                  </a:cubicBezTo>
                  <a:cubicBezTo>
                    <a:pt x="23" y="15"/>
                    <a:pt x="40" y="0"/>
                    <a:pt x="40" y="0"/>
                  </a:cubicBezTo>
                  <a:cubicBezTo>
                    <a:pt x="40" y="0"/>
                    <a:pt x="44" y="5"/>
                    <a:pt x="45" y="7"/>
                  </a:cubicBezTo>
                  <a:cubicBezTo>
                    <a:pt x="47" y="10"/>
                    <a:pt x="48" y="19"/>
                    <a:pt x="48" y="19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3" y="48"/>
                    <a:pt x="10" y="44"/>
                  </a:cubicBezTo>
                  <a:cubicBezTo>
                    <a:pt x="7" y="3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 w="4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4402" y="877"/>
              <a:ext cx="60" cy="165"/>
            </a:xfrm>
            <a:custGeom>
              <a:avLst/>
              <a:gdLst>
                <a:gd name="T0" fmla="*/ 2147483647 w 14"/>
                <a:gd name="T1" fmla="*/ 2147483647 h 39"/>
                <a:gd name="T2" fmla="*/ 2147483647 w 14"/>
                <a:gd name="T3" fmla="*/ 0 h 39"/>
                <a:gd name="T4" fmla="*/ 2147483647 w 14"/>
                <a:gd name="T5" fmla="*/ 2147483647 h 39"/>
                <a:gd name="T6" fmla="*/ 2147483647 w 14"/>
                <a:gd name="T7" fmla="*/ 2147483647 h 39"/>
                <a:gd name="T8" fmla="*/ 2147483647 w 14"/>
                <a:gd name="T9" fmla="*/ 2147483647 h 39"/>
                <a:gd name="T10" fmla="*/ 2147483647 w 14"/>
                <a:gd name="T11" fmla="*/ 214748364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39"/>
                <a:gd name="T20" fmla="*/ 14 w 14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39">
                  <a:moveTo>
                    <a:pt x="14" y="15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2" y="1"/>
                    <a:pt x="1" y="5"/>
                  </a:cubicBezTo>
                  <a:cubicBezTo>
                    <a:pt x="0" y="9"/>
                    <a:pt x="1" y="39"/>
                    <a:pt x="1" y="39"/>
                  </a:cubicBezTo>
                  <a:cubicBezTo>
                    <a:pt x="1" y="39"/>
                    <a:pt x="4" y="29"/>
                    <a:pt x="7" y="23"/>
                  </a:cubicBezTo>
                  <a:cubicBezTo>
                    <a:pt x="10" y="18"/>
                    <a:pt x="14" y="15"/>
                    <a:pt x="14" y="15"/>
                  </a:cubicBezTo>
                  <a:close/>
                </a:path>
              </a:pathLst>
            </a:custGeom>
            <a:solidFill>
              <a:srgbClr val="FFFFFF"/>
            </a:solidFill>
            <a:ln w="4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4101" y="839"/>
              <a:ext cx="967" cy="3183"/>
            </a:xfrm>
            <a:custGeom>
              <a:avLst/>
              <a:gdLst>
                <a:gd name="T0" fmla="*/ 2147483647 w 228"/>
                <a:gd name="T1" fmla="*/ 2147483647 h 751"/>
                <a:gd name="T2" fmla="*/ 2147483647 w 228"/>
                <a:gd name="T3" fmla="*/ 2147483647 h 751"/>
                <a:gd name="T4" fmla="*/ 2147483647 w 228"/>
                <a:gd name="T5" fmla="*/ 2147483647 h 751"/>
                <a:gd name="T6" fmla="*/ 2147483647 w 228"/>
                <a:gd name="T7" fmla="*/ 0 h 751"/>
                <a:gd name="T8" fmla="*/ 2147483647 w 228"/>
                <a:gd name="T9" fmla="*/ 2147483647 h 751"/>
                <a:gd name="T10" fmla="*/ 2147483647 w 228"/>
                <a:gd name="T11" fmla="*/ 2147483647 h 751"/>
                <a:gd name="T12" fmla="*/ 2147483647 w 228"/>
                <a:gd name="T13" fmla="*/ 2147483647 h 751"/>
                <a:gd name="T14" fmla="*/ 2147483647 w 228"/>
                <a:gd name="T15" fmla="*/ 2147483647 h 751"/>
                <a:gd name="T16" fmla="*/ 2147483647 w 228"/>
                <a:gd name="T17" fmla="*/ 2147483647 h 751"/>
                <a:gd name="T18" fmla="*/ 2147483647 w 228"/>
                <a:gd name="T19" fmla="*/ 2147483647 h 751"/>
                <a:gd name="T20" fmla="*/ 2147483647 w 228"/>
                <a:gd name="T21" fmla="*/ 2147483647 h 751"/>
                <a:gd name="T22" fmla="*/ 2147483647 w 228"/>
                <a:gd name="T23" fmla="*/ 2147483647 h 751"/>
                <a:gd name="T24" fmla="*/ 2147483647 w 228"/>
                <a:gd name="T25" fmla="*/ 2147483647 h 751"/>
                <a:gd name="T26" fmla="*/ 2147483647 w 228"/>
                <a:gd name="T27" fmla="*/ 2147483647 h 751"/>
                <a:gd name="T28" fmla="*/ 2147483647 w 228"/>
                <a:gd name="T29" fmla="*/ 2147483647 h 751"/>
                <a:gd name="T30" fmla="*/ 2147483647 w 228"/>
                <a:gd name="T31" fmla="*/ 2147483647 h 751"/>
                <a:gd name="T32" fmla="*/ 2147483647 w 228"/>
                <a:gd name="T33" fmla="*/ 2147483647 h 751"/>
                <a:gd name="T34" fmla="*/ 2147483647 w 228"/>
                <a:gd name="T35" fmla="*/ 2147483647 h 751"/>
                <a:gd name="T36" fmla="*/ 2147483647 w 228"/>
                <a:gd name="T37" fmla="*/ 2147483647 h 751"/>
                <a:gd name="T38" fmla="*/ 2147483647 w 228"/>
                <a:gd name="T39" fmla="*/ 2147483647 h 751"/>
                <a:gd name="T40" fmla="*/ 2147483647 w 228"/>
                <a:gd name="T41" fmla="*/ 2147483647 h 751"/>
                <a:gd name="T42" fmla="*/ 2147483647 w 228"/>
                <a:gd name="T43" fmla="*/ 2147483647 h 751"/>
                <a:gd name="T44" fmla="*/ 2147483647 w 228"/>
                <a:gd name="T45" fmla="*/ 2147483647 h 751"/>
                <a:gd name="T46" fmla="*/ 2147483647 w 228"/>
                <a:gd name="T47" fmla="*/ 2147483647 h 751"/>
                <a:gd name="T48" fmla="*/ 2147483647 w 228"/>
                <a:gd name="T49" fmla="*/ 2147483647 h 751"/>
                <a:gd name="T50" fmla="*/ 2147483647 w 228"/>
                <a:gd name="T51" fmla="*/ 2147483647 h 751"/>
                <a:gd name="T52" fmla="*/ 2147483647 w 228"/>
                <a:gd name="T53" fmla="*/ 2147483647 h 751"/>
                <a:gd name="T54" fmla="*/ 2147483647 w 228"/>
                <a:gd name="T55" fmla="*/ 2147483647 h 751"/>
                <a:gd name="T56" fmla="*/ 2147483647 w 228"/>
                <a:gd name="T57" fmla="*/ 2147483647 h 751"/>
                <a:gd name="T58" fmla="*/ 2147483647 w 228"/>
                <a:gd name="T59" fmla="*/ 2147483647 h 751"/>
                <a:gd name="T60" fmla="*/ 2147483647 w 228"/>
                <a:gd name="T61" fmla="*/ 2147483647 h 751"/>
                <a:gd name="T62" fmla="*/ 2147483647 w 228"/>
                <a:gd name="T63" fmla="*/ 2147483647 h 751"/>
                <a:gd name="T64" fmla="*/ 2147483647 w 228"/>
                <a:gd name="T65" fmla="*/ 2147483647 h 751"/>
                <a:gd name="T66" fmla="*/ 2147483647 w 228"/>
                <a:gd name="T67" fmla="*/ 2147483647 h 751"/>
                <a:gd name="T68" fmla="*/ 2147483647 w 228"/>
                <a:gd name="T69" fmla="*/ 2147483647 h 751"/>
                <a:gd name="T70" fmla="*/ 2147483647 w 228"/>
                <a:gd name="T71" fmla="*/ 2147483647 h 751"/>
                <a:gd name="T72" fmla="*/ 2147483647 w 228"/>
                <a:gd name="T73" fmla="*/ 2147483647 h 751"/>
                <a:gd name="T74" fmla="*/ 2147483647 w 228"/>
                <a:gd name="T75" fmla="*/ 2147483647 h 751"/>
                <a:gd name="T76" fmla="*/ 2147483647 w 228"/>
                <a:gd name="T77" fmla="*/ 2147483647 h 751"/>
                <a:gd name="T78" fmla="*/ 2147483647 w 228"/>
                <a:gd name="T79" fmla="*/ 2147483647 h 751"/>
                <a:gd name="T80" fmla="*/ 2147483647 w 228"/>
                <a:gd name="T81" fmla="*/ 2147483647 h 751"/>
                <a:gd name="T82" fmla="*/ 2147483647 w 228"/>
                <a:gd name="T83" fmla="*/ 2147483647 h 751"/>
                <a:gd name="T84" fmla="*/ 2147483647 w 228"/>
                <a:gd name="T85" fmla="*/ 2147483647 h 751"/>
                <a:gd name="T86" fmla="*/ 2147483647 w 228"/>
                <a:gd name="T87" fmla="*/ 2147483647 h 751"/>
                <a:gd name="T88" fmla="*/ 2147483647 w 228"/>
                <a:gd name="T89" fmla="*/ 2147483647 h 751"/>
                <a:gd name="T90" fmla="*/ 2147483647 w 228"/>
                <a:gd name="T91" fmla="*/ 2147483647 h 751"/>
                <a:gd name="T92" fmla="*/ 2147483647 w 228"/>
                <a:gd name="T93" fmla="*/ 2147483647 h 751"/>
                <a:gd name="T94" fmla="*/ 2147483647 w 228"/>
                <a:gd name="T95" fmla="*/ 2147483647 h 751"/>
                <a:gd name="T96" fmla="*/ 2147483647 w 228"/>
                <a:gd name="T97" fmla="*/ 2147483647 h 751"/>
                <a:gd name="T98" fmla="*/ 2147483647 w 228"/>
                <a:gd name="T99" fmla="*/ 2147483647 h 75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8"/>
                <a:gd name="T151" fmla="*/ 0 h 751"/>
                <a:gd name="T152" fmla="*/ 228 w 228"/>
                <a:gd name="T153" fmla="*/ 751 h 75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8" h="751">
                  <a:moveTo>
                    <a:pt x="38" y="156"/>
                  </a:moveTo>
                  <a:cubicBezTo>
                    <a:pt x="45" y="142"/>
                    <a:pt x="68" y="101"/>
                    <a:pt x="79" y="89"/>
                  </a:cubicBezTo>
                  <a:cubicBezTo>
                    <a:pt x="90" y="76"/>
                    <a:pt x="106" y="40"/>
                    <a:pt x="113" y="32"/>
                  </a:cubicBezTo>
                  <a:cubicBezTo>
                    <a:pt x="120" y="23"/>
                    <a:pt x="132" y="0"/>
                    <a:pt x="132" y="0"/>
                  </a:cubicBezTo>
                  <a:cubicBezTo>
                    <a:pt x="132" y="0"/>
                    <a:pt x="141" y="9"/>
                    <a:pt x="145" y="17"/>
                  </a:cubicBezTo>
                  <a:cubicBezTo>
                    <a:pt x="145" y="17"/>
                    <a:pt x="177" y="29"/>
                    <a:pt x="185" y="31"/>
                  </a:cubicBezTo>
                  <a:cubicBezTo>
                    <a:pt x="194" y="34"/>
                    <a:pt x="199" y="37"/>
                    <a:pt x="199" y="37"/>
                  </a:cubicBezTo>
                  <a:cubicBezTo>
                    <a:pt x="199" y="37"/>
                    <a:pt x="206" y="36"/>
                    <a:pt x="212" y="43"/>
                  </a:cubicBezTo>
                  <a:cubicBezTo>
                    <a:pt x="218" y="49"/>
                    <a:pt x="224" y="81"/>
                    <a:pt x="226" y="93"/>
                  </a:cubicBezTo>
                  <a:cubicBezTo>
                    <a:pt x="228" y="105"/>
                    <a:pt x="228" y="128"/>
                    <a:pt x="228" y="128"/>
                  </a:cubicBezTo>
                  <a:cubicBezTo>
                    <a:pt x="227" y="136"/>
                    <a:pt x="226" y="140"/>
                    <a:pt x="226" y="140"/>
                  </a:cubicBezTo>
                  <a:cubicBezTo>
                    <a:pt x="226" y="140"/>
                    <a:pt x="226" y="203"/>
                    <a:pt x="226" y="225"/>
                  </a:cubicBezTo>
                  <a:cubicBezTo>
                    <a:pt x="226" y="247"/>
                    <a:pt x="219" y="306"/>
                    <a:pt x="218" y="319"/>
                  </a:cubicBezTo>
                  <a:cubicBezTo>
                    <a:pt x="217" y="332"/>
                    <a:pt x="216" y="341"/>
                    <a:pt x="216" y="341"/>
                  </a:cubicBezTo>
                  <a:cubicBezTo>
                    <a:pt x="216" y="341"/>
                    <a:pt x="208" y="345"/>
                    <a:pt x="202" y="347"/>
                  </a:cubicBezTo>
                  <a:cubicBezTo>
                    <a:pt x="196" y="350"/>
                    <a:pt x="178" y="351"/>
                    <a:pt x="178" y="351"/>
                  </a:cubicBezTo>
                  <a:cubicBezTo>
                    <a:pt x="178" y="351"/>
                    <a:pt x="185" y="523"/>
                    <a:pt x="184" y="545"/>
                  </a:cubicBezTo>
                  <a:cubicBezTo>
                    <a:pt x="184" y="568"/>
                    <a:pt x="185" y="634"/>
                    <a:pt x="184" y="646"/>
                  </a:cubicBezTo>
                  <a:cubicBezTo>
                    <a:pt x="182" y="657"/>
                    <a:pt x="178" y="664"/>
                    <a:pt x="178" y="664"/>
                  </a:cubicBezTo>
                  <a:cubicBezTo>
                    <a:pt x="178" y="664"/>
                    <a:pt x="176" y="663"/>
                    <a:pt x="176" y="675"/>
                  </a:cubicBezTo>
                  <a:cubicBezTo>
                    <a:pt x="176" y="686"/>
                    <a:pt x="176" y="692"/>
                    <a:pt x="176" y="692"/>
                  </a:cubicBezTo>
                  <a:cubicBezTo>
                    <a:pt x="176" y="706"/>
                    <a:pt x="176" y="706"/>
                    <a:pt x="176" y="706"/>
                  </a:cubicBezTo>
                  <a:cubicBezTo>
                    <a:pt x="176" y="706"/>
                    <a:pt x="181" y="710"/>
                    <a:pt x="181" y="713"/>
                  </a:cubicBezTo>
                  <a:cubicBezTo>
                    <a:pt x="181" y="716"/>
                    <a:pt x="179" y="719"/>
                    <a:pt x="179" y="719"/>
                  </a:cubicBezTo>
                  <a:cubicBezTo>
                    <a:pt x="179" y="719"/>
                    <a:pt x="179" y="720"/>
                    <a:pt x="180" y="724"/>
                  </a:cubicBezTo>
                  <a:cubicBezTo>
                    <a:pt x="181" y="729"/>
                    <a:pt x="180" y="738"/>
                    <a:pt x="180" y="738"/>
                  </a:cubicBezTo>
                  <a:cubicBezTo>
                    <a:pt x="165" y="740"/>
                    <a:pt x="165" y="740"/>
                    <a:pt x="165" y="740"/>
                  </a:cubicBezTo>
                  <a:cubicBezTo>
                    <a:pt x="156" y="738"/>
                    <a:pt x="156" y="738"/>
                    <a:pt x="156" y="738"/>
                  </a:cubicBezTo>
                  <a:cubicBezTo>
                    <a:pt x="140" y="746"/>
                    <a:pt x="140" y="746"/>
                    <a:pt x="140" y="746"/>
                  </a:cubicBezTo>
                  <a:cubicBezTo>
                    <a:pt x="140" y="746"/>
                    <a:pt x="109" y="751"/>
                    <a:pt x="95" y="751"/>
                  </a:cubicBezTo>
                  <a:cubicBezTo>
                    <a:pt x="81" y="751"/>
                    <a:pt x="76" y="749"/>
                    <a:pt x="77" y="747"/>
                  </a:cubicBezTo>
                  <a:cubicBezTo>
                    <a:pt x="78" y="744"/>
                    <a:pt x="78" y="732"/>
                    <a:pt x="78" y="732"/>
                  </a:cubicBezTo>
                  <a:cubicBezTo>
                    <a:pt x="76" y="725"/>
                    <a:pt x="76" y="725"/>
                    <a:pt x="76" y="725"/>
                  </a:cubicBezTo>
                  <a:cubicBezTo>
                    <a:pt x="76" y="725"/>
                    <a:pt x="69" y="728"/>
                    <a:pt x="62" y="732"/>
                  </a:cubicBezTo>
                  <a:cubicBezTo>
                    <a:pt x="55" y="736"/>
                    <a:pt x="1" y="736"/>
                    <a:pt x="1" y="736"/>
                  </a:cubicBezTo>
                  <a:cubicBezTo>
                    <a:pt x="1" y="736"/>
                    <a:pt x="0" y="723"/>
                    <a:pt x="3" y="720"/>
                  </a:cubicBezTo>
                  <a:cubicBezTo>
                    <a:pt x="6" y="717"/>
                    <a:pt x="27" y="715"/>
                    <a:pt x="27" y="715"/>
                  </a:cubicBezTo>
                  <a:cubicBezTo>
                    <a:pt x="27" y="715"/>
                    <a:pt x="30" y="711"/>
                    <a:pt x="34" y="710"/>
                  </a:cubicBezTo>
                  <a:cubicBezTo>
                    <a:pt x="37" y="709"/>
                    <a:pt x="42" y="710"/>
                    <a:pt x="44" y="706"/>
                  </a:cubicBezTo>
                  <a:cubicBezTo>
                    <a:pt x="47" y="702"/>
                    <a:pt x="49" y="692"/>
                    <a:pt x="52" y="686"/>
                  </a:cubicBezTo>
                  <a:cubicBezTo>
                    <a:pt x="55" y="680"/>
                    <a:pt x="56" y="675"/>
                    <a:pt x="57" y="669"/>
                  </a:cubicBezTo>
                  <a:cubicBezTo>
                    <a:pt x="57" y="663"/>
                    <a:pt x="47" y="640"/>
                    <a:pt x="44" y="631"/>
                  </a:cubicBezTo>
                  <a:cubicBezTo>
                    <a:pt x="41" y="623"/>
                    <a:pt x="35" y="605"/>
                    <a:pt x="35" y="599"/>
                  </a:cubicBezTo>
                  <a:cubicBezTo>
                    <a:pt x="36" y="594"/>
                    <a:pt x="27" y="460"/>
                    <a:pt x="27" y="441"/>
                  </a:cubicBezTo>
                  <a:cubicBezTo>
                    <a:pt x="26" y="421"/>
                    <a:pt x="22" y="358"/>
                    <a:pt x="22" y="358"/>
                  </a:cubicBezTo>
                  <a:cubicBezTo>
                    <a:pt x="22" y="358"/>
                    <a:pt x="12" y="344"/>
                    <a:pt x="11" y="335"/>
                  </a:cubicBezTo>
                  <a:cubicBezTo>
                    <a:pt x="11" y="335"/>
                    <a:pt x="18" y="325"/>
                    <a:pt x="20" y="309"/>
                  </a:cubicBezTo>
                  <a:cubicBezTo>
                    <a:pt x="22" y="292"/>
                    <a:pt x="25" y="262"/>
                    <a:pt x="26" y="248"/>
                  </a:cubicBezTo>
                  <a:cubicBezTo>
                    <a:pt x="27" y="233"/>
                    <a:pt x="27" y="187"/>
                    <a:pt x="27" y="187"/>
                  </a:cubicBezTo>
                  <a:lnTo>
                    <a:pt x="38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2" name="Freeform 22"/>
            <p:cNvSpPr>
              <a:spLocks/>
            </p:cNvSpPr>
            <p:nvPr/>
          </p:nvSpPr>
          <p:spPr bwMode="auto">
            <a:xfrm>
              <a:off x="3855" y="1115"/>
              <a:ext cx="429" cy="907"/>
            </a:xfrm>
            <a:custGeom>
              <a:avLst/>
              <a:gdLst>
                <a:gd name="T0" fmla="*/ 2147483647 w 101"/>
                <a:gd name="T1" fmla="*/ 0 h 214"/>
                <a:gd name="T2" fmla="*/ 2147483647 w 101"/>
                <a:gd name="T3" fmla="*/ 2147483647 h 214"/>
                <a:gd name="T4" fmla="*/ 2147483647 w 101"/>
                <a:gd name="T5" fmla="*/ 2147483647 h 214"/>
                <a:gd name="T6" fmla="*/ 2147483647 w 101"/>
                <a:gd name="T7" fmla="*/ 2147483647 h 214"/>
                <a:gd name="T8" fmla="*/ 2147483647 w 101"/>
                <a:gd name="T9" fmla="*/ 2147483647 h 214"/>
                <a:gd name="T10" fmla="*/ 2147483647 w 101"/>
                <a:gd name="T11" fmla="*/ 2147483647 h 214"/>
                <a:gd name="T12" fmla="*/ 2147483647 w 101"/>
                <a:gd name="T13" fmla="*/ 2147483647 h 214"/>
                <a:gd name="T14" fmla="*/ 2147483647 w 101"/>
                <a:gd name="T15" fmla="*/ 2147483647 h 214"/>
                <a:gd name="T16" fmla="*/ 2147483647 w 101"/>
                <a:gd name="T17" fmla="*/ 2147483647 h 214"/>
                <a:gd name="T18" fmla="*/ 2147483647 w 101"/>
                <a:gd name="T19" fmla="*/ 2147483647 h 214"/>
                <a:gd name="T20" fmla="*/ 0 w 101"/>
                <a:gd name="T21" fmla="*/ 2147483647 h 214"/>
                <a:gd name="T22" fmla="*/ 2147483647 w 101"/>
                <a:gd name="T23" fmla="*/ 2147483647 h 214"/>
                <a:gd name="T24" fmla="*/ 2147483647 w 101"/>
                <a:gd name="T25" fmla="*/ 2147483647 h 214"/>
                <a:gd name="T26" fmla="*/ 2147483647 w 101"/>
                <a:gd name="T27" fmla="*/ 2147483647 h 214"/>
                <a:gd name="T28" fmla="*/ 2147483647 w 101"/>
                <a:gd name="T29" fmla="*/ 2147483647 h 214"/>
                <a:gd name="T30" fmla="*/ 2147483647 w 101"/>
                <a:gd name="T31" fmla="*/ 2147483647 h 214"/>
                <a:gd name="T32" fmla="*/ 2147483647 w 101"/>
                <a:gd name="T33" fmla="*/ 0 h 21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1"/>
                <a:gd name="T52" fmla="*/ 0 h 214"/>
                <a:gd name="T53" fmla="*/ 101 w 101"/>
                <a:gd name="T54" fmla="*/ 214 h 21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1" h="214">
                  <a:moveTo>
                    <a:pt x="69" y="0"/>
                  </a:moveTo>
                  <a:cubicBezTo>
                    <a:pt x="69" y="0"/>
                    <a:pt x="65" y="6"/>
                    <a:pt x="65" y="11"/>
                  </a:cubicBezTo>
                  <a:cubicBezTo>
                    <a:pt x="64" y="16"/>
                    <a:pt x="64" y="33"/>
                    <a:pt x="64" y="33"/>
                  </a:cubicBezTo>
                  <a:cubicBezTo>
                    <a:pt x="64" y="33"/>
                    <a:pt x="61" y="33"/>
                    <a:pt x="59" y="37"/>
                  </a:cubicBezTo>
                  <a:cubicBezTo>
                    <a:pt x="58" y="41"/>
                    <a:pt x="59" y="55"/>
                    <a:pt x="59" y="55"/>
                  </a:cubicBezTo>
                  <a:cubicBezTo>
                    <a:pt x="59" y="55"/>
                    <a:pt x="55" y="58"/>
                    <a:pt x="56" y="59"/>
                  </a:cubicBezTo>
                  <a:cubicBezTo>
                    <a:pt x="56" y="60"/>
                    <a:pt x="55" y="76"/>
                    <a:pt x="53" y="84"/>
                  </a:cubicBezTo>
                  <a:cubicBezTo>
                    <a:pt x="52" y="92"/>
                    <a:pt x="42" y="102"/>
                    <a:pt x="41" y="105"/>
                  </a:cubicBezTo>
                  <a:cubicBezTo>
                    <a:pt x="39" y="107"/>
                    <a:pt x="29" y="112"/>
                    <a:pt x="26" y="119"/>
                  </a:cubicBezTo>
                  <a:cubicBezTo>
                    <a:pt x="24" y="126"/>
                    <a:pt x="23" y="129"/>
                    <a:pt x="19" y="138"/>
                  </a:cubicBezTo>
                  <a:cubicBezTo>
                    <a:pt x="15" y="146"/>
                    <a:pt x="0" y="159"/>
                    <a:pt x="0" y="159"/>
                  </a:cubicBezTo>
                  <a:cubicBezTo>
                    <a:pt x="0" y="159"/>
                    <a:pt x="3" y="195"/>
                    <a:pt x="10" y="202"/>
                  </a:cubicBezTo>
                  <a:cubicBezTo>
                    <a:pt x="18" y="209"/>
                    <a:pt x="22" y="214"/>
                    <a:pt x="29" y="209"/>
                  </a:cubicBezTo>
                  <a:cubicBezTo>
                    <a:pt x="37" y="203"/>
                    <a:pt x="56" y="175"/>
                    <a:pt x="61" y="168"/>
                  </a:cubicBezTo>
                  <a:cubicBezTo>
                    <a:pt x="66" y="162"/>
                    <a:pt x="90" y="137"/>
                    <a:pt x="90" y="137"/>
                  </a:cubicBezTo>
                  <a:cubicBezTo>
                    <a:pt x="90" y="137"/>
                    <a:pt x="101" y="63"/>
                    <a:pt x="95" y="47"/>
                  </a:cubicBezTo>
                  <a:cubicBezTo>
                    <a:pt x="88" y="31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3" name="Freeform 23"/>
            <p:cNvSpPr>
              <a:spLocks/>
            </p:cNvSpPr>
            <p:nvPr/>
          </p:nvSpPr>
          <p:spPr bwMode="auto">
            <a:xfrm>
              <a:off x="3860" y="1818"/>
              <a:ext cx="110" cy="165"/>
            </a:xfrm>
            <a:custGeom>
              <a:avLst/>
              <a:gdLst>
                <a:gd name="T0" fmla="*/ 2147483647 w 26"/>
                <a:gd name="T1" fmla="*/ 2147483647 h 39"/>
                <a:gd name="T2" fmla="*/ 2147483647 w 26"/>
                <a:gd name="T3" fmla="*/ 2147483647 h 39"/>
                <a:gd name="T4" fmla="*/ 2147483647 w 26"/>
                <a:gd name="T5" fmla="*/ 2147483647 h 39"/>
                <a:gd name="T6" fmla="*/ 2147483647 w 26"/>
                <a:gd name="T7" fmla="*/ 2147483647 h 39"/>
                <a:gd name="T8" fmla="*/ 2147483647 w 26"/>
                <a:gd name="T9" fmla="*/ 2147483647 h 39"/>
                <a:gd name="T10" fmla="*/ 2147483647 w 26"/>
                <a:gd name="T11" fmla="*/ 214748364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39"/>
                <a:gd name="T20" fmla="*/ 26 w 26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39">
                  <a:moveTo>
                    <a:pt x="1" y="1"/>
                  </a:moveTo>
                  <a:cubicBezTo>
                    <a:pt x="6" y="3"/>
                    <a:pt x="17" y="1"/>
                    <a:pt x="20" y="4"/>
                  </a:cubicBezTo>
                  <a:cubicBezTo>
                    <a:pt x="24" y="7"/>
                    <a:pt x="25" y="23"/>
                    <a:pt x="25" y="29"/>
                  </a:cubicBezTo>
                  <a:cubicBezTo>
                    <a:pt x="26" y="36"/>
                    <a:pt x="20" y="39"/>
                    <a:pt x="18" y="38"/>
                  </a:cubicBezTo>
                  <a:cubicBezTo>
                    <a:pt x="15" y="38"/>
                    <a:pt x="7" y="29"/>
                    <a:pt x="6" y="28"/>
                  </a:cubicBezTo>
                  <a:cubicBezTo>
                    <a:pt x="5" y="27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 w="4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3775" y="1788"/>
              <a:ext cx="182" cy="208"/>
            </a:xfrm>
            <a:custGeom>
              <a:avLst/>
              <a:gdLst>
                <a:gd name="T0" fmla="*/ 2147483647 w 43"/>
                <a:gd name="T1" fmla="*/ 0 h 49"/>
                <a:gd name="T2" fmla="*/ 2147483647 w 43"/>
                <a:gd name="T3" fmla="*/ 2147483647 h 49"/>
                <a:gd name="T4" fmla="*/ 2147483647 w 43"/>
                <a:gd name="T5" fmla="*/ 2147483647 h 49"/>
                <a:gd name="T6" fmla="*/ 2147483647 w 43"/>
                <a:gd name="T7" fmla="*/ 2147483647 h 49"/>
                <a:gd name="T8" fmla="*/ 2147483647 w 43"/>
                <a:gd name="T9" fmla="*/ 2147483647 h 49"/>
                <a:gd name="T10" fmla="*/ 2147483647 w 43"/>
                <a:gd name="T11" fmla="*/ 2147483647 h 49"/>
                <a:gd name="T12" fmla="*/ 2147483647 w 43"/>
                <a:gd name="T13" fmla="*/ 2147483647 h 49"/>
                <a:gd name="T14" fmla="*/ 2147483647 w 43"/>
                <a:gd name="T15" fmla="*/ 2147483647 h 49"/>
                <a:gd name="T16" fmla="*/ 2147483647 w 43"/>
                <a:gd name="T17" fmla="*/ 2147483647 h 49"/>
                <a:gd name="T18" fmla="*/ 2147483647 w 43"/>
                <a:gd name="T19" fmla="*/ 2147483647 h 49"/>
                <a:gd name="T20" fmla="*/ 0 w 43"/>
                <a:gd name="T21" fmla="*/ 2147483647 h 49"/>
                <a:gd name="T22" fmla="*/ 2147483647 w 43"/>
                <a:gd name="T23" fmla="*/ 2147483647 h 49"/>
                <a:gd name="T24" fmla="*/ 2147483647 w 43"/>
                <a:gd name="T25" fmla="*/ 2147483647 h 49"/>
                <a:gd name="T26" fmla="*/ 2147483647 w 43"/>
                <a:gd name="T27" fmla="*/ 2147483647 h 49"/>
                <a:gd name="T28" fmla="*/ 0 w 43"/>
                <a:gd name="T29" fmla="*/ 2147483647 h 49"/>
                <a:gd name="T30" fmla="*/ 2147483647 w 43"/>
                <a:gd name="T31" fmla="*/ 0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3"/>
                <a:gd name="T49" fmla="*/ 0 h 49"/>
                <a:gd name="T50" fmla="*/ 43 w 43"/>
                <a:gd name="T51" fmla="*/ 49 h 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3" h="49">
                  <a:moveTo>
                    <a:pt x="7" y="0"/>
                  </a:moveTo>
                  <a:cubicBezTo>
                    <a:pt x="14" y="0"/>
                    <a:pt x="17" y="3"/>
                    <a:pt x="21" y="5"/>
                  </a:cubicBezTo>
                  <a:cubicBezTo>
                    <a:pt x="26" y="8"/>
                    <a:pt x="32" y="13"/>
                    <a:pt x="32" y="13"/>
                  </a:cubicBezTo>
                  <a:cubicBezTo>
                    <a:pt x="32" y="13"/>
                    <a:pt x="41" y="14"/>
                    <a:pt x="42" y="17"/>
                  </a:cubicBezTo>
                  <a:cubicBezTo>
                    <a:pt x="43" y="21"/>
                    <a:pt x="42" y="28"/>
                    <a:pt x="41" y="30"/>
                  </a:cubicBezTo>
                  <a:cubicBezTo>
                    <a:pt x="40" y="32"/>
                    <a:pt x="34" y="33"/>
                    <a:pt x="33" y="35"/>
                  </a:cubicBezTo>
                  <a:cubicBezTo>
                    <a:pt x="31" y="37"/>
                    <a:pt x="29" y="39"/>
                    <a:pt x="28" y="41"/>
                  </a:cubicBezTo>
                  <a:cubicBezTo>
                    <a:pt x="27" y="43"/>
                    <a:pt x="22" y="43"/>
                    <a:pt x="22" y="43"/>
                  </a:cubicBezTo>
                  <a:cubicBezTo>
                    <a:pt x="22" y="43"/>
                    <a:pt x="22" y="45"/>
                    <a:pt x="21" y="47"/>
                  </a:cubicBezTo>
                  <a:cubicBezTo>
                    <a:pt x="19" y="48"/>
                    <a:pt x="15" y="48"/>
                    <a:pt x="11" y="49"/>
                  </a:cubicBezTo>
                  <a:cubicBezTo>
                    <a:pt x="6" y="49"/>
                    <a:pt x="0" y="48"/>
                    <a:pt x="0" y="46"/>
                  </a:cubicBezTo>
                  <a:cubicBezTo>
                    <a:pt x="0" y="43"/>
                    <a:pt x="5" y="43"/>
                    <a:pt x="5" y="43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5" y="38"/>
                    <a:pt x="4" y="37"/>
                  </a:cubicBezTo>
                  <a:cubicBezTo>
                    <a:pt x="4" y="36"/>
                    <a:pt x="0" y="30"/>
                    <a:pt x="0" y="3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3733" y="1784"/>
              <a:ext cx="80" cy="149"/>
            </a:xfrm>
            <a:custGeom>
              <a:avLst/>
              <a:gdLst>
                <a:gd name="T0" fmla="*/ 2147483647 w 19"/>
                <a:gd name="T1" fmla="*/ 0 h 35"/>
                <a:gd name="T2" fmla="*/ 2147483647 w 19"/>
                <a:gd name="T3" fmla="*/ 2147483647 h 35"/>
                <a:gd name="T4" fmla="*/ 2147483647 w 19"/>
                <a:gd name="T5" fmla="*/ 2147483647 h 35"/>
                <a:gd name="T6" fmla="*/ 2147483647 w 19"/>
                <a:gd name="T7" fmla="*/ 2147483647 h 35"/>
                <a:gd name="T8" fmla="*/ 2147483647 w 19"/>
                <a:gd name="T9" fmla="*/ 2147483647 h 35"/>
                <a:gd name="T10" fmla="*/ 2147483647 w 19"/>
                <a:gd name="T11" fmla="*/ 0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35"/>
                <a:gd name="T20" fmla="*/ 19 w 19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35">
                  <a:moveTo>
                    <a:pt x="13" y="0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9" y="13"/>
                    <a:pt x="16" y="21"/>
                  </a:cubicBezTo>
                  <a:cubicBezTo>
                    <a:pt x="14" y="28"/>
                    <a:pt x="8" y="35"/>
                    <a:pt x="8" y="35"/>
                  </a:cubicBezTo>
                  <a:cubicBezTo>
                    <a:pt x="8" y="35"/>
                    <a:pt x="0" y="34"/>
                    <a:pt x="1" y="31"/>
                  </a:cubicBezTo>
                  <a:cubicBezTo>
                    <a:pt x="2" y="28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 w="4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6" name="Freeform 26"/>
            <p:cNvSpPr>
              <a:spLocks/>
            </p:cNvSpPr>
            <p:nvPr/>
          </p:nvSpPr>
          <p:spPr bwMode="auto">
            <a:xfrm>
              <a:off x="4737" y="2263"/>
              <a:ext cx="212" cy="216"/>
            </a:xfrm>
            <a:custGeom>
              <a:avLst/>
              <a:gdLst>
                <a:gd name="T0" fmla="*/ 2147483647 w 50"/>
                <a:gd name="T1" fmla="*/ 2147483647 h 51"/>
                <a:gd name="T2" fmla="*/ 2147483647 w 50"/>
                <a:gd name="T3" fmla="*/ 2147483647 h 51"/>
                <a:gd name="T4" fmla="*/ 2147483647 w 50"/>
                <a:gd name="T5" fmla="*/ 2147483647 h 51"/>
                <a:gd name="T6" fmla="*/ 2147483647 w 50"/>
                <a:gd name="T7" fmla="*/ 2147483647 h 51"/>
                <a:gd name="T8" fmla="*/ 2147483647 w 50"/>
                <a:gd name="T9" fmla="*/ 2147483647 h 51"/>
                <a:gd name="T10" fmla="*/ 2147483647 w 50"/>
                <a:gd name="T11" fmla="*/ 2147483647 h 51"/>
                <a:gd name="T12" fmla="*/ 2147483647 w 50"/>
                <a:gd name="T13" fmla="*/ 2147483647 h 51"/>
                <a:gd name="T14" fmla="*/ 2147483647 w 50"/>
                <a:gd name="T15" fmla="*/ 2147483647 h 51"/>
                <a:gd name="T16" fmla="*/ 2147483647 w 50"/>
                <a:gd name="T17" fmla="*/ 2147483647 h 51"/>
                <a:gd name="T18" fmla="*/ 2147483647 w 50"/>
                <a:gd name="T19" fmla="*/ 2147483647 h 51"/>
                <a:gd name="T20" fmla="*/ 2147483647 w 50"/>
                <a:gd name="T21" fmla="*/ 2147483647 h 51"/>
                <a:gd name="T22" fmla="*/ 2147483647 w 50"/>
                <a:gd name="T23" fmla="*/ 2147483647 h 51"/>
                <a:gd name="T24" fmla="*/ 0 w 50"/>
                <a:gd name="T25" fmla="*/ 2147483647 h 51"/>
                <a:gd name="T26" fmla="*/ 2147483647 w 50"/>
                <a:gd name="T27" fmla="*/ 2147483647 h 51"/>
                <a:gd name="T28" fmla="*/ 2147483647 w 50"/>
                <a:gd name="T29" fmla="*/ 2147483647 h 51"/>
                <a:gd name="T30" fmla="*/ 2147483647 w 50"/>
                <a:gd name="T31" fmla="*/ 2147483647 h 51"/>
                <a:gd name="T32" fmla="*/ 2147483647 w 50"/>
                <a:gd name="T33" fmla="*/ 0 h 51"/>
                <a:gd name="T34" fmla="*/ 2147483647 w 50"/>
                <a:gd name="T35" fmla="*/ 2147483647 h 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"/>
                <a:gd name="T55" fmla="*/ 0 h 51"/>
                <a:gd name="T56" fmla="*/ 50 w 50"/>
                <a:gd name="T57" fmla="*/ 51 h 5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" h="51">
                  <a:moveTo>
                    <a:pt x="48" y="6"/>
                  </a:moveTo>
                  <a:cubicBezTo>
                    <a:pt x="50" y="13"/>
                    <a:pt x="50" y="26"/>
                    <a:pt x="50" y="28"/>
                  </a:cubicBezTo>
                  <a:cubicBezTo>
                    <a:pt x="50" y="30"/>
                    <a:pt x="50" y="41"/>
                    <a:pt x="49" y="43"/>
                  </a:cubicBezTo>
                  <a:cubicBezTo>
                    <a:pt x="48" y="45"/>
                    <a:pt x="46" y="48"/>
                    <a:pt x="44" y="48"/>
                  </a:cubicBezTo>
                  <a:cubicBezTo>
                    <a:pt x="42" y="48"/>
                    <a:pt x="40" y="46"/>
                    <a:pt x="40" y="46"/>
                  </a:cubicBezTo>
                  <a:cubicBezTo>
                    <a:pt x="40" y="46"/>
                    <a:pt x="36" y="49"/>
                    <a:pt x="34" y="49"/>
                  </a:cubicBezTo>
                  <a:cubicBezTo>
                    <a:pt x="32" y="49"/>
                    <a:pt x="30" y="46"/>
                    <a:pt x="30" y="46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18" y="50"/>
                    <a:pt x="16" y="51"/>
                  </a:cubicBezTo>
                  <a:cubicBezTo>
                    <a:pt x="14" y="51"/>
                    <a:pt x="9" y="50"/>
                    <a:pt x="9" y="50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2" y="25"/>
                    <a:pt x="2" y="22"/>
                  </a:cubicBezTo>
                  <a:cubicBezTo>
                    <a:pt x="3" y="19"/>
                    <a:pt x="7" y="14"/>
                    <a:pt x="9" y="11"/>
                  </a:cubicBezTo>
                  <a:cubicBezTo>
                    <a:pt x="12" y="9"/>
                    <a:pt x="21" y="5"/>
                    <a:pt x="21" y="5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4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7" name="Freeform 27"/>
            <p:cNvSpPr>
              <a:spLocks/>
            </p:cNvSpPr>
            <p:nvPr/>
          </p:nvSpPr>
          <p:spPr bwMode="auto">
            <a:xfrm>
              <a:off x="4805" y="2255"/>
              <a:ext cx="152" cy="55"/>
            </a:xfrm>
            <a:custGeom>
              <a:avLst/>
              <a:gdLst>
                <a:gd name="T0" fmla="*/ 0 w 36"/>
                <a:gd name="T1" fmla="*/ 2147483647 h 13"/>
                <a:gd name="T2" fmla="*/ 2147483647 w 36"/>
                <a:gd name="T3" fmla="*/ 2147483647 h 13"/>
                <a:gd name="T4" fmla="*/ 2147483647 w 36"/>
                <a:gd name="T5" fmla="*/ 2147483647 h 13"/>
                <a:gd name="T6" fmla="*/ 2147483647 w 36"/>
                <a:gd name="T7" fmla="*/ 2147483647 h 13"/>
                <a:gd name="T8" fmla="*/ 2147483647 w 36"/>
                <a:gd name="T9" fmla="*/ 0 h 13"/>
                <a:gd name="T10" fmla="*/ 0 w 36"/>
                <a:gd name="T11" fmla="*/ 2147483647 h 13"/>
                <a:gd name="T12" fmla="*/ 0 w 36"/>
                <a:gd name="T13" fmla="*/ 2147483647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13"/>
                <a:gd name="T23" fmla="*/ 36 w 36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13">
                  <a:moveTo>
                    <a:pt x="0" y="8"/>
                  </a:moveTo>
                  <a:cubicBezTo>
                    <a:pt x="0" y="8"/>
                    <a:pt x="10" y="7"/>
                    <a:pt x="17" y="8"/>
                  </a:cubicBezTo>
                  <a:cubicBezTo>
                    <a:pt x="24" y="9"/>
                    <a:pt x="36" y="13"/>
                    <a:pt x="36" y="13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26" y="0"/>
                    <a:pt x="18" y="0"/>
                  </a:cubicBezTo>
                  <a:cubicBezTo>
                    <a:pt x="10" y="0"/>
                    <a:pt x="0" y="1"/>
                    <a:pt x="0" y="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4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8" name="Freeform 28"/>
            <p:cNvSpPr>
              <a:spLocks/>
            </p:cNvSpPr>
            <p:nvPr/>
          </p:nvSpPr>
          <p:spPr bwMode="auto">
            <a:xfrm>
              <a:off x="4428" y="2509"/>
              <a:ext cx="89" cy="632"/>
            </a:xfrm>
            <a:custGeom>
              <a:avLst/>
              <a:gdLst>
                <a:gd name="T0" fmla="*/ 8 w 89"/>
                <a:gd name="T1" fmla="*/ 632 h 632"/>
                <a:gd name="T2" fmla="*/ 89 w 89"/>
                <a:gd name="T3" fmla="*/ 632 h 632"/>
                <a:gd name="T4" fmla="*/ 89 w 89"/>
                <a:gd name="T5" fmla="*/ 0 h 632"/>
                <a:gd name="T6" fmla="*/ 0 w 89"/>
                <a:gd name="T7" fmla="*/ 34 h 632"/>
                <a:gd name="T8" fmla="*/ 8 w 89"/>
                <a:gd name="T9" fmla="*/ 632 h 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632"/>
                <a:gd name="T17" fmla="*/ 89 w 89"/>
                <a:gd name="T18" fmla="*/ 632 h 6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632">
                  <a:moveTo>
                    <a:pt x="8" y="632"/>
                  </a:moveTo>
                  <a:lnTo>
                    <a:pt x="89" y="632"/>
                  </a:lnTo>
                  <a:lnTo>
                    <a:pt x="89" y="0"/>
                  </a:lnTo>
                  <a:lnTo>
                    <a:pt x="0" y="34"/>
                  </a:lnTo>
                  <a:lnTo>
                    <a:pt x="8" y="6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9" name="Freeform 29"/>
            <p:cNvSpPr>
              <a:spLocks/>
            </p:cNvSpPr>
            <p:nvPr/>
          </p:nvSpPr>
          <p:spPr bwMode="auto">
            <a:xfrm>
              <a:off x="4699" y="2399"/>
              <a:ext cx="326" cy="123"/>
            </a:xfrm>
            <a:custGeom>
              <a:avLst/>
              <a:gdLst>
                <a:gd name="T0" fmla="*/ 2147483647 w 77"/>
                <a:gd name="T1" fmla="*/ 2147483647 h 29"/>
                <a:gd name="T2" fmla="*/ 2147483647 w 77"/>
                <a:gd name="T3" fmla="*/ 2147483647 h 29"/>
                <a:gd name="T4" fmla="*/ 2147483647 w 77"/>
                <a:gd name="T5" fmla="*/ 2147483647 h 29"/>
                <a:gd name="T6" fmla="*/ 0 w 77"/>
                <a:gd name="T7" fmla="*/ 2147483647 h 29"/>
                <a:gd name="T8" fmla="*/ 2147483647 w 77"/>
                <a:gd name="T9" fmla="*/ 2147483647 h 29"/>
                <a:gd name="T10" fmla="*/ 2147483647 w 77"/>
                <a:gd name="T11" fmla="*/ 2147483647 h 29"/>
                <a:gd name="T12" fmla="*/ 2147483647 w 77"/>
                <a:gd name="T13" fmla="*/ 2147483647 h 29"/>
                <a:gd name="T14" fmla="*/ 2147483647 w 7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7"/>
                <a:gd name="T25" fmla="*/ 0 h 29"/>
                <a:gd name="T26" fmla="*/ 77 w 7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7" h="29">
                  <a:moveTo>
                    <a:pt x="77" y="27"/>
                  </a:moveTo>
                  <a:cubicBezTo>
                    <a:pt x="77" y="27"/>
                    <a:pt x="68" y="11"/>
                    <a:pt x="54" y="6"/>
                  </a:cubicBezTo>
                  <a:cubicBezTo>
                    <a:pt x="41" y="0"/>
                    <a:pt x="14" y="4"/>
                    <a:pt x="8" y="9"/>
                  </a:cubicBezTo>
                  <a:cubicBezTo>
                    <a:pt x="3" y="15"/>
                    <a:pt x="0" y="29"/>
                    <a:pt x="0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3" y="15"/>
                    <a:pt x="23" y="11"/>
                  </a:cubicBezTo>
                  <a:cubicBezTo>
                    <a:pt x="33" y="7"/>
                    <a:pt x="55" y="7"/>
                    <a:pt x="66" y="29"/>
                  </a:cubicBezTo>
                  <a:lnTo>
                    <a:pt x="77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0" name="Rectangle 30"/>
            <p:cNvSpPr>
              <a:spLocks noChangeArrowheads="1"/>
            </p:cNvSpPr>
            <p:nvPr/>
          </p:nvSpPr>
          <p:spPr bwMode="auto">
            <a:xfrm>
              <a:off x="4517" y="2509"/>
              <a:ext cx="767" cy="6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1" name="Freeform 31"/>
            <p:cNvSpPr>
              <a:spLocks/>
            </p:cNvSpPr>
            <p:nvPr/>
          </p:nvSpPr>
          <p:spPr bwMode="auto">
            <a:xfrm>
              <a:off x="2885" y="487"/>
              <a:ext cx="466" cy="479"/>
            </a:xfrm>
            <a:custGeom>
              <a:avLst/>
              <a:gdLst>
                <a:gd name="T0" fmla="*/ 2147483647 w 110"/>
                <a:gd name="T1" fmla="*/ 2147483647 h 113"/>
                <a:gd name="T2" fmla="*/ 2147483647 w 110"/>
                <a:gd name="T3" fmla="*/ 2147483647 h 113"/>
                <a:gd name="T4" fmla="*/ 2147483647 w 110"/>
                <a:gd name="T5" fmla="*/ 2147483647 h 113"/>
                <a:gd name="T6" fmla="*/ 2147483647 w 110"/>
                <a:gd name="T7" fmla="*/ 2147483647 h 113"/>
                <a:gd name="T8" fmla="*/ 2147483647 w 110"/>
                <a:gd name="T9" fmla="*/ 2147483647 h 113"/>
                <a:gd name="T10" fmla="*/ 2147483647 w 110"/>
                <a:gd name="T11" fmla="*/ 2147483647 h 113"/>
                <a:gd name="T12" fmla="*/ 2147483647 w 110"/>
                <a:gd name="T13" fmla="*/ 2147483647 h 113"/>
                <a:gd name="T14" fmla="*/ 2147483647 w 110"/>
                <a:gd name="T15" fmla="*/ 2147483647 h 113"/>
                <a:gd name="T16" fmla="*/ 2147483647 w 110"/>
                <a:gd name="T17" fmla="*/ 2147483647 h 113"/>
                <a:gd name="T18" fmla="*/ 2147483647 w 110"/>
                <a:gd name="T19" fmla="*/ 2147483647 h 113"/>
                <a:gd name="T20" fmla="*/ 2147483647 w 110"/>
                <a:gd name="T21" fmla="*/ 2147483647 h 113"/>
                <a:gd name="T22" fmla="*/ 2147483647 w 110"/>
                <a:gd name="T23" fmla="*/ 2147483647 h 113"/>
                <a:gd name="T24" fmla="*/ 2147483647 w 110"/>
                <a:gd name="T25" fmla="*/ 2147483647 h 113"/>
                <a:gd name="T26" fmla="*/ 2147483647 w 110"/>
                <a:gd name="T27" fmla="*/ 2147483647 h 113"/>
                <a:gd name="T28" fmla="*/ 2147483647 w 110"/>
                <a:gd name="T29" fmla="*/ 2147483647 h 113"/>
                <a:gd name="T30" fmla="*/ 2147483647 w 110"/>
                <a:gd name="T31" fmla="*/ 2147483647 h 113"/>
                <a:gd name="T32" fmla="*/ 2147483647 w 110"/>
                <a:gd name="T33" fmla="*/ 2147483647 h 113"/>
                <a:gd name="T34" fmla="*/ 2147483647 w 110"/>
                <a:gd name="T35" fmla="*/ 2147483647 h 1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0"/>
                <a:gd name="T55" fmla="*/ 0 h 113"/>
                <a:gd name="T56" fmla="*/ 110 w 110"/>
                <a:gd name="T57" fmla="*/ 113 h 1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0" h="113">
                  <a:moveTo>
                    <a:pt x="98" y="41"/>
                  </a:moveTo>
                  <a:cubicBezTo>
                    <a:pt x="102" y="46"/>
                    <a:pt x="102" y="58"/>
                    <a:pt x="102" y="58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10" y="84"/>
                    <a:pt x="110" y="84"/>
                    <a:pt x="110" y="84"/>
                  </a:cubicBezTo>
                  <a:cubicBezTo>
                    <a:pt x="110" y="84"/>
                    <a:pt x="106" y="86"/>
                    <a:pt x="105" y="87"/>
                  </a:cubicBezTo>
                  <a:cubicBezTo>
                    <a:pt x="105" y="88"/>
                    <a:pt x="104" y="87"/>
                    <a:pt x="103" y="91"/>
                  </a:cubicBezTo>
                  <a:cubicBezTo>
                    <a:pt x="103" y="95"/>
                    <a:pt x="101" y="104"/>
                    <a:pt x="99" y="109"/>
                  </a:cubicBezTo>
                  <a:cubicBezTo>
                    <a:pt x="98" y="113"/>
                    <a:pt x="91" y="113"/>
                    <a:pt x="88" y="113"/>
                  </a:cubicBezTo>
                  <a:cubicBezTo>
                    <a:pt x="85" y="113"/>
                    <a:pt x="78" y="111"/>
                    <a:pt x="78" y="111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1" y="95"/>
                    <a:pt x="28" y="91"/>
                  </a:cubicBezTo>
                  <a:cubicBezTo>
                    <a:pt x="25" y="87"/>
                    <a:pt x="17" y="69"/>
                    <a:pt x="17" y="69"/>
                  </a:cubicBezTo>
                  <a:cubicBezTo>
                    <a:pt x="17" y="69"/>
                    <a:pt x="0" y="69"/>
                    <a:pt x="2" y="46"/>
                  </a:cubicBezTo>
                  <a:cubicBezTo>
                    <a:pt x="3" y="23"/>
                    <a:pt x="12" y="30"/>
                    <a:pt x="12" y="30"/>
                  </a:cubicBezTo>
                  <a:cubicBezTo>
                    <a:pt x="12" y="30"/>
                    <a:pt x="23" y="6"/>
                    <a:pt x="42" y="3"/>
                  </a:cubicBezTo>
                  <a:cubicBezTo>
                    <a:pt x="61" y="0"/>
                    <a:pt x="67" y="6"/>
                    <a:pt x="74" y="11"/>
                  </a:cubicBezTo>
                  <a:cubicBezTo>
                    <a:pt x="82" y="16"/>
                    <a:pt x="101" y="27"/>
                    <a:pt x="101" y="32"/>
                  </a:cubicBezTo>
                  <a:cubicBezTo>
                    <a:pt x="101" y="36"/>
                    <a:pt x="98" y="41"/>
                    <a:pt x="98" y="4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2" name="Freeform 32"/>
            <p:cNvSpPr>
              <a:spLocks/>
            </p:cNvSpPr>
            <p:nvPr/>
          </p:nvSpPr>
          <p:spPr bwMode="auto">
            <a:xfrm>
              <a:off x="2910" y="877"/>
              <a:ext cx="335" cy="136"/>
            </a:xfrm>
            <a:custGeom>
              <a:avLst/>
              <a:gdLst>
                <a:gd name="T0" fmla="*/ 2147483647 w 79"/>
                <a:gd name="T1" fmla="*/ 2147483647 h 32"/>
                <a:gd name="T2" fmla="*/ 2147483647 w 79"/>
                <a:gd name="T3" fmla="*/ 2147483647 h 32"/>
                <a:gd name="T4" fmla="*/ 2147483647 w 79"/>
                <a:gd name="T5" fmla="*/ 2147483647 h 32"/>
                <a:gd name="T6" fmla="*/ 0 w 79"/>
                <a:gd name="T7" fmla="*/ 2147483647 h 32"/>
                <a:gd name="T8" fmla="*/ 2147483647 w 79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"/>
                <a:gd name="T16" fmla="*/ 0 h 32"/>
                <a:gd name="T17" fmla="*/ 79 w 79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" h="32">
                  <a:moveTo>
                    <a:pt x="78" y="32"/>
                  </a:moveTo>
                  <a:cubicBezTo>
                    <a:pt x="78" y="32"/>
                    <a:pt x="73" y="14"/>
                    <a:pt x="65" y="11"/>
                  </a:cubicBezTo>
                  <a:cubicBezTo>
                    <a:pt x="58" y="8"/>
                    <a:pt x="32" y="0"/>
                    <a:pt x="22" y="5"/>
                  </a:cubicBezTo>
                  <a:cubicBezTo>
                    <a:pt x="13" y="9"/>
                    <a:pt x="0" y="30"/>
                    <a:pt x="0" y="30"/>
                  </a:cubicBezTo>
                  <a:cubicBezTo>
                    <a:pt x="79" y="32"/>
                    <a:pt x="79" y="32"/>
                    <a:pt x="79" y="32"/>
                  </a:cubicBezTo>
                </a:path>
              </a:pathLst>
            </a:custGeom>
            <a:solidFill>
              <a:srgbClr val="FFFFFF"/>
            </a:solidFill>
            <a:ln w="4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3" name="Freeform 33"/>
            <p:cNvSpPr>
              <a:spLocks/>
            </p:cNvSpPr>
            <p:nvPr/>
          </p:nvSpPr>
          <p:spPr bwMode="auto">
            <a:xfrm>
              <a:off x="2910" y="877"/>
              <a:ext cx="335" cy="136"/>
            </a:xfrm>
            <a:custGeom>
              <a:avLst/>
              <a:gdLst>
                <a:gd name="T0" fmla="*/ 2147483647 w 79"/>
                <a:gd name="T1" fmla="*/ 2147483647 h 32"/>
                <a:gd name="T2" fmla="*/ 2147483647 w 79"/>
                <a:gd name="T3" fmla="*/ 2147483647 h 32"/>
                <a:gd name="T4" fmla="*/ 2147483647 w 79"/>
                <a:gd name="T5" fmla="*/ 2147483647 h 32"/>
                <a:gd name="T6" fmla="*/ 0 w 79"/>
                <a:gd name="T7" fmla="*/ 2147483647 h 32"/>
                <a:gd name="T8" fmla="*/ 2147483647 w 79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"/>
                <a:gd name="T16" fmla="*/ 0 h 32"/>
                <a:gd name="T17" fmla="*/ 79 w 79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" h="32">
                  <a:moveTo>
                    <a:pt x="78" y="32"/>
                  </a:moveTo>
                  <a:cubicBezTo>
                    <a:pt x="78" y="32"/>
                    <a:pt x="73" y="14"/>
                    <a:pt x="65" y="11"/>
                  </a:cubicBezTo>
                  <a:cubicBezTo>
                    <a:pt x="58" y="8"/>
                    <a:pt x="32" y="0"/>
                    <a:pt x="22" y="5"/>
                  </a:cubicBezTo>
                  <a:cubicBezTo>
                    <a:pt x="13" y="9"/>
                    <a:pt x="0" y="30"/>
                    <a:pt x="0" y="30"/>
                  </a:cubicBezTo>
                  <a:cubicBezTo>
                    <a:pt x="79" y="32"/>
                    <a:pt x="79" y="32"/>
                    <a:pt x="79" y="32"/>
                  </a:cubicBezTo>
                </a:path>
              </a:pathLst>
            </a:custGeom>
            <a:noFill/>
            <a:ln w="4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4" name="Freeform 34"/>
            <p:cNvSpPr>
              <a:spLocks/>
            </p:cNvSpPr>
            <p:nvPr/>
          </p:nvSpPr>
          <p:spPr bwMode="auto">
            <a:xfrm>
              <a:off x="2681" y="962"/>
              <a:ext cx="1124" cy="2077"/>
            </a:xfrm>
            <a:custGeom>
              <a:avLst/>
              <a:gdLst>
                <a:gd name="T0" fmla="*/ 2147483647 w 265"/>
                <a:gd name="T1" fmla="*/ 2147483647 h 490"/>
                <a:gd name="T2" fmla="*/ 2147483647 w 265"/>
                <a:gd name="T3" fmla="*/ 2147483647 h 490"/>
                <a:gd name="T4" fmla="*/ 2147483647 w 265"/>
                <a:gd name="T5" fmla="*/ 2147483647 h 490"/>
                <a:gd name="T6" fmla="*/ 2147483647 w 265"/>
                <a:gd name="T7" fmla="*/ 2147483647 h 490"/>
                <a:gd name="T8" fmla="*/ 2147483647 w 265"/>
                <a:gd name="T9" fmla="*/ 2147483647 h 490"/>
                <a:gd name="T10" fmla="*/ 2147483647 w 265"/>
                <a:gd name="T11" fmla="*/ 2147483647 h 490"/>
                <a:gd name="T12" fmla="*/ 2147483647 w 265"/>
                <a:gd name="T13" fmla="*/ 2147483647 h 490"/>
                <a:gd name="T14" fmla="*/ 2147483647 w 265"/>
                <a:gd name="T15" fmla="*/ 2147483647 h 490"/>
                <a:gd name="T16" fmla="*/ 2147483647 w 265"/>
                <a:gd name="T17" fmla="*/ 2147483647 h 490"/>
                <a:gd name="T18" fmla="*/ 2147483647 w 265"/>
                <a:gd name="T19" fmla="*/ 2147483647 h 490"/>
                <a:gd name="T20" fmla="*/ 2147483647 w 265"/>
                <a:gd name="T21" fmla="*/ 2147483647 h 490"/>
                <a:gd name="T22" fmla="*/ 2147483647 w 265"/>
                <a:gd name="T23" fmla="*/ 2147483647 h 490"/>
                <a:gd name="T24" fmla="*/ 2147483647 w 265"/>
                <a:gd name="T25" fmla="*/ 2147483647 h 490"/>
                <a:gd name="T26" fmla="*/ 2147483647 w 265"/>
                <a:gd name="T27" fmla="*/ 2147483647 h 490"/>
                <a:gd name="T28" fmla="*/ 2147483647 w 265"/>
                <a:gd name="T29" fmla="*/ 2147483647 h 490"/>
                <a:gd name="T30" fmla="*/ 2147483647 w 265"/>
                <a:gd name="T31" fmla="*/ 2147483647 h 490"/>
                <a:gd name="T32" fmla="*/ 2147483647 w 265"/>
                <a:gd name="T33" fmla="*/ 2147483647 h 490"/>
                <a:gd name="T34" fmla="*/ 2147483647 w 265"/>
                <a:gd name="T35" fmla="*/ 2147483647 h 490"/>
                <a:gd name="T36" fmla="*/ 2147483647 w 265"/>
                <a:gd name="T37" fmla="*/ 2147483647 h 490"/>
                <a:gd name="T38" fmla="*/ 2147483647 w 265"/>
                <a:gd name="T39" fmla="*/ 2147483647 h 490"/>
                <a:gd name="T40" fmla="*/ 2147483647 w 265"/>
                <a:gd name="T41" fmla="*/ 2147483647 h 490"/>
                <a:gd name="T42" fmla="*/ 2147483647 w 265"/>
                <a:gd name="T43" fmla="*/ 2147483647 h 490"/>
                <a:gd name="T44" fmla="*/ 2147483647 w 265"/>
                <a:gd name="T45" fmla="*/ 2147483647 h 490"/>
                <a:gd name="T46" fmla="*/ 2147483647 w 265"/>
                <a:gd name="T47" fmla="*/ 2147483647 h 490"/>
                <a:gd name="T48" fmla="*/ 2147483647 w 265"/>
                <a:gd name="T49" fmla="*/ 2147483647 h 490"/>
                <a:gd name="T50" fmla="*/ 2147483647 w 265"/>
                <a:gd name="T51" fmla="*/ 2147483647 h 490"/>
                <a:gd name="T52" fmla="*/ 2147483647 w 265"/>
                <a:gd name="T53" fmla="*/ 2147483647 h 490"/>
                <a:gd name="T54" fmla="*/ 2147483647 w 265"/>
                <a:gd name="T55" fmla="*/ 2147483647 h 490"/>
                <a:gd name="T56" fmla="*/ 2147483647 w 265"/>
                <a:gd name="T57" fmla="*/ 2147483647 h 490"/>
                <a:gd name="T58" fmla="*/ 2147483647 w 265"/>
                <a:gd name="T59" fmla="*/ 2147483647 h 490"/>
                <a:gd name="T60" fmla="*/ 2147483647 w 265"/>
                <a:gd name="T61" fmla="*/ 2147483647 h 490"/>
                <a:gd name="T62" fmla="*/ 2147483647 w 265"/>
                <a:gd name="T63" fmla="*/ 2147483647 h 490"/>
                <a:gd name="T64" fmla="*/ 2147483647 w 265"/>
                <a:gd name="T65" fmla="*/ 2147483647 h 490"/>
                <a:gd name="T66" fmla="*/ 2147483647 w 265"/>
                <a:gd name="T67" fmla="*/ 2147483647 h 490"/>
                <a:gd name="T68" fmla="*/ 2147483647 w 265"/>
                <a:gd name="T69" fmla="*/ 2147483647 h 490"/>
                <a:gd name="T70" fmla="*/ 2147483647 w 265"/>
                <a:gd name="T71" fmla="*/ 2147483647 h 490"/>
                <a:gd name="T72" fmla="*/ 2147483647 w 265"/>
                <a:gd name="T73" fmla="*/ 2147483647 h 490"/>
                <a:gd name="T74" fmla="*/ 2147483647 w 265"/>
                <a:gd name="T75" fmla="*/ 2147483647 h 490"/>
                <a:gd name="T76" fmla="*/ 2147483647 w 265"/>
                <a:gd name="T77" fmla="*/ 2147483647 h 490"/>
                <a:gd name="T78" fmla="*/ 2147483647 w 265"/>
                <a:gd name="T79" fmla="*/ 2147483647 h 490"/>
                <a:gd name="T80" fmla="*/ 2147483647 w 265"/>
                <a:gd name="T81" fmla="*/ 2147483647 h 4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5"/>
                <a:gd name="T124" fmla="*/ 0 h 490"/>
                <a:gd name="T125" fmla="*/ 265 w 265"/>
                <a:gd name="T126" fmla="*/ 490 h 4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5" h="490">
                  <a:moveTo>
                    <a:pt x="4" y="58"/>
                  </a:moveTo>
                  <a:cubicBezTo>
                    <a:pt x="15" y="45"/>
                    <a:pt x="44" y="25"/>
                    <a:pt x="44" y="25"/>
                  </a:cubicBezTo>
                  <a:cubicBezTo>
                    <a:pt x="44" y="25"/>
                    <a:pt x="52" y="13"/>
                    <a:pt x="53" y="12"/>
                  </a:cubicBezTo>
                  <a:cubicBezTo>
                    <a:pt x="55" y="10"/>
                    <a:pt x="54" y="3"/>
                    <a:pt x="71" y="1"/>
                  </a:cubicBezTo>
                  <a:cubicBezTo>
                    <a:pt x="76" y="0"/>
                    <a:pt x="104" y="2"/>
                    <a:pt x="113" y="4"/>
                  </a:cubicBezTo>
                  <a:cubicBezTo>
                    <a:pt x="123" y="7"/>
                    <a:pt x="130" y="11"/>
                    <a:pt x="134" y="12"/>
                  </a:cubicBezTo>
                  <a:cubicBezTo>
                    <a:pt x="138" y="13"/>
                    <a:pt x="167" y="22"/>
                    <a:pt x="169" y="23"/>
                  </a:cubicBezTo>
                  <a:cubicBezTo>
                    <a:pt x="171" y="24"/>
                    <a:pt x="176" y="28"/>
                    <a:pt x="178" y="37"/>
                  </a:cubicBezTo>
                  <a:cubicBezTo>
                    <a:pt x="180" y="46"/>
                    <a:pt x="184" y="67"/>
                    <a:pt x="184" y="67"/>
                  </a:cubicBezTo>
                  <a:cubicBezTo>
                    <a:pt x="184" y="67"/>
                    <a:pt x="191" y="90"/>
                    <a:pt x="192" y="95"/>
                  </a:cubicBezTo>
                  <a:cubicBezTo>
                    <a:pt x="192" y="99"/>
                    <a:pt x="193" y="103"/>
                    <a:pt x="194" y="112"/>
                  </a:cubicBezTo>
                  <a:cubicBezTo>
                    <a:pt x="194" y="121"/>
                    <a:pt x="197" y="135"/>
                    <a:pt x="197" y="135"/>
                  </a:cubicBezTo>
                  <a:cubicBezTo>
                    <a:pt x="197" y="135"/>
                    <a:pt x="202" y="137"/>
                    <a:pt x="202" y="140"/>
                  </a:cubicBezTo>
                  <a:cubicBezTo>
                    <a:pt x="203" y="142"/>
                    <a:pt x="204" y="146"/>
                    <a:pt x="204" y="146"/>
                  </a:cubicBezTo>
                  <a:cubicBezTo>
                    <a:pt x="204" y="146"/>
                    <a:pt x="207" y="148"/>
                    <a:pt x="208" y="150"/>
                  </a:cubicBezTo>
                  <a:cubicBezTo>
                    <a:pt x="209" y="151"/>
                    <a:pt x="209" y="155"/>
                    <a:pt x="209" y="156"/>
                  </a:cubicBezTo>
                  <a:cubicBezTo>
                    <a:pt x="209" y="157"/>
                    <a:pt x="213" y="157"/>
                    <a:pt x="214" y="160"/>
                  </a:cubicBezTo>
                  <a:cubicBezTo>
                    <a:pt x="215" y="163"/>
                    <a:pt x="215" y="167"/>
                    <a:pt x="217" y="168"/>
                  </a:cubicBezTo>
                  <a:cubicBezTo>
                    <a:pt x="219" y="169"/>
                    <a:pt x="262" y="192"/>
                    <a:pt x="262" y="192"/>
                  </a:cubicBezTo>
                  <a:cubicBezTo>
                    <a:pt x="262" y="192"/>
                    <a:pt x="265" y="208"/>
                    <a:pt x="258" y="219"/>
                  </a:cubicBezTo>
                  <a:cubicBezTo>
                    <a:pt x="252" y="230"/>
                    <a:pt x="243" y="237"/>
                    <a:pt x="243" y="237"/>
                  </a:cubicBezTo>
                  <a:cubicBezTo>
                    <a:pt x="243" y="237"/>
                    <a:pt x="216" y="216"/>
                    <a:pt x="205" y="212"/>
                  </a:cubicBezTo>
                  <a:cubicBezTo>
                    <a:pt x="194" y="207"/>
                    <a:pt x="182" y="196"/>
                    <a:pt x="178" y="190"/>
                  </a:cubicBezTo>
                  <a:cubicBezTo>
                    <a:pt x="175" y="185"/>
                    <a:pt x="170" y="175"/>
                    <a:pt x="170" y="175"/>
                  </a:cubicBezTo>
                  <a:cubicBezTo>
                    <a:pt x="170" y="175"/>
                    <a:pt x="176" y="199"/>
                    <a:pt x="178" y="205"/>
                  </a:cubicBezTo>
                  <a:cubicBezTo>
                    <a:pt x="179" y="210"/>
                    <a:pt x="182" y="213"/>
                    <a:pt x="183" y="223"/>
                  </a:cubicBezTo>
                  <a:cubicBezTo>
                    <a:pt x="184" y="234"/>
                    <a:pt x="189" y="280"/>
                    <a:pt x="189" y="312"/>
                  </a:cubicBezTo>
                  <a:cubicBezTo>
                    <a:pt x="189" y="344"/>
                    <a:pt x="185" y="400"/>
                    <a:pt x="184" y="428"/>
                  </a:cubicBezTo>
                  <a:cubicBezTo>
                    <a:pt x="184" y="457"/>
                    <a:pt x="181" y="487"/>
                    <a:pt x="181" y="487"/>
                  </a:cubicBezTo>
                  <a:cubicBezTo>
                    <a:pt x="156" y="490"/>
                    <a:pt x="156" y="490"/>
                    <a:pt x="156" y="490"/>
                  </a:cubicBezTo>
                  <a:cubicBezTo>
                    <a:pt x="156" y="490"/>
                    <a:pt x="114" y="487"/>
                    <a:pt x="103" y="484"/>
                  </a:cubicBezTo>
                  <a:cubicBezTo>
                    <a:pt x="91" y="482"/>
                    <a:pt x="78" y="480"/>
                    <a:pt x="76" y="479"/>
                  </a:cubicBezTo>
                  <a:cubicBezTo>
                    <a:pt x="74" y="478"/>
                    <a:pt x="29" y="475"/>
                    <a:pt x="30" y="475"/>
                  </a:cubicBezTo>
                  <a:cubicBezTo>
                    <a:pt x="31" y="476"/>
                    <a:pt x="35" y="419"/>
                    <a:pt x="35" y="394"/>
                  </a:cubicBezTo>
                  <a:cubicBezTo>
                    <a:pt x="35" y="369"/>
                    <a:pt x="38" y="347"/>
                    <a:pt x="37" y="329"/>
                  </a:cubicBezTo>
                  <a:cubicBezTo>
                    <a:pt x="36" y="310"/>
                    <a:pt x="43" y="289"/>
                    <a:pt x="47" y="260"/>
                  </a:cubicBezTo>
                  <a:cubicBezTo>
                    <a:pt x="52" y="232"/>
                    <a:pt x="57" y="190"/>
                    <a:pt x="57" y="190"/>
                  </a:cubicBezTo>
                  <a:cubicBezTo>
                    <a:pt x="45" y="170"/>
                    <a:pt x="45" y="170"/>
                    <a:pt x="45" y="170"/>
                  </a:cubicBezTo>
                  <a:cubicBezTo>
                    <a:pt x="45" y="170"/>
                    <a:pt x="27" y="130"/>
                    <a:pt x="20" y="116"/>
                  </a:cubicBezTo>
                  <a:cubicBezTo>
                    <a:pt x="14" y="102"/>
                    <a:pt x="8" y="96"/>
                    <a:pt x="6" y="85"/>
                  </a:cubicBezTo>
                  <a:cubicBezTo>
                    <a:pt x="4" y="75"/>
                    <a:pt x="0" y="63"/>
                    <a:pt x="4" y="5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5" name="Freeform 35"/>
            <p:cNvSpPr>
              <a:spLocks/>
            </p:cNvSpPr>
            <p:nvPr/>
          </p:nvSpPr>
          <p:spPr bwMode="auto">
            <a:xfrm>
              <a:off x="2686" y="1233"/>
              <a:ext cx="182" cy="890"/>
            </a:xfrm>
            <a:custGeom>
              <a:avLst/>
              <a:gdLst>
                <a:gd name="T0" fmla="*/ 2147483647 w 43"/>
                <a:gd name="T1" fmla="*/ 0 h 210"/>
                <a:gd name="T2" fmla="*/ 2147483647 w 43"/>
                <a:gd name="T3" fmla="*/ 2147483647 h 210"/>
                <a:gd name="T4" fmla="*/ 2147483647 w 43"/>
                <a:gd name="T5" fmla="*/ 2147483647 h 210"/>
                <a:gd name="T6" fmla="*/ 2147483647 w 43"/>
                <a:gd name="T7" fmla="*/ 2147483647 h 210"/>
                <a:gd name="T8" fmla="*/ 2147483647 w 43"/>
                <a:gd name="T9" fmla="*/ 2147483647 h 210"/>
                <a:gd name="T10" fmla="*/ 2147483647 w 43"/>
                <a:gd name="T11" fmla="*/ 2147483647 h 210"/>
                <a:gd name="T12" fmla="*/ 2147483647 w 43"/>
                <a:gd name="T13" fmla="*/ 2147483647 h 210"/>
                <a:gd name="T14" fmla="*/ 2147483647 w 43"/>
                <a:gd name="T15" fmla="*/ 2147483647 h 210"/>
                <a:gd name="T16" fmla="*/ 2147483647 w 43"/>
                <a:gd name="T17" fmla="*/ 2147483647 h 210"/>
                <a:gd name="T18" fmla="*/ 2147483647 w 43"/>
                <a:gd name="T19" fmla="*/ 2147483647 h 210"/>
                <a:gd name="T20" fmla="*/ 2147483647 w 43"/>
                <a:gd name="T21" fmla="*/ 2147483647 h 210"/>
                <a:gd name="T22" fmla="*/ 2147483647 w 43"/>
                <a:gd name="T23" fmla="*/ 2147483647 h 210"/>
                <a:gd name="T24" fmla="*/ 2147483647 w 43"/>
                <a:gd name="T25" fmla="*/ 2147483647 h 210"/>
                <a:gd name="T26" fmla="*/ 2147483647 w 43"/>
                <a:gd name="T27" fmla="*/ 2147483647 h 210"/>
                <a:gd name="T28" fmla="*/ 2147483647 w 43"/>
                <a:gd name="T29" fmla="*/ 2147483647 h 210"/>
                <a:gd name="T30" fmla="*/ 2147483647 w 43"/>
                <a:gd name="T31" fmla="*/ 2147483647 h 210"/>
                <a:gd name="T32" fmla="*/ 2147483647 w 43"/>
                <a:gd name="T33" fmla="*/ 0 h 2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3"/>
                <a:gd name="T52" fmla="*/ 0 h 210"/>
                <a:gd name="T53" fmla="*/ 43 w 43"/>
                <a:gd name="T54" fmla="*/ 210 h 2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3" h="210">
                  <a:moveTo>
                    <a:pt x="1" y="0"/>
                  </a:moveTo>
                  <a:cubicBezTo>
                    <a:pt x="0" y="8"/>
                    <a:pt x="0" y="18"/>
                    <a:pt x="1" y="26"/>
                  </a:cubicBezTo>
                  <a:cubicBezTo>
                    <a:pt x="1" y="26"/>
                    <a:pt x="3" y="50"/>
                    <a:pt x="3" y="76"/>
                  </a:cubicBezTo>
                  <a:cubicBezTo>
                    <a:pt x="4" y="102"/>
                    <a:pt x="4" y="113"/>
                    <a:pt x="4" y="121"/>
                  </a:cubicBezTo>
                  <a:cubicBezTo>
                    <a:pt x="4" y="121"/>
                    <a:pt x="3" y="125"/>
                    <a:pt x="4" y="129"/>
                  </a:cubicBezTo>
                  <a:cubicBezTo>
                    <a:pt x="4" y="129"/>
                    <a:pt x="3" y="134"/>
                    <a:pt x="3" y="139"/>
                  </a:cubicBezTo>
                  <a:cubicBezTo>
                    <a:pt x="4" y="143"/>
                    <a:pt x="10" y="210"/>
                    <a:pt x="10" y="210"/>
                  </a:cubicBezTo>
                  <a:cubicBezTo>
                    <a:pt x="43" y="170"/>
                    <a:pt x="43" y="170"/>
                    <a:pt x="43" y="17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9" y="143"/>
                    <a:pt x="41" y="139"/>
                    <a:pt x="41" y="137"/>
                  </a:cubicBezTo>
                  <a:cubicBezTo>
                    <a:pt x="41" y="136"/>
                    <a:pt x="38" y="131"/>
                    <a:pt x="38" y="131"/>
                  </a:cubicBezTo>
                  <a:cubicBezTo>
                    <a:pt x="38" y="131"/>
                    <a:pt x="40" y="125"/>
                    <a:pt x="40" y="123"/>
                  </a:cubicBezTo>
                  <a:cubicBezTo>
                    <a:pt x="41" y="121"/>
                    <a:pt x="38" y="118"/>
                    <a:pt x="38" y="118"/>
                  </a:cubicBezTo>
                  <a:cubicBezTo>
                    <a:pt x="38" y="118"/>
                    <a:pt x="43" y="95"/>
                    <a:pt x="43" y="93"/>
                  </a:cubicBezTo>
                  <a:cubicBezTo>
                    <a:pt x="43" y="92"/>
                    <a:pt x="38" y="50"/>
                    <a:pt x="38" y="5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6" name="Freeform 36"/>
            <p:cNvSpPr>
              <a:spLocks/>
            </p:cNvSpPr>
            <p:nvPr/>
          </p:nvSpPr>
          <p:spPr bwMode="auto">
            <a:xfrm>
              <a:off x="2614" y="1767"/>
              <a:ext cx="415" cy="636"/>
            </a:xfrm>
            <a:custGeom>
              <a:avLst/>
              <a:gdLst>
                <a:gd name="T0" fmla="*/ 2147483647 w 98"/>
                <a:gd name="T1" fmla="*/ 2147483647 h 150"/>
                <a:gd name="T2" fmla="*/ 0 w 98"/>
                <a:gd name="T3" fmla="*/ 2147483647 h 150"/>
                <a:gd name="T4" fmla="*/ 2147483647 w 98"/>
                <a:gd name="T5" fmla="*/ 2147483647 h 150"/>
                <a:gd name="T6" fmla="*/ 2147483647 w 98"/>
                <a:gd name="T7" fmla="*/ 2147483647 h 150"/>
                <a:gd name="T8" fmla="*/ 2147483647 w 98"/>
                <a:gd name="T9" fmla="*/ 2147483647 h 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"/>
                <a:gd name="T16" fmla="*/ 0 h 150"/>
                <a:gd name="T17" fmla="*/ 98 w 98"/>
                <a:gd name="T18" fmla="*/ 150 h 1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" h="150">
                  <a:moveTo>
                    <a:pt x="75" y="4"/>
                  </a:moveTo>
                  <a:cubicBezTo>
                    <a:pt x="75" y="7"/>
                    <a:pt x="0" y="100"/>
                    <a:pt x="0" y="100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98" y="56"/>
                    <a:pt x="98" y="52"/>
                  </a:cubicBezTo>
                  <a:cubicBezTo>
                    <a:pt x="98" y="48"/>
                    <a:pt x="74" y="0"/>
                    <a:pt x="75" y="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7" name="Freeform 37"/>
            <p:cNvSpPr>
              <a:spLocks/>
            </p:cNvSpPr>
            <p:nvPr/>
          </p:nvSpPr>
          <p:spPr bwMode="auto">
            <a:xfrm>
              <a:off x="2876" y="2984"/>
              <a:ext cx="467" cy="1127"/>
            </a:xfrm>
            <a:custGeom>
              <a:avLst/>
              <a:gdLst>
                <a:gd name="T0" fmla="*/ 2147483647 w 110"/>
                <a:gd name="T1" fmla="*/ 0 h 266"/>
                <a:gd name="T2" fmla="*/ 2147483647 w 110"/>
                <a:gd name="T3" fmla="*/ 2147483647 h 266"/>
                <a:gd name="T4" fmla="*/ 2147483647 w 110"/>
                <a:gd name="T5" fmla="*/ 2147483647 h 266"/>
                <a:gd name="T6" fmla="*/ 2147483647 w 110"/>
                <a:gd name="T7" fmla="*/ 2147483647 h 266"/>
                <a:gd name="T8" fmla="*/ 0 w 110"/>
                <a:gd name="T9" fmla="*/ 2147483647 h 266"/>
                <a:gd name="T10" fmla="*/ 2147483647 w 110"/>
                <a:gd name="T11" fmla="*/ 2147483647 h 266"/>
                <a:gd name="T12" fmla="*/ 2147483647 w 110"/>
                <a:gd name="T13" fmla="*/ 2147483647 h 266"/>
                <a:gd name="T14" fmla="*/ 2147483647 w 110"/>
                <a:gd name="T15" fmla="*/ 2147483647 h 266"/>
                <a:gd name="T16" fmla="*/ 2147483647 w 110"/>
                <a:gd name="T17" fmla="*/ 2147483647 h 266"/>
                <a:gd name="T18" fmla="*/ 2147483647 w 110"/>
                <a:gd name="T19" fmla="*/ 2147483647 h 266"/>
                <a:gd name="T20" fmla="*/ 2147483647 w 110"/>
                <a:gd name="T21" fmla="*/ 2147483647 h 266"/>
                <a:gd name="T22" fmla="*/ 2147483647 w 110"/>
                <a:gd name="T23" fmla="*/ 2147483647 h 266"/>
                <a:gd name="T24" fmla="*/ 2147483647 w 110"/>
                <a:gd name="T25" fmla="*/ 2147483647 h 266"/>
                <a:gd name="T26" fmla="*/ 2147483647 w 110"/>
                <a:gd name="T27" fmla="*/ 2147483647 h 266"/>
                <a:gd name="T28" fmla="*/ 2147483647 w 110"/>
                <a:gd name="T29" fmla="*/ 2147483647 h 266"/>
                <a:gd name="T30" fmla="*/ 2147483647 w 110"/>
                <a:gd name="T31" fmla="*/ 2147483647 h 266"/>
                <a:gd name="T32" fmla="*/ 2147483647 w 110"/>
                <a:gd name="T33" fmla="*/ 2147483647 h 266"/>
                <a:gd name="T34" fmla="*/ 2147483647 w 110"/>
                <a:gd name="T35" fmla="*/ 2147483647 h 266"/>
                <a:gd name="T36" fmla="*/ 2147483647 w 110"/>
                <a:gd name="T37" fmla="*/ 0 h 2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0"/>
                <a:gd name="T58" fmla="*/ 0 h 266"/>
                <a:gd name="T59" fmla="*/ 110 w 110"/>
                <a:gd name="T60" fmla="*/ 266 h 2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0" h="266">
                  <a:moveTo>
                    <a:pt x="67" y="0"/>
                  </a:moveTo>
                  <a:cubicBezTo>
                    <a:pt x="61" y="15"/>
                    <a:pt x="46" y="35"/>
                    <a:pt x="41" y="59"/>
                  </a:cubicBezTo>
                  <a:cubicBezTo>
                    <a:pt x="35" y="84"/>
                    <a:pt x="27" y="133"/>
                    <a:pt x="25" y="154"/>
                  </a:cubicBezTo>
                  <a:cubicBezTo>
                    <a:pt x="23" y="175"/>
                    <a:pt x="16" y="182"/>
                    <a:pt x="13" y="189"/>
                  </a:cubicBezTo>
                  <a:cubicBezTo>
                    <a:pt x="10" y="195"/>
                    <a:pt x="0" y="212"/>
                    <a:pt x="0" y="217"/>
                  </a:cubicBezTo>
                  <a:cubicBezTo>
                    <a:pt x="0" y="222"/>
                    <a:pt x="7" y="229"/>
                    <a:pt x="7" y="229"/>
                  </a:cubicBezTo>
                  <a:cubicBezTo>
                    <a:pt x="7" y="259"/>
                    <a:pt x="7" y="259"/>
                    <a:pt x="7" y="259"/>
                  </a:cubicBezTo>
                  <a:cubicBezTo>
                    <a:pt x="12" y="260"/>
                    <a:pt x="12" y="260"/>
                    <a:pt x="12" y="260"/>
                  </a:cubicBezTo>
                  <a:cubicBezTo>
                    <a:pt x="12" y="260"/>
                    <a:pt x="13" y="233"/>
                    <a:pt x="16" y="232"/>
                  </a:cubicBezTo>
                  <a:cubicBezTo>
                    <a:pt x="19" y="230"/>
                    <a:pt x="31" y="235"/>
                    <a:pt x="35" y="241"/>
                  </a:cubicBezTo>
                  <a:cubicBezTo>
                    <a:pt x="40" y="248"/>
                    <a:pt x="44" y="260"/>
                    <a:pt x="49" y="262"/>
                  </a:cubicBezTo>
                  <a:cubicBezTo>
                    <a:pt x="55" y="264"/>
                    <a:pt x="74" y="266"/>
                    <a:pt x="82" y="264"/>
                  </a:cubicBezTo>
                  <a:cubicBezTo>
                    <a:pt x="90" y="261"/>
                    <a:pt x="105" y="246"/>
                    <a:pt x="105" y="246"/>
                  </a:cubicBezTo>
                  <a:cubicBezTo>
                    <a:pt x="105" y="246"/>
                    <a:pt x="80" y="243"/>
                    <a:pt x="76" y="241"/>
                  </a:cubicBezTo>
                  <a:cubicBezTo>
                    <a:pt x="72" y="239"/>
                    <a:pt x="50" y="214"/>
                    <a:pt x="50" y="198"/>
                  </a:cubicBezTo>
                  <a:cubicBezTo>
                    <a:pt x="51" y="182"/>
                    <a:pt x="55" y="170"/>
                    <a:pt x="65" y="147"/>
                  </a:cubicBezTo>
                  <a:cubicBezTo>
                    <a:pt x="75" y="124"/>
                    <a:pt x="88" y="78"/>
                    <a:pt x="96" y="57"/>
                  </a:cubicBezTo>
                  <a:cubicBezTo>
                    <a:pt x="103" y="36"/>
                    <a:pt x="110" y="7"/>
                    <a:pt x="109" y="6"/>
                  </a:cubicBezTo>
                  <a:cubicBezTo>
                    <a:pt x="109" y="5"/>
                    <a:pt x="67" y="0"/>
                    <a:pt x="6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2876" y="2920"/>
              <a:ext cx="500" cy="1166"/>
            </a:xfrm>
            <a:custGeom>
              <a:avLst/>
              <a:gdLst>
                <a:gd name="T0" fmla="*/ 2147483647 w 118"/>
                <a:gd name="T1" fmla="*/ 2147483647 h 275"/>
                <a:gd name="T2" fmla="*/ 2147483647 w 118"/>
                <a:gd name="T3" fmla="*/ 2147483647 h 275"/>
                <a:gd name="T4" fmla="*/ 2147483647 w 118"/>
                <a:gd name="T5" fmla="*/ 2147483647 h 275"/>
                <a:gd name="T6" fmla="*/ 2147483647 w 118"/>
                <a:gd name="T7" fmla="*/ 2147483647 h 275"/>
                <a:gd name="T8" fmla="*/ 2147483647 w 118"/>
                <a:gd name="T9" fmla="*/ 2147483647 h 275"/>
                <a:gd name="T10" fmla="*/ 2147483647 w 118"/>
                <a:gd name="T11" fmla="*/ 2147483647 h 275"/>
                <a:gd name="T12" fmla="*/ 2147483647 w 118"/>
                <a:gd name="T13" fmla="*/ 2147483647 h 275"/>
                <a:gd name="T14" fmla="*/ 2147483647 w 118"/>
                <a:gd name="T15" fmla="*/ 2147483647 h 275"/>
                <a:gd name="T16" fmla="*/ 2147483647 w 118"/>
                <a:gd name="T17" fmla="*/ 2147483647 h 275"/>
                <a:gd name="T18" fmla="*/ 2147483647 w 118"/>
                <a:gd name="T19" fmla="*/ 2147483647 h 275"/>
                <a:gd name="T20" fmla="*/ 2147483647 w 118"/>
                <a:gd name="T21" fmla="*/ 2147483647 h 275"/>
                <a:gd name="T22" fmla="*/ 2147483647 w 118"/>
                <a:gd name="T23" fmla="*/ 2147483647 h 275"/>
                <a:gd name="T24" fmla="*/ 2147483647 w 118"/>
                <a:gd name="T25" fmla="*/ 2147483647 h 275"/>
                <a:gd name="T26" fmla="*/ 2147483647 w 118"/>
                <a:gd name="T27" fmla="*/ 2147483647 h 275"/>
                <a:gd name="T28" fmla="*/ 2147483647 w 118"/>
                <a:gd name="T29" fmla="*/ 0 h 275"/>
                <a:gd name="T30" fmla="*/ 2147483647 w 118"/>
                <a:gd name="T31" fmla="*/ 2147483647 h 27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8"/>
                <a:gd name="T49" fmla="*/ 0 h 275"/>
                <a:gd name="T50" fmla="*/ 118 w 118"/>
                <a:gd name="T51" fmla="*/ 275 h 27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8" h="275">
                  <a:moveTo>
                    <a:pt x="49" y="10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48" y="44"/>
                    <a:pt x="50" y="185"/>
                    <a:pt x="50" y="191"/>
                  </a:cubicBezTo>
                  <a:cubicBezTo>
                    <a:pt x="50" y="197"/>
                    <a:pt x="67" y="225"/>
                    <a:pt x="71" y="231"/>
                  </a:cubicBezTo>
                  <a:cubicBezTo>
                    <a:pt x="75" y="238"/>
                    <a:pt x="85" y="249"/>
                    <a:pt x="90" y="250"/>
                  </a:cubicBezTo>
                  <a:cubicBezTo>
                    <a:pt x="95" y="250"/>
                    <a:pt x="118" y="253"/>
                    <a:pt x="117" y="257"/>
                  </a:cubicBezTo>
                  <a:cubicBezTo>
                    <a:pt x="115" y="261"/>
                    <a:pt x="96" y="266"/>
                    <a:pt x="90" y="267"/>
                  </a:cubicBezTo>
                  <a:cubicBezTo>
                    <a:pt x="83" y="267"/>
                    <a:pt x="33" y="248"/>
                    <a:pt x="33" y="248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2"/>
                    <a:pt x="22" y="193"/>
                    <a:pt x="21" y="183"/>
                  </a:cubicBezTo>
                  <a:cubicBezTo>
                    <a:pt x="20" y="173"/>
                    <a:pt x="4" y="112"/>
                    <a:pt x="2" y="91"/>
                  </a:cubicBezTo>
                  <a:cubicBezTo>
                    <a:pt x="0" y="70"/>
                    <a:pt x="3" y="43"/>
                    <a:pt x="6" y="31"/>
                  </a:cubicBezTo>
                  <a:cubicBezTo>
                    <a:pt x="8" y="19"/>
                    <a:pt x="8" y="0"/>
                    <a:pt x="8" y="0"/>
                  </a:cubicBezTo>
                  <a:lnTo>
                    <a:pt x="4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6738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50"/>
          <p:cNvGrpSpPr/>
          <p:nvPr/>
        </p:nvGrpSpPr>
        <p:grpSpPr>
          <a:xfrm>
            <a:off x="6212788" y="2250901"/>
            <a:ext cx="3940737" cy="5040560"/>
            <a:chOff x="2819400" y="718591"/>
            <a:chExt cx="3343915" cy="4463010"/>
          </a:xfrm>
          <a:solidFill>
            <a:sysClr val="windowText" lastClr="000000">
              <a:lumMod val="95000"/>
              <a:lumOff val="5000"/>
            </a:sysClr>
          </a:solidFill>
        </p:grpSpPr>
        <p:sp>
          <p:nvSpPr>
            <p:cNvPr id="27" name="Freeform 51"/>
            <p:cNvSpPr/>
            <p:nvPr/>
          </p:nvSpPr>
          <p:spPr>
            <a:xfrm flipH="1">
              <a:off x="2819400" y="865035"/>
              <a:ext cx="2243478" cy="4316566"/>
            </a:xfrm>
            <a:custGeom>
              <a:avLst/>
              <a:gdLst>
                <a:gd name="connsiteX0" fmla="*/ 838200 w 3124200"/>
                <a:gd name="connsiteY0" fmla="*/ 2085975 h 5991225"/>
                <a:gd name="connsiteX1" fmla="*/ 1057275 w 3124200"/>
                <a:gd name="connsiteY1" fmla="*/ 1971675 h 5991225"/>
                <a:gd name="connsiteX2" fmla="*/ 1133475 w 3124200"/>
                <a:gd name="connsiteY2" fmla="*/ 1885950 h 5991225"/>
                <a:gd name="connsiteX3" fmla="*/ 1247775 w 3124200"/>
                <a:gd name="connsiteY3" fmla="*/ 1695450 h 5991225"/>
                <a:gd name="connsiteX4" fmla="*/ 1362075 w 3124200"/>
                <a:gd name="connsiteY4" fmla="*/ 1438275 h 5991225"/>
                <a:gd name="connsiteX5" fmla="*/ 1495425 w 3124200"/>
                <a:gd name="connsiteY5" fmla="*/ 1209675 h 5991225"/>
                <a:gd name="connsiteX6" fmla="*/ 1809750 w 3124200"/>
                <a:gd name="connsiteY6" fmla="*/ 1000125 h 5991225"/>
                <a:gd name="connsiteX7" fmla="*/ 1905000 w 3124200"/>
                <a:gd name="connsiteY7" fmla="*/ 952500 h 5991225"/>
                <a:gd name="connsiteX8" fmla="*/ 1895475 w 3124200"/>
                <a:gd name="connsiteY8" fmla="*/ 895350 h 5991225"/>
                <a:gd name="connsiteX9" fmla="*/ 1819275 w 3124200"/>
                <a:gd name="connsiteY9" fmla="*/ 857250 h 5991225"/>
                <a:gd name="connsiteX10" fmla="*/ 1752600 w 3124200"/>
                <a:gd name="connsiteY10" fmla="*/ 895350 h 5991225"/>
                <a:gd name="connsiteX11" fmla="*/ 1704975 w 3124200"/>
                <a:gd name="connsiteY11" fmla="*/ 809625 h 5991225"/>
                <a:gd name="connsiteX12" fmla="*/ 1743075 w 3124200"/>
                <a:gd name="connsiteY12" fmla="*/ 762000 h 5991225"/>
                <a:gd name="connsiteX13" fmla="*/ 1743075 w 3124200"/>
                <a:gd name="connsiteY13" fmla="*/ 590550 h 5991225"/>
                <a:gd name="connsiteX14" fmla="*/ 1676400 w 3124200"/>
                <a:gd name="connsiteY14" fmla="*/ 552450 h 5991225"/>
                <a:gd name="connsiteX15" fmla="*/ 1733550 w 3124200"/>
                <a:gd name="connsiteY15" fmla="*/ 447675 h 5991225"/>
                <a:gd name="connsiteX16" fmla="*/ 1714500 w 3124200"/>
                <a:gd name="connsiteY16" fmla="*/ 314325 h 5991225"/>
                <a:gd name="connsiteX17" fmla="*/ 1847850 w 3124200"/>
                <a:gd name="connsiteY17" fmla="*/ 123825 h 5991225"/>
                <a:gd name="connsiteX18" fmla="*/ 1847850 w 3124200"/>
                <a:gd name="connsiteY18" fmla="*/ 47625 h 5991225"/>
                <a:gd name="connsiteX19" fmla="*/ 1990725 w 3124200"/>
                <a:gd name="connsiteY19" fmla="*/ 0 h 5991225"/>
                <a:gd name="connsiteX20" fmla="*/ 2228850 w 3124200"/>
                <a:gd name="connsiteY20" fmla="*/ 0 h 5991225"/>
                <a:gd name="connsiteX21" fmla="*/ 2428875 w 3124200"/>
                <a:gd name="connsiteY21" fmla="*/ 85725 h 5991225"/>
                <a:gd name="connsiteX22" fmla="*/ 2486025 w 3124200"/>
                <a:gd name="connsiteY22" fmla="*/ 209550 h 5991225"/>
                <a:gd name="connsiteX23" fmla="*/ 2495550 w 3124200"/>
                <a:gd name="connsiteY23" fmla="*/ 447675 h 5991225"/>
                <a:gd name="connsiteX24" fmla="*/ 2428875 w 3124200"/>
                <a:gd name="connsiteY24" fmla="*/ 590550 h 5991225"/>
                <a:gd name="connsiteX25" fmla="*/ 2343150 w 3124200"/>
                <a:gd name="connsiteY25" fmla="*/ 714375 h 5991225"/>
                <a:gd name="connsiteX26" fmla="*/ 2333625 w 3124200"/>
                <a:gd name="connsiteY26" fmla="*/ 800100 h 5991225"/>
                <a:gd name="connsiteX27" fmla="*/ 2466975 w 3124200"/>
                <a:gd name="connsiteY27" fmla="*/ 895350 h 5991225"/>
                <a:gd name="connsiteX28" fmla="*/ 2457450 w 3124200"/>
                <a:gd name="connsiteY28" fmla="*/ 942975 h 5991225"/>
                <a:gd name="connsiteX29" fmla="*/ 2809875 w 3124200"/>
                <a:gd name="connsiteY29" fmla="*/ 1066800 h 5991225"/>
                <a:gd name="connsiteX30" fmla="*/ 2914650 w 3124200"/>
                <a:gd name="connsiteY30" fmla="*/ 1504950 h 5991225"/>
                <a:gd name="connsiteX31" fmla="*/ 2895600 w 3124200"/>
                <a:gd name="connsiteY31" fmla="*/ 2047875 h 5991225"/>
                <a:gd name="connsiteX32" fmla="*/ 2838450 w 3124200"/>
                <a:gd name="connsiteY32" fmla="*/ 2143125 h 5991225"/>
                <a:gd name="connsiteX33" fmla="*/ 2819400 w 3124200"/>
                <a:gd name="connsiteY33" fmla="*/ 2657475 h 5991225"/>
                <a:gd name="connsiteX34" fmla="*/ 2705100 w 3124200"/>
                <a:gd name="connsiteY34" fmla="*/ 2905125 h 5991225"/>
                <a:gd name="connsiteX35" fmla="*/ 2676525 w 3124200"/>
                <a:gd name="connsiteY35" fmla="*/ 3105150 h 5991225"/>
                <a:gd name="connsiteX36" fmla="*/ 2590800 w 3124200"/>
                <a:gd name="connsiteY36" fmla="*/ 3086100 h 5991225"/>
                <a:gd name="connsiteX37" fmla="*/ 2609850 w 3124200"/>
                <a:gd name="connsiteY37" fmla="*/ 3219450 h 5991225"/>
                <a:gd name="connsiteX38" fmla="*/ 2581275 w 3124200"/>
                <a:gd name="connsiteY38" fmla="*/ 3248025 h 5991225"/>
                <a:gd name="connsiteX39" fmla="*/ 2619375 w 3124200"/>
                <a:gd name="connsiteY39" fmla="*/ 3276600 h 5991225"/>
                <a:gd name="connsiteX40" fmla="*/ 2619375 w 3124200"/>
                <a:gd name="connsiteY40" fmla="*/ 3362325 h 5991225"/>
                <a:gd name="connsiteX41" fmla="*/ 2571750 w 3124200"/>
                <a:gd name="connsiteY41" fmla="*/ 3467100 h 5991225"/>
                <a:gd name="connsiteX42" fmla="*/ 3009900 w 3124200"/>
                <a:gd name="connsiteY42" fmla="*/ 3457575 h 5991225"/>
                <a:gd name="connsiteX43" fmla="*/ 3124200 w 3124200"/>
                <a:gd name="connsiteY43" fmla="*/ 3581400 h 5991225"/>
                <a:gd name="connsiteX44" fmla="*/ 3095625 w 3124200"/>
                <a:gd name="connsiteY44" fmla="*/ 4476750 h 5991225"/>
                <a:gd name="connsiteX45" fmla="*/ 2638425 w 3124200"/>
                <a:gd name="connsiteY45" fmla="*/ 4467225 h 5991225"/>
                <a:gd name="connsiteX46" fmla="*/ 2647950 w 3124200"/>
                <a:gd name="connsiteY46" fmla="*/ 4657725 h 5991225"/>
                <a:gd name="connsiteX47" fmla="*/ 2628900 w 3124200"/>
                <a:gd name="connsiteY47" fmla="*/ 5334000 h 5991225"/>
                <a:gd name="connsiteX48" fmla="*/ 2514600 w 3124200"/>
                <a:gd name="connsiteY48" fmla="*/ 5581650 h 5991225"/>
                <a:gd name="connsiteX49" fmla="*/ 2514600 w 3124200"/>
                <a:gd name="connsiteY49" fmla="*/ 5762625 h 5991225"/>
                <a:gd name="connsiteX50" fmla="*/ 2447925 w 3124200"/>
                <a:gd name="connsiteY50" fmla="*/ 5762625 h 5991225"/>
                <a:gd name="connsiteX51" fmla="*/ 2476500 w 3124200"/>
                <a:gd name="connsiteY51" fmla="*/ 5895975 h 5991225"/>
                <a:gd name="connsiteX52" fmla="*/ 2324100 w 3124200"/>
                <a:gd name="connsiteY52" fmla="*/ 5943600 h 5991225"/>
                <a:gd name="connsiteX53" fmla="*/ 2295525 w 3124200"/>
                <a:gd name="connsiteY53" fmla="*/ 5895975 h 5991225"/>
                <a:gd name="connsiteX54" fmla="*/ 1990725 w 3124200"/>
                <a:gd name="connsiteY54" fmla="*/ 5991225 h 5991225"/>
                <a:gd name="connsiteX55" fmla="*/ 1638300 w 3124200"/>
                <a:gd name="connsiteY55" fmla="*/ 5934075 h 5991225"/>
                <a:gd name="connsiteX56" fmla="*/ 1628775 w 3124200"/>
                <a:gd name="connsiteY56" fmla="*/ 5876925 h 5991225"/>
                <a:gd name="connsiteX57" fmla="*/ 1704975 w 3124200"/>
                <a:gd name="connsiteY57" fmla="*/ 5848350 h 5991225"/>
                <a:gd name="connsiteX58" fmla="*/ 1666875 w 3124200"/>
                <a:gd name="connsiteY58" fmla="*/ 5810250 h 5991225"/>
                <a:gd name="connsiteX59" fmla="*/ 1343025 w 3124200"/>
                <a:gd name="connsiteY59" fmla="*/ 5857875 h 5991225"/>
                <a:gd name="connsiteX60" fmla="*/ 1047750 w 3124200"/>
                <a:gd name="connsiteY60" fmla="*/ 5810250 h 5991225"/>
                <a:gd name="connsiteX61" fmla="*/ 1028700 w 3124200"/>
                <a:gd name="connsiteY61" fmla="*/ 5781675 h 5991225"/>
                <a:gd name="connsiteX62" fmla="*/ 1104900 w 3124200"/>
                <a:gd name="connsiteY62" fmla="*/ 5724525 h 5991225"/>
                <a:gd name="connsiteX63" fmla="*/ 1390650 w 3124200"/>
                <a:gd name="connsiteY63" fmla="*/ 5686425 h 5991225"/>
                <a:gd name="connsiteX64" fmla="*/ 1504950 w 3124200"/>
                <a:gd name="connsiteY64" fmla="*/ 5619750 h 5991225"/>
                <a:gd name="connsiteX65" fmla="*/ 1485900 w 3124200"/>
                <a:gd name="connsiteY65" fmla="*/ 5581650 h 5991225"/>
                <a:gd name="connsiteX66" fmla="*/ 1562100 w 3124200"/>
                <a:gd name="connsiteY66" fmla="*/ 5429250 h 5991225"/>
                <a:gd name="connsiteX67" fmla="*/ 1552575 w 3124200"/>
                <a:gd name="connsiteY67" fmla="*/ 4857750 h 5991225"/>
                <a:gd name="connsiteX68" fmla="*/ 1590675 w 3124200"/>
                <a:gd name="connsiteY68" fmla="*/ 4714875 h 5991225"/>
                <a:gd name="connsiteX69" fmla="*/ 1533525 w 3124200"/>
                <a:gd name="connsiteY69" fmla="*/ 3981450 h 5991225"/>
                <a:gd name="connsiteX70" fmla="*/ 1552575 w 3124200"/>
                <a:gd name="connsiteY70" fmla="*/ 3324225 h 5991225"/>
                <a:gd name="connsiteX71" fmla="*/ 1504950 w 3124200"/>
                <a:gd name="connsiteY71" fmla="*/ 3324225 h 5991225"/>
                <a:gd name="connsiteX72" fmla="*/ 1533525 w 3124200"/>
                <a:gd name="connsiteY72" fmla="*/ 2952750 h 5991225"/>
                <a:gd name="connsiteX73" fmla="*/ 1543050 w 3124200"/>
                <a:gd name="connsiteY73" fmla="*/ 2714625 h 5991225"/>
                <a:gd name="connsiteX74" fmla="*/ 1590675 w 3124200"/>
                <a:gd name="connsiteY74" fmla="*/ 2314575 h 5991225"/>
                <a:gd name="connsiteX75" fmla="*/ 1533525 w 3124200"/>
                <a:gd name="connsiteY75" fmla="*/ 1990725 h 5991225"/>
                <a:gd name="connsiteX76" fmla="*/ 1352550 w 3124200"/>
                <a:gd name="connsiteY76" fmla="*/ 2238375 h 5991225"/>
                <a:gd name="connsiteX77" fmla="*/ 1209675 w 3124200"/>
                <a:gd name="connsiteY77" fmla="*/ 2362200 h 5991225"/>
                <a:gd name="connsiteX78" fmla="*/ 962025 w 3124200"/>
                <a:gd name="connsiteY78" fmla="*/ 2400300 h 5991225"/>
                <a:gd name="connsiteX79" fmla="*/ 762000 w 3124200"/>
                <a:gd name="connsiteY79" fmla="*/ 2457450 h 5991225"/>
                <a:gd name="connsiteX80" fmla="*/ 523875 w 3124200"/>
                <a:gd name="connsiteY80" fmla="*/ 2552700 h 5991225"/>
                <a:gd name="connsiteX81" fmla="*/ 447675 w 3124200"/>
                <a:gd name="connsiteY81" fmla="*/ 2457450 h 5991225"/>
                <a:gd name="connsiteX82" fmla="*/ 447675 w 3124200"/>
                <a:gd name="connsiteY82" fmla="*/ 2381250 h 5991225"/>
                <a:gd name="connsiteX83" fmla="*/ 428625 w 3124200"/>
                <a:gd name="connsiteY83" fmla="*/ 2362200 h 5991225"/>
                <a:gd name="connsiteX84" fmla="*/ 381000 w 3124200"/>
                <a:gd name="connsiteY84" fmla="*/ 2409825 h 5991225"/>
                <a:gd name="connsiteX85" fmla="*/ 295275 w 3124200"/>
                <a:gd name="connsiteY85" fmla="*/ 2428875 h 5991225"/>
                <a:gd name="connsiteX86" fmla="*/ 238125 w 3124200"/>
                <a:gd name="connsiteY86" fmla="*/ 2486025 h 5991225"/>
                <a:gd name="connsiteX87" fmla="*/ 161925 w 3124200"/>
                <a:gd name="connsiteY87" fmla="*/ 2476500 h 5991225"/>
                <a:gd name="connsiteX88" fmla="*/ 123825 w 3124200"/>
                <a:gd name="connsiteY88" fmla="*/ 2409825 h 5991225"/>
                <a:gd name="connsiteX89" fmla="*/ 28575 w 3124200"/>
                <a:gd name="connsiteY89" fmla="*/ 2409825 h 5991225"/>
                <a:gd name="connsiteX90" fmla="*/ 0 w 3124200"/>
                <a:gd name="connsiteY90" fmla="*/ 2390775 h 5991225"/>
                <a:gd name="connsiteX91" fmla="*/ 47625 w 3124200"/>
                <a:gd name="connsiteY91" fmla="*/ 2352675 h 5991225"/>
                <a:gd name="connsiteX92" fmla="*/ 152400 w 3124200"/>
                <a:gd name="connsiteY92" fmla="*/ 2257425 h 5991225"/>
                <a:gd name="connsiteX93" fmla="*/ 209550 w 3124200"/>
                <a:gd name="connsiteY93" fmla="*/ 2181225 h 5991225"/>
                <a:gd name="connsiteX94" fmla="*/ 342900 w 3124200"/>
                <a:gd name="connsiteY94" fmla="*/ 2171700 h 5991225"/>
                <a:gd name="connsiteX95" fmla="*/ 447675 w 3124200"/>
                <a:gd name="connsiteY95" fmla="*/ 2171700 h 5991225"/>
                <a:gd name="connsiteX96" fmla="*/ 476250 w 3124200"/>
                <a:gd name="connsiteY96" fmla="*/ 2133600 h 5991225"/>
                <a:gd name="connsiteX97" fmla="*/ 838200 w 3124200"/>
                <a:gd name="connsiteY97" fmla="*/ 2085975 h 5991225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3075 w 3124200"/>
                <a:gd name="connsiteY13" fmla="*/ 610446 h 6011121"/>
                <a:gd name="connsiteX14" fmla="*/ 1676400 w 3124200"/>
                <a:gd name="connsiteY14" fmla="*/ 572346 h 6011121"/>
                <a:gd name="connsiteX15" fmla="*/ 1733550 w 3124200"/>
                <a:gd name="connsiteY15" fmla="*/ 467571 h 6011121"/>
                <a:gd name="connsiteX16" fmla="*/ 1714500 w 3124200"/>
                <a:gd name="connsiteY16" fmla="*/ 334221 h 6011121"/>
                <a:gd name="connsiteX17" fmla="*/ 1847850 w 3124200"/>
                <a:gd name="connsiteY17" fmla="*/ 143721 h 6011121"/>
                <a:gd name="connsiteX18" fmla="*/ 1847850 w 3124200"/>
                <a:gd name="connsiteY18" fmla="*/ 67521 h 6011121"/>
                <a:gd name="connsiteX19" fmla="*/ 1990725 w 3124200"/>
                <a:gd name="connsiteY19" fmla="*/ 19896 h 6011121"/>
                <a:gd name="connsiteX20" fmla="*/ 2228850 w 3124200"/>
                <a:gd name="connsiteY20" fmla="*/ 19896 h 6011121"/>
                <a:gd name="connsiteX21" fmla="*/ 2428875 w 3124200"/>
                <a:gd name="connsiteY21" fmla="*/ 105621 h 6011121"/>
                <a:gd name="connsiteX22" fmla="*/ 2486025 w 3124200"/>
                <a:gd name="connsiteY22" fmla="*/ 229446 h 6011121"/>
                <a:gd name="connsiteX23" fmla="*/ 2495550 w 3124200"/>
                <a:gd name="connsiteY23" fmla="*/ 467571 h 6011121"/>
                <a:gd name="connsiteX24" fmla="*/ 2428875 w 3124200"/>
                <a:gd name="connsiteY24" fmla="*/ 610446 h 6011121"/>
                <a:gd name="connsiteX25" fmla="*/ 2343150 w 3124200"/>
                <a:gd name="connsiteY25" fmla="*/ 734271 h 6011121"/>
                <a:gd name="connsiteX26" fmla="*/ 2333625 w 3124200"/>
                <a:gd name="connsiteY26" fmla="*/ 819996 h 6011121"/>
                <a:gd name="connsiteX27" fmla="*/ 2466975 w 3124200"/>
                <a:gd name="connsiteY27" fmla="*/ 915246 h 6011121"/>
                <a:gd name="connsiteX28" fmla="*/ 2457450 w 3124200"/>
                <a:gd name="connsiteY28" fmla="*/ 962871 h 6011121"/>
                <a:gd name="connsiteX29" fmla="*/ 2809875 w 3124200"/>
                <a:gd name="connsiteY29" fmla="*/ 1086696 h 6011121"/>
                <a:gd name="connsiteX30" fmla="*/ 2914650 w 3124200"/>
                <a:gd name="connsiteY30" fmla="*/ 1524846 h 6011121"/>
                <a:gd name="connsiteX31" fmla="*/ 2895600 w 3124200"/>
                <a:gd name="connsiteY31" fmla="*/ 2067771 h 6011121"/>
                <a:gd name="connsiteX32" fmla="*/ 2838450 w 3124200"/>
                <a:gd name="connsiteY32" fmla="*/ 2163021 h 6011121"/>
                <a:gd name="connsiteX33" fmla="*/ 2819400 w 3124200"/>
                <a:gd name="connsiteY33" fmla="*/ 2677371 h 6011121"/>
                <a:gd name="connsiteX34" fmla="*/ 2705100 w 3124200"/>
                <a:gd name="connsiteY34" fmla="*/ 2925021 h 6011121"/>
                <a:gd name="connsiteX35" fmla="*/ 2676525 w 3124200"/>
                <a:gd name="connsiteY35" fmla="*/ 3125046 h 6011121"/>
                <a:gd name="connsiteX36" fmla="*/ 2590800 w 3124200"/>
                <a:gd name="connsiteY36" fmla="*/ 3105996 h 6011121"/>
                <a:gd name="connsiteX37" fmla="*/ 2609850 w 3124200"/>
                <a:gd name="connsiteY37" fmla="*/ 3239346 h 6011121"/>
                <a:gd name="connsiteX38" fmla="*/ 2581275 w 3124200"/>
                <a:gd name="connsiteY38" fmla="*/ 3267921 h 6011121"/>
                <a:gd name="connsiteX39" fmla="*/ 2619375 w 3124200"/>
                <a:gd name="connsiteY39" fmla="*/ 3296496 h 6011121"/>
                <a:gd name="connsiteX40" fmla="*/ 2619375 w 3124200"/>
                <a:gd name="connsiteY40" fmla="*/ 3382221 h 6011121"/>
                <a:gd name="connsiteX41" fmla="*/ 2571750 w 3124200"/>
                <a:gd name="connsiteY41" fmla="*/ 3486996 h 6011121"/>
                <a:gd name="connsiteX42" fmla="*/ 3009900 w 3124200"/>
                <a:gd name="connsiteY42" fmla="*/ 3477471 h 6011121"/>
                <a:gd name="connsiteX43" fmla="*/ 3124200 w 3124200"/>
                <a:gd name="connsiteY43" fmla="*/ 3601296 h 6011121"/>
                <a:gd name="connsiteX44" fmla="*/ 3095625 w 3124200"/>
                <a:gd name="connsiteY44" fmla="*/ 4496646 h 6011121"/>
                <a:gd name="connsiteX45" fmla="*/ 2638425 w 3124200"/>
                <a:gd name="connsiteY45" fmla="*/ 4487121 h 6011121"/>
                <a:gd name="connsiteX46" fmla="*/ 2647950 w 3124200"/>
                <a:gd name="connsiteY46" fmla="*/ 4677621 h 6011121"/>
                <a:gd name="connsiteX47" fmla="*/ 2628900 w 3124200"/>
                <a:gd name="connsiteY47" fmla="*/ 5353896 h 6011121"/>
                <a:gd name="connsiteX48" fmla="*/ 2514600 w 3124200"/>
                <a:gd name="connsiteY48" fmla="*/ 5601546 h 6011121"/>
                <a:gd name="connsiteX49" fmla="*/ 2514600 w 3124200"/>
                <a:gd name="connsiteY49" fmla="*/ 5782521 h 6011121"/>
                <a:gd name="connsiteX50" fmla="*/ 2447925 w 3124200"/>
                <a:gd name="connsiteY50" fmla="*/ 5782521 h 6011121"/>
                <a:gd name="connsiteX51" fmla="*/ 2476500 w 3124200"/>
                <a:gd name="connsiteY51" fmla="*/ 5915871 h 6011121"/>
                <a:gd name="connsiteX52" fmla="*/ 2324100 w 3124200"/>
                <a:gd name="connsiteY52" fmla="*/ 5963496 h 6011121"/>
                <a:gd name="connsiteX53" fmla="*/ 2295525 w 3124200"/>
                <a:gd name="connsiteY53" fmla="*/ 5915871 h 6011121"/>
                <a:gd name="connsiteX54" fmla="*/ 1990725 w 3124200"/>
                <a:gd name="connsiteY54" fmla="*/ 6011121 h 6011121"/>
                <a:gd name="connsiteX55" fmla="*/ 1638300 w 3124200"/>
                <a:gd name="connsiteY55" fmla="*/ 5953971 h 6011121"/>
                <a:gd name="connsiteX56" fmla="*/ 1628775 w 3124200"/>
                <a:gd name="connsiteY56" fmla="*/ 5896821 h 6011121"/>
                <a:gd name="connsiteX57" fmla="*/ 1704975 w 3124200"/>
                <a:gd name="connsiteY57" fmla="*/ 5868246 h 6011121"/>
                <a:gd name="connsiteX58" fmla="*/ 1666875 w 3124200"/>
                <a:gd name="connsiteY58" fmla="*/ 5830146 h 6011121"/>
                <a:gd name="connsiteX59" fmla="*/ 1343025 w 3124200"/>
                <a:gd name="connsiteY59" fmla="*/ 5877771 h 6011121"/>
                <a:gd name="connsiteX60" fmla="*/ 1047750 w 3124200"/>
                <a:gd name="connsiteY60" fmla="*/ 5830146 h 6011121"/>
                <a:gd name="connsiteX61" fmla="*/ 1028700 w 3124200"/>
                <a:gd name="connsiteY61" fmla="*/ 5801571 h 6011121"/>
                <a:gd name="connsiteX62" fmla="*/ 1104900 w 3124200"/>
                <a:gd name="connsiteY62" fmla="*/ 5744421 h 6011121"/>
                <a:gd name="connsiteX63" fmla="*/ 1390650 w 3124200"/>
                <a:gd name="connsiteY63" fmla="*/ 5706321 h 6011121"/>
                <a:gd name="connsiteX64" fmla="*/ 1504950 w 3124200"/>
                <a:gd name="connsiteY64" fmla="*/ 5639646 h 6011121"/>
                <a:gd name="connsiteX65" fmla="*/ 1485900 w 3124200"/>
                <a:gd name="connsiteY65" fmla="*/ 5601546 h 6011121"/>
                <a:gd name="connsiteX66" fmla="*/ 1562100 w 3124200"/>
                <a:gd name="connsiteY66" fmla="*/ 5449146 h 6011121"/>
                <a:gd name="connsiteX67" fmla="*/ 1552575 w 3124200"/>
                <a:gd name="connsiteY67" fmla="*/ 4877646 h 6011121"/>
                <a:gd name="connsiteX68" fmla="*/ 1590675 w 3124200"/>
                <a:gd name="connsiteY68" fmla="*/ 4734771 h 6011121"/>
                <a:gd name="connsiteX69" fmla="*/ 1533525 w 3124200"/>
                <a:gd name="connsiteY69" fmla="*/ 4001346 h 6011121"/>
                <a:gd name="connsiteX70" fmla="*/ 1552575 w 3124200"/>
                <a:gd name="connsiteY70" fmla="*/ 3344121 h 6011121"/>
                <a:gd name="connsiteX71" fmla="*/ 1504950 w 3124200"/>
                <a:gd name="connsiteY71" fmla="*/ 3344121 h 6011121"/>
                <a:gd name="connsiteX72" fmla="*/ 1533525 w 3124200"/>
                <a:gd name="connsiteY72" fmla="*/ 2972646 h 6011121"/>
                <a:gd name="connsiteX73" fmla="*/ 1543050 w 3124200"/>
                <a:gd name="connsiteY73" fmla="*/ 2734521 h 6011121"/>
                <a:gd name="connsiteX74" fmla="*/ 1590675 w 3124200"/>
                <a:gd name="connsiteY74" fmla="*/ 2334471 h 6011121"/>
                <a:gd name="connsiteX75" fmla="*/ 1533525 w 3124200"/>
                <a:gd name="connsiteY75" fmla="*/ 2010621 h 6011121"/>
                <a:gd name="connsiteX76" fmla="*/ 1352550 w 3124200"/>
                <a:gd name="connsiteY76" fmla="*/ 2258271 h 6011121"/>
                <a:gd name="connsiteX77" fmla="*/ 1209675 w 3124200"/>
                <a:gd name="connsiteY77" fmla="*/ 2382096 h 6011121"/>
                <a:gd name="connsiteX78" fmla="*/ 962025 w 3124200"/>
                <a:gd name="connsiteY78" fmla="*/ 2420196 h 6011121"/>
                <a:gd name="connsiteX79" fmla="*/ 762000 w 3124200"/>
                <a:gd name="connsiteY79" fmla="*/ 2477346 h 6011121"/>
                <a:gd name="connsiteX80" fmla="*/ 523875 w 3124200"/>
                <a:gd name="connsiteY80" fmla="*/ 2572596 h 6011121"/>
                <a:gd name="connsiteX81" fmla="*/ 447675 w 3124200"/>
                <a:gd name="connsiteY81" fmla="*/ 2477346 h 6011121"/>
                <a:gd name="connsiteX82" fmla="*/ 447675 w 3124200"/>
                <a:gd name="connsiteY82" fmla="*/ 2401146 h 6011121"/>
                <a:gd name="connsiteX83" fmla="*/ 428625 w 3124200"/>
                <a:gd name="connsiteY83" fmla="*/ 2382096 h 6011121"/>
                <a:gd name="connsiteX84" fmla="*/ 381000 w 3124200"/>
                <a:gd name="connsiteY84" fmla="*/ 2429721 h 6011121"/>
                <a:gd name="connsiteX85" fmla="*/ 295275 w 3124200"/>
                <a:gd name="connsiteY85" fmla="*/ 2448771 h 6011121"/>
                <a:gd name="connsiteX86" fmla="*/ 238125 w 3124200"/>
                <a:gd name="connsiteY86" fmla="*/ 2505921 h 6011121"/>
                <a:gd name="connsiteX87" fmla="*/ 161925 w 3124200"/>
                <a:gd name="connsiteY87" fmla="*/ 2496396 h 6011121"/>
                <a:gd name="connsiteX88" fmla="*/ 123825 w 3124200"/>
                <a:gd name="connsiteY88" fmla="*/ 2429721 h 6011121"/>
                <a:gd name="connsiteX89" fmla="*/ 28575 w 3124200"/>
                <a:gd name="connsiteY89" fmla="*/ 2429721 h 6011121"/>
                <a:gd name="connsiteX90" fmla="*/ 0 w 3124200"/>
                <a:gd name="connsiteY90" fmla="*/ 2410671 h 6011121"/>
                <a:gd name="connsiteX91" fmla="*/ 47625 w 3124200"/>
                <a:gd name="connsiteY91" fmla="*/ 2372571 h 6011121"/>
                <a:gd name="connsiteX92" fmla="*/ 152400 w 3124200"/>
                <a:gd name="connsiteY92" fmla="*/ 2277321 h 6011121"/>
                <a:gd name="connsiteX93" fmla="*/ 209550 w 3124200"/>
                <a:gd name="connsiteY93" fmla="*/ 2201121 h 6011121"/>
                <a:gd name="connsiteX94" fmla="*/ 342900 w 3124200"/>
                <a:gd name="connsiteY94" fmla="*/ 2191596 h 6011121"/>
                <a:gd name="connsiteX95" fmla="*/ 447675 w 3124200"/>
                <a:gd name="connsiteY95" fmla="*/ 2191596 h 6011121"/>
                <a:gd name="connsiteX96" fmla="*/ 476250 w 3124200"/>
                <a:gd name="connsiteY96" fmla="*/ 2153496 h 6011121"/>
                <a:gd name="connsiteX97" fmla="*/ 838200 w 3124200"/>
                <a:gd name="connsiteY97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75670 w 3124200"/>
                <a:gd name="connsiteY13" fmla="*/ 678899 h 6011121"/>
                <a:gd name="connsiteX14" fmla="*/ 1743075 w 3124200"/>
                <a:gd name="connsiteY14" fmla="*/ 610446 h 6011121"/>
                <a:gd name="connsiteX15" fmla="*/ 1676400 w 3124200"/>
                <a:gd name="connsiteY15" fmla="*/ 572346 h 6011121"/>
                <a:gd name="connsiteX16" fmla="*/ 1733550 w 3124200"/>
                <a:gd name="connsiteY16" fmla="*/ 467571 h 6011121"/>
                <a:gd name="connsiteX17" fmla="*/ 1714500 w 3124200"/>
                <a:gd name="connsiteY17" fmla="*/ 334221 h 6011121"/>
                <a:gd name="connsiteX18" fmla="*/ 1847850 w 3124200"/>
                <a:gd name="connsiteY18" fmla="*/ 143721 h 6011121"/>
                <a:gd name="connsiteX19" fmla="*/ 1847850 w 3124200"/>
                <a:gd name="connsiteY19" fmla="*/ 67521 h 6011121"/>
                <a:gd name="connsiteX20" fmla="*/ 1990725 w 3124200"/>
                <a:gd name="connsiteY20" fmla="*/ 19896 h 6011121"/>
                <a:gd name="connsiteX21" fmla="*/ 2228850 w 3124200"/>
                <a:gd name="connsiteY21" fmla="*/ 19896 h 6011121"/>
                <a:gd name="connsiteX22" fmla="*/ 2428875 w 3124200"/>
                <a:gd name="connsiteY22" fmla="*/ 105621 h 6011121"/>
                <a:gd name="connsiteX23" fmla="*/ 2486025 w 3124200"/>
                <a:gd name="connsiteY23" fmla="*/ 229446 h 6011121"/>
                <a:gd name="connsiteX24" fmla="*/ 2495550 w 3124200"/>
                <a:gd name="connsiteY24" fmla="*/ 467571 h 6011121"/>
                <a:gd name="connsiteX25" fmla="*/ 2428875 w 3124200"/>
                <a:gd name="connsiteY25" fmla="*/ 610446 h 6011121"/>
                <a:gd name="connsiteX26" fmla="*/ 2343150 w 3124200"/>
                <a:gd name="connsiteY26" fmla="*/ 734271 h 6011121"/>
                <a:gd name="connsiteX27" fmla="*/ 2333625 w 3124200"/>
                <a:gd name="connsiteY27" fmla="*/ 819996 h 6011121"/>
                <a:gd name="connsiteX28" fmla="*/ 2466975 w 3124200"/>
                <a:gd name="connsiteY28" fmla="*/ 915246 h 6011121"/>
                <a:gd name="connsiteX29" fmla="*/ 2457450 w 3124200"/>
                <a:gd name="connsiteY29" fmla="*/ 962871 h 6011121"/>
                <a:gd name="connsiteX30" fmla="*/ 2809875 w 3124200"/>
                <a:gd name="connsiteY30" fmla="*/ 1086696 h 6011121"/>
                <a:gd name="connsiteX31" fmla="*/ 2914650 w 3124200"/>
                <a:gd name="connsiteY31" fmla="*/ 1524846 h 6011121"/>
                <a:gd name="connsiteX32" fmla="*/ 2895600 w 3124200"/>
                <a:gd name="connsiteY32" fmla="*/ 2067771 h 6011121"/>
                <a:gd name="connsiteX33" fmla="*/ 2838450 w 3124200"/>
                <a:gd name="connsiteY33" fmla="*/ 2163021 h 6011121"/>
                <a:gd name="connsiteX34" fmla="*/ 2819400 w 3124200"/>
                <a:gd name="connsiteY34" fmla="*/ 2677371 h 6011121"/>
                <a:gd name="connsiteX35" fmla="*/ 2705100 w 3124200"/>
                <a:gd name="connsiteY35" fmla="*/ 2925021 h 6011121"/>
                <a:gd name="connsiteX36" fmla="*/ 2676525 w 3124200"/>
                <a:gd name="connsiteY36" fmla="*/ 3125046 h 6011121"/>
                <a:gd name="connsiteX37" fmla="*/ 2590800 w 3124200"/>
                <a:gd name="connsiteY37" fmla="*/ 3105996 h 6011121"/>
                <a:gd name="connsiteX38" fmla="*/ 2609850 w 3124200"/>
                <a:gd name="connsiteY38" fmla="*/ 3239346 h 6011121"/>
                <a:gd name="connsiteX39" fmla="*/ 2581275 w 3124200"/>
                <a:gd name="connsiteY39" fmla="*/ 3267921 h 6011121"/>
                <a:gd name="connsiteX40" fmla="*/ 2619375 w 3124200"/>
                <a:gd name="connsiteY40" fmla="*/ 3296496 h 6011121"/>
                <a:gd name="connsiteX41" fmla="*/ 2619375 w 3124200"/>
                <a:gd name="connsiteY41" fmla="*/ 3382221 h 6011121"/>
                <a:gd name="connsiteX42" fmla="*/ 2571750 w 3124200"/>
                <a:gd name="connsiteY42" fmla="*/ 3486996 h 6011121"/>
                <a:gd name="connsiteX43" fmla="*/ 3009900 w 3124200"/>
                <a:gd name="connsiteY43" fmla="*/ 3477471 h 6011121"/>
                <a:gd name="connsiteX44" fmla="*/ 3124200 w 3124200"/>
                <a:gd name="connsiteY44" fmla="*/ 3601296 h 6011121"/>
                <a:gd name="connsiteX45" fmla="*/ 3095625 w 3124200"/>
                <a:gd name="connsiteY45" fmla="*/ 4496646 h 6011121"/>
                <a:gd name="connsiteX46" fmla="*/ 2638425 w 3124200"/>
                <a:gd name="connsiteY46" fmla="*/ 4487121 h 6011121"/>
                <a:gd name="connsiteX47" fmla="*/ 2647950 w 3124200"/>
                <a:gd name="connsiteY47" fmla="*/ 4677621 h 6011121"/>
                <a:gd name="connsiteX48" fmla="*/ 2628900 w 3124200"/>
                <a:gd name="connsiteY48" fmla="*/ 5353896 h 6011121"/>
                <a:gd name="connsiteX49" fmla="*/ 2514600 w 3124200"/>
                <a:gd name="connsiteY49" fmla="*/ 5601546 h 6011121"/>
                <a:gd name="connsiteX50" fmla="*/ 2514600 w 3124200"/>
                <a:gd name="connsiteY50" fmla="*/ 5782521 h 6011121"/>
                <a:gd name="connsiteX51" fmla="*/ 2447925 w 3124200"/>
                <a:gd name="connsiteY51" fmla="*/ 5782521 h 6011121"/>
                <a:gd name="connsiteX52" fmla="*/ 2476500 w 3124200"/>
                <a:gd name="connsiteY52" fmla="*/ 5915871 h 6011121"/>
                <a:gd name="connsiteX53" fmla="*/ 2324100 w 3124200"/>
                <a:gd name="connsiteY53" fmla="*/ 5963496 h 6011121"/>
                <a:gd name="connsiteX54" fmla="*/ 2295525 w 3124200"/>
                <a:gd name="connsiteY54" fmla="*/ 5915871 h 6011121"/>
                <a:gd name="connsiteX55" fmla="*/ 1990725 w 3124200"/>
                <a:gd name="connsiteY55" fmla="*/ 6011121 h 6011121"/>
                <a:gd name="connsiteX56" fmla="*/ 1638300 w 3124200"/>
                <a:gd name="connsiteY56" fmla="*/ 5953971 h 6011121"/>
                <a:gd name="connsiteX57" fmla="*/ 1628775 w 3124200"/>
                <a:gd name="connsiteY57" fmla="*/ 5896821 h 6011121"/>
                <a:gd name="connsiteX58" fmla="*/ 1704975 w 3124200"/>
                <a:gd name="connsiteY58" fmla="*/ 5868246 h 6011121"/>
                <a:gd name="connsiteX59" fmla="*/ 1666875 w 3124200"/>
                <a:gd name="connsiteY59" fmla="*/ 5830146 h 6011121"/>
                <a:gd name="connsiteX60" fmla="*/ 1343025 w 3124200"/>
                <a:gd name="connsiteY60" fmla="*/ 5877771 h 6011121"/>
                <a:gd name="connsiteX61" fmla="*/ 1047750 w 3124200"/>
                <a:gd name="connsiteY61" fmla="*/ 5830146 h 6011121"/>
                <a:gd name="connsiteX62" fmla="*/ 1028700 w 3124200"/>
                <a:gd name="connsiteY62" fmla="*/ 5801571 h 6011121"/>
                <a:gd name="connsiteX63" fmla="*/ 1104900 w 3124200"/>
                <a:gd name="connsiteY63" fmla="*/ 5744421 h 6011121"/>
                <a:gd name="connsiteX64" fmla="*/ 1390650 w 3124200"/>
                <a:gd name="connsiteY64" fmla="*/ 5706321 h 6011121"/>
                <a:gd name="connsiteX65" fmla="*/ 1504950 w 3124200"/>
                <a:gd name="connsiteY65" fmla="*/ 5639646 h 6011121"/>
                <a:gd name="connsiteX66" fmla="*/ 1485900 w 3124200"/>
                <a:gd name="connsiteY66" fmla="*/ 5601546 h 6011121"/>
                <a:gd name="connsiteX67" fmla="*/ 1562100 w 3124200"/>
                <a:gd name="connsiteY67" fmla="*/ 5449146 h 6011121"/>
                <a:gd name="connsiteX68" fmla="*/ 1552575 w 3124200"/>
                <a:gd name="connsiteY68" fmla="*/ 4877646 h 6011121"/>
                <a:gd name="connsiteX69" fmla="*/ 1590675 w 3124200"/>
                <a:gd name="connsiteY69" fmla="*/ 4734771 h 6011121"/>
                <a:gd name="connsiteX70" fmla="*/ 1533525 w 3124200"/>
                <a:gd name="connsiteY70" fmla="*/ 4001346 h 6011121"/>
                <a:gd name="connsiteX71" fmla="*/ 1552575 w 3124200"/>
                <a:gd name="connsiteY71" fmla="*/ 3344121 h 6011121"/>
                <a:gd name="connsiteX72" fmla="*/ 1504950 w 3124200"/>
                <a:gd name="connsiteY72" fmla="*/ 3344121 h 6011121"/>
                <a:gd name="connsiteX73" fmla="*/ 1533525 w 3124200"/>
                <a:gd name="connsiteY73" fmla="*/ 2972646 h 6011121"/>
                <a:gd name="connsiteX74" fmla="*/ 1543050 w 3124200"/>
                <a:gd name="connsiteY74" fmla="*/ 2734521 h 6011121"/>
                <a:gd name="connsiteX75" fmla="*/ 1590675 w 3124200"/>
                <a:gd name="connsiteY75" fmla="*/ 2334471 h 6011121"/>
                <a:gd name="connsiteX76" fmla="*/ 1533525 w 3124200"/>
                <a:gd name="connsiteY76" fmla="*/ 2010621 h 6011121"/>
                <a:gd name="connsiteX77" fmla="*/ 1352550 w 3124200"/>
                <a:gd name="connsiteY77" fmla="*/ 2258271 h 6011121"/>
                <a:gd name="connsiteX78" fmla="*/ 1209675 w 3124200"/>
                <a:gd name="connsiteY78" fmla="*/ 2382096 h 6011121"/>
                <a:gd name="connsiteX79" fmla="*/ 962025 w 3124200"/>
                <a:gd name="connsiteY79" fmla="*/ 2420196 h 6011121"/>
                <a:gd name="connsiteX80" fmla="*/ 762000 w 3124200"/>
                <a:gd name="connsiteY80" fmla="*/ 2477346 h 6011121"/>
                <a:gd name="connsiteX81" fmla="*/ 523875 w 3124200"/>
                <a:gd name="connsiteY81" fmla="*/ 2572596 h 6011121"/>
                <a:gd name="connsiteX82" fmla="*/ 447675 w 3124200"/>
                <a:gd name="connsiteY82" fmla="*/ 2477346 h 6011121"/>
                <a:gd name="connsiteX83" fmla="*/ 447675 w 3124200"/>
                <a:gd name="connsiteY83" fmla="*/ 2401146 h 6011121"/>
                <a:gd name="connsiteX84" fmla="*/ 428625 w 3124200"/>
                <a:gd name="connsiteY84" fmla="*/ 2382096 h 6011121"/>
                <a:gd name="connsiteX85" fmla="*/ 381000 w 3124200"/>
                <a:gd name="connsiteY85" fmla="*/ 2429721 h 6011121"/>
                <a:gd name="connsiteX86" fmla="*/ 295275 w 3124200"/>
                <a:gd name="connsiteY86" fmla="*/ 2448771 h 6011121"/>
                <a:gd name="connsiteX87" fmla="*/ 238125 w 3124200"/>
                <a:gd name="connsiteY87" fmla="*/ 2505921 h 6011121"/>
                <a:gd name="connsiteX88" fmla="*/ 161925 w 3124200"/>
                <a:gd name="connsiteY88" fmla="*/ 2496396 h 6011121"/>
                <a:gd name="connsiteX89" fmla="*/ 123825 w 3124200"/>
                <a:gd name="connsiteY89" fmla="*/ 2429721 h 6011121"/>
                <a:gd name="connsiteX90" fmla="*/ 28575 w 3124200"/>
                <a:gd name="connsiteY90" fmla="*/ 2429721 h 6011121"/>
                <a:gd name="connsiteX91" fmla="*/ 0 w 3124200"/>
                <a:gd name="connsiteY91" fmla="*/ 2410671 h 6011121"/>
                <a:gd name="connsiteX92" fmla="*/ 47625 w 3124200"/>
                <a:gd name="connsiteY92" fmla="*/ 2372571 h 6011121"/>
                <a:gd name="connsiteX93" fmla="*/ 152400 w 3124200"/>
                <a:gd name="connsiteY93" fmla="*/ 2277321 h 6011121"/>
                <a:gd name="connsiteX94" fmla="*/ 209550 w 3124200"/>
                <a:gd name="connsiteY94" fmla="*/ 2201121 h 6011121"/>
                <a:gd name="connsiteX95" fmla="*/ 342900 w 3124200"/>
                <a:gd name="connsiteY95" fmla="*/ 2191596 h 6011121"/>
                <a:gd name="connsiteX96" fmla="*/ 447675 w 3124200"/>
                <a:gd name="connsiteY96" fmla="*/ 2191596 h 6011121"/>
                <a:gd name="connsiteX97" fmla="*/ 476250 w 3124200"/>
                <a:gd name="connsiteY97" fmla="*/ 2153496 h 6011121"/>
                <a:gd name="connsiteX98" fmla="*/ 838200 w 3124200"/>
                <a:gd name="connsiteY98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75670 w 3124200"/>
                <a:gd name="connsiteY13" fmla="*/ 678899 h 6011121"/>
                <a:gd name="connsiteX14" fmla="*/ 1743075 w 3124200"/>
                <a:gd name="connsiteY14" fmla="*/ 610446 h 6011121"/>
                <a:gd name="connsiteX15" fmla="*/ 1676400 w 3124200"/>
                <a:gd name="connsiteY15" fmla="*/ 572346 h 6011121"/>
                <a:gd name="connsiteX16" fmla="*/ 1733550 w 3124200"/>
                <a:gd name="connsiteY16" fmla="*/ 467571 h 6011121"/>
                <a:gd name="connsiteX17" fmla="*/ 1714500 w 3124200"/>
                <a:gd name="connsiteY17" fmla="*/ 334221 h 6011121"/>
                <a:gd name="connsiteX18" fmla="*/ 1847850 w 3124200"/>
                <a:gd name="connsiteY18" fmla="*/ 143721 h 6011121"/>
                <a:gd name="connsiteX19" fmla="*/ 1847850 w 3124200"/>
                <a:gd name="connsiteY19" fmla="*/ 67521 h 6011121"/>
                <a:gd name="connsiteX20" fmla="*/ 1990725 w 3124200"/>
                <a:gd name="connsiteY20" fmla="*/ 19896 h 6011121"/>
                <a:gd name="connsiteX21" fmla="*/ 2228850 w 3124200"/>
                <a:gd name="connsiteY21" fmla="*/ 19896 h 6011121"/>
                <a:gd name="connsiteX22" fmla="*/ 2428875 w 3124200"/>
                <a:gd name="connsiteY22" fmla="*/ 105621 h 6011121"/>
                <a:gd name="connsiteX23" fmla="*/ 2486025 w 3124200"/>
                <a:gd name="connsiteY23" fmla="*/ 229446 h 6011121"/>
                <a:gd name="connsiteX24" fmla="*/ 2495550 w 3124200"/>
                <a:gd name="connsiteY24" fmla="*/ 467571 h 6011121"/>
                <a:gd name="connsiteX25" fmla="*/ 2428875 w 3124200"/>
                <a:gd name="connsiteY25" fmla="*/ 610446 h 6011121"/>
                <a:gd name="connsiteX26" fmla="*/ 2343150 w 3124200"/>
                <a:gd name="connsiteY26" fmla="*/ 734271 h 6011121"/>
                <a:gd name="connsiteX27" fmla="*/ 2333625 w 3124200"/>
                <a:gd name="connsiteY27" fmla="*/ 819996 h 6011121"/>
                <a:gd name="connsiteX28" fmla="*/ 2466975 w 3124200"/>
                <a:gd name="connsiteY28" fmla="*/ 915246 h 6011121"/>
                <a:gd name="connsiteX29" fmla="*/ 2457450 w 3124200"/>
                <a:gd name="connsiteY29" fmla="*/ 962871 h 6011121"/>
                <a:gd name="connsiteX30" fmla="*/ 2809875 w 3124200"/>
                <a:gd name="connsiteY30" fmla="*/ 1086696 h 6011121"/>
                <a:gd name="connsiteX31" fmla="*/ 2914650 w 3124200"/>
                <a:gd name="connsiteY31" fmla="*/ 1524846 h 6011121"/>
                <a:gd name="connsiteX32" fmla="*/ 2895600 w 3124200"/>
                <a:gd name="connsiteY32" fmla="*/ 2067771 h 6011121"/>
                <a:gd name="connsiteX33" fmla="*/ 2838450 w 3124200"/>
                <a:gd name="connsiteY33" fmla="*/ 2163021 h 6011121"/>
                <a:gd name="connsiteX34" fmla="*/ 2819400 w 3124200"/>
                <a:gd name="connsiteY34" fmla="*/ 2677371 h 6011121"/>
                <a:gd name="connsiteX35" fmla="*/ 2705100 w 3124200"/>
                <a:gd name="connsiteY35" fmla="*/ 2925021 h 6011121"/>
                <a:gd name="connsiteX36" fmla="*/ 2676525 w 3124200"/>
                <a:gd name="connsiteY36" fmla="*/ 3125046 h 6011121"/>
                <a:gd name="connsiteX37" fmla="*/ 2590800 w 3124200"/>
                <a:gd name="connsiteY37" fmla="*/ 3105996 h 6011121"/>
                <a:gd name="connsiteX38" fmla="*/ 2609850 w 3124200"/>
                <a:gd name="connsiteY38" fmla="*/ 3239346 h 6011121"/>
                <a:gd name="connsiteX39" fmla="*/ 2581275 w 3124200"/>
                <a:gd name="connsiteY39" fmla="*/ 3267921 h 6011121"/>
                <a:gd name="connsiteX40" fmla="*/ 2619375 w 3124200"/>
                <a:gd name="connsiteY40" fmla="*/ 3296496 h 6011121"/>
                <a:gd name="connsiteX41" fmla="*/ 2619375 w 3124200"/>
                <a:gd name="connsiteY41" fmla="*/ 3382221 h 6011121"/>
                <a:gd name="connsiteX42" fmla="*/ 2571750 w 3124200"/>
                <a:gd name="connsiteY42" fmla="*/ 3486996 h 6011121"/>
                <a:gd name="connsiteX43" fmla="*/ 3009900 w 3124200"/>
                <a:gd name="connsiteY43" fmla="*/ 3477471 h 6011121"/>
                <a:gd name="connsiteX44" fmla="*/ 3124200 w 3124200"/>
                <a:gd name="connsiteY44" fmla="*/ 3601296 h 6011121"/>
                <a:gd name="connsiteX45" fmla="*/ 3095625 w 3124200"/>
                <a:gd name="connsiteY45" fmla="*/ 4496646 h 6011121"/>
                <a:gd name="connsiteX46" fmla="*/ 2638425 w 3124200"/>
                <a:gd name="connsiteY46" fmla="*/ 4487121 h 6011121"/>
                <a:gd name="connsiteX47" fmla="*/ 2647950 w 3124200"/>
                <a:gd name="connsiteY47" fmla="*/ 4677621 h 6011121"/>
                <a:gd name="connsiteX48" fmla="*/ 2628900 w 3124200"/>
                <a:gd name="connsiteY48" fmla="*/ 5353896 h 6011121"/>
                <a:gd name="connsiteX49" fmla="*/ 2514600 w 3124200"/>
                <a:gd name="connsiteY49" fmla="*/ 5601546 h 6011121"/>
                <a:gd name="connsiteX50" fmla="*/ 2514600 w 3124200"/>
                <a:gd name="connsiteY50" fmla="*/ 5782521 h 6011121"/>
                <a:gd name="connsiteX51" fmla="*/ 2447925 w 3124200"/>
                <a:gd name="connsiteY51" fmla="*/ 5782521 h 6011121"/>
                <a:gd name="connsiteX52" fmla="*/ 2476500 w 3124200"/>
                <a:gd name="connsiteY52" fmla="*/ 5915871 h 6011121"/>
                <a:gd name="connsiteX53" fmla="*/ 2324100 w 3124200"/>
                <a:gd name="connsiteY53" fmla="*/ 5963496 h 6011121"/>
                <a:gd name="connsiteX54" fmla="*/ 2295525 w 3124200"/>
                <a:gd name="connsiteY54" fmla="*/ 5915871 h 6011121"/>
                <a:gd name="connsiteX55" fmla="*/ 1990725 w 3124200"/>
                <a:gd name="connsiteY55" fmla="*/ 6011121 h 6011121"/>
                <a:gd name="connsiteX56" fmla="*/ 1638300 w 3124200"/>
                <a:gd name="connsiteY56" fmla="*/ 5953971 h 6011121"/>
                <a:gd name="connsiteX57" fmla="*/ 1628775 w 3124200"/>
                <a:gd name="connsiteY57" fmla="*/ 5896821 h 6011121"/>
                <a:gd name="connsiteX58" fmla="*/ 1704975 w 3124200"/>
                <a:gd name="connsiteY58" fmla="*/ 5868246 h 6011121"/>
                <a:gd name="connsiteX59" fmla="*/ 1666875 w 3124200"/>
                <a:gd name="connsiteY59" fmla="*/ 5830146 h 6011121"/>
                <a:gd name="connsiteX60" fmla="*/ 1343025 w 3124200"/>
                <a:gd name="connsiteY60" fmla="*/ 5877771 h 6011121"/>
                <a:gd name="connsiteX61" fmla="*/ 1047750 w 3124200"/>
                <a:gd name="connsiteY61" fmla="*/ 5830146 h 6011121"/>
                <a:gd name="connsiteX62" fmla="*/ 1028700 w 3124200"/>
                <a:gd name="connsiteY62" fmla="*/ 5801571 h 6011121"/>
                <a:gd name="connsiteX63" fmla="*/ 1104900 w 3124200"/>
                <a:gd name="connsiteY63" fmla="*/ 5744421 h 6011121"/>
                <a:gd name="connsiteX64" fmla="*/ 1390650 w 3124200"/>
                <a:gd name="connsiteY64" fmla="*/ 5706321 h 6011121"/>
                <a:gd name="connsiteX65" fmla="*/ 1504950 w 3124200"/>
                <a:gd name="connsiteY65" fmla="*/ 5639646 h 6011121"/>
                <a:gd name="connsiteX66" fmla="*/ 1485900 w 3124200"/>
                <a:gd name="connsiteY66" fmla="*/ 5601546 h 6011121"/>
                <a:gd name="connsiteX67" fmla="*/ 1562100 w 3124200"/>
                <a:gd name="connsiteY67" fmla="*/ 5449146 h 6011121"/>
                <a:gd name="connsiteX68" fmla="*/ 1552575 w 3124200"/>
                <a:gd name="connsiteY68" fmla="*/ 4877646 h 6011121"/>
                <a:gd name="connsiteX69" fmla="*/ 1590675 w 3124200"/>
                <a:gd name="connsiteY69" fmla="*/ 4734771 h 6011121"/>
                <a:gd name="connsiteX70" fmla="*/ 1533525 w 3124200"/>
                <a:gd name="connsiteY70" fmla="*/ 4001346 h 6011121"/>
                <a:gd name="connsiteX71" fmla="*/ 1552575 w 3124200"/>
                <a:gd name="connsiteY71" fmla="*/ 3344121 h 6011121"/>
                <a:gd name="connsiteX72" fmla="*/ 1504950 w 3124200"/>
                <a:gd name="connsiteY72" fmla="*/ 3344121 h 6011121"/>
                <a:gd name="connsiteX73" fmla="*/ 1533525 w 3124200"/>
                <a:gd name="connsiteY73" fmla="*/ 2972646 h 6011121"/>
                <a:gd name="connsiteX74" fmla="*/ 1543050 w 3124200"/>
                <a:gd name="connsiteY74" fmla="*/ 2734521 h 6011121"/>
                <a:gd name="connsiteX75" fmla="*/ 1590675 w 3124200"/>
                <a:gd name="connsiteY75" fmla="*/ 2334471 h 6011121"/>
                <a:gd name="connsiteX76" fmla="*/ 1533525 w 3124200"/>
                <a:gd name="connsiteY76" fmla="*/ 2010621 h 6011121"/>
                <a:gd name="connsiteX77" fmla="*/ 1352550 w 3124200"/>
                <a:gd name="connsiteY77" fmla="*/ 2258271 h 6011121"/>
                <a:gd name="connsiteX78" fmla="*/ 1209675 w 3124200"/>
                <a:gd name="connsiteY78" fmla="*/ 2382096 h 6011121"/>
                <a:gd name="connsiteX79" fmla="*/ 962025 w 3124200"/>
                <a:gd name="connsiteY79" fmla="*/ 2420196 h 6011121"/>
                <a:gd name="connsiteX80" fmla="*/ 762000 w 3124200"/>
                <a:gd name="connsiteY80" fmla="*/ 2477346 h 6011121"/>
                <a:gd name="connsiteX81" fmla="*/ 523875 w 3124200"/>
                <a:gd name="connsiteY81" fmla="*/ 2572596 h 6011121"/>
                <a:gd name="connsiteX82" fmla="*/ 447675 w 3124200"/>
                <a:gd name="connsiteY82" fmla="*/ 2477346 h 6011121"/>
                <a:gd name="connsiteX83" fmla="*/ 447675 w 3124200"/>
                <a:gd name="connsiteY83" fmla="*/ 2401146 h 6011121"/>
                <a:gd name="connsiteX84" fmla="*/ 428625 w 3124200"/>
                <a:gd name="connsiteY84" fmla="*/ 2382096 h 6011121"/>
                <a:gd name="connsiteX85" fmla="*/ 381000 w 3124200"/>
                <a:gd name="connsiteY85" fmla="*/ 2429721 h 6011121"/>
                <a:gd name="connsiteX86" fmla="*/ 295275 w 3124200"/>
                <a:gd name="connsiteY86" fmla="*/ 2448771 h 6011121"/>
                <a:gd name="connsiteX87" fmla="*/ 238125 w 3124200"/>
                <a:gd name="connsiteY87" fmla="*/ 2505921 h 6011121"/>
                <a:gd name="connsiteX88" fmla="*/ 161925 w 3124200"/>
                <a:gd name="connsiteY88" fmla="*/ 2496396 h 6011121"/>
                <a:gd name="connsiteX89" fmla="*/ 123825 w 3124200"/>
                <a:gd name="connsiteY89" fmla="*/ 2429721 h 6011121"/>
                <a:gd name="connsiteX90" fmla="*/ 28575 w 3124200"/>
                <a:gd name="connsiteY90" fmla="*/ 2429721 h 6011121"/>
                <a:gd name="connsiteX91" fmla="*/ 0 w 3124200"/>
                <a:gd name="connsiteY91" fmla="*/ 2410671 h 6011121"/>
                <a:gd name="connsiteX92" fmla="*/ 47625 w 3124200"/>
                <a:gd name="connsiteY92" fmla="*/ 2372571 h 6011121"/>
                <a:gd name="connsiteX93" fmla="*/ 152400 w 3124200"/>
                <a:gd name="connsiteY93" fmla="*/ 2277321 h 6011121"/>
                <a:gd name="connsiteX94" fmla="*/ 209550 w 3124200"/>
                <a:gd name="connsiteY94" fmla="*/ 2201121 h 6011121"/>
                <a:gd name="connsiteX95" fmla="*/ 342900 w 3124200"/>
                <a:gd name="connsiteY95" fmla="*/ 2191596 h 6011121"/>
                <a:gd name="connsiteX96" fmla="*/ 447675 w 3124200"/>
                <a:gd name="connsiteY96" fmla="*/ 2191596 h 6011121"/>
                <a:gd name="connsiteX97" fmla="*/ 476250 w 3124200"/>
                <a:gd name="connsiteY97" fmla="*/ 2153496 h 6011121"/>
                <a:gd name="connsiteX98" fmla="*/ 838200 w 3124200"/>
                <a:gd name="connsiteY98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75670 w 3124200"/>
                <a:gd name="connsiteY13" fmla="*/ 678899 h 6011121"/>
                <a:gd name="connsiteX14" fmla="*/ 1743075 w 3124200"/>
                <a:gd name="connsiteY14" fmla="*/ 610446 h 6011121"/>
                <a:gd name="connsiteX15" fmla="*/ 1676400 w 3124200"/>
                <a:gd name="connsiteY15" fmla="*/ 572346 h 6011121"/>
                <a:gd name="connsiteX16" fmla="*/ 1733550 w 3124200"/>
                <a:gd name="connsiteY16" fmla="*/ 467571 h 6011121"/>
                <a:gd name="connsiteX17" fmla="*/ 1714500 w 3124200"/>
                <a:gd name="connsiteY17" fmla="*/ 334221 h 6011121"/>
                <a:gd name="connsiteX18" fmla="*/ 1847850 w 3124200"/>
                <a:gd name="connsiteY18" fmla="*/ 143721 h 6011121"/>
                <a:gd name="connsiteX19" fmla="*/ 1847850 w 3124200"/>
                <a:gd name="connsiteY19" fmla="*/ 67521 h 6011121"/>
                <a:gd name="connsiteX20" fmla="*/ 1990725 w 3124200"/>
                <a:gd name="connsiteY20" fmla="*/ 19896 h 6011121"/>
                <a:gd name="connsiteX21" fmla="*/ 2228850 w 3124200"/>
                <a:gd name="connsiteY21" fmla="*/ 19896 h 6011121"/>
                <a:gd name="connsiteX22" fmla="*/ 2428875 w 3124200"/>
                <a:gd name="connsiteY22" fmla="*/ 105621 h 6011121"/>
                <a:gd name="connsiteX23" fmla="*/ 2486025 w 3124200"/>
                <a:gd name="connsiteY23" fmla="*/ 229446 h 6011121"/>
                <a:gd name="connsiteX24" fmla="*/ 2495550 w 3124200"/>
                <a:gd name="connsiteY24" fmla="*/ 467571 h 6011121"/>
                <a:gd name="connsiteX25" fmla="*/ 2428875 w 3124200"/>
                <a:gd name="connsiteY25" fmla="*/ 610446 h 6011121"/>
                <a:gd name="connsiteX26" fmla="*/ 2343150 w 3124200"/>
                <a:gd name="connsiteY26" fmla="*/ 734271 h 6011121"/>
                <a:gd name="connsiteX27" fmla="*/ 2333625 w 3124200"/>
                <a:gd name="connsiteY27" fmla="*/ 819996 h 6011121"/>
                <a:gd name="connsiteX28" fmla="*/ 2466975 w 3124200"/>
                <a:gd name="connsiteY28" fmla="*/ 915246 h 6011121"/>
                <a:gd name="connsiteX29" fmla="*/ 2457450 w 3124200"/>
                <a:gd name="connsiteY29" fmla="*/ 962871 h 6011121"/>
                <a:gd name="connsiteX30" fmla="*/ 2809875 w 3124200"/>
                <a:gd name="connsiteY30" fmla="*/ 1086696 h 6011121"/>
                <a:gd name="connsiteX31" fmla="*/ 2914650 w 3124200"/>
                <a:gd name="connsiteY31" fmla="*/ 1524846 h 6011121"/>
                <a:gd name="connsiteX32" fmla="*/ 2895600 w 3124200"/>
                <a:gd name="connsiteY32" fmla="*/ 2067771 h 6011121"/>
                <a:gd name="connsiteX33" fmla="*/ 2838450 w 3124200"/>
                <a:gd name="connsiteY33" fmla="*/ 2163021 h 6011121"/>
                <a:gd name="connsiteX34" fmla="*/ 2819400 w 3124200"/>
                <a:gd name="connsiteY34" fmla="*/ 2677371 h 6011121"/>
                <a:gd name="connsiteX35" fmla="*/ 2705100 w 3124200"/>
                <a:gd name="connsiteY35" fmla="*/ 2925021 h 6011121"/>
                <a:gd name="connsiteX36" fmla="*/ 2676525 w 3124200"/>
                <a:gd name="connsiteY36" fmla="*/ 3125046 h 6011121"/>
                <a:gd name="connsiteX37" fmla="*/ 2590800 w 3124200"/>
                <a:gd name="connsiteY37" fmla="*/ 3105996 h 6011121"/>
                <a:gd name="connsiteX38" fmla="*/ 2609850 w 3124200"/>
                <a:gd name="connsiteY38" fmla="*/ 3239346 h 6011121"/>
                <a:gd name="connsiteX39" fmla="*/ 2581275 w 3124200"/>
                <a:gd name="connsiteY39" fmla="*/ 3267921 h 6011121"/>
                <a:gd name="connsiteX40" fmla="*/ 2619375 w 3124200"/>
                <a:gd name="connsiteY40" fmla="*/ 3296496 h 6011121"/>
                <a:gd name="connsiteX41" fmla="*/ 2619375 w 3124200"/>
                <a:gd name="connsiteY41" fmla="*/ 3382221 h 6011121"/>
                <a:gd name="connsiteX42" fmla="*/ 2571750 w 3124200"/>
                <a:gd name="connsiteY42" fmla="*/ 3486996 h 6011121"/>
                <a:gd name="connsiteX43" fmla="*/ 3009900 w 3124200"/>
                <a:gd name="connsiteY43" fmla="*/ 3477471 h 6011121"/>
                <a:gd name="connsiteX44" fmla="*/ 3124200 w 3124200"/>
                <a:gd name="connsiteY44" fmla="*/ 3601296 h 6011121"/>
                <a:gd name="connsiteX45" fmla="*/ 3095625 w 3124200"/>
                <a:gd name="connsiteY45" fmla="*/ 4496646 h 6011121"/>
                <a:gd name="connsiteX46" fmla="*/ 2638425 w 3124200"/>
                <a:gd name="connsiteY46" fmla="*/ 4487121 h 6011121"/>
                <a:gd name="connsiteX47" fmla="*/ 2647950 w 3124200"/>
                <a:gd name="connsiteY47" fmla="*/ 4677621 h 6011121"/>
                <a:gd name="connsiteX48" fmla="*/ 2628900 w 3124200"/>
                <a:gd name="connsiteY48" fmla="*/ 5353896 h 6011121"/>
                <a:gd name="connsiteX49" fmla="*/ 2514600 w 3124200"/>
                <a:gd name="connsiteY49" fmla="*/ 5601546 h 6011121"/>
                <a:gd name="connsiteX50" fmla="*/ 2514600 w 3124200"/>
                <a:gd name="connsiteY50" fmla="*/ 5782521 h 6011121"/>
                <a:gd name="connsiteX51" fmla="*/ 2447925 w 3124200"/>
                <a:gd name="connsiteY51" fmla="*/ 5782521 h 6011121"/>
                <a:gd name="connsiteX52" fmla="*/ 2476500 w 3124200"/>
                <a:gd name="connsiteY52" fmla="*/ 5915871 h 6011121"/>
                <a:gd name="connsiteX53" fmla="*/ 2324100 w 3124200"/>
                <a:gd name="connsiteY53" fmla="*/ 5963496 h 6011121"/>
                <a:gd name="connsiteX54" fmla="*/ 2295525 w 3124200"/>
                <a:gd name="connsiteY54" fmla="*/ 5915871 h 6011121"/>
                <a:gd name="connsiteX55" fmla="*/ 1990725 w 3124200"/>
                <a:gd name="connsiteY55" fmla="*/ 6011121 h 6011121"/>
                <a:gd name="connsiteX56" fmla="*/ 1638300 w 3124200"/>
                <a:gd name="connsiteY56" fmla="*/ 5953971 h 6011121"/>
                <a:gd name="connsiteX57" fmla="*/ 1628775 w 3124200"/>
                <a:gd name="connsiteY57" fmla="*/ 5896821 h 6011121"/>
                <a:gd name="connsiteX58" fmla="*/ 1704975 w 3124200"/>
                <a:gd name="connsiteY58" fmla="*/ 5868246 h 6011121"/>
                <a:gd name="connsiteX59" fmla="*/ 1666875 w 3124200"/>
                <a:gd name="connsiteY59" fmla="*/ 5830146 h 6011121"/>
                <a:gd name="connsiteX60" fmla="*/ 1343025 w 3124200"/>
                <a:gd name="connsiteY60" fmla="*/ 5877771 h 6011121"/>
                <a:gd name="connsiteX61" fmla="*/ 1047750 w 3124200"/>
                <a:gd name="connsiteY61" fmla="*/ 5830146 h 6011121"/>
                <a:gd name="connsiteX62" fmla="*/ 1028700 w 3124200"/>
                <a:gd name="connsiteY62" fmla="*/ 5801571 h 6011121"/>
                <a:gd name="connsiteX63" fmla="*/ 1104900 w 3124200"/>
                <a:gd name="connsiteY63" fmla="*/ 5744421 h 6011121"/>
                <a:gd name="connsiteX64" fmla="*/ 1390650 w 3124200"/>
                <a:gd name="connsiteY64" fmla="*/ 5706321 h 6011121"/>
                <a:gd name="connsiteX65" fmla="*/ 1504950 w 3124200"/>
                <a:gd name="connsiteY65" fmla="*/ 5639646 h 6011121"/>
                <a:gd name="connsiteX66" fmla="*/ 1485900 w 3124200"/>
                <a:gd name="connsiteY66" fmla="*/ 5601546 h 6011121"/>
                <a:gd name="connsiteX67" fmla="*/ 1562100 w 3124200"/>
                <a:gd name="connsiteY67" fmla="*/ 5449146 h 6011121"/>
                <a:gd name="connsiteX68" fmla="*/ 1552575 w 3124200"/>
                <a:gd name="connsiteY68" fmla="*/ 4877646 h 6011121"/>
                <a:gd name="connsiteX69" fmla="*/ 1590675 w 3124200"/>
                <a:gd name="connsiteY69" fmla="*/ 4734771 h 6011121"/>
                <a:gd name="connsiteX70" fmla="*/ 1533525 w 3124200"/>
                <a:gd name="connsiteY70" fmla="*/ 4001346 h 6011121"/>
                <a:gd name="connsiteX71" fmla="*/ 1552575 w 3124200"/>
                <a:gd name="connsiteY71" fmla="*/ 3344121 h 6011121"/>
                <a:gd name="connsiteX72" fmla="*/ 1504950 w 3124200"/>
                <a:gd name="connsiteY72" fmla="*/ 3344121 h 6011121"/>
                <a:gd name="connsiteX73" fmla="*/ 1533525 w 3124200"/>
                <a:gd name="connsiteY73" fmla="*/ 2972646 h 6011121"/>
                <a:gd name="connsiteX74" fmla="*/ 1543050 w 3124200"/>
                <a:gd name="connsiteY74" fmla="*/ 2734521 h 6011121"/>
                <a:gd name="connsiteX75" fmla="*/ 1590675 w 3124200"/>
                <a:gd name="connsiteY75" fmla="*/ 2334471 h 6011121"/>
                <a:gd name="connsiteX76" fmla="*/ 1533525 w 3124200"/>
                <a:gd name="connsiteY76" fmla="*/ 2010621 h 6011121"/>
                <a:gd name="connsiteX77" fmla="*/ 1352550 w 3124200"/>
                <a:gd name="connsiteY77" fmla="*/ 2258271 h 6011121"/>
                <a:gd name="connsiteX78" fmla="*/ 1209675 w 3124200"/>
                <a:gd name="connsiteY78" fmla="*/ 2382096 h 6011121"/>
                <a:gd name="connsiteX79" fmla="*/ 962025 w 3124200"/>
                <a:gd name="connsiteY79" fmla="*/ 2420196 h 6011121"/>
                <a:gd name="connsiteX80" fmla="*/ 762000 w 3124200"/>
                <a:gd name="connsiteY80" fmla="*/ 2477346 h 6011121"/>
                <a:gd name="connsiteX81" fmla="*/ 523875 w 3124200"/>
                <a:gd name="connsiteY81" fmla="*/ 2572596 h 6011121"/>
                <a:gd name="connsiteX82" fmla="*/ 447675 w 3124200"/>
                <a:gd name="connsiteY82" fmla="*/ 2477346 h 6011121"/>
                <a:gd name="connsiteX83" fmla="*/ 447675 w 3124200"/>
                <a:gd name="connsiteY83" fmla="*/ 2401146 h 6011121"/>
                <a:gd name="connsiteX84" fmla="*/ 428625 w 3124200"/>
                <a:gd name="connsiteY84" fmla="*/ 2382096 h 6011121"/>
                <a:gd name="connsiteX85" fmla="*/ 381000 w 3124200"/>
                <a:gd name="connsiteY85" fmla="*/ 2429721 h 6011121"/>
                <a:gd name="connsiteX86" fmla="*/ 295275 w 3124200"/>
                <a:gd name="connsiteY86" fmla="*/ 2448771 h 6011121"/>
                <a:gd name="connsiteX87" fmla="*/ 238125 w 3124200"/>
                <a:gd name="connsiteY87" fmla="*/ 2505921 h 6011121"/>
                <a:gd name="connsiteX88" fmla="*/ 161925 w 3124200"/>
                <a:gd name="connsiteY88" fmla="*/ 2496396 h 6011121"/>
                <a:gd name="connsiteX89" fmla="*/ 123825 w 3124200"/>
                <a:gd name="connsiteY89" fmla="*/ 2429721 h 6011121"/>
                <a:gd name="connsiteX90" fmla="*/ 28575 w 3124200"/>
                <a:gd name="connsiteY90" fmla="*/ 2429721 h 6011121"/>
                <a:gd name="connsiteX91" fmla="*/ 0 w 3124200"/>
                <a:gd name="connsiteY91" fmla="*/ 2410671 h 6011121"/>
                <a:gd name="connsiteX92" fmla="*/ 47625 w 3124200"/>
                <a:gd name="connsiteY92" fmla="*/ 2372571 h 6011121"/>
                <a:gd name="connsiteX93" fmla="*/ 152400 w 3124200"/>
                <a:gd name="connsiteY93" fmla="*/ 2277321 h 6011121"/>
                <a:gd name="connsiteX94" fmla="*/ 209550 w 3124200"/>
                <a:gd name="connsiteY94" fmla="*/ 2201121 h 6011121"/>
                <a:gd name="connsiteX95" fmla="*/ 342900 w 3124200"/>
                <a:gd name="connsiteY95" fmla="*/ 2191596 h 6011121"/>
                <a:gd name="connsiteX96" fmla="*/ 447675 w 3124200"/>
                <a:gd name="connsiteY96" fmla="*/ 2191596 h 6011121"/>
                <a:gd name="connsiteX97" fmla="*/ 476250 w 3124200"/>
                <a:gd name="connsiteY97" fmla="*/ 2153496 h 6011121"/>
                <a:gd name="connsiteX98" fmla="*/ 838200 w 3124200"/>
                <a:gd name="connsiteY98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4720 w 3124200"/>
                <a:gd name="connsiteY13" fmla="*/ 727534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4720 w 3124200"/>
                <a:gd name="connsiteY13" fmla="*/ 727534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4720 w 3124200"/>
                <a:gd name="connsiteY13" fmla="*/ 727534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04975 w 3124200"/>
                <a:gd name="connsiteY11" fmla="*/ 829521 h 6011121"/>
                <a:gd name="connsiteX12" fmla="*/ 1743075 w 3124200"/>
                <a:gd name="connsiteY12" fmla="*/ 781896 h 6011121"/>
                <a:gd name="connsiteX13" fmla="*/ 1744720 w 3124200"/>
                <a:gd name="connsiteY13" fmla="*/ 727534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27534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52600 w 3124200"/>
                <a:gd name="connsiteY10" fmla="*/ 915246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27534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27534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3550 w 3124200"/>
                <a:gd name="connsiteY17" fmla="*/ 467571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14500 w 3124200"/>
                <a:gd name="connsiteY18" fmla="*/ 33422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66975 w 3124200"/>
                <a:gd name="connsiteY29" fmla="*/ 915246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27183 w 3124200"/>
                <a:gd name="connsiteY29" fmla="*/ 921877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27183 w 3124200"/>
                <a:gd name="connsiteY29" fmla="*/ 921877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27183 w 3124200"/>
                <a:gd name="connsiteY29" fmla="*/ 921877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00655 w 3124200"/>
                <a:gd name="connsiteY29" fmla="*/ 925193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00655 w 3124200"/>
                <a:gd name="connsiteY29" fmla="*/ 925193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00655 w 3124200"/>
                <a:gd name="connsiteY29" fmla="*/ 925193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  <a:gd name="connsiteX0" fmla="*/ 838200 w 3124200"/>
                <a:gd name="connsiteY0" fmla="*/ 2105871 h 6011121"/>
                <a:gd name="connsiteX1" fmla="*/ 1057275 w 3124200"/>
                <a:gd name="connsiteY1" fmla="*/ 1991571 h 6011121"/>
                <a:gd name="connsiteX2" fmla="*/ 1133475 w 3124200"/>
                <a:gd name="connsiteY2" fmla="*/ 1905846 h 6011121"/>
                <a:gd name="connsiteX3" fmla="*/ 1247775 w 3124200"/>
                <a:gd name="connsiteY3" fmla="*/ 1715346 h 6011121"/>
                <a:gd name="connsiteX4" fmla="*/ 1362075 w 3124200"/>
                <a:gd name="connsiteY4" fmla="*/ 1458171 h 6011121"/>
                <a:gd name="connsiteX5" fmla="*/ 1495425 w 3124200"/>
                <a:gd name="connsiteY5" fmla="*/ 1229571 h 6011121"/>
                <a:gd name="connsiteX6" fmla="*/ 1809750 w 3124200"/>
                <a:gd name="connsiteY6" fmla="*/ 1020021 h 6011121"/>
                <a:gd name="connsiteX7" fmla="*/ 1905000 w 3124200"/>
                <a:gd name="connsiteY7" fmla="*/ 972396 h 6011121"/>
                <a:gd name="connsiteX8" fmla="*/ 1895475 w 3124200"/>
                <a:gd name="connsiteY8" fmla="*/ 915246 h 6011121"/>
                <a:gd name="connsiteX9" fmla="*/ 1819275 w 3124200"/>
                <a:gd name="connsiteY9" fmla="*/ 877146 h 6011121"/>
                <a:gd name="connsiteX10" fmla="*/ 1782445 w 3124200"/>
                <a:gd name="connsiteY10" fmla="*/ 882085 h 6011121"/>
                <a:gd name="connsiteX11" fmla="*/ 1731503 w 3124200"/>
                <a:gd name="connsiteY11" fmla="*/ 832836 h 6011121"/>
                <a:gd name="connsiteX12" fmla="*/ 1743075 w 3124200"/>
                <a:gd name="connsiteY12" fmla="*/ 781896 h 6011121"/>
                <a:gd name="connsiteX13" fmla="*/ 1744720 w 3124200"/>
                <a:gd name="connsiteY13" fmla="*/ 704322 h 6011121"/>
                <a:gd name="connsiteX14" fmla="*/ 1775670 w 3124200"/>
                <a:gd name="connsiteY14" fmla="*/ 678899 h 6011121"/>
                <a:gd name="connsiteX15" fmla="*/ 1743075 w 3124200"/>
                <a:gd name="connsiteY15" fmla="*/ 610446 h 6011121"/>
                <a:gd name="connsiteX16" fmla="*/ 1676400 w 3124200"/>
                <a:gd name="connsiteY16" fmla="*/ 572346 h 6011121"/>
                <a:gd name="connsiteX17" fmla="*/ 1736866 w 3124200"/>
                <a:gd name="connsiteY17" fmla="*/ 444359 h 6011121"/>
                <a:gd name="connsiteX18" fmla="*/ 1731080 w 3124200"/>
                <a:gd name="connsiteY18" fmla="*/ 301061 h 6011121"/>
                <a:gd name="connsiteX19" fmla="*/ 1847850 w 3124200"/>
                <a:gd name="connsiteY19" fmla="*/ 143721 h 6011121"/>
                <a:gd name="connsiteX20" fmla="*/ 1847850 w 3124200"/>
                <a:gd name="connsiteY20" fmla="*/ 67521 h 6011121"/>
                <a:gd name="connsiteX21" fmla="*/ 1990725 w 3124200"/>
                <a:gd name="connsiteY21" fmla="*/ 19896 h 6011121"/>
                <a:gd name="connsiteX22" fmla="*/ 2228850 w 3124200"/>
                <a:gd name="connsiteY22" fmla="*/ 19896 h 6011121"/>
                <a:gd name="connsiteX23" fmla="*/ 2428875 w 3124200"/>
                <a:gd name="connsiteY23" fmla="*/ 105621 h 6011121"/>
                <a:gd name="connsiteX24" fmla="*/ 2486025 w 3124200"/>
                <a:gd name="connsiteY24" fmla="*/ 229446 h 6011121"/>
                <a:gd name="connsiteX25" fmla="*/ 2495550 w 3124200"/>
                <a:gd name="connsiteY25" fmla="*/ 467571 h 6011121"/>
                <a:gd name="connsiteX26" fmla="*/ 2428875 w 3124200"/>
                <a:gd name="connsiteY26" fmla="*/ 610446 h 6011121"/>
                <a:gd name="connsiteX27" fmla="*/ 2343150 w 3124200"/>
                <a:gd name="connsiteY27" fmla="*/ 734271 h 6011121"/>
                <a:gd name="connsiteX28" fmla="*/ 2333625 w 3124200"/>
                <a:gd name="connsiteY28" fmla="*/ 819996 h 6011121"/>
                <a:gd name="connsiteX29" fmla="*/ 2400655 w 3124200"/>
                <a:gd name="connsiteY29" fmla="*/ 925193 h 6011121"/>
                <a:gd name="connsiteX30" fmla="*/ 2457450 w 3124200"/>
                <a:gd name="connsiteY30" fmla="*/ 962871 h 6011121"/>
                <a:gd name="connsiteX31" fmla="*/ 2809875 w 3124200"/>
                <a:gd name="connsiteY31" fmla="*/ 1086696 h 6011121"/>
                <a:gd name="connsiteX32" fmla="*/ 2914650 w 3124200"/>
                <a:gd name="connsiteY32" fmla="*/ 1524846 h 6011121"/>
                <a:gd name="connsiteX33" fmla="*/ 2895600 w 3124200"/>
                <a:gd name="connsiteY33" fmla="*/ 2067771 h 6011121"/>
                <a:gd name="connsiteX34" fmla="*/ 2838450 w 3124200"/>
                <a:gd name="connsiteY34" fmla="*/ 2163021 h 6011121"/>
                <a:gd name="connsiteX35" fmla="*/ 2819400 w 3124200"/>
                <a:gd name="connsiteY35" fmla="*/ 2677371 h 6011121"/>
                <a:gd name="connsiteX36" fmla="*/ 2705100 w 3124200"/>
                <a:gd name="connsiteY36" fmla="*/ 2925021 h 6011121"/>
                <a:gd name="connsiteX37" fmla="*/ 2676525 w 3124200"/>
                <a:gd name="connsiteY37" fmla="*/ 3125046 h 6011121"/>
                <a:gd name="connsiteX38" fmla="*/ 2590800 w 3124200"/>
                <a:gd name="connsiteY38" fmla="*/ 3105996 h 6011121"/>
                <a:gd name="connsiteX39" fmla="*/ 2609850 w 3124200"/>
                <a:gd name="connsiteY39" fmla="*/ 3239346 h 6011121"/>
                <a:gd name="connsiteX40" fmla="*/ 2581275 w 3124200"/>
                <a:gd name="connsiteY40" fmla="*/ 3267921 h 6011121"/>
                <a:gd name="connsiteX41" fmla="*/ 2619375 w 3124200"/>
                <a:gd name="connsiteY41" fmla="*/ 3296496 h 6011121"/>
                <a:gd name="connsiteX42" fmla="*/ 2619375 w 3124200"/>
                <a:gd name="connsiteY42" fmla="*/ 3382221 h 6011121"/>
                <a:gd name="connsiteX43" fmla="*/ 2571750 w 3124200"/>
                <a:gd name="connsiteY43" fmla="*/ 3486996 h 6011121"/>
                <a:gd name="connsiteX44" fmla="*/ 3009900 w 3124200"/>
                <a:gd name="connsiteY44" fmla="*/ 3477471 h 6011121"/>
                <a:gd name="connsiteX45" fmla="*/ 3124200 w 3124200"/>
                <a:gd name="connsiteY45" fmla="*/ 3601296 h 6011121"/>
                <a:gd name="connsiteX46" fmla="*/ 3095625 w 3124200"/>
                <a:gd name="connsiteY46" fmla="*/ 4496646 h 6011121"/>
                <a:gd name="connsiteX47" fmla="*/ 2638425 w 3124200"/>
                <a:gd name="connsiteY47" fmla="*/ 4487121 h 6011121"/>
                <a:gd name="connsiteX48" fmla="*/ 2647950 w 3124200"/>
                <a:gd name="connsiteY48" fmla="*/ 4677621 h 6011121"/>
                <a:gd name="connsiteX49" fmla="*/ 2628900 w 3124200"/>
                <a:gd name="connsiteY49" fmla="*/ 5353896 h 6011121"/>
                <a:gd name="connsiteX50" fmla="*/ 2514600 w 3124200"/>
                <a:gd name="connsiteY50" fmla="*/ 5601546 h 6011121"/>
                <a:gd name="connsiteX51" fmla="*/ 2514600 w 3124200"/>
                <a:gd name="connsiteY51" fmla="*/ 5782521 h 6011121"/>
                <a:gd name="connsiteX52" fmla="*/ 2447925 w 3124200"/>
                <a:gd name="connsiteY52" fmla="*/ 5782521 h 6011121"/>
                <a:gd name="connsiteX53" fmla="*/ 2476500 w 3124200"/>
                <a:gd name="connsiteY53" fmla="*/ 5915871 h 6011121"/>
                <a:gd name="connsiteX54" fmla="*/ 2324100 w 3124200"/>
                <a:gd name="connsiteY54" fmla="*/ 5963496 h 6011121"/>
                <a:gd name="connsiteX55" fmla="*/ 2295525 w 3124200"/>
                <a:gd name="connsiteY55" fmla="*/ 5915871 h 6011121"/>
                <a:gd name="connsiteX56" fmla="*/ 1990725 w 3124200"/>
                <a:gd name="connsiteY56" fmla="*/ 6011121 h 6011121"/>
                <a:gd name="connsiteX57" fmla="*/ 1638300 w 3124200"/>
                <a:gd name="connsiteY57" fmla="*/ 5953971 h 6011121"/>
                <a:gd name="connsiteX58" fmla="*/ 1628775 w 3124200"/>
                <a:gd name="connsiteY58" fmla="*/ 5896821 h 6011121"/>
                <a:gd name="connsiteX59" fmla="*/ 1704975 w 3124200"/>
                <a:gd name="connsiteY59" fmla="*/ 5868246 h 6011121"/>
                <a:gd name="connsiteX60" fmla="*/ 1666875 w 3124200"/>
                <a:gd name="connsiteY60" fmla="*/ 5830146 h 6011121"/>
                <a:gd name="connsiteX61" fmla="*/ 1343025 w 3124200"/>
                <a:gd name="connsiteY61" fmla="*/ 5877771 h 6011121"/>
                <a:gd name="connsiteX62" fmla="*/ 1047750 w 3124200"/>
                <a:gd name="connsiteY62" fmla="*/ 5830146 h 6011121"/>
                <a:gd name="connsiteX63" fmla="*/ 1028700 w 3124200"/>
                <a:gd name="connsiteY63" fmla="*/ 5801571 h 6011121"/>
                <a:gd name="connsiteX64" fmla="*/ 1104900 w 3124200"/>
                <a:gd name="connsiteY64" fmla="*/ 5744421 h 6011121"/>
                <a:gd name="connsiteX65" fmla="*/ 1390650 w 3124200"/>
                <a:gd name="connsiteY65" fmla="*/ 5706321 h 6011121"/>
                <a:gd name="connsiteX66" fmla="*/ 1504950 w 3124200"/>
                <a:gd name="connsiteY66" fmla="*/ 5639646 h 6011121"/>
                <a:gd name="connsiteX67" fmla="*/ 1485900 w 3124200"/>
                <a:gd name="connsiteY67" fmla="*/ 5601546 h 6011121"/>
                <a:gd name="connsiteX68" fmla="*/ 1562100 w 3124200"/>
                <a:gd name="connsiteY68" fmla="*/ 5449146 h 6011121"/>
                <a:gd name="connsiteX69" fmla="*/ 1552575 w 3124200"/>
                <a:gd name="connsiteY69" fmla="*/ 4877646 h 6011121"/>
                <a:gd name="connsiteX70" fmla="*/ 1590675 w 3124200"/>
                <a:gd name="connsiteY70" fmla="*/ 4734771 h 6011121"/>
                <a:gd name="connsiteX71" fmla="*/ 1533525 w 3124200"/>
                <a:gd name="connsiteY71" fmla="*/ 4001346 h 6011121"/>
                <a:gd name="connsiteX72" fmla="*/ 1552575 w 3124200"/>
                <a:gd name="connsiteY72" fmla="*/ 3344121 h 6011121"/>
                <a:gd name="connsiteX73" fmla="*/ 1504950 w 3124200"/>
                <a:gd name="connsiteY73" fmla="*/ 3344121 h 6011121"/>
                <a:gd name="connsiteX74" fmla="*/ 1533525 w 3124200"/>
                <a:gd name="connsiteY74" fmla="*/ 2972646 h 6011121"/>
                <a:gd name="connsiteX75" fmla="*/ 1543050 w 3124200"/>
                <a:gd name="connsiteY75" fmla="*/ 2734521 h 6011121"/>
                <a:gd name="connsiteX76" fmla="*/ 1590675 w 3124200"/>
                <a:gd name="connsiteY76" fmla="*/ 2334471 h 6011121"/>
                <a:gd name="connsiteX77" fmla="*/ 1533525 w 3124200"/>
                <a:gd name="connsiteY77" fmla="*/ 2010621 h 6011121"/>
                <a:gd name="connsiteX78" fmla="*/ 1352550 w 3124200"/>
                <a:gd name="connsiteY78" fmla="*/ 2258271 h 6011121"/>
                <a:gd name="connsiteX79" fmla="*/ 1209675 w 3124200"/>
                <a:gd name="connsiteY79" fmla="*/ 2382096 h 6011121"/>
                <a:gd name="connsiteX80" fmla="*/ 962025 w 3124200"/>
                <a:gd name="connsiteY80" fmla="*/ 2420196 h 6011121"/>
                <a:gd name="connsiteX81" fmla="*/ 762000 w 3124200"/>
                <a:gd name="connsiteY81" fmla="*/ 2477346 h 6011121"/>
                <a:gd name="connsiteX82" fmla="*/ 523875 w 3124200"/>
                <a:gd name="connsiteY82" fmla="*/ 2572596 h 6011121"/>
                <a:gd name="connsiteX83" fmla="*/ 447675 w 3124200"/>
                <a:gd name="connsiteY83" fmla="*/ 2477346 h 6011121"/>
                <a:gd name="connsiteX84" fmla="*/ 447675 w 3124200"/>
                <a:gd name="connsiteY84" fmla="*/ 2401146 h 6011121"/>
                <a:gd name="connsiteX85" fmla="*/ 428625 w 3124200"/>
                <a:gd name="connsiteY85" fmla="*/ 2382096 h 6011121"/>
                <a:gd name="connsiteX86" fmla="*/ 381000 w 3124200"/>
                <a:gd name="connsiteY86" fmla="*/ 2429721 h 6011121"/>
                <a:gd name="connsiteX87" fmla="*/ 295275 w 3124200"/>
                <a:gd name="connsiteY87" fmla="*/ 2448771 h 6011121"/>
                <a:gd name="connsiteX88" fmla="*/ 238125 w 3124200"/>
                <a:gd name="connsiteY88" fmla="*/ 2505921 h 6011121"/>
                <a:gd name="connsiteX89" fmla="*/ 161925 w 3124200"/>
                <a:gd name="connsiteY89" fmla="*/ 2496396 h 6011121"/>
                <a:gd name="connsiteX90" fmla="*/ 123825 w 3124200"/>
                <a:gd name="connsiteY90" fmla="*/ 2429721 h 6011121"/>
                <a:gd name="connsiteX91" fmla="*/ 28575 w 3124200"/>
                <a:gd name="connsiteY91" fmla="*/ 2429721 h 6011121"/>
                <a:gd name="connsiteX92" fmla="*/ 0 w 3124200"/>
                <a:gd name="connsiteY92" fmla="*/ 2410671 h 6011121"/>
                <a:gd name="connsiteX93" fmla="*/ 47625 w 3124200"/>
                <a:gd name="connsiteY93" fmla="*/ 2372571 h 6011121"/>
                <a:gd name="connsiteX94" fmla="*/ 152400 w 3124200"/>
                <a:gd name="connsiteY94" fmla="*/ 2277321 h 6011121"/>
                <a:gd name="connsiteX95" fmla="*/ 209550 w 3124200"/>
                <a:gd name="connsiteY95" fmla="*/ 2201121 h 6011121"/>
                <a:gd name="connsiteX96" fmla="*/ 342900 w 3124200"/>
                <a:gd name="connsiteY96" fmla="*/ 2191596 h 6011121"/>
                <a:gd name="connsiteX97" fmla="*/ 447675 w 3124200"/>
                <a:gd name="connsiteY97" fmla="*/ 2191596 h 6011121"/>
                <a:gd name="connsiteX98" fmla="*/ 476250 w 3124200"/>
                <a:gd name="connsiteY98" fmla="*/ 2153496 h 6011121"/>
                <a:gd name="connsiteX99" fmla="*/ 838200 w 3124200"/>
                <a:gd name="connsiteY99" fmla="*/ 2105871 h 6011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124200" h="6011121">
                  <a:moveTo>
                    <a:pt x="838200" y="2105871"/>
                  </a:moveTo>
                  <a:lnTo>
                    <a:pt x="1057275" y="1991571"/>
                  </a:lnTo>
                  <a:lnTo>
                    <a:pt x="1133475" y="1905846"/>
                  </a:lnTo>
                  <a:lnTo>
                    <a:pt x="1247775" y="1715346"/>
                  </a:lnTo>
                  <a:lnTo>
                    <a:pt x="1362075" y="1458171"/>
                  </a:lnTo>
                  <a:cubicBezTo>
                    <a:pt x="1406525" y="1381971"/>
                    <a:pt x="1441027" y="1289190"/>
                    <a:pt x="1495425" y="1229571"/>
                  </a:cubicBezTo>
                  <a:cubicBezTo>
                    <a:pt x="1547144" y="1156406"/>
                    <a:pt x="1704975" y="1089871"/>
                    <a:pt x="1809750" y="1020021"/>
                  </a:cubicBezTo>
                  <a:lnTo>
                    <a:pt x="1905000" y="972396"/>
                  </a:lnTo>
                  <a:cubicBezTo>
                    <a:pt x="1915090" y="950031"/>
                    <a:pt x="1908599" y="934296"/>
                    <a:pt x="1895475" y="915246"/>
                  </a:cubicBezTo>
                  <a:lnTo>
                    <a:pt x="1819275" y="877146"/>
                  </a:lnTo>
                  <a:lnTo>
                    <a:pt x="1782445" y="882085"/>
                  </a:lnTo>
                  <a:cubicBezTo>
                    <a:pt x="1759939" y="893303"/>
                    <a:pt x="1724166" y="868042"/>
                    <a:pt x="1731503" y="832836"/>
                  </a:cubicBezTo>
                  <a:lnTo>
                    <a:pt x="1743075" y="781896"/>
                  </a:lnTo>
                  <a:cubicBezTo>
                    <a:pt x="1759278" y="731737"/>
                    <a:pt x="1739288" y="721488"/>
                    <a:pt x="1744720" y="704322"/>
                  </a:cubicBezTo>
                  <a:cubicBezTo>
                    <a:pt x="1750152" y="687156"/>
                    <a:pt x="1778892" y="698414"/>
                    <a:pt x="1775670" y="678899"/>
                  </a:cubicBezTo>
                  <a:cubicBezTo>
                    <a:pt x="1693327" y="671557"/>
                    <a:pt x="1774573" y="624420"/>
                    <a:pt x="1743075" y="610446"/>
                  </a:cubicBezTo>
                  <a:cubicBezTo>
                    <a:pt x="1720850" y="597746"/>
                    <a:pt x="1672096" y="602732"/>
                    <a:pt x="1676400" y="572346"/>
                  </a:cubicBezTo>
                  <a:lnTo>
                    <a:pt x="1736866" y="444359"/>
                  </a:lnTo>
                  <a:cubicBezTo>
                    <a:pt x="1734937" y="396593"/>
                    <a:pt x="1716427" y="335563"/>
                    <a:pt x="1731080" y="301061"/>
                  </a:cubicBezTo>
                  <a:cubicBezTo>
                    <a:pt x="1815324" y="141396"/>
                    <a:pt x="1803400" y="207221"/>
                    <a:pt x="1847850" y="143721"/>
                  </a:cubicBezTo>
                  <a:cubicBezTo>
                    <a:pt x="1794793" y="206749"/>
                    <a:pt x="1763843" y="141556"/>
                    <a:pt x="1847850" y="67521"/>
                  </a:cubicBezTo>
                  <a:cubicBezTo>
                    <a:pt x="1908740" y="25118"/>
                    <a:pt x="1943100" y="35771"/>
                    <a:pt x="1990725" y="19896"/>
                  </a:cubicBezTo>
                  <a:cubicBezTo>
                    <a:pt x="2103261" y="0"/>
                    <a:pt x="2149475" y="6631"/>
                    <a:pt x="2228850" y="19896"/>
                  </a:cubicBezTo>
                  <a:cubicBezTo>
                    <a:pt x="2304368" y="21943"/>
                    <a:pt x="2366621" y="63782"/>
                    <a:pt x="2428875" y="105621"/>
                  </a:cubicBezTo>
                  <a:cubicBezTo>
                    <a:pt x="2465611" y="146897"/>
                    <a:pt x="2475818" y="174907"/>
                    <a:pt x="2486025" y="229446"/>
                  </a:cubicBezTo>
                  <a:cubicBezTo>
                    <a:pt x="2506886" y="308821"/>
                    <a:pt x="2514483" y="383774"/>
                    <a:pt x="2495550" y="467571"/>
                  </a:cubicBezTo>
                  <a:lnTo>
                    <a:pt x="2428875" y="610446"/>
                  </a:lnTo>
                  <a:lnTo>
                    <a:pt x="2343150" y="734271"/>
                  </a:lnTo>
                  <a:lnTo>
                    <a:pt x="2333625" y="819996"/>
                  </a:lnTo>
                  <a:cubicBezTo>
                    <a:pt x="2341599" y="865012"/>
                    <a:pt x="2309781" y="916657"/>
                    <a:pt x="2400655" y="925193"/>
                  </a:cubicBezTo>
                  <a:cubicBezTo>
                    <a:pt x="2432852" y="934437"/>
                    <a:pt x="2438518" y="950312"/>
                    <a:pt x="2457450" y="962871"/>
                  </a:cubicBezTo>
                  <a:cubicBezTo>
                    <a:pt x="2574925" y="1004146"/>
                    <a:pt x="2727772" y="1036578"/>
                    <a:pt x="2809875" y="1086696"/>
                  </a:cubicBezTo>
                  <a:cubicBezTo>
                    <a:pt x="2889014" y="1153161"/>
                    <a:pt x="2915096" y="1383218"/>
                    <a:pt x="2914650" y="1524846"/>
                  </a:cubicBezTo>
                  <a:cubicBezTo>
                    <a:pt x="2930407" y="1736770"/>
                    <a:pt x="2901950" y="1886796"/>
                    <a:pt x="2895600" y="2067771"/>
                  </a:cubicBezTo>
                  <a:cubicBezTo>
                    <a:pt x="2880972" y="2126049"/>
                    <a:pt x="2857500" y="2131271"/>
                    <a:pt x="2838450" y="2163021"/>
                  </a:cubicBezTo>
                  <a:cubicBezTo>
                    <a:pt x="2849786" y="2334471"/>
                    <a:pt x="2847857" y="2488236"/>
                    <a:pt x="2819400" y="2677371"/>
                  </a:cubicBezTo>
                  <a:cubicBezTo>
                    <a:pt x="2785722" y="2795292"/>
                    <a:pt x="2743200" y="2842471"/>
                    <a:pt x="2705100" y="2925021"/>
                  </a:cubicBezTo>
                  <a:lnTo>
                    <a:pt x="2676525" y="3125046"/>
                  </a:lnTo>
                  <a:lnTo>
                    <a:pt x="2590800" y="3105996"/>
                  </a:lnTo>
                  <a:lnTo>
                    <a:pt x="2609850" y="3239346"/>
                  </a:lnTo>
                  <a:lnTo>
                    <a:pt x="2581275" y="3267921"/>
                  </a:lnTo>
                  <a:lnTo>
                    <a:pt x="2619375" y="3296496"/>
                  </a:lnTo>
                  <a:lnTo>
                    <a:pt x="2619375" y="3382221"/>
                  </a:lnTo>
                  <a:lnTo>
                    <a:pt x="2571750" y="3486996"/>
                  </a:lnTo>
                  <a:lnTo>
                    <a:pt x="3009900" y="3477471"/>
                  </a:lnTo>
                  <a:lnTo>
                    <a:pt x="3124200" y="3601296"/>
                  </a:lnTo>
                  <a:lnTo>
                    <a:pt x="3095625" y="4496646"/>
                  </a:lnTo>
                  <a:lnTo>
                    <a:pt x="2638425" y="4487121"/>
                  </a:lnTo>
                  <a:lnTo>
                    <a:pt x="2647950" y="4677621"/>
                  </a:lnTo>
                  <a:lnTo>
                    <a:pt x="2628900" y="5353896"/>
                  </a:lnTo>
                  <a:lnTo>
                    <a:pt x="2514600" y="5601546"/>
                  </a:lnTo>
                  <a:cubicBezTo>
                    <a:pt x="2531180" y="5681768"/>
                    <a:pt x="2524548" y="5712248"/>
                    <a:pt x="2514600" y="5782521"/>
                  </a:cubicBezTo>
                  <a:lnTo>
                    <a:pt x="2447925" y="5782521"/>
                  </a:lnTo>
                  <a:lnTo>
                    <a:pt x="2476500" y="5915871"/>
                  </a:lnTo>
                  <a:lnTo>
                    <a:pt x="2324100" y="5963496"/>
                  </a:lnTo>
                  <a:lnTo>
                    <a:pt x="2295525" y="5915871"/>
                  </a:lnTo>
                  <a:lnTo>
                    <a:pt x="1990725" y="6011121"/>
                  </a:lnTo>
                  <a:lnTo>
                    <a:pt x="1638300" y="5953971"/>
                  </a:lnTo>
                  <a:cubicBezTo>
                    <a:pt x="1615229" y="5941552"/>
                    <a:pt x="1622001" y="5922505"/>
                    <a:pt x="1628775" y="5896821"/>
                  </a:cubicBezTo>
                  <a:lnTo>
                    <a:pt x="1704975" y="5868246"/>
                  </a:lnTo>
                  <a:lnTo>
                    <a:pt x="1666875" y="5830146"/>
                  </a:lnTo>
                  <a:lnTo>
                    <a:pt x="1343025" y="5877771"/>
                  </a:lnTo>
                  <a:lnTo>
                    <a:pt x="1047750" y="5830146"/>
                  </a:lnTo>
                  <a:cubicBezTo>
                    <a:pt x="1031451" y="5830570"/>
                    <a:pt x="1025103" y="5817729"/>
                    <a:pt x="1028700" y="5801571"/>
                  </a:cubicBezTo>
                  <a:cubicBezTo>
                    <a:pt x="1037519" y="5762624"/>
                    <a:pt x="1049657" y="5756838"/>
                    <a:pt x="1104900" y="5744421"/>
                  </a:cubicBezTo>
                  <a:lnTo>
                    <a:pt x="1390650" y="5706321"/>
                  </a:lnTo>
                  <a:lnTo>
                    <a:pt x="1504950" y="5639646"/>
                  </a:lnTo>
                  <a:lnTo>
                    <a:pt x="1485900" y="5601546"/>
                  </a:lnTo>
                  <a:lnTo>
                    <a:pt x="1562100" y="5449146"/>
                  </a:lnTo>
                  <a:lnTo>
                    <a:pt x="1552575" y="4877646"/>
                  </a:lnTo>
                  <a:lnTo>
                    <a:pt x="1590675" y="4734771"/>
                  </a:lnTo>
                  <a:lnTo>
                    <a:pt x="1533525" y="4001346"/>
                  </a:lnTo>
                  <a:lnTo>
                    <a:pt x="1552575" y="3344121"/>
                  </a:lnTo>
                  <a:lnTo>
                    <a:pt x="1504950" y="3344121"/>
                  </a:lnTo>
                  <a:cubicBezTo>
                    <a:pt x="1514475" y="3220296"/>
                    <a:pt x="1501894" y="3100893"/>
                    <a:pt x="1533525" y="2972646"/>
                  </a:cubicBezTo>
                  <a:cubicBezTo>
                    <a:pt x="1536700" y="2893271"/>
                    <a:pt x="1526610" y="2813897"/>
                    <a:pt x="1543050" y="2734521"/>
                  </a:cubicBezTo>
                  <a:lnTo>
                    <a:pt x="1590675" y="2334471"/>
                  </a:lnTo>
                  <a:lnTo>
                    <a:pt x="1533525" y="2010621"/>
                  </a:lnTo>
                  <a:cubicBezTo>
                    <a:pt x="1473200" y="2093171"/>
                    <a:pt x="1434982" y="2166878"/>
                    <a:pt x="1352550" y="2258271"/>
                  </a:cubicBezTo>
                  <a:cubicBezTo>
                    <a:pt x="1304925" y="2299546"/>
                    <a:pt x="1279407" y="2336400"/>
                    <a:pt x="1209675" y="2382096"/>
                  </a:cubicBezTo>
                  <a:cubicBezTo>
                    <a:pt x="1127125" y="2416903"/>
                    <a:pt x="1102053" y="2411918"/>
                    <a:pt x="962025" y="2420196"/>
                  </a:cubicBezTo>
                  <a:cubicBezTo>
                    <a:pt x="768484" y="2478258"/>
                    <a:pt x="837821" y="2477346"/>
                    <a:pt x="762000" y="2477346"/>
                  </a:cubicBezTo>
                  <a:lnTo>
                    <a:pt x="523875" y="2572596"/>
                  </a:lnTo>
                  <a:cubicBezTo>
                    <a:pt x="478579" y="2560742"/>
                    <a:pt x="459811" y="2528992"/>
                    <a:pt x="447675" y="2477346"/>
                  </a:cubicBezTo>
                  <a:lnTo>
                    <a:pt x="447675" y="2401146"/>
                  </a:lnTo>
                  <a:lnTo>
                    <a:pt x="428625" y="2382096"/>
                  </a:lnTo>
                  <a:lnTo>
                    <a:pt x="381000" y="2429721"/>
                  </a:lnTo>
                  <a:lnTo>
                    <a:pt x="295275" y="2448771"/>
                  </a:lnTo>
                  <a:lnTo>
                    <a:pt x="238125" y="2505921"/>
                  </a:lnTo>
                  <a:lnTo>
                    <a:pt x="161925" y="2496396"/>
                  </a:lnTo>
                  <a:lnTo>
                    <a:pt x="123825" y="2429721"/>
                  </a:lnTo>
                  <a:lnTo>
                    <a:pt x="28575" y="2429721"/>
                  </a:lnTo>
                  <a:lnTo>
                    <a:pt x="0" y="2410671"/>
                  </a:lnTo>
                  <a:lnTo>
                    <a:pt x="47625" y="2372571"/>
                  </a:lnTo>
                  <a:lnTo>
                    <a:pt x="152400" y="2277321"/>
                  </a:lnTo>
                  <a:lnTo>
                    <a:pt x="209550" y="2201121"/>
                  </a:lnTo>
                  <a:lnTo>
                    <a:pt x="342900" y="2191596"/>
                  </a:lnTo>
                  <a:lnTo>
                    <a:pt x="447675" y="2191596"/>
                  </a:lnTo>
                  <a:lnTo>
                    <a:pt x="476250" y="2153496"/>
                  </a:lnTo>
                  <a:lnTo>
                    <a:pt x="838200" y="210587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Freeform 52"/>
            <p:cNvSpPr/>
            <p:nvPr/>
          </p:nvSpPr>
          <p:spPr>
            <a:xfrm flipH="1">
              <a:off x="4800600" y="718591"/>
              <a:ext cx="1362715" cy="4310609"/>
            </a:xfrm>
            <a:custGeom>
              <a:avLst/>
              <a:gdLst>
                <a:gd name="connsiteX0" fmla="*/ 54769 w 431006"/>
                <a:gd name="connsiteY0" fmla="*/ 52387 h 1390650"/>
                <a:gd name="connsiteX1" fmla="*/ 107156 w 431006"/>
                <a:gd name="connsiteY1" fmla="*/ 0 h 1390650"/>
                <a:gd name="connsiteX2" fmla="*/ 147637 w 431006"/>
                <a:gd name="connsiteY2" fmla="*/ 0 h 1390650"/>
                <a:gd name="connsiteX3" fmla="*/ 183356 w 431006"/>
                <a:gd name="connsiteY3" fmla="*/ 9525 h 1390650"/>
                <a:gd name="connsiteX4" fmla="*/ 200025 w 431006"/>
                <a:gd name="connsiteY4" fmla="*/ 14287 h 1390650"/>
                <a:gd name="connsiteX5" fmla="*/ 211931 w 431006"/>
                <a:gd name="connsiteY5" fmla="*/ 38100 h 1390650"/>
                <a:gd name="connsiteX6" fmla="*/ 204787 w 431006"/>
                <a:gd name="connsiteY6" fmla="*/ 54769 h 1390650"/>
                <a:gd name="connsiteX7" fmla="*/ 216694 w 431006"/>
                <a:gd name="connsiteY7" fmla="*/ 66675 h 1390650"/>
                <a:gd name="connsiteX8" fmla="*/ 221456 w 431006"/>
                <a:gd name="connsiteY8" fmla="*/ 90487 h 1390650"/>
                <a:gd name="connsiteX9" fmla="*/ 216694 w 431006"/>
                <a:gd name="connsiteY9" fmla="*/ 109537 h 1390650"/>
                <a:gd name="connsiteX10" fmla="*/ 233362 w 431006"/>
                <a:gd name="connsiteY10" fmla="*/ 140494 h 1390650"/>
                <a:gd name="connsiteX11" fmla="*/ 226219 w 431006"/>
                <a:gd name="connsiteY11" fmla="*/ 152400 h 1390650"/>
                <a:gd name="connsiteX12" fmla="*/ 214312 w 431006"/>
                <a:gd name="connsiteY12" fmla="*/ 154781 h 1390650"/>
                <a:gd name="connsiteX13" fmla="*/ 207169 w 431006"/>
                <a:gd name="connsiteY13" fmla="*/ 164306 h 1390650"/>
                <a:gd name="connsiteX14" fmla="*/ 211931 w 431006"/>
                <a:gd name="connsiteY14" fmla="*/ 178594 h 1390650"/>
                <a:gd name="connsiteX15" fmla="*/ 211931 w 431006"/>
                <a:gd name="connsiteY15" fmla="*/ 195262 h 1390650"/>
                <a:gd name="connsiteX16" fmla="*/ 202406 w 431006"/>
                <a:gd name="connsiteY16" fmla="*/ 202406 h 1390650"/>
                <a:gd name="connsiteX17" fmla="*/ 176212 w 431006"/>
                <a:gd name="connsiteY17" fmla="*/ 202406 h 1390650"/>
                <a:gd name="connsiteX18" fmla="*/ 164306 w 431006"/>
                <a:gd name="connsiteY18" fmla="*/ 221456 h 1390650"/>
                <a:gd name="connsiteX19" fmla="*/ 159544 w 431006"/>
                <a:gd name="connsiteY19" fmla="*/ 247650 h 1390650"/>
                <a:gd name="connsiteX20" fmla="*/ 207169 w 431006"/>
                <a:gd name="connsiteY20" fmla="*/ 340519 h 1390650"/>
                <a:gd name="connsiteX21" fmla="*/ 223837 w 431006"/>
                <a:gd name="connsiteY21" fmla="*/ 383381 h 1390650"/>
                <a:gd name="connsiteX22" fmla="*/ 228600 w 431006"/>
                <a:gd name="connsiteY22" fmla="*/ 423862 h 1390650"/>
                <a:gd name="connsiteX23" fmla="*/ 242887 w 431006"/>
                <a:gd name="connsiteY23" fmla="*/ 457200 h 1390650"/>
                <a:gd name="connsiteX24" fmla="*/ 271462 w 431006"/>
                <a:gd name="connsiteY24" fmla="*/ 481012 h 1390650"/>
                <a:gd name="connsiteX25" fmla="*/ 311944 w 431006"/>
                <a:gd name="connsiteY25" fmla="*/ 516731 h 1390650"/>
                <a:gd name="connsiteX26" fmla="*/ 326231 w 431006"/>
                <a:gd name="connsiteY26" fmla="*/ 519112 h 1390650"/>
                <a:gd name="connsiteX27" fmla="*/ 361950 w 431006"/>
                <a:gd name="connsiteY27" fmla="*/ 552450 h 1390650"/>
                <a:gd name="connsiteX28" fmla="*/ 388144 w 431006"/>
                <a:gd name="connsiteY28" fmla="*/ 550069 h 1390650"/>
                <a:gd name="connsiteX29" fmla="*/ 402431 w 431006"/>
                <a:gd name="connsiteY29" fmla="*/ 542925 h 1390650"/>
                <a:gd name="connsiteX30" fmla="*/ 428625 w 431006"/>
                <a:gd name="connsiteY30" fmla="*/ 542925 h 1390650"/>
                <a:gd name="connsiteX31" fmla="*/ 431006 w 431006"/>
                <a:gd name="connsiteY31" fmla="*/ 561975 h 1390650"/>
                <a:gd name="connsiteX32" fmla="*/ 400050 w 431006"/>
                <a:gd name="connsiteY32" fmla="*/ 581025 h 1390650"/>
                <a:gd name="connsiteX33" fmla="*/ 385762 w 431006"/>
                <a:gd name="connsiteY33" fmla="*/ 633412 h 1390650"/>
                <a:gd name="connsiteX34" fmla="*/ 357187 w 431006"/>
                <a:gd name="connsiteY34" fmla="*/ 619125 h 1390650"/>
                <a:gd name="connsiteX35" fmla="*/ 340519 w 431006"/>
                <a:gd name="connsiteY35" fmla="*/ 600075 h 1390650"/>
                <a:gd name="connsiteX36" fmla="*/ 323850 w 431006"/>
                <a:gd name="connsiteY36" fmla="*/ 619125 h 1390650"/>
                <a:gd name="connsiteX37" fmla="*/ 319087 w 431006"/>
                <a:gd name="connsiteY37" fmla="*/ 635794 h 1390650"/>
                <a:gd name="connsiteX38" fmla="*/ 292894 w 431006"/>
                <a:gd name="connsiteY38" fmla="*/ 628650 h 1390650"/>
                <a:gd name="connsiteX39" fmla="*/ 278606 w 431006"/>
                <a:gd name="connsiteY39" fmla="*/ 616744 h 1390650"/>
                <a:gd name="connsiteX40" fmla="*/ 264319 w 431006"/>
                <a:gd name="connsiteY40" fmla="*/ 614362 h 1390650"/>
                <a:gd name="connsiteX41" fmla="*/ 254794 w 431006"/>
                <a:gd name="connsiteY41" fmla="*/ 604837 h 1390650"/>
                <a:gd name="connsiteX42" fmla="*/ 242887 w 431006"/>
                <a:gd name="connsiteY42" fmla="*/ 602456 h 1390650"/>
                <a:gd name="connsiteX43" fmla="*/ 240506 w 431006"/>
                <a:gd name="connsiteY43" fmla="*/ 690562 h 1390650"/>
                <a:gd name="connsiteX44" fmla="*/ 247650 w 431006"/>
                <a:gd name="connsiteY44" fmla="*/ 747712 h 1390650"/>
                <a:gd name="connsiteX45" fmla="*/ 233362 w 431006"/>
                <a:gd name="connsiteY45" fmla="*/ 757237 h 1390650"/>
                <a:gd name="connsiteX46" fmla="*/ 221456 w 431006"/>
                <a:gd name="connsiteY46" fmla="*/ 785812 h 1390650"/>
                <a:gd name="connsiteX47" fmla="*/ 216694 w 431006"/>
                <a:gd name="connsiteY47" fmla="*/ 931069 h 1390650"/>
                <a:gd name="connsiteX48" fmla="*/ 219075 w 431006"/>
                <a:gd name="connsiteY48" fmla="*/ 992981 h 1390650"/>
                <a:gd name="connsiteX49" fmla="*/ 204787 w 431006"/>
                <a:gd name="connsiteY49" fmla="*/ 1031081 h 1390650"/>
                <a:gd name="connsiteX50" fmla="*/ 204787 w 431006"/>
                <a:gd name="connsiteY50" fmla="*/ 1100137 h 1390650"/>
                <a:gd name="connsiteX51" fmla="*/ 192881 w 431006"/>
                <a:gd name="connsiteY51" fmla="*/ 1143000 h 1390650"/>
                <a:gd name="connsiteX52" fmla="*/ 192881 w 431006"/>
                <a:gd name="connsiteY52" fmla="*/ 1190625 h 1390650"/>
                <a:gd name="connsiteX53" fmla="*/ 169069 w 431006"/>
                <a:gd name="connsiteY53" fmla="*/ 1219200 h 1390650"/>
                <a:gd name="connsiteX54" fmla="*/ 202406 w 431006"/>
                <a:gd name="connsiteY54" fmla="*/ 1266825 h 1390650"/>
                <a:gd name="connsiteX55" fmla="*/ 240506 w 431006"/>
                <a:gd name="connsiteY55" fmla="*/ 1278731 h 1390650"/>
                <a:gd name="connsiteX56" fmla="*/ 271462 w 431006"/>
                <a:gd name="connsiteY56" fmla="*/ 1276350 h 1390650"/>
                <a:gd name="connsiteX57" fmla="*/ 283369 w 431006"/>
                <a:gd name="connsiteY57" fmla="*/ 1288256 h 1390650"/>
                <a:gd name="connsiteX58" fmla="*/ 276225 w 431006"/>
                <a:gd name="connsiteY58" fmla="*/ 1297781 h 1390650"/>
                <a:gd name="connsiteX59" fmla="*/ 211931 w 431006"/>
                <a:gd name="connsiteY59" fmla="*/ 1309687 h 1390650"/>
                <a:gd name="connsiteX60" fmla="*/ 150019 w 431006"/>
                <a:gd name="connsiteY60" fmla="*/ 1297781 h 1390650"/>
                <a:gd name="connsiteX61" fmla="*/ 140494 w 431006"/>
                <a:gd name="connsiteY61" fmla="*/ 1316831 h 1390650"/>
                <a:gd name="connsiteX62" fmla="*/ 173831 w 431006"/>
                <a:gd name="connsiteY62" fmla="*/ 1340644 h 1390650"/>
                <a:gd name="connsiteX63" fmla="*/ 207169 w 431006"/>
                <a:gd name="connsiteY63" fmla="*/ 1359694 h 1390650"/>
                <a:gd name="connsiteX64" fmla="*/ 230981 w 431006"/>
                <a:gd name="connsiteY64" fmla="*/ 1359694 h 1390650"/>
                <a:gd name="connsiteX65" fmla="*/ 240506 w 431006"/>
                <a:gd name="connsiteY65" fmla="*/ 1371600 h 1390650"/>
                <a:gd name="connsiteX66" fmla="*/ 223837 w 431006"/>
                <a:gd name="connsiteY66" fmla="*/ 1376362 h 1390650"/>
                <a:gd name="connsiteX67" fmla="*/ 178594 w 431006"/>
                <a:gd name="connsiteY67" fmla="*/ 1390650 h 1390650"/>
                <a:gd name="connsiteX68" fmla="*/ 116681 w 431006"/>
                <a:gd name="connsiteY68" fmla="*/ 1381125 h 1390650"/>
                <a:gd name="connsiteX69" fmla="*/ 88106 w 431006"/>
                <a:gd name="connsiteY69" fmla="*/ 1364456 h 1390650"/>
                <a:gd name="connsiteX70" fmla="*/ 71437 w 431006"/>
                <a:gd name="connsiteY70" fmla="*/ 1366837 h 1390650"/>
                <a:gd name="connsiteX71" fmla="*/ 26194 w 431006"/>
                <a:gd name="connsiteY71" fmla="*/ 1362075 h 1390650"/>
                <a:gd name="connsiteX72" fmla="*/ 28575 w 431006"/>
                <a:gd name="connsiteY72" fmla="*/ 1345406 h 1390650"/>
                <a:gd name="connsiteX73" fmla="*/ 33337 w 431006"/>
                <a:gd name="connsiteY73" fmla="*/ 1319212 h 1390650"/>
                <a:gd name="connsiteX74" fmla="*/ 26194 w 431006"/>
                <a:gd name="connsiteY74" fmla="*/ 1293019 h 1390650"/>
                <a:gd name="connsiteX75" fmla="*/ 28575 w 431006"/>
                <a:gd name="connsiteY75" fmla="*/ 1278731 h 1390650"/>
                <a:gd name="connsiteX76" fmla="*/ 45244 w 431006"/>
                <a:gd name="connsiteY76" fmla="*/ 1269206 h 1390650"/>
                <a:gd name="connsiteX77" fmla="*/ 40481 w 431006"/>
                <a:gd name="connsiteY77" fmla="*/ 1252537 h 1390650"/>
                <a:gd name="connsiteX78" fmla="*/ 28575 w 431006"/>
                <a:gd name="connsiteY78" fmla="*/ 1247775 h 1390650"/>
                <a:gd name="connsiteX79" fmla="*/ 35719 w 431006"/>
                <a:gd name="connsiteY79" fmla="*/ 1209675 h 1390650"/>
                <a:gd name="connsiteX80" fmla="*/ 40481 w 431006"/>
                <a:gd name="connsiteY80" fmla="*/ 1126331 h 1390650"/>
                <a:gd name="connsiteX81" fmla="*/ 40481 w 431006"/>
                <a:gd name="connsiteY81" fmla="*/ 1021556 h 1390650"/>
                <a:gd name="connsiteX82" fmla="*/ 50006 w 431006"/>
                <a:gd name="connsiteY82" fmla="*/ 988219 h 1390650"/>
                <a:gd name="connsiteX83" fmla="*/ 42862 w 431006"/>
                <a:gd name="connsiteY83" fmla="*/ 954881 h 1390650"/>
                <a:gd name="connsiteX84" fmla="*/ 35719 w 431006"/>
                <a:gd name="connsiteY84" fmla="*/ 828675 h 1390650"/>
                <a:gd name="connsiteX85" fmla="*/ 30956 w 431006"/>
                <a:gd name="connsiteY85" fmla="*/ 814387 h 1390650"/>
                <a:gd name="connsiteX86" fmla="*/ 19050 w 431006"/>
                <a:gd name="connsiteY86" fmla="*/ 809625 h 1390650"/>
                <a:gd name="connsiteX87" fmla="*/ 19050 w 431006"/>
                <a:gd name="connsiteY87" fmla="*/ 792956 h 1390650"/>
                <a:gd name="connsiteX88" fmla="*/ 23812 w 431006"/>
                <a:gd name="connsiteY88" fmla="*/ 776287 h 1390650"/>
                <a:gd name="connsiteX89" fmla="*/ 7144 w 431006"/>
                <a:gd name="connsiteY89" fmla="*/ 766762 h 1390650"/>
                <a:gd name="connsiteX90" fmla="*/ 2381 w 431006"/>
                <a:gd name="connsiteY90" fmla="*/ 645319 h 1390650"/>
                <a:gd name="connsiteX91" fmla="*/ 16669 w 431006"/>
                <a:gd name="connsiteY91" fmla="*/ 611981 h 1390650"/>
                <a:gd name="connsiteX92" fmla="*/ 14287 w 431006"/>
                <a:gd name="connsiteY92" fmla="*/ 552450 h 1390650"/>
                <a:gd name="connsiteX93" fmla="*/ 21431 w 431006"/>
                <a:gd name="connsiteY93" fmla="*/ 531019 h 1390650"/>
                <a:gd name="connsiteX94" fmla="*/ 14287 w 431006"/>
                <a:gd name="connsiteY94" fmla="*/ 511969 h 1390650"/>
                <a:gd name="connsiteX95" fmla="*/ 9525 w 431006"/>
                <a:gd name="connsiteY95" fmla="*/ 500062 h 1390650"/>
                <a:gd name="connsiteX96" fmla="*/ 4762 w 431006"/>
                <a:gd name="connsiteY96" fmla="*/ 397669 h 1390650"/>
                <a:gd name="connsiteX97" fmla="*/ 0 w 431006"/>
                <a:gd name="connsiteY97" fmla="*/ 352425 h 1390650"/>
                <a:gd name="connsiteX98" fmla="*/ 0 w 431006"/>
                <a:gd name="connsiteY98" fmla="*/ 326231 h 1390650"/>
                <a:gd name="connsiteX99" fmla="*/ 14287 w 431006"/>
                <a:gd name="connsiteY99" fmla="*/ 283369 h 1390650"/>
                <a:gd name="connsiteX100" fmla="*/ 45244 w 431006"/>
                <a:gd name="connsiteY100" fmla="*/ 240506 h 1390650"/>
                <a:gd name="connsiteX101" fmla="*/ 61912 w 431006"/>
                <a:gd name="connsiteY101" fmla="*/ 216694 h 1390650"/>
                <a:gd name="connsiteX102" fmla="*/ 71437 w 431006"/>
                <a:gd name="connsiteY102" fmla="*/ 192881 h 1390650"/>
                <a:gd name="connsiteX103" fmla="*/ 85725 w 431006"/>
                <a:gd name="connsiteY103" fmla="*/ 185737 h 1390650"/>
                <a:gd name="connsiteX104" fmla="*/ 85725 w 431006"/>
                <a:gd name="connsiteY104" fmla="*/ 173831 h 1390650"/>
                <a:gd name="connsiteX105" fmla="*/ 78581 w 431006"/>
                <a:gd name="connsiteY105" fmla="*/ 152400 h 1390650"/>
                <a:gd name="connsiteX106" fmla="*/ 69056 w 431006"/>
                <a:gd name="connsiteY106" fmla="*/ 140494 h 1390650"/>
                <a:gd name="connsiteX107" fmla="*/ 61912 w 431006"/>
                <a:gd name="connsiteY107" fmla="*/ 119062 h 1390650"/>
                <a:gd name="connsiteX108" fmla="*/ 54769 w 431006"/>
                <a:gd name="connsiteY108" fmla="*/ 52387 h 1390650"/>
                <a:gd name="connsiteX0" fmla="*/ 54769 w 440698"/>
                <a:gd name="connsiteY0" fmla="*/ 52387 h 1390650"/>
                <a:gd name="connsiteX1" fmla="*/ 107156 w 440698"/>
                <a:gd name="connsiteY1" fmla="*/ 0 h 1390650"/>
                <a:gd name="connsiteX2" fmla="*/ 147637 w 440698"/>
                <a:gd name="connsiteY2" fmla="*/ 0 h 1390650"/>
                <a:gd name="connsiteX3" fmla="*/ 183356 w 440698"/>
                <a:gd name="connsiteY3" fmla="*/ 9525 h 1390650"/>
                <a:gd name="connsiteX4" fmla="*/ 200025 w 440698"/>
                <a:gd name="connsiteY4" fmla="*/ 14287 h 1390650"/>
                <a:gd name="connsiteX5" fmla="*/ 211931 w 440698"/>
                <a:gd name="connsiteY5" fmla="*/ 38100 h 1390650"/>
                <a:gd name="connsiteX6" fmla="*/ 204787 w 440698"/>
                <a:gd name="connsiteY6" fmla="*/ 54769 h 1390650"/>
                <a:gd name="connsiteX7" fmla="*/ 216694 w 440698"/>
                <a:gd name="connsiteY7" fmla="*/ 66675 h 1390650"/>
                <a:gd name="connsiteX8" fmla="*/ 221456 w 440698"/>
                <a:gd name="connsiteY8" fmla="*/ 90487 h 1390650"/>
                <a:gd name="connsiteX9" fmla="*/ 216694 w 440698"/>
                <a:gd name="connsiteY9" fmla="*/ 109537 h 1390650"/>
                <a:gd name="connsiteX10" fmla="*/ 233362 w 440698"/>
                <a:gd name="connsiteY10" fmla="*/ 140494 h 1390650"/>
                <a:gd name="connsiteX11" fmla="*/ 226219 w 440698"/>
                <a:gd name="connsiteY11" fmla="*/ 152400 h 1390650"/>
                <a:gd name="connsiteX12" fmla="*/ 214312 w 440698"/>
                <a:gd name="connsiteY12" fmla="*/ 154781 h 1390650"/>
                <a:gd name="connsiteX13" fmla="*/ 207169 w 440698"/>
                <a:gd name="connsiteY13" fmla="*/ 164306 h 1390650"/>
                <a:gd name="connsiteX14" fmla="*/ 211931 w 440698"/>
                <a:gd name="connsiteY14" fmla="*/ 178594 h 1390650"/>
                <a:gd name="connsiteX15" fmla="*/ 211931 w 440698"/>
                <a:gd name="connsiteY15" fmla="*/ 195262 h 1390650"/>
                <a:gd name="connsiteX16" fmla="*/ 202406 w 440698"/>
                <a:gd name="connsiteY16" fmla="*/ 202406 h 1390650"/>
                <a:gd name="connsiteX17" fmla="*/ 176212 w 440698"/>
                <a:gd name="connsiteY17" fmla="*/ 202406 h 1390650"/>
                <a:gd name="connsiteX18" fmla="*/ 164306 w 440698"/>
                <a:gd name="connsiteY18" fmla="*/ 221456 h 1390650"/>
                <a:gd name="connsiteX19" fmla="*/ 159544 w 440698"/>
                <a:gd name="connsiteY19" fmla="*/ 247650 h 1390650"/>
                <a:gd name="connsiteX20" fmla="*/ 207169 w 440698"/>
                <a:gd name="connsiteY20" fmla="*/ 340519 h 1390650"/>
                <a:gd name="connsiteX21" fmla="*/ 223837 w 440698"/>
                <a:gd name="connsiteY21" fmla="*/ 383381 h 1390650"/>
                <a:gd name="connsiteX22" fmla="*/ 228600 w 440698"/>
                <a:gd name="connsiteY22" fmla="*/ 423862 h 1390650"/>
                <a:gd name="connsiteX23" fmla="*/ 242887 w 440698"/>
                <a:gd name="connsiteY23" fmla="*/ 457200 h 1390650"/>
                <a:gd name="connsiteX24" fmla="*/ 271462 w 440698"/>
                <a:gd name="connsiteY24" fmla="*/ 481012 h 1390650"/>
                <a:gd name="connsiteX25" fmla="*/ 311944 w 440698"/>
                <a:gd name="connsiteY25" fmla="*/ 516731 h 1390650"/>
                <a:gd name="connsiteX26" fmla="*/ 326231 w 440698"/>
                <a:gd name="connsiteY26" fmla="*/ 519112 h 1390650"/>
                <a:gd name="connsiteX27" fmla="*/ 361950 w 440698"/>
                <a:gd name="connsiteY27" fmla="*/ 552450 h 1390650"/>
                <a:gd name="connsiteX28" fmla="*/ 388144 w 440698"/>
                <a:gd name="connsiteY28" fmla="*/ 550069 h 1390650"/>
                <a:gd name="connsiteX29" fmla="*/ 402431 w 440698"/>
                <a:gd name="connsiteY29" fmla="*/ 542925 h 1390650"/>
                <a:gd name="connsiteX30" fmla="*/ 428625 w 440698"/>
                <a:gd name="connsiteY30" fmla="*/ 542925 h 1390650"/>
                <a:gd name="connsiteX31" fmla="*/ 431006 w 440698"/>
                <a:gd name="connsiteY31" fmla="*/ 561975 h 1390650"/>
                <a:gd name="connsiteX32" fmla="*/ 400050 w 440698"/>
                <a:gd name="connsiteY32" fmla="*/ 581025 h 1390650"/>
                <a:gd name="connsiteX33" fmla="*/ 385762 w 440698"/>
                <a:gd name="connsiteY33" fmla="*/ 633412 h 1390650"/>
                <a:gd name="connsiteX34" fmla="*/ 357187 w 440698"/>
                <a:gd name="connsiteY34" fmla="*/ 619125 h 1390650"/>
                <a:gd name="connsiteX35" fmla="*/ 340519 w 440698"/>
                <a:gd name="connsiteY35" fmla="*/ 600075 h 1390650"/>
                <a:gd name="connsiteX36" fmla="*/ 323850 w 440698"/>
                <a:gd name="connsiteY36" fmla="*/ 619125 h 1390650"/>
                <a:gd name="connsiteX37" fmla="*/ 319087 w 440698"/>
                <a:gd name="connsiteY37" fmla="*/ 635794 h 1390650"/>
                <a:gd name="connsiteX38" fmla="*/ 292894 w 440698"/>
                <a:gd name="connsiteY38" fmla="*/ 628650 h 1390650"/>
                <a:gd name="connsiteX39" fmla="*/ 278606 w 440698"/>
                <a:gd name="connsiteY39" fmla="*/ 616744 h 1390650"/>
                <a:gd name="connsiteX40" fmla="*/ 264319 w 440698"/>
                <a:gd name="connsiteY40" fmla="*/ 614362 h 1390650"/>
                <a:gd name="connsiteX41" fmla="*/ 254794 w 440698"/>
                <a:gd name="connsiteY41" fmla="*/ 604837 h 1390650"/>
                <a:gd name="connsiteX42" fmla="*/ 242887 w 440698"/>
                <a:gd name="connsiteY42" fmla="*/ 602456 h 1390650"/>
                <a:gd name="connsiteX43" fmla="*/ 240506 w 440698"/>
                <a:gd name="connsiteY43" fmla="*/ 690562 h 1390650"/>
                <a:gd name="connsiteX44" fmla="*/ 247650 w 440698"/>
                <a:gd name="connsiteY44" fmla="*/ 747712 h 1390650"/>
                <a:gd name="connsiteX45" fmla="*/ 233362 w 440698"/>
                <a:gd name="connsiteY45" fmla="*/ 757237 h 1390650"/>
                <a:gd name="connsiteX46" fmla="*/ 221456 w 440698"/>
                <a:gd name="connsiteY46" fmla="*/ 785812 h 1390650"/>
                <a:gd name="connsiteX47" fmla="*/ 216694 w 440698"/>
                <a:gd name="connsiteY47" fmla="*/ 931069 h 1390650"/>
                <a:gd name="connsiteX48" fmla="*/ 219075 w 440698"/>
                <a:gd name="connsiteY48" fmla="*/ 992981 h 1390650"/>
                <a:gd name="connsiteX49" fmla="*/ 204787 w 440698"/>
                <a:gd name="connsiteY49" fmla="*/ 1031081 h 1390650"/>
                <a:gd name="connsiteX50" fmla="*/ 204787 w 440698"/>
                <a:gd name="connsiteY50" fmla="*/ 1100137 h 1390650"/>
                <a:gd name="connsiteX51" fmla="*/ 192881 w 440698"/>
                <a:gd name="connsiteY51" fmla="*/ 1143000 h 1390650"/>
                <a:gd name="connsiteX52" fmla="*/ 192881 w 440698"/>
                <a:gd name="connsiteY52" fmla="*/ 1190625 h 1390650"/>
                <a:gd name="connsiteX53" fmla="*/ 169069 w 440698"/>
                <a:gd name="connsiteY53" fmla="*/ 1219200 h 1390650"/>
                <a:gd name="connsiteX54" fmla="*/ 202406 w 440698"/>
                <a:gd name="connsiteY54" fmla="*/ 1266825 h 1390650"/>
                <a:gd name="connsiteX55" fmla="*/ 240506 w 440698"/>
                <a:gd name="connsiteY55" fmla="*/ 1278731 h 1390650"/>
                <a:gd name="connsiteX56" fmla="*/ 271462 w 440698"/>
                <a:gd name="connsiteY56" fmla="*/ 1276350 h 1390650"/>
                <a:gd name="connsiteX57" fmla="*/ 283369 w 440698"/>
                <a:gd name="connsiteY57" fmla="*/ 1288256 h 1390650"/>
                <a:gd name="connsiteX58" fmla="*/ 276225 w 440698"/>
                <a:gd name="connsiteY58" fmla="*/ 1297781 h 1390650"/>
                <a:gd name="connsiteX59" fmla="*/ 211931 w 440698"/>
                <a:gd name="connsiteY59" fmla="*/ 1309687 h 1390650"/>
                <a:gd name="connsiteX60" fmla="*/ 150019 w 440698"/>
                <a:gd name="connsiteY60" fmla="*/ 1297781 h 1390650"/>
                <a:gd name="connsiteX61" fmla="*/ 140494 w 440698"/>
                <a:gd name="connsiteY61" fmla="*/ 1316831 h 1390650"/>
                <a:gd name="connsiteX62" fmla="*/ 173831 w 440698"/>
                <a:gd name="connsiteY62" fmla="*/ 1340644 h 1390650"/>
                <a:gd name="connsiteX63" fmla="*/ 207169 w 440698"/>
                <a:gd name="connsiteY63" fmla="*/ 1359694 h 1390650"/>
                <a:gd name="connsiteX64" fmla="*/ 230981 w 440698"/>
                <a:gd name="connsiteY64" fmla="*/ 1359694 h 1390650"/>
                <a:gd name="connsiteX65" fmla="*/ 240506 w 440698"/>
                <a:gd name="connsiteY65" fmla="*/ 1371600 h 1390650"/>
                <a:gd name="connsiteX66" fmla="*/ 223837 w 440698"/>
                <a:gd name="connsiteY66" fmla="*/ 1376362 h 1390650"/>
                <a:gd name="connsiteX67" fmla="*/ 178594 w 440698"/>
                <a:gd name="connsiteY67" fmla="*/ 1390650 h 1390650"/>
                <a:gd name="connsiteX68" fmla="*/ 116681 w 440698"/>
                <a:gd name="connsiteY68" fmla="*/ 1381125 h 1390650"/>
                <a:gd name="connsiteX69" fmla="*/ 88106 w 440698"/>
                <a:gd name="connsiteY69" fmla="*/ 1364456 h 1390650"/>
                <a:gd name="connsiteX70" fmla="*/ 71437 w 440698"/>
                <a:gd name="connsiteY70" fmla="*/ 1366837 h 1390650"/>
                <a:gd name="connsiteX71" fmla="*/ 26194 w 440698"/>
                <a:gd name="connsiteY71" fmla="*/ 1362075 h 1390650"/>
                <a:gd name="connsiteX72" fmla="*/ 28575 w 440698"/>
                <a:gd name="connsiteY72" fmla="*/ 1345406 h 1390650"/>
                <a:gd name="connsiteX73" fmla="*/ 33337 w 440698"/>
                <a:gd name="connsiteY73" fmla="*/ 1319212 h 1390650"/>
                <a:gd name="connsiteX74" fmla="*/ 26194 w 440698"/>
                <a:gd name="connsiteY74" fmla="*/ 1293019 h 1390650"/>
                <a:gd name="connsiteX75" fmla="*/ 28575 w 440698"/>
                <a:gd name="connsiteY75" fmla="*/ 1278731 h 1390650"/>
                <a:gd name="connsiteX76" fmla="*/ 45244 w 440698"/>
                <a:gd name="connsiteY76" fmla="*/ 1269206 h 1390650"/>
                <a:gd name="connsiteX77" fmla="*/ 40481 w 440698"/>
                <a:gd name="connsiteY77" fmla="*/ 1252537 h 1390650"/>
                <a:gd name="connsiteX78" fmla="*/ 28575 w 440698"/>
                <a:gd name="connsiteY78" fmla="*/ 1247775 h 1390650"/>
                <a:gd name="connsiteX79" fmla="*/ 35719 w 440698"/>
                <a:gd name="connsiteY79" fmla="*/ 1209675 h 1390650"/>
                <a:gd name="connsiteX80" fmla="*/ 40481 w 440698"/>
                <a:gd name="connsiteY80" fmla="*/ 1126331 h 1390650"/>
                <a:gd name="connsiteX81" fmla="*/ 40481 w 440698"/>
                <a:gd name="connsiteY81" fmla="*/ 1021556 h 1390650"/>
                <a:gd name="connsiteX82" fmla="*/ 50006 w 440698"/>
                <a:gd name="connsiteY82" fmla="*/ 988219 h 1390650"/>
                <a:gd name="connsiteX83" fmla="*/ 42862 w 440698"/>
                <a:gd name="connsiteY83" fmla="*/ 954881 h 1390650"/>
                <a:gd name="connsiteX84" fmla="*/ 35719 w 440698"/>
                <a:gd name="connsiteY84" fmla="*/ 828675 h 1390650"/>
                <a:gd name="connsiteX85" fmla="*/ 30956 w 440698"/>
                <a:gd name="connsiteY85" fmla="*/ 814387 h 1390650"/>
                <a:gd name="connsiteX86" fmla="*/ 19050 w 440698"/>
                <a:gd name="connsiteY86" fmla="*/ 809625 h 1390650"/>
                <a:gd name="connsiteX87" fmla="*/ 19050 w 440698"/>
                <a:gd name="connsiteY87" fmla="*/ 792956 h 1390650"/>
                <a:gd name="connsiteX88" fmla="*/ 23812 w 440698"/>
                <a:gd name="connsiteY88" fmla="*/ 776287 h 1390650"/>
                <a:gd name="connsiteX89" fmla="*/ 7144 w 440698"/>
                <a:gd name="connsiteY89" fmla="*/ 766762 h 1390650"/>
                <a:gd name="connsiteX90" fmla="*/ 2381 w 440698"/>
                <a:gd name="connsiteY90" fmla="*/ 645319 h 1390650"/>
                <a:gd name="connsiteX91" fmla="*/ 16669 w 440698"/>
                <a:gd name="connsiteY91" fmla="*/ 611981 h 1390650"/>
                <a:gd name="connsiteX92" fmla="*/ 14287 w 440698"/>
                <a:gd name="connsiteY92" fmla="*/ 552450 h 1390650"/>
                <a:gd name="connsiteX93" fmla="*/ 21431 w 440698"/>
                <a:gd name="connsiteY93" fmla="*/ 531019 h 1390650"/>
                <a:gd name="connsiteX94" fmla="*/ 14287 w 440698"/>
                <a:gd name="connsiteY94" fmla="*/ 511969 h 1390650"/>
                <a:gd name="connsiteX95" fmla="*/ 9525 w 440698"/>
                <a:gd name="connsiteY95" fmla="*/ 500062 h 1390650"/>
                <a:gd name="connsiteX96" fmla="*/ 4762 w 440698"/>
                <a:gd name="connsiteY96" fmla="*/ 397669 h 1390650"/>
                <a:gd name="connsiteX97" fmla="*/ 0 w 440698"/>
                <a:gd name="connsiteY97" fmla="*/ 352425 h 1390650"/>
                <a:gd name="connsiteX98" fmla="*/ 0 w 440698"/>
                <a:gd name="connsiteY98" fmla="*/ 326231 h 1390650"/>
                <a:gd name="connsiteX99" fmla="*/ 14287 w 440698"/>
                <a:gd name="connsiteY99" fmla="*/ 283369 h 1390650"/>
                <a:gd name="connsiteX100" fmla="*/ 45244 w 440698"/>
                <a:gd name="connsiteY100" fmla="*/ 240506 h 1390650"/>
                <a:gd name="connsiteX101" fmla="*/ 61912 w 440698"/>
                <a:gd name="connsiteY101" fmla="*/ 216694 h 1390650"/>
                <a:gd name="connsiteX102" fmla="*/ 71437 w 440698"/>
                <a:gd name="connsiteY102" fmla="*/ 192881 h 1390650"/>
                <a:gd name="connsiteX103" fmla="*/ 85725 w 440698"/>
                <a:gd name="connsiteY103" fmla="*/ 185737 h 1390650"/>
                <a:gd name="connsiteX104" fmla="*/ 85725 w 440698"/>
                <a:gd name="connsiteY104" fmla="*/ 173831 h 1390650"/>
                <a:gd name="connsiteX105" fmla="*/ 78581 w 440698"/>
                <a:gd name="connsiteY105" fmla="*/ 152400 h 1390650"/>
                <a:gd name="connsiteX106" fmla="*/ 69056 w 440698"/>
                <a:gd name="connsiteY106" fmla="*/ 140494 h 1390650"/>
                <a:gd name="connsiteX107" fmla="*/ 61912 w 440698"/>
                <a:gd name="connsiteY107" fmla="*/ 119062 h 1390650"/>
                <a:gd name="connsiteX108" fmla="*/ 54769 w 440698"/>
                <a:gd name="connsiteY108" fmla="*/ 52387 h 1390650"/>
                <a:gd name="connsiteX0" fmla="*/ 54769 w 440698"/>
                <a:gd name="connsiteY0" fmla="*/ 52387 h 1390650"/>
                <a:gd name="connsiteX1" fmla="*/ 107156 w 440698"/>
                <a:gd name="connsiteY1" fmla="*/ 0 h 1390650"/>
                <a:gd name="connsiteX2" fmla="*/ 147637 w 440698"/>
                <a:gd name="connsiteY2" fmla="*/ 0 h 1390650"/>
                <a:gd name="connsiteX3" fmla="*/ 183356 w 440698"/>
                <a:gd name="connsiteY3" fmla="*/ 9525 h 1390650"/>
                <a:gd name="connsiteX4" fmla="*/ 200025 w 440698"/>
                <a:gd name="connsiteY4" fmla="*/ 14287 h 1390650"/>
                <a:gd name="connsiteX5" fmla="*/ 211931 w 440698"/>
                <a:gd name="connsiteY5" fmla="*/ 38100 h 1390650"/>
                <a:gd name="connsiteX6" fmla="*/ 204787 w 440698"/>
                <a:gd name="connsiteY6" fmla="*/ 54769 h 1390650"/>
                <a:gd name="connsiteX7" fmla="*/ 216694 w 440698"/>
                <a:gd name="connsiteY7" fmla="*/ 66675 h 1390650"/>
                <a:gd name="connsiteX8" fmla="*/ 221456 w 440698"/>
                <a:gd name="connsiteY8" fmla="*/ 90487 h 1390650"/>
                <a:gd name="connsiteX9" fmla="*/ 216694 w 440698"/>
                <a:gd name="connsiteY9" fmla="*/ 109537 h 1390650"/>
                <a:gd name="connsiteX10" fmla="*/ 233362 w 440698"/>
                <a:gd name="connsiteY10" fmla="*/ 140494 h 1390650"/>
                <a:gd name="connsiteX11" fmla="*/ 226219 w 440698"/>
                <a:gd name="connsiteY11" fmla="*/ 152400 h 1390650"/>
                <a:gd name="connsiteX12" fmla="*/ 214312 w 440698"/>
                <a:gd name="connsiteY12" fmla="*/ 154781 h 1390650"/>
                <a:gd name="connsiteX13" fmla="*/ 207169 w 440698"/>
                <a:gd name="connsiteY13" fmla="*/ 164306 h 1390650"/>
                <a:gd name="connsiteX14" fmla="*/ 211931 w 440698"/>
                <a:gd name="connsiteY14" fmla="*/ 178594 h 1390650"/>
                <a:gd name="connsiteX15" fmla="*/ 211931 w 440698"/>
                <a:gd name="connsiteY15" fmla="*/ 195262 h 1390650"/>
                <a:gd name="connsiteX16" fmla="*/ 202406 w 440698"/>
                <a:gd name="connsiteY16" fmla="*/ 202406 h 1390650"/>
                <a:gd name="connsiteX17" fmla="*/ 176212 w 440698"/>
                <a:gd name="connsiteY17" fmla="*/ 202406 h 1390650"/>
                <a:gd name="connsiteX18" fmla="*/ 164306 w 440698"/>
                <a:gd name="connsiteY18" fmla="*/ 221456 h 1390650"/>
                <a:gd name="connsiteX19" fmla="*/ 159544 w 440698"/>
                <a:gd name="connsiteY19" fmla="*/ 247650 h 1390650"/>
                <a:gd name="connsiteX20" fmla="*/ 207169 w 440698"/>
                <a:gd name="connsiteY20" fmla="*/ 340519 h 1390650"/>
                <a:gd name="connsiteX21" fmla="*/ 223837 w 440698"/>
                <a:gd name="connsiteY21" fmla="*/ 383381 h 1390650"/>
                <a:gd name="connsiteX22" fmla="*/ 228600 w 440698"/>
                <a:gd name="connsiteY22" fmla="*/ 423862 h 1390650"/>
                <a:gd name="connsiteX23" fmla="*/ 242887 w 440698"/>
                <a:gd name="connsiteY23" fmla="*/ 457200 h 1390650"/>
                <a:gd name="connsiteX24" fmla="*/ 271462 w 440698"/>
                <a:gd name="connsiteY24" fmla="*/ 481012 h 1390650"/>
                <a:gd name="connsiteX25" fmla="*/ 311944 w 440698"/>
                <a:gd name="connsiteY25" fmla="*/ 516731 h 1390650"/>
                <a:gd name="connsiteX26" fmla="*/ 326231 w 440698"/>
                <a:gd name="connsiteY26" fmla="*/ 519112 h 1390650"/>
                <a:gd name="connsiteX27" fmla="*/ 361950 w 440698"/>
                <a:gd name="connsiteY27" fmla="*/ 552450 h 1390650"/>
                <a:gd name="connsiteX28" fmla="*/ 388144 w 440698"/>
                <a:gd name="connsiteY28" fmla="*/ 550069 h 1390650"/>
                <a:gd name="connsiteX29" fmla="*/ 402431 w 440698"/>
                <a:gd name="connsiteY29" fmla="*/ 542925 h 1390650"/>
                <a:gd name="connsiteX30" fmla="*/ 428625 w 440698"/>
                <a:gd name="connsiteY30" fmla="*/ 542925 h 1390650"/>
                <a:gd name="connsiteX31" fmla="*/ 431006 w 440698"/>
                <a:gd name="connsiteY31" fmla="*/ 561975 h 1390650"/>
                <a:gd name="connsiteX32" fmla="*/ 400050 w 440698"/>
                <a:gd name="connsiteY32" fmla="*/ 581025 h 1390650"/>
                <a:gd name="connsiteX33" fmla="*/ 385762 w 440698"/>
                <a:gd name="connsiteY33" fmla="*/ 633412 h 1390650"/>
                <a:gd name="connsiteX34" fmla="*/ 357187 w 440698"/>
                <a:gd name="connsiteY34" fmla="*/ 619125 h 1390650"/>
                <a:gd name="connsiteX35" fmla="*/ 340519 w 440698"/>
                <a:gd name="connsiteY35" fmla="*/ 600075 h 1390650"/>
                <a:gd name="connsiteX36" fmla="*/ 323850 w 440698"/>
                <a:gd name="connsiteY36" fmla="*/ 619125 h 1390650"/>
                <a:gd name="connsiteX37" fmla="*/ 319087 w 440698"/>
                <a:gd name="connsiteY37" fmla="*/ 635794 h 1390650"/>
                <a:gd name="connsiteX38" fmla="*/ 292894 w 440698"/>
                <a:gd name="connsiteY38" fmla="*/ 628650 h 1390650"/>
                <a:gd name="connsiteX39" fmla="*/ 278606 w 440698"/>
                <a:gd name="connsiteY39" fmla="*/ 616744 h 1390650"/>
                <a:gd name="connsiteX40" fmla="*/ 264319 w 440698"/>
                <a:gd name="connsiteY40" fmla="*/ 614362 h 1390650"/>
                <a:gd name="connsiteX41" fmla="*/ 254794 w 440698"/>
                <a:gd name="connsiteY41" fmla="*/ 604837 h 1390650"/>
                <a:gd name="connsiteX42" fmla="*/ 242887 w 440698"/>
                <a:gd name="connsiteY42" fmla="*/ 602456 h 1390650"/>
                <a:gd name="connsiteX43" fmla="*/ 240506 w 440698"/>
                <a:gd name="connsiteY43" fmla="*/ 690562 h 1390650"/>
                <a:gd name="connsiteX44" fmla="*/ 247650 w 440698"/>
                <a:gd name="connsiteY44" fmla="*/ 747712 h 1390650"/>
                <a:gd name="connsiteX45" fmla="*/ 233362 w 440698"/>
                <a:gd name="connsiteY45" fmla="*/ 757237 h 1390650"/>
                <a:gd name="connsiteX46" fmla="*/ 221456 w 440698"/>
                <a:gd name="connsiteY46" fmla="*/ 785812 h 1390650"/>
                <a:gd name="connsiteX47" fmla="*/ 216694 w 440698"/>
                <a:gd name="connsiteY47" fmla="*/ 931069 h 1390650"/>
                <a:gd name="connsiteX48" fmla="*/ 219075 w 440698"/>
                <a:gd name="connsiteY48" fmla="*/ 992981 h 1390650"/>
                <a:gd name="connsiteX49" fmla="*/ 204787 w 440698"/>
                <a:gd name="connsiteY49" fmla="*/ 1031081 h 1390650"/>
                <a:gd name="connsiteX50" fmla="*/ 204787 w 440698"/>
                <a:gd name="connsiteY50" fmla="*/ 1100137 h 1390650"/>
                <a:gd name="connsiteX51" fmla="*/ 192881 w 440698"/>
                <a:gd name="connsiteY51" fmla="*/ 1143000 h 1390650"/>
                <a:gd name="connsiteX52" fmla="*/ 192881 w 440698"/>
                <a:gd name="connsiteY52" fmla="*/ 1190625 h 1390650"/>
                <a:gd name="connsiteX53" fmla="*/ 169069 w 440698"/>
                <a:gd name="connsiteY53" fmla="*/ 1219200 h 1390650"/>
                <a:gd name="connsiteX54" fmla="*/ 202406 w 440698"/>
                <a:gd name="connsiteY54" fmla="*/ 1266825 h 1390650"/>
                <a:gd name="connsiteX55" fmla="*/ 240506 w 440698"/>
                <a:gd name="connsiteY55" fmla="*/ 1278731 h 1390650"/>
                <a:gd name="connsiteX56" fmla="*/ 271462 w 440698"/>
                <a:gd name="connsiteY56" fmla="*/ 1276350 h 1390650"/>
                <a:gd name="connsiteX57" fmla="*/ 283369 w 440698"/>
                <a:gd name="connsiteY57" fmla="*/ 1288256 h 1390650"/>
                <a:gd name="connsiteX58" fmla="*/ 276225 w 440698"/>
                <a:gd name="connsiteY58" fmla="*/ 1297781 h 1390650"/>
                <a:gd name="connsiteX59" fmla="*/ 211931 w 440698"/>
                <a:gd name="connsiteY59" fmla="*/ 1309687 h 1390650"/>
                <a:gd name="connsiteX60" fmla="*/ 150019 w 440698"/>
                <a:gd name="connsiteY60" fmla="*/ 1297781 h 1390650"/>
                <a:gd name="connsiteX61" fmla="*/ 140494 w 440698"/>
                <a:gd name="connsiteY61" fmla="*/ 1316831 h 1390650"/>
                <a:gd name="connsiteX62" fmla="*/ 173831 w 440698"/>
                <a:gd name="connsiteY62" fmla="*/ 1340644 h 1390650"/>
                <a:gd name="connsiteX63" fmla="*/ 207169 w 440698"/>
                <a:gd name="connsiteY63" fmla="*/ 1359694 h 1390650"/>
                <a:gd name="connsiteX64" fmla="*/ 230981 w 440698"/>
                <a:gd name="connsiteY64" fmla="*/ 1359694 h 1390650"/>
                <a:gd name="connsiteX65" fmla="*/ 240506 w 440698"/>
                <a:gd name="connsiteY65" fmla="*/ 1371600 h 1390650"/>
                <a:gd name="connsiteX66" fmla="*/ 223837 w 440698"/>
                <a:gd name="connsiteY66" fmla="*/ 1376362 h 1390650"/>
                <a:gd name="connsiteX67" fmla="*/ 178594 w 440698"/>
                <a:gd name="connsiteY67" fmla="*/ 1390650 h 1390650"/>
                <a:gd name="connsiteX68" fmla="*/ 116681 w 440698"/>
                <a:gd name="connsiteY68" fmla="*/ 1381125 h 1390650"/>
                <a:gd name="connsiteX69" fmla="*/ 88106 w 440698"/>
                <a:gd name="connsiteY69" fmla="*/ 1364456 h 1390650"/>
                <a:gd name="connsiteX70" fmla="*/ 71437 w 440698"/>
                <a:gd name="connsiteY70" fmla="*/ 1366837 h 1390650"/>
                <a:gd name="connsiteX71" fmla="*/ 26194 w 440698"/>
                <a:gd name="connsiteY71" fmla="*/ 1362075 h 1390650"/>
                <a:gd name="connsiteX72" fmla="*/ 28575 w 440698"/>
                <a:gd name="connsiteY72" fmla="*/ 1345406 h 1390650"/>
                <a:gd name="connsiteX73" fmla="*/ 33337 w 440698"/>
                <a:gd name="connsiteY73" fmla="*/ 1319212 h 1390650"/>
                <a:gd name="connsiteX74" fmla="*/ 26194 w 440698"/>
                <a:gd name="connsiteY74" fmla="*/ 1293019 h 1390650"/>
                <a:gd name="connsiteX75" fmla="*/ 28575 w 440698"/>
                <a:gd name="connsiteY75" fmla="*/ 1278731 h 1390650"/>
                <a:gd name="connsiteX76" fmla="*/ 45244 w 440698"/>
                <a:gd name="connsiteY76" fmla="*/ 1269206 h 1390650"/>
                <a:gd name="connsiteX77" fmla="*/ 40481 w 440698"/>
                <a:gd name="connsiteY77" fmla="*/ 1252537 h 1390650"/>
                <a:gd name="connsiteX78" fmla="*/ 28575 w 440698"/>
                <a:gd name="connsiteY78" fmla="*/ 1247775 h 1390650"/>
                <a:gd name="connsiteX79" fmla="*/ 35719 w 440698"/>
                <a:gd name="connsiteY79" fmla="*/ 1209675 h 1390650"/>
                <a:gd name="connsiteX80" fmla="*/ 40481 w 440698"/>
                <a:gd name="connsiteY80" fmla="*/ 1126331 h 1390650"/>
                <a:gd name="connsiteX81" fmla="*/ 40481 w 440698"/>
                <a:gd name="connsiteY81" fmla="*/ 1021556 h 1390650"/>
                <a:gd name="connsiteX82" fmla="*/ 50006 w 440698"/>
                <a:gd name="connsiteY82" fmla="*/ 988219 h 1390650"/>
                <a:gd name="connsiteX83" fmla="*/ 42862 w 440698"/>
                <a:gd name="connsiteY83" fmla="*/ 954881 h 1390650"/>
                <a:gd name="connsiteX84" fmla="*/ 35719 w 440698"/>
                <a:gd name="connsiteY84" fmla="*/ 828675 h 1390650"/>
                <a:gd name="connsiteX85" fmla="*/ 30956 w 440698"/>
                <a:gd name="connsiteY85" fmla="*/ 814387 h 1390650"/>
                <a:gd name="connsiteX86" fmla="*/ 19050 w 440698"/>
                <a:gd name="connsiteY86" fmla="*/ 809625 h 1390650"/>
                <a:gd name="connsiteX87" fmla="*/ 19050 w 440698"/>
                <a:gd name="connsiteY87" fmla="*/ 792956 h 1390650"/>
                <a:gd name="connsiteX88" fmla="*/ 23812 w 440698"/>
                <a:gd name="connsiteY88" fmla="*/ 776287 h 1390650"/>
                <a:gd name="connsiteX89" fmla="*/ 7144 w 440698"/>
                <a:gd name="connsiteY89" fmla="*/ 766762 h 1390650"/>
                <a:gd name="connsiteX90" fmla="*/ 2381 w 440698"/>
                <a:gd name="connsiteY90" fmla="*/ 645319 h 1390650"/>
                <a:gd name="connsiteX91" fmla="*/ 16669 w 440698"/>
                <a:gd name="connsiteY91" fmla="*/ 611981 h 1390650"/>
                <a:gd name="connsiteX92" fmla="*/ 14287 w 440698"/>
                <a:gd name="connsiteY92" fmla="*/ 552450 h 1390650"/>
                <a:gd name="connsiteX93" fmla="*/ 21431 w 440698"/>
                <a:gd name="connsiteY93" fmla="*/ 531019 h 1390650"/>
                <a:gd name="connsiteX94" fmla="*/ 14287 w 440698"/>
                <a:gd name="connsiteY94" fmla="*/ 511969 h 1390650"/>
                <a:gd name="connsiteX95" fmla="*/ 9525 w 440698"/>
                <a:gd name="connsiteY95" fmla="*/ 500062 h 1390650"/>
                <a:gd name="connsiteX96" fmla="*/ 4762 w 440698"/>
                <a:gd name="connsiteY96" fmla="*/ 397669 h 1390650"/>
                <a:gd name="connsiteX97" fmla="*/ 0 w 440698"/>
                <a:gd name="connsiteY97" fmla="*/ 352425 h 1390650"/>
                <a:gd name="connsiteX98" fmla="*/ 0 w 440698"/>
                <a:gd name="connsiteY98" fmla="*/ 326231 h 1390650"/>
                <a:gd name="connsiteX99" fmla="*/ 14287 w 440698"/>
                <a:gd name="connsiteY99" fmla="*/ 283369 h 1390650"/>
                <a:gd name="connsiteX100" fmla="*/ 45244 w 440698"/>
                <a:gd name="connsiteY100" fmla="*/ 240506 h 1390650"/>
                <a:gd name="connsiteX101" fmla="*/ 61912 w 440698"/>
                <a:gd name="connsiteY101" fmla="*/ 216694 h 1390650"/>
                <a:gd name="connsiteX102" fmla="*/ 71437 w 440698"/>
                <a:gd name="connsiteY102" fmla="*/ 192881 h 1390650"/>
                <a:gd name="connsiteX103" fmla="*/ 85725 w 440698"/>
                <a:gd name="connsiteY103" fmla="*/ 185737 h 1390650"/>
                <a:gd name="connsiteX104" fmla="*/ 85725 w 440698"/>
                <a:gd name="connsiteY104" fmla="*/ 173831 h 1390650"/>
                <a:gd name="connsiteX105" fmla="*/ 78581 w 440698"/>
                <a:gd name="connsiteY105" fmla="*/ 152400 h 1390650"/>
                <a:gd name="connsiteX106" fmla="*/ 69056 w 440698"/>
                <a:gd name="connsiteY106" fmla="*/ 140494 h 1390650"/>
                <a:gd name="connsiteX107" fmla="*/ 61912 w 440698"/>
                <a:gd name="connsiteY107" fmla="*/ 119062 h 1390650"/>
                <a:gd name="connsiteX108" fmla="*/ 54769 w 440698"/>
                <a:gd name="connsiteY108" fmla="*/ 52387 h 1390650"/>
                <a:gd name="connsiteX0" fmla="*/ 54769 w 440698"/>
                <a:gd name="connsiteY0" fmla="*/ 52387 h 1390650"/>
                <a:gd name="connsiteX1" fmla="*/ 107156 w 440698"/>
                <a:gd name="connsiteY1" fmla="*/ 0 h 1390650"/>
                <a:gd name="connsiteX2" fmla="*/ 147637 w 440698"/>
                <a:gd name="connsiteY2" fmla="*/ 0 h 1390650"/>
                <a:gd name="connsiteX3" fmla="*/ 183356 w 440698"/>
                <a:gd name="connsiteY3" fmla="*/ 9525 h 1390650"/>
                <a:gd name="connsiteX4" fmla="*/ 200025 w 440698"/>
                <a:gd name="connsiteY4" fmla="*/ 14287 h 1390650"/>
                <a:gd name="connsiteX5" fmla="*/ 211931 w 440698"/>
                <a:gd name="connsiteY5" fmla="*/ 38100 h 1390650"/>
                <a:gd name="connsiteX6" fmla="*/ 204787 w 440698"/>
                <a:gd name="connsiteY6" fmla="*/ 54769 h 1390650"/>
                <a:gd name="connsiteX7" fmla="*/ 216694 w 440698"/>
                <a:gd name="connsiteY7" fmla="*/ 66675 h 1390650"/>
                <a:gd name="connsiteX8" fmla="*/ 221456 w 440698"/>
                <a:gd name="connsiteY8" fmla="*/ 90487 h 1390650"/>
                <a:gd name="connsiteX9" fmla="*/ 216694 w 440698"/>
                <a:gd name="connsiteY9" fmla="*/ 109537 h 1390650"/>
                <a:gd name="connsiteX10" fmla="*/ 233362 w 440698"/>
                <a:gd name="connsiteY10" fmla="*/ 140494 h 1390650"/>
                <a:gd name="connsiteX11" fmla="*/ 226219 w 440698"/>
                <a:gd name="connsiteY11" fmla="*/ 152400 h 1390650"/>
                <a:gd name="connsiteX12" fmla="*/ 214312 w 440698"/>
                <a:gd name="connsiteY12" fmla="*/ 154781 h 1390650"/>
                <a:gd name="connsiteX13" fmla="*/ 207169 w 440698"/>
                <a:gd name="connsiteY13" fmla="*/ 164306 h 1390650"/>
                <a:gd name="connsiteX14" fmla="*/ 211931 w 440698"/>
                <a:gd name="connsiteY14" fmla="*/ 178594 h 1390650"/>
                <a:gd name="connsiteX15" fmla="*/ 211931 w 440698"/>
                <a:gd name="connsiteY15" fmla="*/ 195262 h 1390650"/>
                <a:gd name="connsiteX16" fmla="*/ 202406 w 440698"/>
                <a:gd name="connsiteY16" fmla="*/ 202406 h 1390650"/>
                <a:gd name="connsiteX17" fmla="*/ 176212 w 440698"/>
                <a:gd name="connsiteY17" fmla="*/ 202406 h 1390650"/>
                <a:gd name="connsiteX18" fmla="*/ 164306 w 440698"/>
                <a:gd name="connsiteY18" fmla="*/ 221456 h 1390650"/>
                <a:gd name="connsiteX19" fmla="*/ 159544 w 440698"/>
                <a:gd name="connsiteY19" fmla="*/ 247650 h 1390650"/>
                <a:gd name="connsiteX20" fmla="*/ 207169 w 440698"/>
                <a:gd name="connsiteY20" fmla="*/ 340519 h 1390650"/>
                <a:gd name="connsiteX21" fmla="*/ 223837 w 440698"/>
                <a:gd name="connsiteY21" fmla="*/ 383381 h 1390650"/>
                <a:gd name="connsiteX22" fmla="*/ 228600 w 440698"/>
                <a:gd name="connsiteY22" fmla="*/ 423862 h 1390650"/>
                <a:gd name="connsiteX23" fmla="*/ 242887 w 440698"/>
                <a:gd name="connsiteY23" fmla="*/ 457200 h 1390650"/>
                <a:gd name="connsiteX24" fmla="*/ 271462 w 440698"/>
                <a:gd name="connsiteY24" fmla="*/ 481012 h 1390650"/>
                <a:gd name="connsiteX25" fmla="*/ 311944 w 440698"/>
                <a:gd name="connsiteY25" fmla="*/ 516731 h 1390650"/>
                <a:gd name="connsiteX26" fmla="*/ 326231 w 440698"/>
                <a:gd name="connsiteY26" fmla="*/ 519112 h 1390650"/>
                <a:gd name="connsiteX27" fmla="*/ 361950 w 440698"/>
                <a:gd name="connsiteY27" fmla="*/ 552450 h 1390650"/>
                <a:gd name="connsiteX28" fmla="*/ 388144 w 440698"/>
                <a:gd name="connsiteY28" fmla="*/ 550069 h 1390650"/>
                <a:gd name="connsiteX29" fmla="*/ 402431 w 440698"/>
                <a:gd name="connsiteY29" fmla="*/ 542925 h 1390650"/>
                <a:gd name="connsiteX30" fmla="*/ 428625 w 440698"/>
                <a:gd name="connsiteY30" fmla="*/ 542925 h 1390650"/>
                <a:gd name="connsiteX31" fmla="*/ 431006 w 440698"/>
                <a:gd name="connsiteY31" fmla="*/ 561975 h 1390650"/>
                <a:gd name="connsiteX32" fmla="*/ 400050 w 440698"/>
                <a:gd name="connsiteY32" fmla="*/ 581025 h 1390650"/>
                <a:gd name="connsiteX33" fmla="*/ 385762 w 440698"/>
                <a:gd name="connsiteY33" fmla="*/ 633412 h 1390650"/>
                <a:gd name="connsiteX34" fmla="*/ 357187 w 440698"/>
                <a:gd name="connsiteY34" fmla="*/ 619125 h 1390650"/>
                <a:gd name="connsiteX35" fmla="*/ 340519 w 440698"/>
                <a:gd name="connsiteY35" fmla="*/ 600075 h 1390650"/>
                <a:gd name="connsiteX36" fmla="*/ 323850 w 440698"/>
                <a:gd name="connsiteY36" fmla="*/ 619125 h 1390650"/>
                <a:gd name="connsiteX37" fmla="*/ 319087 w 440698"/>
                <a:gd name="connsiteY37" fmla="*/ 635794 h 1390650"/>
                <a:gd name="connsiteX38" fmla="*/ 292894 w 440698"/>
                <a:gd name="connsiteY38" fmla="*/ 628650 h 1390650"/>
                <a:gd name="connsiteX39" fmla="*/ 278606 w 440698"/>
                <a:gd name="connsiteY39" fmla="*/ 616744 h 1390650"/>
                <a:gd name="connsiteX40" fmla="*/ 264319 w 440698"/>
                <a:gd name="connsiteY40" fmla="*/ 614362 h 1390650"/>
                <a:gd name="connsiteX41" fmla="*/ 254794 w 440698"/>
                <a:gd name="connsiteY41" fmla="*/ 604837 h 1390650"/>
                <a:gd name="connsiteX42" fmla="*/ 242887 w 440698"/>
                <a:gd name="connsiteY42" fmla="*/ 602456 h 1390650"/>
                <a:gd name="connsiteX43" fmla="*/ 240506 w 440698"/>
                <a:gd name="connsiteY43" fmla="*/ 690562 h 1390650"/>
                <a:gd name="connsiteX44" fmla="*/ 247650 w 440698"/>
                <a:gd name="connsiteY44" fmla="*/ 747712 h 1390650"/>
                <a:gd name="connsiteX45" fmla="*/ 233362 w 440698"/>
                <a:gd name="connsiteY45" fmla="*/ 757237 h 1390650"/>
                <a:gd name="connsiteX46" fmla="*/ 221456 w 440698"/>
                <a:gd name="connsiteY46" fmla="*/ 785812 h 1390650"/>
                <a:gd name="connsiteX47" fmla="*/ 216694 w 440698"/>
                <a:gd name="connsiteY47" fmla="*/ 931069 h 1390650"/>
                <a:gd name="connsiteX48" fmla="*/ 219075 w 440698"/>
                <a:gd name="connsiteY48" fmla="*/ 992981 h 1390650"/>
                <a:gd name="connsiteX49" fmla="*/ 204787 w 440698"/>
                <a:gd name="connsiteY49" fmla="*/ 1031081 h 1390650"/>
                <a:gd name="connsiteX50" fmla="*/ 204787 w 440698"/>
                <a:gd name="connsiteY50" fmla="*/ 1100137 h 1390650"/>
                <a:gd name="connsiteX51" fmla="*/ 192881 w 440698"/>
                <a:gd name="connsiteY51" fmla="*/ 1143000 h 1390650"/>
                <a:gd name="connsiteX52" fmla="*/ 192881 w 440698"/>
                <a:gd name="connsiteY52" fmla="*/ 1190625 h 1390650"/>
                <a:gd name="connsiteX53" fmla="*/ 169069 w 440698"/>
                <a:gd name="connsiteY53" fmla="*/ 1219200 h 1390650"/>
                <a:gd name="connsiteX54" fmla="*/ 202406 w 440698"/>
                <a:gd name="connsiteY54" fmla="*/ 1266825 h 1390650"/>
                <a:gd name="connsiteX55" fmla="*/ 240506 w 440698"/>
                <a:gd name="connsiteY55" fmla="*/ 1278731 h 1390650"/>
                <a:gd name="connsiteX56" fmla="*/ 271462 w 440698"/>
                <a:gd name="connsiteY56" fmla="*/ 1276350 h 1390650"/>
                <a:gd name="connsiteX57" fmla="*/ 283369 w 440698"/>
                <a:gd name="connsiteY57" fmla="*/ 1288256 h 1390650"/>
                <a:gd name="connsiteX58" fmla="*/ 276225 w 440698"/>
                <a:gd name="connsiteY58" fmla="*/ 1297781 h 1390650"/>
                <a:gd name="connsiteX59" fmla="*/ 211931 w 440698"/>
                <a:gd name="connsiteY59" fmla="*/ 1309687 h 1390650"/>
                <a:gd name="connsiteX60" fmla="*/ 150019 w 440698"/>
                <a:gd name="connsiteY60" fmla="*/ 1297781 h 1390650"/>
                <a:gd name="connsiteX61" fmla="*/ 140494 w 440698"/>
                <a:gd name="connsiteY61" fmla="*/ 1316831 h 1390650"/>
                <a:gd name="connsiteX62" fmla="*/ 173831 w 440698"/>
                <a:gd name="connsiteY62" fmla="*/ 1340644 h 1390650"/>
                <a:gd name="connsiteX63" fmla="*/ 207169 w 440698"/>
                <a:gd name="connsiteY63" fmla="*/ 1359694 h 1390650"/>
                <a:gd name="connsiteX64" fmla="*/ 230981 w 440698"/>
                <a:gd name="connsiteY64" fmla="*/ 1359694 h 1390650"/>
                <a:gd name="connsiteX65" fmla="*/ 240506 w 440698"/>
                <a:gd name="connsiteY65" fmla="*/ 1371600 h 1390650"/>
                <a:gd name="connsiteX66" fmla="*/ 223837 w 440698"/>
                <a:gd name="connsiteY66" fmla="*/ 1381568 h 1390650"/>
                <a:gd name="connsiteX67" fmla="*/ 178594 w 440698"/>
                <a:gd name="connsiteY67" fmla="*/ 1390650 h 1390650"/>
                <a:gd name="connsiteX68" fmla="*/ 116681 w 440698"/>
                <a:gd name="connsiteY68" fmla="*/ 1381125 h 1390650"/>
                <a:gd name="connsiteX69" fmla="*/ 88106 w 440698"/>
                <a:gd name="connsiteY69" fmla="*/ 1364456 h 1390650"/>
                <a:gd name="connsiteX70" fmla="*/ 71437 w 440698"/>
                <a:gd name="connsiteY70" fmla="*/ 1366837 h 1390650"/>
                <a:gd name="connsiteX71" fmla="*/ 26194 w 440698"/>
                <a:gd name="connsiteY71" fmla="*/ 1362075 h 1390650"/>
                <a:gd name="connsiteX72" fmla="*/ 28575 w 440698"/>
                <a:gd name="connsiteY72" fmla="*/ 1345406 h 1390650"/>
                <a:gd name="connsiteX73" fmla="*/ 33337 w 440698"/>
                <a:gd name="connsiteY73" fmla="*/ 1319212 h 1390650"/>
                <a:gd name="connsiteX74" fmla="*/ 26194 w 440698"/>
                <a:gd name="connsiteY74" fmla="*/ 1293019 h 1390650"/>
                <a:gd name="connsiteX75" fmla="*/ 28575 w 440698"/>
                <a:gd name="connsiteY75" fmla="*/ 1278731 h 1390650"/>
                <a:gd name="connsiteX76" fmla="*/ 45244 w 440698"/>
                <a:gd name="connsiteY76" fmla="*/ 1269206 h 1390650"/>
                <a:gd name="connsiteX77" fmla="*/ 40481 w 440698"/>
                <a:gd name="connsiteY77" fmla="*/ 1252537 h 1390650"/>
                <a:gd name="connsiteX78" fmla="*/ 28575 w 440698"/>
                <a:gd name="connsiteY78" fmla="*/ 1247775 h 1390650"/>
                <a:gd name="connsiteX79" fmla="*/ 35719 w 440698"/>
                <a:gd name="connsiteY79" fmla="*/ 1209675 h 1390650"/>
                <a:gd name="connsiteX80" fmla="*/ 40481 w 440698"/>
                <a:gd name="connsiteY80" fmla="*/ 1126331 h 1390650"/>
                <a:gd name="connsiteX81" fmla="*/ 40481 w 440698"/>
                <a:gd name="connsiteY81" fmla="*/ 1021556 h 1390650"/>
                <a:gd name="connsiteX82" fmla="*/ 50006 w 440698"/>
                <a:gd name="connsiteY82" fmla="*/ 988219 h 1390650"/>
                <a:gd name="connsiteX83" fmla="*/ 42862 w 440698"/>
                <a:gd name="connsiteY83" fmla="*/ 954881 h 1390650"/>
                <a:gd name="connsiteX84" fmla="*/ 35719 w 440698"/>
                <a:gd name="connsiteY84" fmla="*/ 828675 h 1390650"/>
                <a:gd name="connsiteX85" fmla="*/ 30956 w 440698"/>
                <a:gd name="connsiteY85" fmla="*/ 814387 h 1390650"/>
                <a:gd name="connsiteX86" fmla="*/ 19050 w 440698"/>
                <a:gd name="connsiteY86" fmla="*/ 809625 h 1390650"/>
                <a:gd name="connsiteX87" fmla="*/ 19050 w 440698"/>
                <a:gd name="connsiteY87" fmla="*/ 792956 h 1390650"/>
                <a:gd name="connsiteX88" fmla="*/ 23812 w 440698"/>
                <a:gd name="connsiteY88" fmla="*/ 776287 h 1390650"/>
                <a:gd name="connsiteX89" fmla="*/ 7144 w 440698"/>
                <a:gd name="connsiteY89" fmla="*/ 766762 h 1390650"/>
                <a:gd name="connsiteX90" fmla="*/ 2381 w 440698"/>
                <a:gd name="connsiteY90" fmla="*/ 645319 h 1390650"/>
                <a:gd name="connsiteX91" fmla="*/ 16669 w 440698"/>
                <a:gd name="connsiteY91" fmla="*/ 611981 h 1390650"/>
                <a:gd name="connsiteX92" fmla="*/ 14287 w 440698"/>
                <a:gd name="connsiteY92" fmla="*/ 552450 h 1390650"/>
                <a:gd name="connsiteX93" fmla="*/ 21431 w 440698"/>
                <a:gd name="connsiteY93" fmla="*/ 531019 h 1390650"/>
                <a:gd name="connsiteX94" fmla="*/ 14287 w 440698"/>
                <a:gd name="connsiteY94" fmla="*/ 511969 h 1390650"/>
                <a:gd name="connsiteX95" fmla="*/ 9525 w 440698"/>
                <a:gd name="connsiteY95" fmla="*/ 500062 h 1390650"/>
                <a:gd name="connsiteX96" fmla="*/ 4762 w 440698"/>
                <a:gd name="connsiteY96" fmla="*/ 397669 h 1390650"/>
                <a:gd name="connsiteX97" fmla="*/ 0 w 440698"/>
                <a:gd name="connsiteY97" fmla="*/ 352425 h 1390650"/>
                <a:gd name="connsiteX98" fmla="*/ 0 w 440698"/>
                <a:gd name="connsiteY98" fmla="*/ 326231 h 1390650"/>
                <a:gd name="connsiteX99" fmla="*/ 14287 w 440698"/>
                <a:gd name="connsiteY99" fmla="*/ 283369 h 1390650"/>
                <a:gd name="connsiteX100" fmla="*/ 45244 w 440698"/>
                <a:gd name="connsiteY100" fmla="*/ 240506 h 1390650"/>
                <a:gd name="connsiteX101" fmla="*/ 61912 w 440698"/>
                <a:gd name="connsiteY101" fmla="*/ 216694 h 1390650"/>
                <a:gd name="connsiteX102" fmla="*/ 71437 w 440698"/>
                <a:gd name="connsiteY102" fmla="*/ 192881 h 1390650"/>
                <a:gd name="connsiteX103" fmla="*/ 85725 w 440698"/>
                <a:gd name="connsiteY103" fmla="*/ 185737 h 1390650"/>
                <a:gd name="connsiteX104" fmla="*/ 85725 w 440698"/>
                <a:gd name="connsiteY104" fmla="*/ 173831 h 1390650"/>
                <a:gd name="connsiteX105" fmla="*/ 78581 w 440698"/>
                <a:gd name="connsiteY105" fmla="*/ 152400 h 1390650"/>
                <a:gd name="connsiteX106" fmla="*/ 69056 w 440698"/>
                <a:gd name="connsiteY106" fmla="*/ 140494 h 1390650"/>
                <a:gd name="connsiteX107" fmla="*/ 61912 w 440698"/>
                <a:gd name="connsiteY107" fmla="*/ 119062 h 1390650"/>
                <a:gd name="connsiteX108" fmla="*/ 54769 w 440698"/>
                <a:gd name="connsiteY108" fmla="*/ 52387 h 1390650"/>
                <a:gd name="connsiteX0" fmla="*/ 54769 w 440698"/>
                <a:gd name="connsiteY0" fmla="*/ 52387 h 1390650"/>
                <a:gd name="connsiteX1" fmla="*/ 107156 w 440698"/>
                <a:gd name="connsiteY1" fmla="*/ 0 h 1390650"/>
                <a:gd name="connsiteX2" fmla="*/ 147637 w 440698"/>
                <a:gd name="connsiteY2" fmla="*/ 0 h 1390650"/>
                <a:gd name="connsiteX3" fmla="*/ 183356 w 440698"/>
                <a:gd name="connsiteY3" fmla="*/ 9525 h 1390650"/>
                <a:gd name="connsiteX4" fmla="*/ 200025 w 440698"/>
                <a:gd name="connsiteY4" fmla="*/ 14287 h 1390650"/>
                <a:gd name="connsiteX5" fmla="*/ 211931 w 440698"/>
                <a:gd name="connsiteY5" fmla="*/ 38100 h 1390650"/>
                <a:gd name="connsiteX6" fmla="*/ 204787 w 440698"/>
                <a:gd name="connsiteY6" fmla="*/ 54769 h 1390650"/>
                <a:gd name="connsiteX7" fmla="*/ 216694 w 440698"/>
                <a:gd name="connsiteY7" fmla="*/ 66675 h 1390650"/>
                <a:gd name="connsiteX8" fmla="*/ 221456 w 440698"/>
                <a:gd name="connsiteY8" fmla="*/ 90487 h 1390650"/>
                <a:gd name="connsiteX9" fmla="*/ 216694 w 440698"/>
                <a:gd name="connsiteY9" fmla="*/ 109537 h 1390650"/>
                <a:gd name="connsiteX10" fmla="*/ 233362 w 440698"/>
                <a:gd name="connsiteY10" fmla="*/ 140494 h 1390650"/>
                <a:gd name="connsiteX11" fmla="*/ 226219 w 440698"/>
                <a:gd name="connsiteY11" fmla="*/ 152400 h 1390650"/>
                <a:gd name="connsiteX12" fmla="*/ 214312 w 440698"/>
                <a:gd name="connsiteY12" fmla="*/ 154781 h 1390650"/>
                <a:gd name="connsiteX13" fmla="*/ 207169 w 440698"/>
                <a:gd name="connsiteY13" fmla="*/ 164306 h 1390650"/>
                <a:gd name="connsiteX14" fmla="*/ 211931 w 440698"/>
                <a:gd name="connsiteY14" fmla="*/ 178594 h 1390650"/>
                <a:gd name="connsiteX15" fmla="*/ 211931 w 440698"/>
                <a:gd name="connsiteY15" fmla="*/ 195262 h 1390650"/>
                <a:gd name="connsiteX16" fmla="*/ 202406 w 440698"/>
                <a:gd name="connsiteY16" fmla="*/ 202406 h 1390650"/>
                <a:gd name="connsiteX17" fmla="*/ 176212 w 440698"/>
                <a:gd name="connsiteY17" fmla="*/ 202406 h 1390650"/>
                <a:gd name="connsiteX18" fmla="*/ 164306 w 440698"/>
                <a:gd name="connsiteY18" fmla="*/ 221456 h 1390650"/>
                <a:gd name="connsiteX19" fmla="*/ 159544 w 440698"/>
                <a:gd name="connsiteY19" fmla="*/ 247650 h 1390650"/>
                <a:gd name="connsiteX20" fmla="*/ 207169 w 440698"/>
                <a:gd name="connsiteY20" fmla="*/ 340519 h 1390650"/>
                <a:gd name="connsiteX21" fmla="*/ 223837 w 440698"/>
                <a:gd name="connsiteY21" fmla="*/ 383381 h 1390650"/>
                <a:gd name="connsiteX22" fmla="*/ 228600 w 440698"/>
                <a:gd name="connsiteY22" fmla="*/ 423862 h 1390650"/>
                <a:gd name="connsiteX23" fmla="*/ 242887 w 440698"/>
                <a:gd name="connsiteY23" fmla="*/ 457200 h 1390650"/>
                <a:gd name="connsiteX24" fmla="*/ 271462 w 440698"/>
                <a:gd name="connsiteY24" fmla="*/ 481012 h 1390650"/>
                <a:gd name="connsiteX25" fmla="*/ 311944 w 440698"/>
                <a:gd name="connsiteY25" fmla="*/ 516731 h 1390650"/>
                <a:gd name="connsiteX26" fmla="*/ 326231 w 440698"/>
                <a:gd name="connsiteY26" fmla="*/ 519112 h 1390650"/>
                <a:gd name="connsiteX27" fmla="*/ 361950 w 440698"/>
                <a:gd name="connsiteY27" fmla="*/ 552450 h 1390650"/>
                <a:gd name="connsiteX28" fmla="*/ 388144 w 440698"/>
                <a:gd name="connsiteY28" fmla="*/ 550069 h 1390650"/>
                <a:gd name="connsiteX29" fmla="*/ 402431 w 440698"/>
                <a:gd name="connsiteY29" fmla="*/ 542925 h 1390650"/>
                <a:gd name="connsiteX30" fmla="*/ 428625 w 440698"/>
                <a:gd name="connsiteY30" fmla="*/ 542925 h 1390650"/>
                <a:gd name="connsiteX31" fmla="*/ 431006 w 440698"/>
                <a:gd name="connsiteY31" fmla="*/ 561975 h 1390650"/>
                <a:gd name="connsiteX32" fmla="*/ 400050 w 440698"/>
                <a:gd name="connsiteY32" fmla="*/ 581025 h 1390650"/>
                <a:gd name="connsiteX33" fmla="*/ 385762 w 440698"/>
                <a:gd name="connsiteY33" fmla="*/ 633412 h 1390650"/>
                <a:gd name="connsiteX34" fmla="*/ 357187 w 440698"/>
                <a:gd name="connsiteY34" fmla="*/ 619125 h 1390650"/>
                <a:gd name="connsiteX35" fmla="*/ 340519 w 440698"/>
                <a:gd name="connsiteY35" fmla="*/ 600075 h 1390650"/>
                <a:gd name="connsiteX36" fmla="*/ 323850 w 440698"/>
                <a:gd name="connsiteY36" fmla="*/ 619125 h 1390650"/>
                <a:gd name="connsiteX37" fmla="*/ 319087 w 440698"/>
                <a:gd name="connsiteY37" fmla="*/ 635794 h 1390650"/>
                <a:gd name="connsiteX38" fmla="*/ 292894 w 440698"/>
                <a:gd name="connsiteY38" fmla="*/ 628650 h 1390650"/>
                <a:gd name="connsiteX39" fmla="*/ 278606 w 440698"/>
                <a:gd name="connsiteY39" fmla="*/ 616744 h 1390650"/>
                <a:gd name="connsiteX40" fmla="*/ 264319 w 440698"/>
                <a:gd name="connsiteY40" fmla="*/ 614362 h 1390650"/>
                <a:gd name="connsiteX41" fmla="*/ 254794 w 440698"/>
                <a:gd name="connsiteY41" fmla="*/ 604837 h 1390650"/>
                <a:gd name="connsiteX42" fmla="*/ 242887 w 440698"/>
                <a:gd name="connsiteY42" fmla="*/ 602456 h 1390650"/>
                <a:gd name="connsiteX43" fmla="*/ 240506 w 440698"/>
                <a:gd name="connsiteY43" fmla="*/ 690562 h 1390650"/>
                <a:gd name="connsiteX44" fmla="*/ 247650 w 440698"/>
                <a:gd name="connsiteY44" fmla="*/ 747712 h 1390650"/>
                <a:gd name="connsiteX45" fmla="*/ 233362 w 440698"/>
                <a:gd name="connsiteY45" fmla="*/ 757237 h 1390650"/>
                <a:gd name="connsiteX46" fmla="*/ 221456 w 440698"/>
                <a:gd name="connsiteY46" fmla="*/ 785812 h 1390650"/>
                <a:gd name="connsiteX47" fmla="*/ 216694 w 440698"/>
                <a:gd name="connsiteY47" fmla="*/ 931069 h 1390650"/>
                <a:gd name="connsiteX48" fmla="*/ 219075 w 440698"/>
                <a:gd name="connsiteY48" fmla="*/ 992981 h 1390650"/>
                <a:gd name="connsiteX49" fmla="*/ 204787 w 440698"/>
                <a:gd name="connsiteY49" fmla="*/ 1031081 h 1390650"/>
                <a:gd name="connsiteX50" fmla="*/ 204787 w 440698"/>
                <a:gd name="connsiteY50" fmla="*/ 1100137 h 1390650"/>
                <a:gd name="connsiteX51" fmla="*/ 192881 w 440698"/>
                <a:gd name="connsiteY51" fmla="*/ 1143000 h 1390650"/>
                <a:gd name="connsiteX52" fmla="*/ 192881 w 440698"/>
                <a:gd name="connsiteY52" fmla="*/ 1190625 h 1390650"/>
                <a:gd name="connsiteX53" fmla="*/ 169069 w 440698"/>
                <a:gd name="connsiteY53" fmla="*/ 1219200 h 1390650"/>
                <a:gd name="connsiteX54" fmla="*/ 202406 w 440698"/>
                <a:gd name="connsiteY54" fmla="*/ 1266825 h 1390650"/>
                <a:gd name="connsiteX55" fmla="*/ 240506 w 440698"/>
                <a:gd name="connsiteY55" fmla="*/ 1278731 h 1390650"/>
                <a:gd name="connsiteX56" fmla="*/ 271462 w 440698"/>
                <a:gd name="connsiteY56" fmla="*/ 1276350 h 1390650"/>
                <a:gd name="connsiteX57" fmla="*/ 283369 w 440698"/>
                <a:gd name="connsiteY57" fmla="*/ 1288256 h 1390650"/>
                <a:gd name="connsiteX58" fmla="*/ 276225 w 440698"/>
                <a:gd name="connsiteY58" fmla="*/ 1297781 h 1390650"/>
                <a:gd name="connsiteX59" fmla="*/ 211931 w 440698"/>
                <a:gd name="connsiteY59" fmla="*/ 1309687 h 1390650"/>
                <a:gd name="connsiteX60" fmla="*/ 150019 w 440698"/>
                <a:gd name="connsiteY60" fmla="*/ 1297781 h 1390650"/>
                <a:gd name="connsiteX61" fmla="*/ 140494 w 440698"/>
                <a:gd name="connsiteY61" fmla="*/ 1316831 h 1390650"/>
                <a:gd name="connsiteX62" fmla="*/ 173831 w 440698"/>
                <a:gd name="connsiteY62" fmla="*/ 1340644 h 1390650"/>
                <a:gd name="connsiteX63" fmla="*/ 207169 w 440698"/>
                <a:gd name="connsiteY63" fmla="*/ 1359694 h 1390650"/>
                <a:gd name="connsiteX64" fmla="*/ 230981 w 440698"/>
                <a:gd name="connsiteY64" fmla="*/ 1359694 h 1390650"/>
                <a:gd name="connsiteX65" fmla="*/ 240506 w 440698"/>
                <a:gd name="connsiteY65" fmla="*/ 1371600 h 1390650"/>
                <a:gd name="connsiteX66" fmla="*/ 223837 w 440698"/>
                <a:gd name="connsiteY66" fmla="*/ 1381568 h 1390650"/>
                <a:gd name="connsiteX67" fmla="*/ 178594 w 440698"/>
                <a:gd name="connsiteY67" fmla="*/ 1390650 h 1390650"/>
                <a:gd name="connsiteX68" fmla="*/ 116681 w 440698"/>
                <a:gd name="connsiteY68" fmla="*/ 1381125 h 1390650"/>
                <a:gd name="connsiteX69" fmla="*/ 88106 w 440698"/>
                <a:gd name="connsiteY69" fmla="*/ 1364456 h 1390650"/>
                <a:gd name="connsiteX70" fmla="*/ 71437 w 440698"/>
                <a:gd name="connsiteY70" fmla="*/ 1366837 h 1390650"/>
                <a:gd name="connsiteX71" fmla="*/ 26194 w 440698"/>
                <a:gd name="connsiteY71" fmla="*/ 1362075 h 1390650"/>
                <a:gd name="connsiteX72" fmla="*/ 28575 w 440698"/>
                <a:gd name="connsiteY72" fmla="*/ 1345406 h 1390650"/>
                <a:gd name="connsiteX73" fmla="*/ 33337 w 440698"/>
                <a:gd name="connsiteY73" fmla="*/ 1319212 h 1390650"/>
                <a:gd name="connsiteX74" fmla="*/ 26194 w 440698"/>
                <a:gd name="connsiteY74" fmla="*/ 1293019 h 1390650"/>
                <a:gd name="connsiteX75" fmla="*/ 28575 w 440698"/>
                <a:gd name="connsiteY75" fmla="*/ 1278731 h 1390650"/>
                <a:gd name="connsiteX76" fmla="*/ 45244 w 440698"/>
                <a:gd name="connsiteY76" fmla="*/ 1269206 h 1390650"/>
                <a:gd name="connsiteX77" fmla="*/ 40481 w 440698"/>
                <a:gd name="connsiteY77" fmla="*/ 1252537 h 1390650"/>
                <a:gd name="connsiteX78" fmla="*/ 28575 w 440698"/>
                <a:gd name="connsiteY78" fmla="*/ 1247775 h 1390650"/>
                <a:gd name="connsiteX79" fmla="*/ 35719 w 440698"/>
                <a:gd name="connsiteY79" fmla="*/ 1209675 h 1390650"/>
                <a:gd name="connsiteX80" fmla="*/ 40481 w 440698"/>
                <a:gd name="connsiteY80" fmla="*/ 1126331 h 1390650"/>
                <a:gd name="connsiteX81" fmla="*/ 40481 w 440698"/>
                <a:gd name="connsiteY81" fmla="*/ 1021556 h 1390650"/>
                <a:gd name="connsiteX82" fmla="*/ 50006 w 440698"/>
                <a:gd name="connsiteY82" fmla="*/ 988219 h 1390650"/>
                <a:gd name="connsiteX83" fmla="*/ 42862 w 440698"/>
                <a:gd name="connsiteY83" fmla="*/ 954881 h 1390650"/>
                <a:gd name="connsiteX84" fmla="*/ 35719 w 440698"/>
                <a:gd name="connsiteY84" fmla="*/ 828675 h 1390650"/>
                <a:gd name="connsiteX85" fmla="*/ 30956 w 440698"/>
                <a:gd name="connsiteY85" fmla="*/ 814387 h 1390650"/>
                <a:gd name="connsiteX86" fmla="*/ 19050 w 440698"/>
                <a:gd name="connsiteY86" fmla="*/ 809625 h 1390650"/>
                <a:gd name="connsiteX87" fmla="*/ 19050 w 440698"/>
                <a:gd name="connsiteY87" fmla="*/ 792956 h 1390650"/>
                <a:gd name="connsiteX88" fmla="*/ 23812 w 440698"/>
                <a:gd name="connsiteY88" fmla="*/ 776287 h 1390650"/>
                <a:gd name="connsiteX89" fmla="*/ 7144 w 440698"/>
                <a:gd name="connsiteY89" fmla="*/ 766762 h 1390650"/>
                <a:gd name="connsiteX90" fmla="*/ 2381 w 440698"/>
                <a:gd name="connsiteY90" fmla="*/ 645319 h 1390650"/>
                <a:gd name="connsiteX91" fmla="*/ 16669 w 440698"/>
                <a:gd name="connsiteY91" fmla="*/ 611981 h 1390650"/>
                <a:gd name="connsiteX92" fmla="*/ 14287 w 440698"/>
                <a:gd name="connsiteY92" fmla="*/ 552450 h 1390650"/>
                <a:gd name="connsiteX93" fmla="*/ 21431 w 440698"/>
                <a:gd name="connsiteY93" fmla="*/ 531019 h 1390650"/>
                <a:gd name="connsiteX94" fmla="*/ 14287 w 440698"/>
                <a:gd name="connsiteY94" fmla="*/ 511969 h 1390650"/>
                <a:gd name="connsiteX95" fmla="*/ 9525 w 440698"/>
                <a:gd name="connsiteY95" fmla="*/ 500062 h 1390650"/>
                <a:gd name="connsiteX96" fmla="*/ 4762 w 440698"/>
                <a:gd name="connsiteY96" fmla="*/ 397669 h 1390650"/>
                <a:gd name="connsiteX97" fmla="*/ 0 w 440698"/>
                <a:gd name="connsiteY97" fmla="*/ 352425 h 1390650"/>
                <a:gd name="connsiteX98" fmla="*/ 0 w 440698"/>
                <a:gd name="connsiteY98" fmla="*/ 326231 h 1390650"/>
                <a:gd name="connsiteX99" fmla="*/ 14287 w 440698"/>
                <a:gd name="connsiteY99" fmla="*/ 283369 h 1390650"/>
                <a:gd name="connsiteX100" fmla="*/ 45244 w 440698"/>
                <a:gd name="connsiteY100" fmla="*/ 240506 h 1390650"/>
                <a:gd name="connsiteX101" fmla="*/ 61912 w 440698"/>
                <a:gd name="connsiteY101" fmla="*/ 216694 h 1390650"/>
                <a:gd name="connsiteX102" fmla="*/ 71437 w 440698"/>
                <a:gd name="connsiteY102" fmla="*/ 192881 h 1390650"/>
                <a:gd name="connsiteX103" fmla="*/ 85725 w 440698"/>
                <a:gd name="connsiteY103" fmla="*/ 185737 h 1390650"/>
                <a:gd name="connsiteX104" fmla="*/ 85725 w 440698"/>
                <a:gd name="connsiteY104" fmla="*/ 173831 h 1390650"/>
                <a:gd name="connsiteX105" fmla="*/ 78581 w 440698"/>
                <a:gd name="connsiteY105" fmla="*/ 152400 h 1390650"/>
                <a:gd name="connsiteX106" fmla="*/ 69056 w 440698"/>
                <a:gd name="connsiteY106" fmla="*/ 140494 h 1390650"/>
                <a:gd name="connsiteX107" fmla="*/ 61912 w 440698"/>
                <a:gd name="connsiteY107" fmla="*/ 119062 h 1390650"/>
                <a:gd name="connsiteX108" fmla="*/ 54769 w 440698"/>
                <a:gd name="connsiteY108" fmla="*/ 52387 h 1390650"/>
                <a:gd name="connsiteX0" fmla="*/ 54769 w 440698"/>
                <a:gd name="connsiteY0" fmla="*/ 52387 h 1390650"/>
                <a:gd name="connsiteX1" fmla="*/ 107156 w 440698"/>
                <a:gd name="connsiteY1" fmla="*/ 0 h 1390650"/>
                <a:gd name="connsiteX2" fmla="*/ 147637 w 440698"/>
                <a:gd name="connsiteY2" fmla="*/ 0 h 1390650"/>
                <a:gd name="connsiteX3" fmla="*/ 183356 w 440698"/>
                <a:gd name="connsiteY3" fmla="*/ 9525 h 1390650"/>
                <a:gd name="connsiteX4" fmla="*/ 200025 w 440698"/>
                <a:gd name="connsiteY4" fmla="*/ 14287 h 1390650"/>
                <a:gd name="connsiteX5" fmla="*/ 211931 w 440698"/>
                <a:gd name="connsiteY5" fmla="*/ 38100 h 1390650"/>
                <a:gd name="connsiteX6" fmla="*/ 204787 w 440698"/>
                <a:gd name="connsiteY6" fmla="*/ 54769 h 1390650"/>
                <a:gd name="connsiteX7" fmla="*/ 216694 w 440698"/>
                <a:gd name="connsiteY7" fmla="*/ 66675 h 1390650"/>
                <a:gd name="connsiteX8" fmla="*/ 221456 w 440698"/>
                <a:gd name="connsiteY8" fmla="*/ 90487 h 1390650"/>
                <a:gd name="connsiteX9" fmla="*/ 216694 w 440698"/>
                <a:gd name="connsiteY9" fmla="*/ 109537 h 1390650"/>
                <a:gd name="connsiteX10" fmla="*/ 233362 w 440698"/>
                <a:gd name="connsiteY10" fmla="*/ 140494 h 1390650"/>
                <a:gd name="connsiteX11" fmla="*/ 226219 w 440698"/>
                <a:gd name="connsiteY11" fmla="*/ 152400 h 1390650"/>
                <a:gd name="connsiteX12" fmla="*/ 214312 w 440698"/>
                <a:gd name="connsiteY12" fmla="*/ 154781 h 1390650"/>
                <a:gd name="connsiteX13" fmla="*/ 207169 w 440698"/>
                <a:gd name="connsiteY13" fmla="*/ 164306 h 1390650"/>
                <a:gd name="connsiteX14" fmla="*/ 211931 w 440698"/>
                <a:gd name="connsiteY14" fmla="*/ 178594 h 1390650"/>
                <a:gd name="connsiteX15" fmla="*/ 211931 w 440698"/>
                <a:gd name="connsiteY15" fmla="*/ 195262 h 1390650"/>
                <a:gd name="connsiteX16" fmla="*/ 202406 w 440698"/>
                <a:gd name="connsiteY16" fmla="*/ 202406 h 1390650"/>
                <a:gd name="connsiteX17" fmla="*/ 176212 w 440698"/>
                <a:gd name="connsiteY17" fmla="*/ 202406 h 1390650"/>
                <a:gd name="connsiteX18" fmla="*/ 164306 w 440698"/>
                <a:gd name="connsiteY18" fmla="*/ 221456 h 1390650"/>
                <a:gd name="connsiteX19" fmla="*/ 159544 w 440698"/>
                <a:gd name="connsiteY19" fmla="*/ 247650 h 1390650"/>
                <a:gd name="connsiteX20" fmla="*/ 207169 w 440698"/>
                <a:gd name="connsiteY20" fmla="*/ 340519 h 1390650"/>
                <a:gd name="connsiteX21" fmla="*/ 223837 w 440698"/>
                <a:gd name="connsiteY21" fmla="*/ 383381 h 1390650"/>
                <a:gd name="connsiteX22" fmla="*/ 228600 w 440698"/>
                <a:gd name="connsiteY22" fmla="*/ 423862 h 1390650"/>
                <a:gd name="connsiteX23" fmla="*/ 242887 w 440698"/>
                <a:gd name="connsiteY23" fmla="*/ 457200 h 1390650"/>
                <a:gd name="connsiteX24" fmla="*/ 271462 w 440698"/>
                <a:gd name="connsiteY24" fmla="*/ 481012 h 1390650"/>
                <a:gd name="connsiteX25" fmla="*/ 311944 w 440698"/>
                <a:gd name="connsiteY25" fmla="*/ 516731 h 1390650"/>
                <a:gd name="connsiteX26" fmla="*/ 326231 w 440698"/>
                <a:gd name="connsiteY26" fmla="*/ 519112 h 1390650"/>
                <a:gd name="connsiteX27" fmla="*/ 361950 w 440698"/>
                <a:gd name="connsiteY27" fmla="*/ 552450 h 1390650"/>
                <a:gd name="connsiteX28" fmla="*/ 388144 w 440698"/>
                <a:gd name="connsiteY28" fmla="*/ 550069 h 1390650"/>
                <a:gd name="connsiteX29" fmla="*/ 402431 w 440698"/>
                <a:gd name="connsiteY29" fmla="*/ 542925 h 1390650"/>
                <a:gd name="connsiteX30" fmla="*/ 428625 w 440698"/>
                <a:gd name="connsiteY30" fmla="*/ 542925 h 1390650"/>
                <a:gd name="connsiteX31" fmla="*/ 431006 w 440698"/>
                <a:gd name="connsiteY31" fmla="*/ 561975 h 1390650"/>
                <a:gd name="connsiteX32" fmla="*/ 400050 w 440698"/>
                <a:gd name="connsiteY32" fmla="*/ 581025 h 1390650"/>
                <a:gd name="connsiteX33" fmla="*/ 385762 w 440698"/>
                <a:gd name="connsiteY33" fmla="*/ 633412 h 1390650"/>
                <a:gd name="connsiteX34" fmla="*/ 357187 w 440698"/>
                <a:gd name="connsiteY34" fmla="*/ 619125 h 1390650"/>
                <a:gd name="connsiteX35" fmla="*/ 340519 w 440698"/>
                <a:gd name="connsiteY35" fmla="*/ 600075 h 1390650"/>
                <a:gd name="connsiteX36" fmla="*/ 323850 w 440698"/>
                <a:gd name="connsiteY36" fmla="*/ 619125 h 1390650"/>
                <a:gd name="connsiteX37" fmla="*/ 319087 w 440698"/>
                <a:gd name="connsiteY37" fmla="*/ 635794 h 1390650"/>
                <a:gd name="connsiteX38" fmla="*/ 292894 w 440698"/>
                <a:gd name="connsiteY38" fmla="*/ 628650 h 1390650"/>
                <a:gd name="connsiteX39" fmla="*/ 278606 w 440698"/>
                <a:gd name="connsiteY39" fmla="*/ 616744 h 1390650"/>
                <a:gd name="connsiteX40" fmla="*/ 264319 w 440698"/>
                <a:gd name="connsiteY40" fmla="*/ 614362 h 1390650"/>
                <a:gd name="connsiteX41" fmla="*/ 254794 w 440698"/>
                <a:gd name="connsiteY41" fmla="*/ 604837 h 1390650"/>
                <a:gd name="connsiteX42" fmla="*/ 242887 w 440698"/>
                <a:gd name="connsiteY42" fmla="*/ 602456 h 1390650"/>
                <a:gd name="connsiteX43" fmla="*/ 240506 w 440698"/>
                <a:gd name="connsiteY43" fmla="*/ 690562 h 1390650"/>
                <a:gd name="connsiteX44" fmla="*/ 247650 w 440698"/>
                <a:gd name="connsiteY44" fmla="*/ 747712 h 1390650"/>
                <a:gd name="connsiteX45" fmla="*/ 233362 w 440698"/>
                <a:gd name="connsiteY45" fmla="*/ 757237 h 1390650"/>
                <a:gd name="connsiteX46" fmla="*/ 221456 w 440698"/>
                <a:gd name="connsiteY46" fmla="*/ 785812 h 1390650"/>
                <a:gd name="connsiteX47" fmla="*/ 216694 w 440698"/>
                <a:gd name="connsiteY47" fmla="*/ 931069 h 1390650"/>
                <a:gd name="connsiteX48" fmla="*/ 219075 w 440698"/>
                <a:gd name="connsiteY48" fmla="*/ 992981 h 1390650"/>
                <a:gd name="connsiteX49" fmla="*/ 204787 w 440698"/>
                <a:gd name="connsiteY49" fmla="*/ 1031081 h 1390650"/>
                <a:gd name="connsiteX50" fmla="*/ 204787 w 440698"/>
                <a:gd name="connsiteY50" fmla="*/ 1100137 h 1390650"/>
                <a:gd name="connsiteX51" fmla="*/ 192881 w 440698"/>
                <a:gd name="connsiteY51" fmla="*/ 1143000 h 1390650"/>
                <a:gd name="connsiteX52" fmla="*/ 192881 w 440698"/>
                <a:gd name="connsiteY52" fmla="*/ 1190625 h 1390650"/>
                <a:gd name="connsiteX53" fmla="*/ 169069 w 440698"/>
                <a:gd name="connsiteY53" fmla="*/ 1219200 h 1390650"/>
                <a:gd name="connsiteX54" fmla="*/ 202406 w 440698"/>
                <a:gd name="connsiteY54" fmla="*/ 1266825 h 1390650"/>
                <a:gd name="connsiteX55" fmla="*/ 240506 w 440698"/>
                <a:gd name="connsiteY55" fmla="*/ 1278731 h 1390650"/>
                <a:gd name="connsiteX56" fmla="*/ 271462 w 440698"/>
                <a:gd name="connsiteY56" fmla="*/ 1276350 h 1390650"/>
                <a:gd name="connsiteX57" fmla="*/ 283369 w 440698"/>
                <a:gd name="connsiteY57" fmla="*/ 1288256 h 1390650"/>
                <a:gd name="connsiteX58" fmla="*/ 276225 w 440698"/>
                <a:gd name="connsiteY58" fmla="*/ 1297781 h 1390650"/>
                <a:gd name="connsiteX59" fmla="*/ 211931 w 440698"/>
                <a:gd name="connsiteY59" fmla="*/ 1309687 h 1390650"/>
                <a:gd name="connsiteX60" fmla="*/ 150019 w 440698"/>
                <a:gd name="connsiteY60" fmla="*/ 1297781 h 1390650"/>
                <a:gd name="connsiteX61" fmla="*/ 140494 w 440698"/>
                <a:gd name="connsiteY61" fmla="*/ 1316831 h 1390650"/>
                <a:gd name="connsiteX62" fmla="*/ 173831 w 440698"/>
                <a:gd name="connsiteY62" fmla="*/ 1340644 h 1390650"/>
                <a:gd name="connsiteX63" fmla="*/ 207169 w 440698"/>
                <a:gd name="connsiteY63" fmla="*/ 1359694 h 1390650"/>
                <a:gd name="connsiteX64" fmla="*/ 230981 w 440698"/>
                <a:gd name="connsiteY64" fmla="*/ 1359694 h 1390650"/>
                <a:gd name="connsiteX65" fmla="*/ 240506 w 440698"/>
                <a:gd name="connsiteY65" fmla="*/ 1371600 h 1390650"/>
                <a:gd name="connsiteX66" fmla="*/ 223837 w 440698"/>
                <a:gd name="connsiteY66" fmla="*/ 1381568 h 1390650"/>
                <a:gd name="connsiteX67" fmla="*/ 178594 w 440698"/>
                <a:gd name="connsiteY67" fmla="*/ 1390650 h 1390650"/>
                <a:gd name="connsiteX68" fmla="*/ 116681 w 440698"/>
                <a:gd name="connsiteY68" fmla="*/ 1381125 h 1390650"/>
                <a:gd name="connsiteX69" fmla="*/ 88106 w 440698"/>
                <a:gd name="connsiteY69" fmla="*/ 1364456 h 1390650"/>
                <a:gd name="connsiteX70" fmla="*/ 71437 w 440698"/>
                <a:gd name="connsiteY70" fmla="*/ 1366837 h 1390650"/>
                <a:gd name="connsiteX71" fmla="*/ 26194 w 440698"/>
                <a:gd name="connsiteY71" fmla="*/ 1362075 h 1390650"/>
                <a:gd name="connsiteX72" fmla="*/ 28575 w 440698"/>
                <a:gd name="connsiteY72" fmla="*/ 1345406 h 1390650"/>
                <a:gd name="connsiteX73" fmla="*/ 33337 w 440698"/>
                <a:gd name="connsiteY73" fmla="*/ 1319212 h 1390650"/>
                <a:gd name="connsiteX74" fmla="*/ 26194 w 440698"/>
                <a:gd name="connsiteY74" fmla="*/ 1293019 h 1390650"/>
                <a:gd name="connsiteX75" fmla="*/ 28575 w 440698"/>
                <a:gd name="connsiteY75" fmla="*/ 1278731 h 1390650"/>
                <a:gd name="connsiteX76" fmla="*/ 45244 w 440698"/>
                <a:gd name="connsiteY76" fmla="*/ 1269206 h 1390650"/>
                <a:gd name="connsiteX77" fmla="*/ 40481 w 440698"/>
                <a:gd name="connsiteY77" fmla="*/ 1252537 h 1390650"/>
                <a:gd name="connsiteX78" fmla="*/ 28575 w 440698"/>
                <a:gd name="connsiteY78" fmla="*/ 1247775 h 1390650"/>
                <a:gd name="connsiteX79" fmla="*/ 35719 w 440698"/>
                <a:gd name="connsiteY79" fmla="*/ 1209675 h 1390650"/>
                <a:gd name="connsiteX80" fmla="*/ 40481 w 440698"/>
                <a:gd name="connsiteY80" fmla="*/ 1126331 h 1390650"/>
                <a:gd name="connsiteX81" fmla="*/ 40481 w 440698"/>
                <a:gd name="connsiteY81" fmla="*/ 1021556 h 1390650"/>
                <a:gd name="connsiteX82" fmla="*/ 50006 w 440698"/>
                <a:gd name="connsiteY82" fmla="*/ 988219 h 1390650"/>
                <a:gd name="connsiteX83" fmla="*/ 42862 w 440698"/>
                <a:gd name="connsiteY83" fmla="*/ 954881 h 1390650"/>
                <a:gd name="connsiteX84" fmla="*/ 35719 w 440698"/>
                <a:gd name="connsiteY84" fmla="*/ 828675 h 1390650"/>
                <a:gd name="connsiteX85" fmla="*/ 30956 w 440698"/>
                <a:gd name="connsiteY85" fmla="*/ 814387 h 1390650"/>
                <a:gd name="connsiteX86" fmla="*/ 19050 w 440698"/>
                <a:gd name="connsiteY86" fmla="*/ 809625 h 1390650"/>
                <a:gd name="connsiteX87" fmla="*/ 19050 w 440698"/>
                <a:gd name="connsiteY87" fmla="*/ 792956 h 1390650"/>
                <a:gd name="connsiteX88" fmla="*/ 23812 w 440698"/>
                <a:gd name="connsiteY88" fmla="*/ 776287 h 1390650"/>
                <a:gd name="connsiteX89" fmla="*/ 7144 w 440698"/>
                <a:gd name="connsiteY89" fmla="*/ 766762 h 1390650"/>
                <a:gd name="connsiteX90" fmla="*/ 2381 w 440698"/>
                <a:gd name="connsiteY90" fmla="*/ 645319 h 1390650"/>
                <a:gd name="connsiteX91" fmla="*/ 16669 w 440698"/>
                <a:gd name="connsiteY91" fmla="*/ 611981 h 1390650"/>
                <a:gd name="connsiteX92" fmla="*/ 14287 w 440698"/>
                <a:gd name="connsiteY92" fmla="*/ 552450 h 1390650"/>
                <a:gd name="connsiteX93" fmla="*/ 21431 w 440698"/>
                <a:gd name="connsiteY93" fmla="*/ 531019 h 1390650"/>
                <a:gd name="connsiteX94" fmla="*/ 14287 w 440698"/>
                <a:gd name="connsiteY94" fmla="*/ 511969 h 1390650"/>
                <a:gd name="connsiteX95" fmla="*/ 9525 w 440698"/>
                <a:gd name="connsiteY95" fmla="*/ 500062 h 1390650"/>
                <a:gd name="connsiteX96" fmla="*/ 4762 w 440698"/>
                <a:gd name="connsiteY96" fmla="*/ 397669 h 1390650"/>
                <a:gd name="connsiteX97" fmla="*/ 0 w 440698"/>
                <a:gd name="connsiteY97" fmla="*/ 352425 h 1390650"/>
                <a:gd name="connsiteX98" fmla="*/ 0 w 440698"/>
                <a:gd name="connsiteY98" fmla="*/ 326231 h 1390650"/>
                <a:gd name="connsiteX99" fmla="*/ 14287 w 440698"/>
                <a:gd name="connsiteY99" fmla="*/ 283369 h 1390650"/>
                <a:gd name="connsiteX100" fmla="*/ 45244 w 440698"/>
                <a:gd name="connsiteY100" fmla="*/ 240506 h 1390650"/>
                <a:gd name="connsiteX101" fmla="*/ 61912 w 440698"/>
                <a:gd name="connsiteY101" fmla="*/ 216694 h 1390650"/>
                <a:gd name="connsiteX102" fmla="*/ 71437 w 440698"/>
                <a:gd name="connsiteY102" fmla="*/ 192881 h 1390650"/>
                <a:gd name="connsiteX103" fmla="*/ 85725 w 440698"/>
                <a:gd name="connsiteY103" fmla="*/ 185737 h 1390650"/>
                <a:gd name="connsiteX104" fmla="*/ 85725 w 440698"/>
                <a:gd name="connsiteY104" fmla="*/ 173831 h 1390650"/>
                <a:gd name="connsiteX105" fmla="*/ 78581 w 440698"/>
                <a:gd name="connsiteY105" fmla="*/ 152400 h 1390650"/>
                <a:gd name="connsiteX106" fmla="*/ 69056 w 440698"/>
                <a:gd name="connsiteY106" fmla="*/ 140494 h 1390650"/>
                <a:gd name="connsiteX107" fmla="*/ 61912 w 440698"/>
                <a:gd name="connsiteY107" fmla="*/ 119062 h 1390650"/>
                <a:gd name="connsiteX108" fmla="*/ 54769 w 440698"/>
                <a:gd name="connsiteY108" fmla="*/ 52387 h 1390650"/>
                <a:gd name="connsiteX0" fmla="*/ 54769 w 440698"/>
                <a:gd name="connsiteY0" fmla="*/ 52387 h 1381568"/>
                <a:gd name="connsiteX1" fmla="*/ 107156 w 440698"/>
                <a:gd name="connsiteY1" fmla="*/ 0 h 1381568"/>
                <a:gd name="connsiteX2" fmla="*/ 147637 w 440698"/>
                <a:gd name="connsiteY2" fmla="*/ 0 h 1381568"/>
                <a:gd name="connsiteX3" fmla="*/ 183356 w 440698"/>
                <a:gd name="connsiteY3" fmla="*/ 9525 h 1381568"/>
                <a:gd name="connsiteX4" fmla="*/ 200025 w 440698"/>
                <a:gd name="connsiteY4" fmla="*/ 14287 h 1381568"/>
                <a:gd name="connsiteX5" fmla="*/ 211931 w 440698"/>
                <a:gd name="connsiteY5" fmla="*/ 38100 h 1381568"/>
                <a:gd name="connsiteX6" fmla="*/ 204787 w 440698"/>
                <a:gd name="connsiteY6" fmla="*/ 54769 h 1381568"/>
                <a:gd name="connsiteX7" fmla="*/ 216694 w 440698"/>
                <a:gd name="connsiteY7" fmla="*/ 66675 h 1381568"/>
                <a:gd name="connsiteX8" fmla="*/ 221456 w 440698"/>
                <a:gd name="connsiteY8" fmla="*/ 90487 h 1381568"/>
                <a:gd name="connsiteX9" fmla="*/ 216694 w 440698"/>
                <a:gd name="connsiteY9" fmla="*/ 109537 h 1381568"/>
                <a:gd name="connsiteX10" fmla="*/ 233362 w 440698"/>
                <a:gd name="connsiteY10" fmla="*/ 140494 h 1381568"/>
                <a:gd name="connsiteX11" fmla="*/ 226219 w 440698"/>
                <a:gd name="connsiteY11" fmla="*/ 152400 h 1381568"/>
                <a:gd name="connsiteX12" fmla="*/ 214312 w 440698"/>
                <a:gd name="connsiteY12" fmla="*/ 154781 h 1381568"/>
                <a:gd name="connsiteX13" fmla="*/ 207169 w 440698"/>
                <a:gd name="connsiteY13" fmla="*/ 164306 h 1381568"/>
                <a:gd name="connsiteX14" fmla="*/ 211931 w 440698"/>
                <a:gd name="connsiteY14" fmla="*/ 178594 h 1381568"/>
                <a:gd name="connsiteX15" fmla="*/ 211931 w 440698"/>
                <a:gd name="connsiteY15" fmla="*/ 195262 h 1381568"/>
                <a:gd name="connsiteX16" fmla="*/ 202406 w 440698"/>
                <a:gd name="connsiteY16" fmla="*/ 202406 h 1381568"/>
                <a:gd name="connsiteX17" fmla="*/ 176212 w 440698"/>
                <a:gd name="connsiteY17" fmla="*/ 202406 h 1381568"/>
                <a:gd name="connsiteX18" fmla="*/ 164306 w 440698"/>
                <a:gd name="connsiteY18" fmla="*/ 221456 h 1381568"/>
                <a:gd name="connsiteX19" fmla="*/ 159544 w 440698"/>
                <a:gd name="connsiteY19" fmla="*/ 247650 h 1381568"/>
                <a:gd name="connsiteX20" fmla="*/ 207169 w 440698"/>
                <a:gd name="connsiteY20" fmla="*/ 340519 h 1381568"/>
                <a:gd name="connsiteX21" fmla="*/ 223837 w 440698"/>
                <a:gd name="connsiteY21" fmla="*/ 383381 h 1381568"/>
                <a:gd name="connsiteX22" fmla="*/ 228600 w 440698"/>
                <a:gd name="connsiteY22" fmla="*/ 423862 h 1381568"/>
                <a:gd name="connsiteX23" fmla="*/ 242887 w 440698"/>
                <a:gd name="connsiteY23" fmla="*/ 457200 h 1381568"/>
                <a:gd name="connsiteX24" fmla="*/ 271462 w 440698"/>
                <a:gd name="connsiteY24" fmla="*/ 481012 h 1381568"/>
                <a:gd name="connsiteX25" fmla="*/ 311944 w 440698"/>
                <a:gd name="connsiteY25" fmla="*/ 516731 h 1381568"/>
                <a:gd name="connsiteX26" fmla="*/ 326231 w 440698"/>
                <a:gd name="connsiteY26" fmla="*/ 519112 h 1381568"/>
                <a:gd name="connsiteX27" fmla="*/ 361950 w 440698"/>
                <a:gd name="connsiteY27" fmla="*/ 552450 h 1381568"/>
                <a:gd name="connsiteX28" fmla="*/ 388144 w 440698"/>
                <a:gd name="connsiteY28" fmla="*/ 550069 h 1381568"/>
                <a:gd name="connsiteX29" fmla="*/ 402431 w 440698"/>
                <a:gd name="connsiteY29" fmla="*/ 542925 h 1381568"/>
                <a:gd name="connsiteX30" fmla="*/ 428625 w 440698"/>
                <a:gd name="connsiteY30" fmla="*/ 542925 h 1381568"/>
                <a:gd name="connsiteX31" fmla="*/ 431006 w 440698"/>
                <a:gd name="connsiteY31" fmla="*/ 561975 h 1381568"/>
                <a:gd name="connsiteX32" fmla="*/ 400050 w 440698"/>
                <a:gd name="connsiteY32" fmla="*/ 581025 h 1381568"/>
                <a:gd name="connsiteX33" fmla="*/ 385762 w 440698"/>
                <a:gd name="connsiteY33" fmla="*/ 633412 h 1381568"/>
                <a:gd name="connsiteX34" fmla="*/ 357187 w 440698"/>
                <a:gd name="connsiteY34" fmla="*/ 619125 h 1381568"/>
                <a:gd name="connsiteX35" fmla="*/ 340519 w 440698"/>
                <a:gd name="connsiteY35" fmla="*/ 600075 h 1381568"/>
                <a:gd name="connsiteX36" fmla="*/ 323850 w 440698"/>
                <a:gd name="connsiteY36" fmla="*/ 619125 h 1381568"/>
                <a:gd name="connsiteX37" fmla="*/ 319087 w 440698"/>
                <a:gd name="connsiteY37" fmla="*/ 635794 h 1381568"/>
                <a:gd name="connsiteX38" fmla="*/ 292894 w 440698"/>
                <a:gd name="connsiteY38" fmla="*/ 628650 h 1381568"/>
                <a:gd name="connsiteX39" fmla="*/ 278606 w 440698"/>
                <a:gd name="connsiteY39" fmla="*/ 616744 h 1381568"/>
                <a:gd name="connsiteX40" fmla="*/ 264319 w 440698"/>
                <a:gd name="connsiteY40" fmla="*/ 614362 h 1381568"/>
                <a:gd name="connsiteX41" fmla="*/ 254794 w 440698"/>
                <a:gd name="connsiteY41" fmla="*/ 604837 h 1381568"/>
                <a:gd name="connsiteX42" fmla="*/ 242887 w 440698"/>
                <a:gd name="connsiteY42" fmla="*/ 602456 h 1381568"/>
                <a:gd name="connsiteX43" fmla="*/ 240506 w 440698"/>
                <a:gd name="connsiteY43" fmla="*/ 690562 h 1381568"/>
                <a:gd name="connsiteX44" fmla="*/ 247650 w 440698"/>
                <a:gd name="connsiteY44" fmla="*/ 747712 h 1381568"/>
                <a:gd name="connsiteX45" fmla="*/ 233362 w 440698"/>
                <a:gd name="connsiteY45" fmla="*/ 757237 h 1381568"/>
                <a:gd name="connsiteX46" fmla="*/ 221456 w 440698"/>
                <a:gd name="connsiteY46" fmla="*/ 785812 h 1381568"/>
                <a:gd name="connsiteX47" fmla="*/ 216694 w 440698"/>
                <a:gd name="connsiteY47" fmla="*/ 931069 h 1381568"/>
                <a:gd name="connsiteX48" fmla="*/ 219075 w 440698"/>
                <a:gd name="connsiteY48" fmla="*/ 992981 h 1381568"/>
                <a:gd name="connsiteX49" fmla="*/ 204787 w 440698"/>
                <a:gd name="connsiteY49" fmla="*/ 1031081 h 1381568"/>
                <a:gd name="connsiteX50" fmla="*/ 204787 w 440698"/>
                <a:gd name="connsiteY50" fmla="*/ 1100137 h 1381568"/>
                <a:gd name="connsiteX51" fmla="*/ 192881 w 440698"/>
                <a:gd name="connsiteY51" fmla="*/ 1143000 h 1381568"/>
                <a:gd name="connsiteX52" fmla="*/ 192881 w 440698"/>
                <a:gd name="connsiteY52" fmla="*/ 1190625 h 1381568"/>
                <a:gd name="connsiteX53" fmla="*/ 169069 w 440698"/>
                <a:gd name="connsiteY53" fmla="*/ 1219200 h 1381568"/>
                <a:gd name="connsiteX54" fmla="*/ 202406 w 440698"/>
                <a:gd name="connsiteY54" fmla="*/ 1266825 h 1381568"/>
                <a:gd name="connsiteX55" fmla="*/ 240506 w 440698"/>
                <a:gd name="connsiteY55" fmla="*/ 1278731 h 1381568"/>
                <a:gd name="connsiteX56" fmla="*/ 271462 w 440698"/>
                <a:gd name="connsiteY56" fmla="*/ 1276350 h 1381568"/>
                <a:gd name="connsiteX57" fmla="*/ 283369 w 440698"/>
                <a:gd name="connsiteY57" fmla="*/ 1288256 h 1381568"/>
                <a:gd name="connsiteX58" fmla="*/ 276225 w 440698"/>
                <a:gd name="connsiteY58" fmla="*/ 1297781 h 1381568"/>
                <a:gd name="connsiteX59" fmla="*/ 211931 w 440698"/>
                <a:gd name="connsiteY59" fmla="*/ 1309687 h 1381568"/>
                <a:gd name="connsiteX60" fmla="*/ 150019 w 440698"/>
                <a:gd name="connsiteY60" fmla="*/ 1297781 h 1381568"/>
                <a:gd name="connsiteX61" fmla="*/ 140494 w 440698"/>
                <a:gd name="connsiteY61" fmla="*/ 1316831 h 1381568"/>
                <a:gd name="connsiteX62" fmla="*/ 173831 w 440698"/>
                <a:gd name="connsiteY62" fmla="*/ 1340644 h 1381568"/>
                <a:gd name="connsiteX63" fmla="*/ 207169 w 440698"/>
                <a:gd name="connsiteY63" fmla="*/ 1359694 h 1381568"/>
                <a:gd name="connsiteX64" fmla="*/ 230981 w 440698"/>
                <a:gd name="connsiteY64" fmla="*/ 1359694 h 1381568"/>
                <a:gd name="connsiteX65" fmla="*/ 240506 w 440698"/>
                <a:gd name="connsiteY65" fmla="*/ 1371600 h 1381568"/>
                <a:gd name="connsiteX66" fmla="*/ 223837 w 440698"/>
                <a:gd name="connsiteY66" fmla="*/ 1381568 h 1381568"/>
                <a:gd name="connsiteX67" fmla="*/ 116681 w 440698"/>
                <a:gd name="connsiteY67" fmla="*/ 1381125 h 1381568"/>
                <a:gd name="connsiteX68" fmla="*/ 88106 w 440698"/>
                <a:gd name="connsiteY68" fmla="*/ 1364456 h 1381568"/>
                <a:gd name="connsiteX69" fmla="*/ 71437 w 440698"/>
                <a:gd name="connsiteY69" fmla="*/ 1366837 h 1381568"/>
                <a:gd name="connsiteX70" fmla="*/ 26194 w 440698"/>
                <a:gd name="connsiteY70" fmla="*/ 1362075 h 1381568"/>
                <a:gd name="connsiteX71" fmla="*/ 28575 w 440698"/>
                <a:gd name="connsiteY71" fmla="*/ 1345406 h 1381568"/>
                <a:gd name="connsiteX72" fmla="*/ 33337 w 440698"/>
                <a:gd name="connsiteY72" fmla="*/ 1319212 h 1381568"/>
                <a:gd name="connsiteX73" fmla="*/ 26194 w 440698"/>
                <a:gd name="connsiteY73" fmla="*/ 1293019 h 1381568"/>
                <a:gd name="connsiteX74" fmla="*/ 28575 w 440698"/>
                <a:gd name="connsiteY74" fmla="*/ 1278731 h 1381568"/>
                <a:gd name="connsiteX75" fmla="*/ 45244 w 440698"/>
                <a:gd name="connsiteY75" fmla="*/ 1269206 h 1381568"/>
                <a:gd name="connsiteX76" fmla="*/ 40481 w 440698"/>
                <a:gd name="connsiteY76" fmla="*/ 1252537 h 1381568"/>
                <a:gd name="connsiteX77" fmla="*/ 28575 w 440698"/>
                <a:gd name="connsiteY77" fmla="*/ 1247775 h 1381568"/>
                <a:gd name="connsiteX78" fmla="*/ 35719 w 440698"/>
                <a:gd name="connsiteY78" fmla="*/ 1209675 h 1381568"/>
                <a:gd name="connsiteX79" fmla="*/ 40481 w 440698"/>
                <a:gd name="connsiteY79" fmla="*/ 1126331 h 1381568"/>
                <a:gd name="connsiteX80" fmla="*/ 40481 w 440698"/>
                <a:gd name="connsiteY80" fmla="*/ 1021556 h 1381568"/>
                <a:gd name="connsiteX81" fmla="*/ 50006 w 440698"/>
                <a:gd name="connsiteY81" fmla="*/ 988219 h 1381568"/>
                <a:gd name="connsiteX82" fmla="*/ 42862 w 440698"/>
                <a:gd name="connsiteY82" fmla="*/ 954881 h 1381568"/>
                <a:gd name="connsiteX83" fmla="*/ 35719 w 440698"/>
                <a:gd name="connsiteY83" fmla="*/ 828675 h 1381568"/>
                <a:gd name="connsiteX84" fmla="*/ 30956 w 440698"/>
                <a:gd name="connsiteY84" fmla="*/ 814387 h 1381568"/>
                <a:gd name="connsiteX85" fmla="*/ 19050 w 440698"/>
                <a:gd name="connsiteY85" fmla="*/ 809625 h 1381568"/>
                <a:gd name="connsiteX86" fmla="*/ 19050 w 440698"/>
                <a:gd name="connsiteY86" fmla="*/ 792956 h 1381568"/>
                <a:gd name="connsiteX87" fmla="*/ 23812 w 440698"/>
                <a:gd name="connsiteY87" fmla="*/ 776287 h 1381568"/>
                <a:gd name="connsiteX88" fmla="*/ 7144 w 440698"/>
                <a:gd name="connsiteY88" fmla="*/ 766762 h 1381568"/>
                <a:gd name="connsiteX89" fmla="*/ 2381 w 440698"/>
                <a:gd name="connsiteY89" fmla="*/ 645319 h 1381568"/>
                <a:gd name="connsiteX90" fmla="*/ 16669 w 440698"/>
                <a:gd name="connsiteY90" fmla="*/ 611981 h 1381568"/>
                <a:gd name="connsiteX91" fmla="*/ 14287 w 440698"/>
                <a:gd name="connsiteY91" fmla="*/ 552450 h 1381568"/>
                <a:gd name="connsiteX92" fmla="*/ 21431 w 440698"/>
                <a:gd name="connsiteY92" fmla="*/ 531019 h 1381568"/>
                <a:gd name="connsiteX93" fmla="*/ 14287 w 440698"/>
                <a:gd name="connsiteY93" fmla="*/ 511969 h 1381568"/>
                <a:gd name="connsiteX94" fmla="*/ 9525 w 440698"/>
                <a:gd name="connsiteY94" fmla="*/ 500062 h 1381568"/>
                <a:gd name="connsiteX95" fmla="*/ 4762 w 440698"/>
                <a:gd name="connsiteY95" fmla="*/ 397669 h 1381568"/>
                <a:gd name="connsiteX96" fmla="*/ 0 w 440698"/>
                <a:gd name="connsiteY96" fmla="*/ 352425 h 1381568"/>
                <a:gd name="connsiteX97" fmla="*/ 0 w 440698"/>
                <a:gd name="connsiteY97" fmla="*/ 326231 h 1381568"/>
                <a:gd name="connsiteX98" fmla="*/ 14287 w 440698"/>
                <a:gd name="connsiteY98" fmla="*/ 283369 h 1381568"/>
                <a:gd name="connsiteX99" fmla="*/ 45244 w 440698"/>
                <a:gd name="connsiteY99" fmla="*/ 240506 h 1381568"/>
                <a:gd name="connsiteX100" fmla="*/ 61912 w 440698"/>
                <a:gd name="connsiteY100" fmla="*/ 216694 h 1381568"/>
                <a:gd name="connsiteX101" fmla="*/ 71437 w 440698"/>
                <a:gd name="connsiteY101" fmla="*/ 192881 h 1381568"/>
                <a:gd name="connsiteX102" fmla="*/ 85725 w 440698"/>
                <a:gd name="connsiteY102" fmla="*/ 185737 h 1381568"/>
                <a:gd name="connsiteX103" fmla="*/ 85725 w 440698"/>
                <a:gd name="connsiteY103" fmla="*/ 173831 h 1381568"/>
                <a:gd name="connsiteX104" fmla="*/ 78581 w 440698"/>
                <a:gd name="connsiteY104" fmla="*/ 152400 h 1381568"/>
                <a:gd name="connsiteX105" fmla="*/ 69056 w 440698"/>
                <a:gd name="connsiteY105" fmla="*/ 140494 h 1381568"/>
                <a:gd name="connsiteX106" fmla="*/ 61912 w 440698"/>
                <a:gd name="connsiteY106" fmla="*/ 119062 h 1381568"/>
                <a:gd name="connsiteX107" fmla="*/ 54769 w 440698"/>
                <a:gd name="connsiteY107" fmla="*/ 52387 h 1381568"/>
                <a:gd name="connsiteX0" fmla="*/ 54769 w 440698"/>
                <a:gd name="connsiteY0" fmla="*/ 52387 h 1389228"/>
                <a:gd name="connsiteX1" fmla="*/ 107156 w 440698"/>
                <a:gd name="connsiteY1" fmla="*/ 0 h 1389228"/>
                <a:gd name="connsiteX2" fmla="*/ 147637 w 440698"/>
                <a:gd name="connsiteY2" fmla="*/ 0 h 1389228"/>
                <a:gd name="connsiteX3" fmla="*/ 183356 w 440698"/>
                <a:gd name="connsiteY3" fmla="*/ 9525 h 1389228"/>
                <a:gd name="connsiteX4" fmla="*/ 200025 w 440698"/>
                <a:gd name="connsiteY4" fmla="*/ 14287 h 1389228"/>
                <a:gd name="connsiteX5" fmla="*/ 211931 w 440698"/>
                <a:gd name="connsiteY5" fmla="*/ 38100 h 1389228"/>
                <a:gd name="connsiteX6" fmla="*/ 204787 w 440698"/>
                <a:gd name="connsiteY6" fmla="*/ 54769 h 1389228"/>
                <a:gd name="connsiteX7" fmla="*/ 216694 w 440698"/>
                <a:gd name="connsiteY7" fmla="*/ 66675 h 1389228"/>
                <a:gd name="connsiteX8" fmla="*/ 221456 w 440698"/>
                <a:gd name="connsiteY8" fmla="*/ 90487 h 1389228"/>
                <a:gd name="connsiteX9" fmla="*/ 216694 w 440698"/>
                <a:gd name="connsiteY9" fmla="*/ 109537 h 1389228"/>
                <a:gd name="connsiteX10" fmla="*/ 233362 w 440698"/>
                <a:gd name="connsiteY10" fmla="*/ 140494 h 1389228"/>
                <a:gd name="connsiteX11" fmla="*/ 226219 w 440698"/>
                <a:gd name="connsiteY11" fmla="*/ 152400 h 1389228"/>
                <a:gd name="connsiteX12" fmla="*/ 214312 w 440698"/>
                <a:gd name="connsiteY12" fmla="*/ 154781 h 1389228"/>
                <a:gd name="connsiteX13" fmla="*/ 207169 w 440698"/>
                <a:gd name="connsiteY13" fmla="*/ 164306 h 1389228"/>
                <a:gd name="connsiteX14" fmla="*/ 211931 w 440698"/>
                <a:gd name="connsiteY14" fmla="*/ 178594 h 1389228"/>
                <a:gd name="connsiteX15" fmla="*/ 211931 w 440698"/>
                <a:gd name="connsiteY15" fmla="*/ 195262 h 1389228"/>
                <a:gd name="connsiteX16" fmla="*/ 202406 w 440698"/>
                <a:gd name="connsiteY16" fmla="*/ 202406 h 1389228"/>
                <a:gd name="connsiteX17" fmla="*/ 176212 w 440698"/>
                <a:gd name="connsiteY17" fmla="*/ 202406 h 1389228"/>
                <a:gd name="connsiteX18" fmla="*/ 164306 w 440698"/>
                <a:gd name="connsiteY18" fmla="*/ 221456 h 1389228"/>
                <a:gd name="connsiteX19" fmla="*/ 159544 w 440698"/>
                <a:gd name="connsiteY19" fmla="*/ 247650 h 1389228"/>
                <a:gd name="connsiteX20" fmla="*/ 207169 w 440698"/>
                <a:gd name="connsiteY20" fmla="*/ 340519 h 1389228"/>
                <a:gd name="connsiteX21" fmla="*/ 223837 w 440698"/>
                <a:gd name="connsiteY21" fmla="*/ 383381 h 1389228"/>
                <a:gd name="connsiteX22" fmla="*/ 228600 w 440698"/>
                <a:gd name="connsiteY22" fmla="*/ 423862 h 1389228"/>
                <a:gd name="connsiteX23" fmla="*/ 242887 w 440698"/>
                <a:gd name="connsiteY23" fmla="*/ 457200 h 1389228"/>
                <a:gd name="connsiteX24" fmla="*/ 271462 w 440698"/>
                <a:gd name="connsiteY24" fmla="*/ 481012 h 1389228"/>
                <a:gd name="connsiteX25" fmla="*/ 311944 w 440698"/>
                <a:gd name="connsiteY25" fmla="*/ 516731 h 1389228"/>
                <a:gd name="connsiteX26" fmla="*/ 326231 w 440698"/>
                <a:gd name="connsiteY26" fmla="*/ 519112 h 1389228"/>
                <a:gd name="connsiteX27" fmla="*/ 361950 w 440698"/>
                <a:gd name="connsiteY27" fmla="*/ 552450 h 1389228"/>
                <a:gd name="connsiteX28" fmla="*/ 388144 w 440698"/>
                <a:gd name="connsiteY28" fmla="*/ 550069 h 1389228"/>
                <a:gd name="connsiteX29" fmla="*/ 402431 w 440698"/>
                <a:gd name="connsiteY29" fmla="*/ 542925 h 1389228"/>
                <a:gd name="connsiteX30" fmla="*/ 428625 w 440698"/>
                <a:gd name="connsiteY30" fmla="*/ 542925 h 1389228"/>
                <a:gd name="connsiteX31" fmla="*/ 431006 w 440698"/>
                <a:gd name="connsiteY31" fmla="*/ 561975 h 1389228"/>
                <a:gd name="connsiteX32" fmla="*/ 400050 w 440698"/>
                <a:gd name="connsiteY32" fmla="*/ 581025 h 1389228"/>
                <a:gd name="connsiteX33" fmla="*/ 385762 w 440698"/>
                <a:gd name="connsiteY33" fmla="*/ 633412 h 1389228"/>
                <a:gd name="connsiteX34" fmla="*/ 357187 w 440698"/>
                <a:gd name="connsiteY34" fmla="*/ 619125 h 1389228"/>
                <a:gd name="connsiteX35" fmla="*/ 340519 w 440698"/>
                <a:gd name="connsiteY35" fmla="*/ 600075 h 1389228"/>
                <a:gd name="connsiteX36" fmla="*/ 323850 w 440698"/>
                <a:gd name="connsiteY36" fmla="*/ 619125 h 1389228"/>
                <a:gd name="connsiteX37" fmla="*/ 319087 w 440698"/>
                <a:gd name="connsiteY37" fmla="*/ 635794 h 1389228"/>
                <a:gd name="connsiteX38" fmla="*/ 292894 w 440698"/>
                <a:gd name="connsiteY38" fmla="*/ 628650 h 1389228"/>
                <a:gd name="connsiteX39" fmla="*/ 278606 w 440698"/>
                <a:gd name="connsiteY39" fmla="*/ 616744 h 1389228"/>
                <a:gd name="connsiteX40" fmla="*/ 264319 w 440698"/>
                <a:gd name="connsiteY40" fmla="*/ 614362 h 1389228"/>
                <a:gd name="connsiteX41" fmla="*/ 254794 w 440698"/>
                <a:gd name="connsiteY41" fmla="*/ 604837 h 1389228"/>
                <a:gd name="connsiteX42" fmla="*/ 242887 w 440698"/>
                <a:gd name="connsiteY42" fmla="*/ 602456 h 1389228"/>
                <a:gd name="connsiteX43" fmla="*/ 240506 w 440698"/>
                <a:gd name="connsiteY43" fmla="*/ 690562 h 1389228"/>
                <a:gd name="connsiteX44" fmla="*/ 247650 w 440698"/>
                <a:gd name="connsiteY44" fmla="*/ 747712 h 1389228"/>
                <a:gd name="connsiteX45" fmla="*/ 233362 w 440698"/>
                <a:gd name="connsiteY45" fmla="*/ 757237 h 1389228"/>
                <a:gd name="connsiteX46" fmla="*/ 221456 w 440698"/>
                <a:gd name="connsiteY46" fmla="*/ 785812 h 1389228"/>
                <a:gd name="connsiteX47" fmla="*/ 216694 w 440698"/>
                <a:gd name="connsiteY47" fmla="*/ 931069 h 1389228"/>
                <a:gd name="connsiteX48" fmla="*/ 219075 w 440698"/>
                <a:gd name="connsiteY48" fmla="*/ 992981 h 1389228"/>
                <a:gd name="connsiteX49" fmla="*/ 204787 w 440698"/>
                <a:gd name="connsiteY49" fmla="*/ 1031081 h 1389228"/>
                <a:gd name="connsiteX50" fmla="*/ 204787 w 440698"/>
                <a:gd name="connsiteY50" fmla="*/ 1100137 h 1389228"/>
                <a:gd name="connsiteX51" fmla="*/ 192881 w 440698"/>
                <a:gd name="connsiteY51" fmla="*/ 1143000 h 1389228"/>
                <a:gd name="connsiteX52" fmla="*/ 192881 w 440698"/>
                <a:gd name="connsiteY52" fmla="*/ 1190625 h 1389228"/>
                <a:gd name="connsiteX53" fmla="*/ 169069 w 440698"/>
                <a:gd name="connsiteY53" fmla="*/ 1219200 h 1389228"/>
                <a:gd name="connsiteX54" fmla="*/ 202406 w 440698"/>
                <a:gd name="connsiteY54" fmla="*/ 1266825 h 1389228"/>
                <a:gd name="connsiteX55" fmla="*/ 240506 w 440698"/>
                <a:gd name="connsiteY55" fmla="*/ 1278731 h 1389228"/>
                <a:gd name="connsiteX56" fmla="*/ 271462 w 440698"/>
                <a:gd name="connsiteY56" fmla="*/ 1276350 h 1389228"/>
                <a:gd name="connsiteX57" fmla="*/ 283369 w 440698"/>
                <a:gd name="connsiteY57" fmla="*/ 1288256 h 1389228"/>
                <a:gd name="connsiteX58" fmla="*/ 276225 w 440698"/>
                <a:gd name="connsiteY58" fmla="*/ 1297781 h 1389228"/>
                <a:gd name="connsiteX59" fmla="*/ 211931 w 440698"/>
                <a:gd name="connsiteY59" fmla="*/ 1309687 h 1389228"/>
                <a:gd name="connsiteX60" fmla="*/ 150019 w 440698"/>
                <a:gd name="connsiteY60" fmla="*/ 1297781 h 1389228"/>
                <a:gd name="connsiteX61" fmla="*/ 140494 w 440698"/>
                <a:gd name="connsiteY61" fmla="*/ 1316831 h 1389228"/>
                <a:gd name="connsiteX62" fmla="*/ 173831 w 440698"/>
                <a:gd name="connsiteY62" fmla="*/ 1340644 h 1389228"/>
                <a:gd name="connsiteX63" fmla="*/ 207169 w 440698"/>
                <a:gd name="connsiteY63" fmla="*/ 1359694 h 1389228"/>
                <a:gd name="connsiteX64" fmla="*/ 230981 w 440698"/>
                <a:gd name="connsiteY64" fmla="*/ 1359694 h 1389228"/>
                <a:gd name="connsiteX65" fmla="*/ 240506 w 440698"/>
                <a:gd name="connsiteY65" fmla="*/ 1371600 h 1389228"/>
                <a:gd name="connsiteX66" fmla="*/ 223837 w 440698"/>
                <a:gd name="connsiteY66" fmla="*/ 1381568 h 1389228"/>
                <a:gd name="connsiteX67" fmla="*/ 116681 w 440698"/>
                <a:gd name="connsiteY67" fmla="*/ 1381125 h 1389228"/>
                <a:gd name="connsiteX68" fmla="*/ 88106 w 440698"/>
                <a:gd name="connsiteY68" fmla="*/ 1364456 h 1389228"/>
                <a:gd name="connsiteX69" fmla="*/ 71437 w 440698"/>
                <a:gd name="connsiteY69" fmla="*/ 1366837 h 1389228"/>
                <a:gd name="connsiteX70" fmla="*/ 26194 w 440698"/>
                <a:gd name="connsiteY70" fmla="*/ 1362075 h 1389228"/>
                <a:gd name="connsiteX71" fmla="*/ 28575 w 440698"/>
                <a:gd name="connsiteY71" fmla="*/ 1345406 h 1389228"/>
                <a:gd name="connsiteX72" fmla="*/ 33337 w 440698"/>
                <a:gd name="connsiteY72" fmla="*/ 1319212 h 1389228"/>
                <a:gd name="connsiteX73" fmla="*/ 26194 w 440698"/>
                <a:gd name="connsiteY73" fmla="*/ 1293019 h 1389228"/>
                <a:gd name="connsiteX74" fmla="*/ 28575 w 440698"/>
                <a:gd name="connsiteY74" fmla="*/ 1278731 h 1389228"/>
                <a:gd name="connsiteX75" fmla="*/ 45244 w 440698"/>
                <a:gd name="connsiteY75" fmla="*/ 1269206 h 1389228"/>
                <a:gd name="connsiteX76" fmla="*/ 40481 w 440698"/>
                <a:gd name="connsiteY76" fmla="*/ 1252537 h 1389228"/>
                <a:gd name="connsiteX77" fmla="*/ 28575 w 440698"/>
                <a:gd name="connsiteY77" fmla="*/ 1247775 h 1389228"/>
                <a:gd name="connsiteX78" fmla="*/ 35719 w 440698"/>
                <a:gd name="connsiteY78" fmla="*/ 1209675 h 1389228"/>
                <a:gd name="connsiteX79" fmla="*/ 40481 w 440698"/>
                <a:gd name="connsiteY79" fmla="*/ 1126331 h 1389228"/>
                <a:gd name="connsiteX80" fmla="*/ 40481 w 440698"/>
                <a:gd name="connsiteY80" fmla="*/ 1021556 h 1389228"/>
                <a:gd name="connsiteX81" fmla="*/ 50006 w 440698"/>
                <a:gd name="connsiteY81" fmla="*/ 988219 h 1389228"/>
                <a:gd name="connsiteX82" fmla="*/ 42862 w 440698"/>
                <a:gd name="connsiteY82" fmla="*/ 954881 h 1389228"/>
                <a:gd name="connsiteX83" fmla="*/ 35719 w 440698"/>
                <a:gd name="connsiteY83" fmla="*/ 828675 h 1389228"/>
                <a:gd name="connsiteX84" fmla="*/ 30956 w 440698"/>
                <a:gd name="connsiteY84" fmla="*/ 814387 h 1389228"/>
                <a:gd name="connsiteX85" fmla="*/ 19050 w 440698"/>
                <a:gd name="connsiteY85" fmla="*/ 809625 h 1389228"/>
                <a:gd name="connsiteX86" fmla="*/ 19050 w 440698"/>
                <a:gd name="connsiteY86" fmla="*/ 792956 h 1389228"/>
                <a:gd name="connsiteX87" fmla="*/ 23812 w 440698"/>
                <a:gd name="connsiteY87" fmla="*/ 776287 h 1389228"/>
                <a:gd name="connsiteX88" fmla="*/ 7144 w 440698"/>
                <a:gd name="connsiteY88" fmla="*/ 766762 h 1389228"/>
                <a:gd name="connsiteX89" fmla="*/ 2381 w 440698"/>
                <a:gd name="connsiteY89" fmla="*/ 645319 h 1389228"/>
                <a:gd name="connsiteX90" fmla="*/ 16669 w 440698"/>
                <a:gd name="connsiteY90" fmla="*/ 611981 h 1389228"/>
                <a:gd name="connsiteX91" fmla="*/ 14287 w 440698"/>
                <a:gd name="connsiteY91" fmla="*/ 552450 h 1389228"/>
                <a:gd name="connsiteX92" fmla="*/ 21431 w 440698"/>
                <a:gd name="connsiteY92" fmla="*/ 531019 h 1389228"/>
                <a:gd name="connsiteX93" fmla="*/ 14287 w 440698"/>
                <a:gd name="connsiteY93" fmla="*/ 511969 h 1389228"/>
                <a:gd name="connsiteX94" fmla="*/ 9525 w 440698"/>
                <a:gd name="connsiteY94" fmla="*/ 500062 h 1389228"/>
                <a:gd name="connsiteX95" fmla="*/ 4762 w 440698"/>
                <a:gd name="connsiteY95" fmla="*/ 397669 h 1389228"/>
                <a:gd name="connsiteX96" fmla="*/ 0 w 440698"/>
                <a:gd name="connsiteY96" fmla="*/ 352425 h 1389228"/>
                <a:gd name="connsiteX97" fmla="*/ 0 w 440698"/>
                <a:gd name="connsiteY97" fmla="*/ 326231 h 1389228"/>
                <a:gd name="connsiteX98" fmla="*/ 14287 w 440698"/>
                <a:gd name="connsiteY98" fmla="*/ 283369 h 1389228"/>
                <a:gd name="connsiteX99" fmla="*/ 45244 w 440698"/>
                <a:gd name="connsiteY99" fmla="*/ 240506 h 1389228"/>
                <a:gd name="connsiteX100" fmla="*/ 61912 w 440698"/>
                <a:gd name="connsiteY100" fmla="*/ 216694 h 1389228"/>
                <a:gd name="connsiteX101" fmla="*/ 71437 w 440698"/>
                <a:gd name="connsiteY101" fmla="*/ 192881 h 1389228"/>
                <a:gd name="connsiteX102" fmla="*/ 85725 w 440698"/>
                <a:gd name="connsiteY102" fmla="*/ 185737 h 1389228"/>
                <a:gd name="connsiteX103" fmla="*/ 85725 w 440698"/>
                <a:gd name="connsiteY103" fmla="*/ 173831 h 1389228"/>
                <a:gd name="connsiteX104" fmla="*/ 78581 w 440698"/>
                <a:gd name="connsiteY104" fmla="*/ 152400 h 1389228"/>
                <a:gd name="connsiteX105" fmla="*/ 69056 w 440698"/>
                <a:gd name="connsiteY105" fmla="*/ 140494 h 1389228"/>
                <a:gd name="connsiteX106" fmla="*/ 61912 w 440698"/>
                <a:gd name="connsiteY106" fmla="*/ 119062 h 1389228"/>
                <a:gd name="connsiteX107" fmla="*/ 54769 w 440698"/>
                <a:gd name="connsiteY107" fmla="*/ 52387 h 1389228"/>
                <a:gd name="connsiteX0" fmla="*/ 54769 w 440698"/>
                <a:gd name="connsiteY0" fmla="*/ 52387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14287 h 1390816"/>
                <a:gd name="connsiteX5" fmla="*/ 211931 w 440698"/>
                <a:gd name="connsiteY5" fmla="*/ 38100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6219 w 440698"/>
                <a:gd name="connsiteY11" fmla="*/ 152400 h 1390816"/>
                <a:gd name="connsiteX12" fmla="*/ 214312 w 440698"/>
                <a:gd name="connsiteY12" fmla="*/ 15478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52387 h 1390816"/>
                <a:gd name="connsiteX0" fmla="*/ 54769 w 440698"/>
                <a:gd name="connsiteY0" fmla="*/ 52387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14287 h 1390816"/>
                <a:gd name="connsiteX5" fmla="*/ 211931 w 440698"/>
                <a:gd name="connsiteY5" fmla="*/ 38100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6219 w 440698"/>
                <a:gd name="connsiteY11" fmla="*/ 152400 h 1390816"/>
                <a:gd name="connsiteX12" fmla="*/ 214312 w 440698"/>
                <a:gd name="connsiteY12" fmla="*/ 15478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52387 h 1390816"/>
                <a:gd name="connsiteX0" fmla="*/ 54769 w 440698"/>
                <a:gd name="connsiteY0" fmla="*/ 52387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14287 h 1390816"/>
                <a:gd name="connsiteX5" fmla="*/ 211931 w 440698"/>
                <a:gd name="connsiteY5" fmla="*/ 38100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6219 w 440698"/>
                <a:gd name="connsiteY11" fmla="*/ 152400 h 1390816"/>
                <a:gd name="connsiteX12" fmla="*/ 214312 w 440698"/>
                <a:gd name="connsiteY12" fmla="*/ 15478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52387 h 1390816"/>
                <a:gd name="connsiteX0" fmla="*/ 54769 w 440698"/>
                <a:gd name="connsiteY0" fmla="*/ 52387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14287 h 1390816"/>
                <a:gd name="connsiteX5" fmla="*/ 211931 w 440698"/>
                <a:gd name="connsiteY5" fmla="*/ 38100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4312 w 440698"/>
                <a:gd name="connsiteY12" fmla="*/ 15478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52387 h 1390816"/>
                <a:gd name="connsiteX0" fmla="*/ 54769 w 440698"/>
                <a:gd name="connsiteY0" fmla="*/ 52387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14287 h 1390816"/>
                <a:gd name="connsiteX5" fmla="*/ 211931 w 440698"/>
                <a:gd name="connsiteY5" fmla="*/ 38100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0842 w 440698"/>
                <a:gd name="connsiteY12" fmla="*/ 15131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52387 h 1390816"/>
                <a:gd name="connsiteX0" fmla="*/ 54769 w 440698"/>
                <a:gd name="connsiteY0" fmla="*/ 52387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14287 h 1390816"/>
                <a:gd name="connsiteX5" fmla="*/ 211931 w 440698"/>
                <a:gd name="connsiteY5" fmla="*/ 38100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0842 w 440698"/>
                <a:gd name="connsiteY12" fmla="*/ 15131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52387 h 1390816"/>
                <a:gd name="connsiteX0" fmla="*/ 54769 w 440698"/>
                <a:gd name="connsiteY0" fmla="*/ 52387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14287 h 1390816"/>
                <a:gd name="connsiteX5" fmla="*/ 211931 w 440698"/>
                <a:gd name="connsiteY5" fmla="*/ 38100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0842 w 440698"/>
                <a:gd name="connsiteY12" fmla="*/ 15131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52387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14287 h 1390816"/>
                <a:gd name="connsiteX5" fmla="*/ 211931 w 440698"/>
                <a:gd name="connsiteY5" fmla="*/ 38100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0842 w 440698"/>
                <a:gd name="connsiteY12" fmla="*/ 15131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14287 h 1390816"/>
                <a:gd name="connsiteX5" fmla="*/ 219023 w 440698"/>
                <a:gd name="connsiteY5" fmla="*/ 50994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0842 w 440698"/>
                <a:gd name="connsiteY12" fmla="*/ 15131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23313 h 1390816"/>
                <a:gd name="connsiteX5" fmla="*/ 219023 w 440698"/>
                <a:gd name="connsiteY5" fmla="*/ 50994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0842 w 440698"/>
                <a:gd name="connsiteY12" fmla="*/ 15131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23313 h 1390816"/>
                <a:gd name="connsiteX5" fmla="*/ 219023 w 440698"/>
                <a:gd name="connsiteY5" fmla="*/ 50994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0842 w 440698"/>
                <a:gd name="connsiteY12" fmla="*/ 15131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23313 h 1390816"/>
                <a:gd name="connsiteX5" fmla="*/ 219023 w 440698"/>
                <a:gd name="connsiteY5" fmla="*/ 50994 h 1390816"/>
                <a:gd name="connsiteX6" fmla="*/ 204787 w 440698"/>
                <a:gd name="connsiteY6" fmla="*/ 54769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0842 w 440698"/>
                <a:gd name="connsiteY12" fmla="*/ 15131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183356 w 440698"/>
                <a:gd name="connsiteY3" fmla="*/ 9525 h 1390816"/>
                <a:gd name="connsiteX4" fmla="*/ 200025 w 440698"/>
                <a:gd name="connsiteY4" fmla="*/ 23313 h 1390816"/>
                <a:gd name="connsiteX5" fmla="*/ 219023 w 440698"/>
                <a:gd name="connsiteY5" fmla="*/ 50994 h 1390816"/>
                <a:gd name="connsiteX6" fmla="*/ 211234 w 440698"/>
                <a:gd name="connsiteY6" fmla="*/ 59282 h 1390816"/>
                <a:gd name="connsiteX7" fmla="*/ 216694 w 440698"/>
                <a:gd name="connsiteY7" fmla="*/ 66675 h 1390816"/>
                <a:gd name="connsiteX8" fmla="*/ 221456 w 440698"/>
                <a:gd name="connsiteY8" fmla="*/ 90487 h 1390816"/>
                <a:gd name="connsiteX9" fmla="*/ 216694 w 440698"/>
                <a:gd name="connsiteY9" fmla="*/ 109537 h 1390816"/>
                <a:gd name="connsiteX10" fmla="*/ 233362 w 440698"/>
                <a:gd name="connsiteY10" fmla="*/ 140494 h 1390816"/>
                <a:gd name="connsiteX11" fmla="*/ 222749 w 440698"/>
                <a:gd name="connsiteY11" fmla="*/ 147194 h 1390816"/>
                <a:gd name="connsiteX12" fmla="*/ 210842 w 440698"/>
                <a:gd name="connsiteY12" fmla="*/ 151311 h 1390816"/>
                <a:gd name="connsiteX13" fmla="*/ 207169 w 440698"/>
                <a:gd name="connsiteY13" fmla="*/ 164306 h 1390816"/>
                <a:gd name="connsiteX14" fmla="*/ 211931 w 440698"/>
                <a:gd name="connsiteY14" fmla="*/ 178594 h 1390816"/>
                <a:gd name="connsiteX15" fmla="*/ 211931 w 440698"/>
                <a:gd name="connsiteY15" fmla="*/ 195262 h 1390816"/>
                <a:gd name="connsiteX16" fmla="*/ 202406 w 440698"/>
                <a:gd name="connsiteY16" fmla="*/ 202406 h 1390816"/>
                <a:gd name="connsiteX17" fmla="*/ 176212 w 440698"/>
                <a:gd name="connsiteY17" fmla="*/ 202406 h 1390816"/>
                <a:gd name="connsiteX18" fmla="*/ 164306 w 440698"/>
                <a:gd name="connsiteY18" fmla="*/ 221456 h 1390816"/>
                <a:gd name="connsiteX19" fmla="*/ 159544 w 440698"/>
                <a:gd name="connsiteY19" fmla="*/ 247650 h 1390816"/>
                <a:gd name="connsiteX20" fmla="*/ 207169 w 440698"/>
                <a:gd name="connsiteY20" fmla="*/ 340519 h 1390816"/>
                <a:gd name="connsiteX21" fmla="*/ 223837 w 440698"/>
                <a:gd name="connsiteY21" fmla="*/ 383381 h 1390816"/>
                <a:gd name="connsiteX22" fmla="*/ 228600 w 440698"/>
                <a:gd name="connsiteY22" fmla="*/ 423862 h 1390816"/>
                <a:gd name="connsiteX23" fmla="*/ 242887 w 440698"/>
                <a:gd name="connsiteY23" fmla="*/ 457200 h 1390816"/>
                <a:gd name="connsiteX24" fmla="*/ 271462 w 440698"/>
                <a:gd name="connsiteY24" fmla="*/ 481012 h 1390816"/>
                <a:gd name="connsiteX25" fmla="*/ 311944 w 440698"/>
                <a:gd name="connsiteY25" fmla="*/ 516731 h 1390816"/>
                <a:gd name="connsiteX26" fmla="*/ 326231 w 440698"/>
                <a:gd name="connsiteY26" fmla="*/ 519112 h 1390816"/>
                <a:gd name="connsiteX27" fmla="*/ 361950 w 440698"/>
                <a:gd name="connsiteY27" fmla="*/ 552450 h 1390816"/>
                <a:gd name="connsiteX28" fmla="*/ 388144 w 440698"/>
                <a:gd name="connsiteY28" fmla="*/ 550069 h 1390816"/>
                <a:gd name="connsiteX29" fmla="*/ 402431 w 440698"/>
                <a:gd name="connsiteY29" fmla="*/ 542925 h 1390816"/>
                <a:gd name="connsiteX30" fmla="*/ 428625 w 440698"/>
                <a:gd name="connsiteY30" fmla="*/ 542925 h 1390816"/>
                <a:gd name="connsiteX31" fmla="*/ 431006 w 440698"/>
                <a:gd name="connsiteY31" fmla="*/ 561975 h 1390816"/>
                <a:gd name="connsiteX32" fmla="*/ 400050 w 440698"/>
                <a:gd name="connsiteY32" fmla="*/ 581025 h 1390816"/>
                <a:gd name="connsiteX33" fmla="*/ 385762 w 440698"/>
                <a:gd name="connsiteY33" fmla="*/ 633412 h 1390816"/>
                <a:gd name="connsiteX34" fmla="*/ 357187 w 440698"/>
                <a:gd name="connsiteY34" fmla="*/ 619125 h 1390816"/>
                <a:gd name="connsiteX35" fmla="*/ 340519 w 440698"/>
                <a:gd name="connsiteY35" fmla="*/ 600075 h 1390816"/>
                <a:gd name="connsiteX36" fmla="*/ 323850 w 440698"/>
                <a:gd name="connsiteY36" fmla="*/ 619125 h 1390816"/>
                <a:gd name="connsiteX37" fmla="*/ 319087 w 440698"/>
                <a:gd name="connsiteY37" fmla="*/ 635794 h 1390816"/>
                <a:gd name="connsiteX38" fmla="*/ 292894 w 440698"/>
                <a:gd name="connsiteY38" fmla="*/ 628650 h 1390816"/>
                <a:gd name="connsiteX39" fmla="*/ 278606 w 440698"/>
                <a:gd name="connsiteY39" fmla="*/ 616744 h 1390816"/>
                <a:gd name="connsiteX40" fmla="*/ 264319 w 440698"/>
                <a:gd name="connsiteY40" fmla="*/ 614362 h 1390816"/>
                <a:gd name="connsiteX41" fmla="*/ 254794 w 440698"/>
                <a:gd name="connsiteY41" fmla="*/ 604837 h 1390816"/>
                <a:gd name="connsiteX42" fmla="*/ 242887 w 440698"/>
                <a:gd name="connsiteY42" fmla="*/ 602456 h 1390816"/>
                <a:gd name="connsiteX43" fmla="*/ 240506 w 440698"/>
                <a:gd name="connsiteY43" fmla="*/ 690562 h 1390816"/>
                <a:gd name="connsiteX44" fmla="*/ 247650 w 440698"/>
                <a:gd name="connsiteY44" fmla="*/ 747712 h 1390816"/>
                <a:gd name="connsiteX45" fmla="*/ 233362 w 440698"/>
                <a:gd name="connsiteY45" fmla="*/ 757237 h 1390816"/>
                <a:gd name="connsiteX46" fmla="*/ 221456 w 440698"/>
                <a:gd name="connsiteY46" fmla="*/ 785812 h 1390816"/>
                <a:gd name="connsiteX47" fmla="*/ 216694 w 440698"/>
                <a:gd name="connsiteY47" fmla="*/ 931069 h 1390816"/>
                <a:gd name="connsiteX48" fmla="*/ 219075 w 440698"/>
                <a:gd name="connsiteY48" fmla="*/ 992981 h 1390816"/>
                <a:gd name="connsiteX49" fmla="*/ 204787 w 440698"/>
                <a:gd name="connsiteY49" fmla="*/ 1031081 h 1390816"/>
                <a:gd name="connsiteX50" fmla="*/ 204787 w 440698"/>
                <a:gd name="connsiteY50" fmla="*/ 1100137 h 1390816"/>
                <a:gd name="connsiteX51" fmla="*/ 192881 w 440698"/>
                <a:gd name="connsiteY51" fmla="*/ 1143000 h 1390816"/>
                <a:gd name="connsiteX52" fmla="*/ 192881 w 440698"/>
                <a:gd name="connsiteY52" fmla="*/ 1190625 h 1390816"/>
                <a:gd name="connsiteX53" fmla="*/ 169069 w 440698"/>
                <a:gd name="connsiteY53" fmla="*/ 1219200 h 1390816"/>
                <a:gd name="connsiteX54" fmla="*/ 202406 w 440698"/>
                <a:gd name="connsiteY54" fmla="*/ 1266825 h 1390816"/>
                <a:gd name="connsiteX55" fmla="*/ 240506 w 440698"/>
                <a:gd name="connsiteY55" fmla="*/ 1278731 h 1390816"/>
                <a:gd name="connsiteX56" fmla="*/ 271462 w 440698"/>
                <a:gd name="connsiteY56" fmla="*/ 1276350 h 1390816"/>
                <a:gd name="connsiteX57" fmla="*/ 283369 w 440698"/>
                <a:gd name="connsiteY57" fmla="*/ 1288256 h 1390816"/>
                <a:gd name="connsiteX58" fmla="*/ 276225 w 440698"/>
                <a:gd name="connsiteY58" fmla="*/ 1297781 h 1390816"/>
                <a:gd name="connsiteX59" fmla="*/ 211931 w 440698"/>
                <a:gd name="connsiteY59" fmla="*/ 1309687 h 1390816"/>
                <a:gd name="connsiteX60" fmla="*/ 150019 w 440698"/>
                <a:gd name="connsiteY60" fmla="*/ 1297781 h 1390816"/>
                <a:gd name="connsiteX61" fmla="*/ 140494 w 440698"/>
                <a:gd name="connsiteY61" fmla="*/ 1316831 h 1390816"/>
                <a:gd name="connsiteX62" fmla="*/ 173831 w 440698"/>
                <a:gd name="connsiteY62" fmla="*/ 1340644 h 1390816"/>
                <a:gd name="connsiteX63" fmla="*/ 207169 w 440698"/>
                <a:gd name="connsiteY63" fmla="*/ 1359694 h 1390816"/>
                <a:gd name="connsiteX64" fmla="*/ 230981 w 440698"/>
                <a:gd name="connsiteY64" fmla="*/ 1359694 h 1390816"/>
                <a:gd name="connsiteX65" fmla="*/ 240506 w 440698"/>
                <a:gd name="connsiteY65" fmla="*/ 1371600 h 1390816"/>
                <a:gd name="connsiteX66" fmla="*/ 223837 w 440698"/>
                <a:gd name="connsiteY66" fmla="*/ 1381568 h 1390816"/>
                <a:gd name="connsiteX67" fmla="*/ 116681 w 440698"/>
                <a:gd name="connsiteY67" fmla="*/ 1381125 h 1390816"/>
                <a:gd name="connsiteX68" fmla="*/ 88106 w 440698"/>
                <a:gd name="connsiteY68" fmla="*/ 1364456 h 1390816"/>
                <a:gd name="connsiteX69" fmla="*/ 71437 w 440698"/>
                <a:gd name="connsiteY69" fmla="*/ 1366837 h 1390816"/>
                <a:gd name="connsiteX70" fmla="*/ 26194 w 440698"/>
                <a:gd name="connsiteY70" fmla="*/ 1362075 h 1390816"/>
                <a:gd name="connsiteX71" fmla="*/ 28575 w 440698"/>
                <a:gd name="connsiteY71" fmla="*/ 1345406 h 1390816"/>
                <a:gd name="connsiteX72" fmla="*/ 33337 w 440698"/>
                <a:gd name="connsiteY72" fmla="*/ 1319212 h 1390816"/>
                <a:gd name="connsiteX73" fmla="*/ 26194 w 440698"/>
                <a:gd name="connsiteY73" fmla="*/ 1293019 h 1390816"/>
                <a:gd name="connsiteX74" fmla="*/ 28575 w 440698"/>
                <a:gd name="connsiteY74" fmla="*/ 1278731 h 1390816"/>
                <a:gd name="connsiteX75" fmla="*/ 45244 w 440698"/>
                <a:gd name="connsiteY75" fmla="*/ 1269206 h 1390816"/>
                <a:gd name="connsiteX76" fmla="*/ 40481 w 440698"/>
                <a:gd name="connsiteY76" fmla="*/ 1252537 h 1390816"/>
                <a:gd name="connsiteX77" fmla="*/ 28575 w 440698"/>
                <a:gd name="connsiteY77" fmla="*/ 1247775 h 1390816"/>
                <a:gd name="connsiteX78" fmla="*/ 35719 w 440698"/>
                <a:gd name="connsiteY78" fmla="*/ 1209675 h 1390816"/>
                <a:gd name="connsiteX79" fmla="*/ 40481 w 440698"/>
                <a:gd name="connsiteY79" fmla="*/ 1126331 h 1390816"/>
                <a:gd name="connsiteX80" fmla="*/ 40481 w 440698"/>
                <a:gd name="connsiteY80" fmla="*/ 1021556 h 1390816"/>
                <a:gd name="connsiteX81" fmla="*/ 50006 w 440698"/>
                <a:gd name="connsiteY81" fmla="*/ 988219 h 1390816"/>
                <a:gd name="connsiteX82" fmla="*/ 42862 w 440698"/>
                <a:gd name="connsiteY82" fmla="*/ 954881 h 1390816"/>
                <a:gd name="connsiteX83" fmla="*/ 35719 w 440698"/>
                <a:gd name="connsiteY83" fmla="*/ 828675 h 1390816"/>
                <a:gd name="connsiteX84" fmla="*/ 30956 w 440698"/>
                <a:gd name="connsiteY84" fmla="*/ 814387 h 1390816"/>
                <a:gd name="connsiteX85" fmla="*/ 19050 w 440698"/>
                <a:gd name="connsiteY85" fmla="*/ 809625 h 1390816"/>
                <a:gd name="connsiteX86" fmla="*/ 19050 w 440698"/>
                <a:gd name="connsiteY86" fmla="*/ 792956 h 1390816"/>
                <a:gd name="connsiteX87" fmla="*/ 23812 w 440698"/>
                <a:gd name="connsiteY87" fmla="*/ 776287 h 1390816"/>
                <a:gd name="connsiteX88" fmla="*/ 7144 w 440698"/>
                <a:gd name="connsiteY88" fmla="*/ 766762 h 1390816"/>
                <a:gd name="connsiteX89" fmla="*/ 2381 w 440698"/>
                <a:gd name="connsiteY89" fmla="*/ 645319 h 1390816"/>
                <a:gd name="connsiteX90" fmla="*/ 16669 w 440698"/>
                <a:gd name="connsiteY90" fmla="*/ 611981 h 1390816"/>
                <a:gd name="connsiteX91" fmla="*/ 14287 w 440698"/>
                <a:gd name="connsiteY91" fmla="*/ 552450 h 1390816"/>
                <a:gd name="connsiteX92" fmla="*/ 21431 w 440698"/>
                <a:gd name="connsiteY92" fmla="*/ 531019 h 1390816"/>
                <a:gd name="connsiteX93" fmla="*/ 14287 w 440698"/>
                <a:gd name="connsiteY93" fmla="*/ 511969 h 1390816"/>
                <a:gd name="connsiteX94" fmla="*/ 9525 w 440698"/>
                <a:gd name="connsiteY94" fmla="*/ 500062 h 1390816"/>
                <a:gd name="connsiteX95" fmla="*/ 4762 w 440698"/>
                <a:gd name="connsiteY95" fmla="*/ 397669 h 1390816"/>
                <a:gd name="connsiteX96" fmla="*/ 0 w 440698"/>
                <a:gd name="connsiteY96" fmla="*/ 352425 h 1390816"/>
                <a:gd name="connsiteX97" fmla="*/ 0 w 440698"/>
                <a:gd name="connsiteY97" fmla="*/ 326231 h 1390816"/>
                <a:gd name="connsiteX98" fmla="*/ 14287 w 440698"/>
                <a:gd name="connsiteY98" fmla="*/ 283369 h 1390816"/>
                <a:gd name="connsiteX99" fmla="*/ 45244 w 440698"/>
                <a:gd name="connsiteY99" fmla="*/ 240506 h 1390816"/>
                <a:gd name="connsiteX100" fmla="*/ 61912 w 440698"/>
                <a:gd name="connsiteY100" fmla="*/ 216694 h 1390816"/>
                <a:gd name="connsiteX101" fmla="*/ 71437 w 440698"/>
                <a:gd name="connsiteY101" fmla="*/ 192881 h 1390816"/>
                <a:gd name="connsiteX102" fmla="*/ 85725 w 440698"/>
                <a:gd name="connsiteY102" fmla="*/ 185737 h 1390816"/>
                <a:gd name="connsiteX103" fmla="*/ 85725 w 440698"/>
                <a:gd name="connsiteY103" fmla="*/ 173831 h 1390816"/>
                <a:gd name="connsiteX104" fmla="*/ 78581 w 440698"/>
                <a:gd name="connsiteY104" fmla="*/ 152400 h 1390816"/>
                <a:gd name="connsiteX105" fmla="*/ 69056 w 440698"/>
                <a:gd name="connsiteY105" fmla="*/ 140494 h 1390816"/>
                <a:gd name="connsiteX106" fmla="*/ 61912 w 440698"/>
                <a:gd name="connsiteY106" fmla="*/ 119062 h 1390816"/>
                <a:gd name="connsiteX107" fmla="*/ 54769 w 440698"/>
                <a:gd name="connsiteY107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200025 w 440698"/>
                <a:gd name="connsiteY3" fmla="*/ 23313 h 1390816"/>
                <a:gd name="connsiteX4" fmla="*/ 219023 w 440698"/>
                <a:gd name="connsiteY4" fmla="*/ 50994 h 1390816"/>
                <a:gd name="connsiteX5" fmla="*/ 211234 w 440698"/>
                <a:gd name="connsiteY5" fmla="*/ 59282 h 1390816"/>
                <a:gd name="connsiteX6" fmla="*/ 216694 w 440698"/>
                <a:gd name="connsiteY6" fmla="*/ 66675 h 1390816"/>
                <a:gd name="connsiteX7" fmla="*/ 221456 w 440698"/>
                <a:gd name="connsiteY7" fmla="*/ 90487 h 1390816"/>
                <a:gd name="connsiteX8" fmla="*/ 216694 w 440698"/>
                <a:gd name="connsiteY8" fmla="*/ 109537 h 1390816"/>
                <a:gd name="connsiteX9" fmla="*/ 233362 w 440698"/>
                <a:gd name="connsiteY9" fmla="*/ 140494 h 1390816"/>
                <a:gd name="connsiteX10" fmla="*/ 222749 w 440698"/>
                <a:gd name="connsiteY10" fmla="*/ 147194 h 1390816"/>
                <a:gd name="connsiteX11" fmla="*/ 210842 w 440698"/>
                <a:gd name="connsiteY11" fmla="*/ 151311 h 1390816"/>
                <a:gd name="connsiteX12" fmla="*/ 207169 w 440698"/>
                <a:gd name="connsiteY12" fmla="*/ 164306 h 1390816"/>
                <a:gd name="connsiteX13" fmla="*/ 211931 w 440698"/>
                <a:gd name="connsiteY13" fmla="*/ 178594 h 1390816"/>
                <a:gd name="connsiteX14" fmla="*/ 211931 w 440698"/>
                <a:gd name="connsiteY14" fmla="*/ 195262 h 1390816"/>
                <a:gd name="connsiteX15" fmla="*/ 202406 w 440698"/>
                <a:gd name="connsiteY15" fmla="*/ 202406 h 1390816"/>
                <a:gd name="connsiteX16" fmla="*/ 176212 w 440698"/>
                <a:gd name="connsiteY16" fmla="*/ 202406 h 1390816"/>
                <a:gd name="connsiteX17" fmla="*/ 164306 w 440698"/>
                <a:gd name="connsiteY17" fmla="*/ 221456 h 1390816"/>
                <a:gd name="connsiteX18" fmla="*/ 159544 w 440698"/>
                <a:gd name="connsiteY18" fmla="*/ 247650 h 1390816"/>
                <a:gd name="connsiteX19" fmla="*/ 207169 w 440698"/>
                <a:gd name="connsiteY19" fmla="*/ 340519 h 1390816"/>
                <a:gd name="connsiteX20" fmla="*/ 223837 w 440698"/>
                <a:gd name="connsiteY20" fmla="*/ 383381 h 1390816"/>
                <a:gd name="connsiteX21" fmla="*/ 228600 w 440698"/>
                <a:gd name="connsiteY21" fmla="*/ 423862 h 1390816"/>
                <a:gd name="connsiteX22" fmla="*/ 242887 w 440698"/>
                <a:gd name="connsiteY22" fmla="*/ 457200 h 1390816"/>
                <a:gd name="connsiteX23" fmla="*/ 271462 w 440698"/>
                <a:gd name="connsiteY23" fmla="*/ 481012 h 1390816"/>
                <a:gd name="connsiteX24" fmla="*/ 311944 w 440698"/>
                <a:gd name="connsiteY24" fmla="*/ 516731 h 1390816"/>
                <a:gd name="connsiteX25" fmla="*/ 326231 w 440698"/>
                <a:gd name="connsiteY25" fmla="*/ 519112 h 1390816"/>
                <a:gd name="connsiteX26" fmla="*/ 361950 w 440698"/>
                <a:gd name="connsiteY26" fmla="*/ 552450 h 1390816"/>
                <a:gd name="connsiteX27" fmla="*/ 388144 w 440698"/>
                <a:gd name="connsiteY27" fmla="*/ 550069 h 1390816"/>
                <a:gd name="connsiteX28" fmla="*/ 402431 w 440698"/>
                <a:gd name="connsiteY28" fmla="*/ 542925 h 1390816"/>
                <a:gd name="connsiteX29" fmla="*/ 428625 w 440698"/>
                <a:gd name="connsiteY29" fmla="*/ 542925 h 1390816"/>
                <a:gd name="connsiteX30" fmla="*/ 431006 w 440698"/>
                <a:gd name="connsiteY30" fmla="*/ 561975 h 1390816"/>
                <a:gd name="connsiteX31" fmla="*/ 400050 w 440698"/>
                <a:gd name="connsiteY31" fmla="*/ 581025 h 1390816"/>
                <a:gd name="connsiteX32" fmla="*/ 385762 w 440698"/>
                <a:gd name="connsiteY32" fmla="*/ 633412 h 1390816"/>
                <a:gd name="connsiteX33" fmla="*/ 357187 w 440698"/>
                <a:gd name="connsiteY33" fmla="*/ 619125 h 1390816"/>
                <a:gd name="connsiteX34" fmla="*/ 340519 w 440698"/>
                <a:gd name="connsiteY34" fmla="*/ 600075 h 1390816"/>
                <a:gd name="connsiteX35" fmla="*/ 323850 w 440698"/>
                <a:gd name="connsiteY35" fmla="*/ 619125 h 1390816"/>
                <a:gd name="connsiteX36" fmla="*/ 319087 w 440698"/>
                <a:gd name="connsiteY36" fmla="*/ 635794 h 1390816"/>
                <a:gd name="connsiteX37" fmla="*/ 292894 w 440698"/>
                <a:gd name="connsiteY37" fmla="*/ 628650 h 1390816"/>
                <a:gd name="connsiteX38" fmla="*/ 278606 w 440698"/>
                <a:gd name="connsiteY38" fmla="*/ 616744 h 1390816"/>
                <a:gd name="connsiteX39" fmla="*/ 264319 w 440698"/>
                <a:gd name="connsiteY39" fmla="*/ 614362 h 1390816"/>
                <a:gd name="connsiteX40" fmla="*/ 254794 w 440698"/>
                <a:gd name="connsiteY40" fmla="*/ 604837 h 1390816"/>
                <a:gd name="connsiteX41" fmla="*/ 242887 w 440698"/>
                <a:gd name="connsiteY41" fmla="*/ 602456 h 1390816"/>
                <a:gd name="connsiteX42" fmla="*/ 240506 w 440698"/>
                <a:gd name="connsiteY42" fmla="*/ 690562 h 1390816"/>
                <a:gd name="connsiteX43" fmla="*/ 247650 w 440698"/>
                <a:gd name="connsiteY43" fmla="*/ 747712 h 1390816"/>
                <a:gd name="connsiteX44" fmla="*/ 233362 w 440698"/>
                <a:gd name="connsiteY44" fmla="*/ 757237 h 1390816"/>
                <a:gd name="connsiteX45" fmla="*/ 221456 w 440698"/>
                <a:gd name="connsiteY45" fmla="*/ 785812 h 1390816"/>
                <a:gd name="connsiteX46" fmla="*/ 216694 w 440698"/>
                <a:gd name="connsiteY46" fmla="*/ 931069 h 1390816"/>
                <a:gd name="connsiteX47" fmla="*/ 219075 w 440698"/>
                <a:gd name="connsiteY47" fmla="*/ 992981 h 1390816"/>
                <a:gd name="connsiteX48" fmla="*/ 204787 w 440698"/>
                <a:gd name="connsiteY48" fmla="*/ 1031081 h 1390816"/>
                <a:gd name="connsiteX49" fmla="*/ 204787 w 440698"/>
                <a:gd name="connsiteY49" fmla="*/ 1100137 h 1390816"/>
                <a:gd name="connsiteX50" fmla="*/ 192881 w 440698"/>
                <a:gd name="connsiteY50" fmla="*/ 1143000 h 1390816"/>
                <a:gd name="connsiteX51" fmla="*/ 192881 w 440698"/>
                <a:gd name="connsiteY51" fmla="*/ 1190625 h 1390816"/>
                <a:gd name="connsiteX52" fmla="*/ 169069 w 440698"/>
                <a:gd name="connsiteY52" fmla="*/ 1219200 h 1390816"/>
                <a:gd name="connsiteX53" fmla="*/ 202406 w 440698"/>
                <a:gd name="connsiteY53" fmla="*/ 1266825 h 1390816"/>
                <a:gd name="connsiteX54" fmla="*/ 240506 w 440698"/>
                <a:gd name="connsiteY54" fmla="*/ 1278731 h 1390816"/>
                <a:gd name="connsiteX55" fmla="*/ 271462 w 440698"/>
                <a:gd name="connsiteY55" fmla="*/ 1276350 h 1390816"/>
                <a:gd name="connsiteX56" fmla="*/ 283369 w 440698"/>
                <a:gd name="connsiteY56" fmla="*/ 1288256 h 1390816"/>
                <a:gd name="connsiteX57" fmla="*/ 276225 w 440698"/>
                <a:gd name="connsiteY57" fmla="*/ 1297781 h 1390816"/>
                <a:gd name="connsiteX58" fmla="*/ 211931 w 440698"/>
                <a:gd name="connsiteY58" fmla="*/ 1309687 h 1390816"/>
                <a:gd name="connsiteX59" fmla="*/ 150019 w 440698"/>
                <a:gd name="connsiteY59" fmla="*/ 1297781 h 1390816"/>
                <a:gd name="connsiteX60" fmla="*/ 140494 w 440698"/>
                <a:gd name="connsiteY60" fmla="*/ 1316831 h 1390816"/>
                <a:gd name="connsiteX61" fmla="*/ 173831 w 440698"/>
                <a:gd name="connsiteY61" fmla="*/ 1340644 h 1390816"/>
                <a:gd name="connsiteX62" fmla="*/ 207169 w 440698"/>
                <a:gd name="connsiteY62" fmla="*/ 1359694 h 1390816"/>
                <a:gd name="connsiteX63" fmla="*/ 230981 w 440698"/>
                <a:gd name="connsiteY63" fmla="*/ 1359694 h 1390816"/>
                <a:gd name="connsiteX64" fmla="*/ 240506 w 440698"/>
                <a:gd name="connsiteY64" fmla="*/ 1371600 h 1390816"/>
                <a:gd name="connsiteX65" fmla="*/ 223837 w 440698"/>
                <a:gd name="connsiteY65" fmla="*/ 1381568 h 1390816"/>
                <a:gd name="connsiteX66" fmla="*/ 116681 w 440698"/>
                <a:gd name="connsiteY66" fmla="*/ 1381125 h 1390816"/>
                <a:gd name="connsiteX67" fmla="*/ 88106 w 440698"/>
                <a:gd name="connsiteY67" fmla="*/ 1364456 h 1390816"/>
                <a:gd name="connsiteX68" fmla="*/ 71437 w 440698"/>
                <a:gd name="connsiteY68" fmla="*/ 1366837 h 1390816"/>
                <a:gd name="connsiteX69" fmla="*/ 26194 w 440698"/>
                <a:gd name="connsiteY69" fmla="*/ 1362075 h 1390816"/>
                <a:gd name="connsiteX70" fmla="*/ 28575 w 440698"/>
                <a:gd name="connsiteY70" fmla="*/ 1345406 h 1390816"/>
                <a:gd name="connsiteX71" fmla="*/ 33337 w 440698"/>
                <a:gd name="connsiteY71" fmla="*/ 1319212 h 1390816"/>
                <a:gd name="connsiteX72" fmla="*/ 26194 w 440698"/>
                <a:gd name="connsiteY72" fmla="*/ 1293019 h 1390816"/>
                <a:gd name="connsiteX73" fmla="*/ 28575 w 440698"/>
                <a:gd name="connsiteY73" fmla="*/ 1278731 h 1390816"/>
                <a:gd name="connsiteX74" fmla="*/ 45244 w 440698"/>
                <a:gd name="connsiteY74" fmla="*/ 1269206 h 1390816"/>
                <a:gd name="connsiteX75" fmla="*/ 40481 w 440698"/>
                <a:gd name="connsiteY75" fmla="*/ 1252537 h 1390816"/>
                <a:gd name="connsiteX76" fmla="*/ 28575 w 440698"/>
                <a:gd name="connsiteY76" fmla="*/ 1247775 h 1390816"/>
                <a:gd name="connsiteX77" fmla="*/ 35719 w 440698"/>
                <a:gd name="connsiteY77" fmla="*/ 1209675 h 1390816"/>
                <a:gd name="connsiteX78" fmla="*/ 40481 w 440698"/>
                <a:gd name="connsiteY78" fmla="*/ 1126331 h 1390816"/>
                <a:gd name="connsiteX79" fmla="*/ 40481 w 440698"/>
                <a:gd name="connsiteY79" fmla="*/ 1021556 h 1390816"/>
                <a:gd name="connsiteX80" fmla="*/ 50006 w 440698"/>
                <a:gd name="connsiteY80" fmla="*/ 988219 h 1390816"/>
                <a:gd name="connsiteX81" fmla="*/ 42862 w 440698"/>
                <a:gd name="connsiteY81" fmla="*/ 954881 h 1390816"/>
                <a:gd name="connsiteX82" fmla="*/ 35719 w 440698"/>
                <a:gd name="connsiteY82" fmla="*/ 828675 h 1390816"/>
                <a:gd name="connsiteX83" fmla="*/ 30956 w 440698"/>
                <a:gd name="connsiteY83" fmla="*/ 814387 h 1390816"/>
                <a:gd name="connsiteX84" fmla="*/ 19050 w 440698"/>
                <a:gd name="connsiteY84" fmla="*/ 809625 h 1390816"/>
                <a:gd name="connsiteX85" fmla="*/ 19050 w 440698"/>
                <a:gd name="connsiteY85" fmla="*/ 792956 h 1390816"/>
                <a:gd name="connsiteX86" fmla="*/ 23812 w 440698"/>
                <a:gd name="connsiteY86" fmla="*/ 776287 h 1390816"/>
                <a:gd name="connsiteX87" fmla="*/ 7144 w 440698"/>
                <a:gd name="connsiteY87" fmla="*/ 766762 h 1390816"/>
                <a:gd name="connsiteX88" fmla="*/ 2381 w 440698"/>
                <a:gd name="connsiteY88" fmla="*/ 645319 h 1390816"/>
                <a:gd name="connsiteX89" fmla="*/ 16669 w 440698"/>
                <a:gd name="connsiteY89" fmla="*/ 611981 h 1390816"/>
                <a:gd name="connsiteX90" fmla="*/ 14287 w 440698"/>
                <a:gd name="connsiteY90" fmla="*/ 552450 h 1390816"/>
                <a:gd name="connsiteX91" fmla="*/ 21431 w 440698"/>
                <a:gd name="connsiteY91" fmla="*/ 531019 h 1390816"/>
                <a:gd name="connsiteX92" fmla="*/ 14287 w 440698"/>
                <a:gd name="connsiteY92" fmla="*/ 511969 h 1390816"/>
                <a:gd name="connsiteX93" fmla="*/ 9525 w 440698"/>
                <a:gd name="connsiteY93" fmla="*/ 500062 h 1390816"/>
                <a:gd name="connsiteX94" fmla="*/ 4762 w 440698"/>
                <a:gd name="connsiteY94" fmla="*/ 397669 h 1390816"/>
                <a:gd name="connsiteX95" fmla="*/ 0 w 440698"/>
                <a:gd name="connsiteY95" fmla="*/ 352425 h 1390816"/>
                <a:gd name="connsiteX96" fmla="*/ 0 w 440698"/>
                <a:gd name="connsiteY96" fmla="*/ 326231 h 1390816"/>
                <a:gd name="connsiteX97" fmla="*/ 14287 w 440698"/>
                <a:gd name="connsiteY97" fmla="*/ 283369 h 1390816"/>
                <a:gd name="connsiteX98" fmla="*/ 45244 w 440698"/>
                <a:gd name="connsiteY98" fmla="*/ 240506 h 1390816"/>
                <a:gd name="connsiteX99" fmla="*/ 61912 w 440698"/>
                <a:gd name="connsiteY99" fmla="*/ 216694 h 1390816"/>
                <a:gd name="connsiteX100" fmla="*/ 71437 w 440698"/>
                <a:gd name="connsiteY100" fmla="*/ 192881 h 1390816"/>
                <a:gd name="connsiteX101" fmla="*/ 85725 w 440698"/>
                <a:gd name="connsiteY101" fmla="*/ 185737 h 1390816"/>
                <a:gd name="connsiteX102" fmla="*/ 85725 w 440698"/>
                <a:gd name="connsiteY102" fmla="*/ 173831 h 1390816"/>
                <a:gd name="connsiteX103" fmla="*/ 78581 w 440698"/>
                <a:gd name="connsiteY103" fmla="*/ 152400 h 1390816"/>
                <a:gd name="connsiteX104" fmla="*/ 69056 w 440698"/>
                <a:gd name="connsiteY104" fmla="*/ 140494 h 1390816"/>
                <a:gd name="connsiteX105" fmla="*/ 61912 w 440698"/>
                <a:gd name="connsiteY105" fmla="*/ 119062 h 1390816"/>
                <a:gd name="connsiteX106" fmla="*/ 54769 w 440698"/>
                <a:gd name="connsiteY106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200025 w 440698"/>
                <a:gd name="connsiteY3" fmla="*/ 23313 h 1390816"/>
                <a:gd name="connsiteX4" fmla="*/ 219023 w 440698"/>
                <a:gd name="connsiteY4" fmla="*/ 50994 h 1390816"/>
                <a:gd name="connsiteX5" fmla="*/ 211234 w 440698"/>
                <a:gd name="connsiteY5" fmla="*/ 59282 h 1390816"/>
                <a:gd name="connsiteX6" fmla="*/ 216694 w 440698"/>
                <a:gd name="connsiteY6" fmla="*/ 66675 h 1390816"/>
                <a:gd name="connsiteX7" fmla="*/ 221456 w 440698"/>
                <a:gd name="connsiteY7" fmla="*/ 90487 h 1390816"/>
                <a:gd name="connsiteX8" fmla="*/ 216694 w 440698"/>
                <a:gd name="connsiteY8" fmla="*/ 109537 h 1390816"/>
                <a:gd name="connsiteX9" fmla="*/ 233362 w 440698"/>
                <a:gd name="connsiteY9" fmla="*/ 140494 h 1390816"/>
                <a:gd name="connsiteX10" fmla="*/ 222749 w 440698"/>
                <a:gd name="connsiteY10" fmla="*/ 147194 h 1390816"/>
                <a:gd name="connsiteX11" fmla="*/ 210842 w 440698"/>
                <a:gd name="connsiteY11" fmla="*/ 151311 h 1390816"/>
                <a:gd name="connsiteX12" fmla="*/ 207169 w 440698"/>
                <a:gd name="connsiteY12" fmla="*/ 164306 h 1390816"/>
                <a:gd name="connsiteX13" fmla="*/ 211931 w 440698"/>
                <a:gd name="connsiteY13" fmla="*/ 178594 h 1390816"/>
                <a:gd name="connsiteX14" fmla="*/ 211931 w 440698"/>
                <a:gd name="connsiteY14" fmla="*/ 195262 h 1390816"/>
                <a:gd name="connsiteX15" fmla="*/ 202406 w 440698"/>
                <a:gd name="connsiteY15" fmla="*/ 202406 h 1390816"/>
                <a:gd name="connsiteX16" fmla="*/ 176212 w 440698"/>
                <a:gd name="connsiteY16" fmla="*/ 202406 h 1390816"/>
                <a:gd name="connsiteX17" fmla="*/ 164306 w 440698"/>
                <a:gd name="connsiteY17" fmla="*/ 221456 h 1390816"/>
                <a:gd name="connsiteX18" fmla="*/ 159544 w 440698"/>
                <a:gd name="connsiteY18" fmla="*/ 247650 h 1390816"/>
                <a:gd name="connsiteX19" fmla="*/ 207169 w 440698"/>
                <a:gd name="connsiteY19" fmla="*/ 340519 h 1390816"/>
                <a:gd name="connsiteX20" fmla="*/ 223837 w 440698"/>
                <a:gd name="connsiteY20" fmla="*/ 383381 h 1390816"/>
                <a:gd name="connsiteX21" fmla="*/ 228600 w 440698"/>
                <a:gd name="connsiteY21" fmla="*/ 423862 h 1390816"/>
                <a:gd name="connsiteX22" fmla="*/ 242887 w 440698"/>
                <a:gd name="connsiteY22" fmla="*/ 457200 h 1390816"/>
                <a:gd name="connsiteX23" fmla="*/ 271462 w 440698"/>
                <a:gd name="connsiteY23" fmla="*/ 481012 h 1390816"/>
                <a:gd name="connsiteX24" fmla="*/ 311944 w 440698"/>
                <a:gd name="connsiteY24" fmla="*/ 516731 h 1390816"/>
                <a:gd name="connsiteX25" fmla="*/ 326231 w 440698"/>
                <a:gd name="connsiteY25" fmla="*/ 519112 h 1390816"/>
                <a:gd name="connsiteX26" fmla="*/ 361950 w 440698"/>
                <a:gd name="connsiteY26" fmla="*/ 552450 h 1390816"/>
                <a:gd name="connsiteX27" fmla="*/ 388144 w 440698"/>
                <a:gd name="connsiteY27" fmla="*/ 550069 h 1390816"/>
                <a:gd name="connsiteX28" fmla="*/ 402431 w 440698"/>
                <a:gd name="connsiteY28" fmla="*/ 542925 h 1390816"/>
                <a:gd name="connsiteX29" fmla="*/ 428625 w 440698"/>
                <a:gd name="connsiteY29" fmla="*/ 542925 h 1390816"/>
                <a:gd name="connsiteX30" fmla="*/ 431006 w 440698"/>
                <a:gd name="connsiteY30" fmla="*/ 561975 h 1390816"/>
                <a:gd name="connsiteX31" fmla="*/ 400050 w 440698"/>
                <a:gd name="connsiteY31" fmla="*/ 581025 h 1390816"/>
                <a:gd name="connsiteX32" fmla="*/ 385762 w 440698"/>
                <a:gd name="connsiteY32" fmla="*/ 633412 h 1390816"/>
                <a:gd name="connsiteX33" fmla="*/ 357187 w 440698"/>
                <a:gd name="connsiteY33" fmla="*/ 619125 h 1390816"/>
                <a:gd name="connsiteX34" fmla="*/ 340519 w 440698"/>
                <a:gd name="connsiteY34" fmla="*/ 600075 h 1390816"/>
                <a:gd name="connsiteX35" fmla="*/ 323850 w 440698"/>
                <a:gd name="connsiteY35" fmla="*/ 619125 h 1390816"/>
                <a:gd name="connsiteX36" fmla="*/ 319087 w 440698"/>
                <a:gd name="connsiteY36" fmla="*/ 635794 h 1390816"/>
                <a:gd name="connsiteX37" fmla="*/ 292894 w 440698"/>
                <a:gd name="connsiteY37" fmla="*/ 628650 h 1390816"/>
                <a:gd name="connsiteX38" fmla="*/ 278606 w 440698"/>
                <a:gd name="connsiteY38" fmla="*/ 616744 h 1390816"/>
                <a:gd name="connsiteX39" fmla="*/ 264319 w 440698"/>
                <a:gd name="connsiteY39" fmla="*/ 614362 h 1390816"/>
                <a:gd name="connsiteX40" fmla="*/ 254794 w 440698"/>
                <a:gd name="connsiteY40" fmla="*/ 604837 h 1390816"/>
                <a:gd name="connsiteX41" fmla="*/ 242887 w 440698"/>
                <a:gd name="connsiteY41" fmla="*/ 602456 h 1390816"/>
                <a:gd name="connsiteX42" fmla="*/ 240506 w 440698"/>
                <a:gd name="connsiteY42" fmla="*/ 690562 h 1390816"/>
                <a:gd name="connsiteX43" fmla="*/ 247650 w 440698"/>
                <a:gd name="connsiteY43" fmla="*/ 747712 h 1390816"/>
                <a:gd name="connsiteX44" fmla="*/ 233362 w 440698"/>
                <a:gd name="connsiteY44" fmla="*/ 757237 h 1390816"/>
                <a:gd name="connsiteX45" fmla="*/ 221456 w 440698"/>
                <a:gd name="connsiteY45" fmla="*/ 785812 h 1390816"/>
                <a:gd name="connsiteX46" fmla="*/ 216694 w 440698"/>
                <a:gd name="connsiteY46" fmla="*/ 931069 h 1390816"/>
                <a:gd name="connsiteX47" fmla="*/ 219075 w 440698"/>
                <a:gd name="connsiteY47" fmla="*/ 992981 h 1390816"/>
                <a:gd name="connsiteX48" fmla="*/ 204787 w 440698"/>
                <a:gd name="connsiteY48" fmla="*/ 1031081 h 1390816"/>
                <a:gd name="connsiteX49" fmla="*/ 204787 w 440698"/>
                <a:gd name="connsiteY49" fmla="*/ 1100137 h 1390816"/>
                <a:gd name="connsiteX50" fmla="*/ 192881 w 440698"/>
                <a:gd name="connsiteY50" fmla="*/ 1143000 h 1390816"/>
                <a:gd name="connsiteX51" fmla="*/ 192881 w 440698"/>
                <a:gd name="connsiteY51" fmla="*/ 1190625 h 1390816"/>
                <a:gd name="connsiteX52" fmla="*/ 169069 w 440698"/>
                <a:gd name="connsiteY52" fmla="*/ 1219200 h 1390816"/>
                <a:gd name="connsiteX53" fmla="*/ 202406 w 440698"/>
                <a:gd name="connsiteY53" fmla="*/ 1266825 h 1390816"/>
                <a:gd name="connsiteX54" fmla="*/ 240506 w 440698"/>
                <a:gd name="connsiteY54" fmla="*/ 1278731 h 1390816"/>
                <a:gd name="connsiteX55" fmla="*/ 271462 w 440698"/>
                <a:gd name="connsiteY55" fmla="*/ 1276350 h 1390816"/>
                <a:gd name="connsiteX56" fmla="*/ 283369 w 440698"/>
                <a:gd name="connsiteY56" fmla="*/ 1288256 h 1390816"/>
                <a:gd name="connsiteX57" fmla="*/ 276225 w 440698"/>
                <a:gd name="connsiteY57" fmla="*/ 1297781 h 1390816"/>
                <a:gd name="connsiteX58" fmla="*/ 211931 w 440698"/>
                <a:gd name="connsiteY58" fmla="*/ 1309687 h 1390816"/>
                <a:gd name="connsiteX59" fmla="*/ 150019 w 440698"/>
                <a:gd name="connsiteY59" fmla="*/ 1297781 h 1390816"/>
                <a:gd name="connsiteX60" fmla="*/ 140494 w 440698"/>
                <a:gd name="connsiteY60" fmla="*/ 1316831 h 1390816"/>
                <a:gd name="connsiteX61" fmla="*/ 173831 w 440698"/>
                <a:gd name="connsiteY61" fmla="*/ 1340644 h 1390816"/>
                <a:gd name="connsiteX62" fmla="*/ 207169 w 440698"/>
                <a:gd name="connsiteY62" fmla="*/ 1359694 h 1390816"/>
                <a:gd name="connsiteX63" fmla="*/ 230981 w 440698"/>
                <a:gd name="connsiteY63" fmla="*/ 1359694 h 1390816"/>
                <a:gd name="connsiteX64" fmla="*/ 240506 w 440698"/>
                <a:gd name="connsiteY64" fmla="*/ 1371600 h 1390816"/>
                <a:gd name="connsiteX65" fmla="*/ 223837 w 440698"/>
                <a:gd name="connsiteY65" fmla="*/ 1381568 h 1390816"/>
                <a:gd name="connsiteX66" fmla="*/ 116681 w 440698"/>
                <a:gd name="connsiteY66" fmla="*/ 1381125 h 1390816"/>
                <a:gd name="connsiteX67" fmla="*/ 88106 w 440698"/>
                <a:gd name="connsiteY67" fmla="*/ 1364456 h 1390816"/>
                <a:gd name="connsiteX68" fmla="*/ 71437 w 440698"/>
                <a:gd name="connsiteY68" fmla="*/ 1366837 h 1390816"/>
                <a:gd name="connsiteX69" fmla="*/ 26194 w 440698"/>
                <a:gd name="connsiteY69" fmla="*/ 1362075 h 1390816"/>
                <a:gd name="connsiteX70" fmla="*/ 28575 w 440698"/>
                <a:gd name="connsiteY70" fmla="*/ 1345406 h 1390816"/>
                <a:gd name="connsiteX71" fmla="*/ 33337 w 440698"/>
                <a:gd name="connsiteY71" fmla="*/ 1319212 h 1390816"/>
                <a:gd name="connsiteX72" fmla="*/ 26194 w 440698"/>
                <a:gd name="connsiteY72" fmla="*/ 1293019 h 1390816"/>
                <a:gd name="connsiteX73" fmla="*/ 28575 w 440698"/>
                <a:gd name="connsiteY73" fmla="*/ 1278731 h 1390816"/>
                <a:gd name="connsiteX74" fmla="*/ 45244 w 440698"/>
                <a:gd name="connsiteY74" fmla="*/ 1269206 h 1390816"/>
                <a:gd name="connsiteX75" fmla="*/ 40481 w 440698"/>
                <a:gd name="connsiteY75" fmla="*/ 1252537 h 1390816"/>
                <a:gd name="connsiteX76" fmla="*/ 28575 w 440698"/>
                <a:gd name="connsiteY76" fmla="*/ 1247775 h 1390816"/>
                <a:gd name="connsiteX77" fmla="*/ 35719 w 440698"/>
                <a:gd name="connsiteY77" fmla="*/ 1209675 h 1390816"/>
                <a:gd name="connsiteX78" fmla="*/ 40481 w 440698"/>
                <a:gd name="connsiteY78" fmla="*/ 1126331 h 1390816"/>
                <a:gd name="connsiteX79" fmla="*/ 40481 w 440698"/>
                <a:gd name="connsiteY79" fmla="*/ 1021556 h 1390816"/>
                <a:gd name="connsiteX80" fmla="*/ 50006 w 440698"/>
                <a:gd name="connsiteY80" fmla="*/ 988219 h 1390816"/>
                <a:gd name="connsiteX81" fmla="*/ 42862 w 440698"/>
                <a:gd name="connsiteY81" fmla="*/ 954881 h 1390816"/>
                <a:gd name="connsiteX82" fmla="*/ 35719 w 440698"/>
                <a:gd name="connsiteY82" fmla="*/ 828675 h 1390816"/>
                <a:gd name="connsiteX83" fmla="*/ 30956 w 440698"/>
                <a:gd name="connsiteY83" fmla="*/ 814387 h 1390816"/>
                <a:gd name="connsiteX84" fmla="*/ 19050 w 440698"/>
                <a:gd name="connsiteY84" fmla="*/ 809625 h 1390816"/>
                <a:gd name="connsiteX85" fmla="*/ 19050 w 440698"/>
                <a:gd name="connsiteY85" fmla="*/ 792956 h 1390816"/>
                <a:gd name="connsiteX86" fmla="*/ 23812 w 440698"/>
                <a:gd name="connsiteY86" fmla="*/ 776287 h 1390816"/>
                <a:gd name="connsiteX87" fmla="*/ 7144 w 440698"/>
                <a:gd name="connsiteY87" fmla="*/ 766762 h 1390816"/>
                <a:gd name="connsiteX88" fmla="*/ 2381 w 440698"/>
                <a:gd name="connsiteY88" fmla="*/ 645319 h 1390816"/>
                <a:gd name="connsiteX89" fmla="*/ 16669 w 440698"/>
                <a:gd name="connsiteY89" fmla="*/ 611981 h 1390816"/>
                <a:gd name="connsiteX90" fmla="*/ 14287 w 440698"/>
                <a:gd name="connsiteY90" fmla="*/ 552450 h 1390816"/>
                <a:gd name="connsiteX91" fmla="*/ 21431 w 440698"/>
                <a:gd name="connsiteY91" fmla="*/ 531019 h 1390816"/>
                <a:gd name="connsiteX92" fmla="*/ 14287 w 440698"/>
                <a:gd name="connsiteY92" fmla="*/ 511969 h 1390816"/>
                <a:gd name="connsiteX93" fmla="*/ 9525 w 440698"/>
                <a:gd name="connsiteY93" fmla="*/ 500062 h 1390816"/>
                <a:gd name="connsiteX94" fmla="*/ 4762 w 440698"/>
                <a:gd name="connsiteY94" fmla="*/ 397669 h 1390816"/>
                <a:gd name="connsiteX95" fmla="*/ 0 w 440698"/>
                <a:gd name="connsiteY95" fmla="*/ 352425 h 1390816"/>
                <a:gd name="connsiteX96" fmla="*/ 0 w 440698"/>
                <a:gd name="connsiteY96" fmla="*/ 326231 h 1390816"/>
                <a:gd name="connsiteX97" fmla="*/ 14287 w 440698"/>
                <a:gd name="connsiteY97" fmla="*/ 283369 h 1390816"/>
                <a:gd name="connsiteX98" fmla="*/ 45244 w 440698"/>
                <a:gd name="connsiteY98" fmla="*/ 240506 h 1390816"/>
                <a:gd name="connsiteX99" fmla="*/ 61912 w 440698"/>
                <a:gd name="connsiteY99" fmla="*/ 216694 h 1390816"/>
                <a:gd name="connsiteX100" fmla="*/ 71437 w 440698"/>
                <a:gd name="connsiteY100" fmla="*/ 192881 h 1390816"/>
                <a:gd name="connsiteX101" fmla="*/ 85725 w 440698"/>
                <a:gd name="connsiteY101" fmla="*/ 185737 h 1390816"/>
                <a:gd name="connsiteX102" fmla="*/ 85725 w 440698"/>
                <a:gd name="connsiteY102" fmla="*/ 173831 h 1390816"/>
                <a:gd name="connsiteX103" fmla="*/ 78581 w 440698"/>
                <a:gd name="connsiteY103" fmla="*/ 152400 h 1390816"/>
                <a:gd name="connsiteX104" fmla="*/ 69056 w 440698"/>
                <a:gd name="connsiteY104" fmla="*/ 140494 h 1390816"/>
                <a:gd name="connsiteX105" fmla="*/ 61912 w 440698"/>
                <a:gd name="connsiteY105" fmla="*/ 119062 h 1390816"/>
                <a:gd name="connsiteX106" fmla="*/ 54769 w 440698"/>
                <a:gd name="connsiteY106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200025 w 440698"/>
                <a:gd name="connsiteY3" fmla="*/ 23313 h 1390816"/>
                <a:gd name="connsiteX4" fmla="*/ 219023 w 440698"/>
                <a:gd name="connsiteY4" fmla="*/ 50994 h 1390816"/>
                <a:gd name="connsiteX5" fmla="*/ 211234 w 440698"/>
                <a:gd name="connsiteY5" fmla="*/ 59282 h 1390816"/>
                <a:gd name="connsiteX6" fmla="*/ 216694 w 440698"/>
                <a:gd name="connsiteY6" fmla="*/ 66675 h 1390816"/>
                <a:gd name="connsiteX7" fmla="*/ 221456 w 440698"/>
                <a:gd name="connsiteY7" fmla="*/ 90487 h 1390816"/>
                <a:gd name="connsiteX8" fmla="*/ 216694 w 440698"/>
                <a:gd name="connsiteY8" fmla="*/ 109537 h 1390816"/>
                <a:gd name="connsiteX9" fmla="*/ 233362 w 440698"/>
                <a:gd name="connsiteY9" fmla="*/ 140494 h 1390816"/>
                <a:gd name="connsiteX10" fmla="*/ 222749 w 440698"/>
                <a:gd name="connsiteY10" fmla="*/ 147194 h 1390816"/>
                <a:gd name="connsiteX11" fmla="*/ 210842 w 440698"/>
                <a:gd name="connsiteY11" fmla="*/ 151311 h 1390816"/>
                <a:gd name="connsiteX12" fmla="*/ 207169 w 440698"/>
                <a:gd name="connsiteY12" fmla="*/ 164306 h 1390816"/>
                <a:gd name="connsiteX13" fmla="*/ 211931 w 440698"/>
                <a:gd name="connsiteY13" fmla="*/ 178594 h 1390816"/>
                <a:gd name="connsiteX14" fmla="*/ 211931 w 440698"/>
                <a:gd name="connsiteY14" fmla="*/ 195262 h 1390816"/>
                <a:gd name="connsiteX15" fmla="*/ 202406 w 440698"/>
                <a:gd name="connsiteY15" fmla="*/ 202406 h 1390816"/>
                <a:gd name="connsiteX16" fmla="*/ 176212 w 440698"/>
                <a:gd name="connsiteY16" fmla="*/ 202406 h 1390816"/>
                <a:gd name="connsiteX17" fmla="*/ 164306 w 440698"/>
                <a:gd name="connsiteY17" fmla="*/ 221456 h 1390816"/>
                <a:gd name="connsiteX18" fmla="*/ 159544 w 440698"/>
                <a:gd name="connsiteY18" fmla="*/ 247650 h 1390816"/>
                <a:gd name="connsiteX19" fmla="*/ 207169 w 440698"/>
                <a:gd name="connsiteY19" fmla="*/ 340519 h 1390816"/>
                <a:gd name="connsiteX20" fmla="*/ 223837 w 440698"/>
                <a:gd name="connsiteY20" fmla="*/ 383381 h 1390816"/>
                <a:gd name="connsiteX21" fmla="*/ 228600 w 440698"/>
                <a:gd name="connsiteY21" fmla="*/ 423862 h 1390816"/>
                <a:gd name="connsiteX22" fmla="*/ 242887 w 440698"/>
                <a:gd name="connsiteY22" fmla="*/ 457200 h 1390816"/>
                <a:gd name="connsiteX23" fmla="*/ 271462 w 440698"/>
                <a:gd name="connsiteY23" fmla="*/ 481012 h 1390816"/>
                <a:gd name="connsiteX24" fmla="*/ 311944 w 440698"/>
                <a:gd name="connsiteY24" fmla="*/ 516731 h 1390816"/>
                <a:gd name="connsiteX25" fmla="*/ 326231 w 440698"/>
                <a:gd name="connsiteY25" fmla="*/ 519112 h 1390816"/>
                <a:gd name="connsiteX26" fmla="*/ 361950 w 440698"/>
                <a:gd name="connsiteY26" fmla="*/ 552450 h 1390816"/>
                <a:gd name="connsiteX27" fmla="*/ 388144 w 440698"/>
                <a:gd name="connsiteY27" fmla="*/ 550069 h 1390816"/>
                <a:gd name="connsiteX28" fmla="*/ 402431 w 440698"/>
                <a:gd name="connsiteY28" fmla="*/ 542925 h 1390816"/>
                <a:gd name="connsiteX29" fmla="*/ 428625 w 440698"/>
                <a:gd name="connsiteY29" fmla="*/ 542925 h 1390816"/>
                <a:gd name="connsiteX30" fmla="*/ 431006 w 440698"/>
                <a:gd name="connsiteY30" fmla="*/ 561975 h 1390816"/>
                <a:gd name="connsiteX31" fmla="*/ 400050 w 440698"/>
                <a:gd name="connsiteY31" fmla="*/ 581025 h 1390816"/>
                <a:gd name="connsiteX32" fmla="*/ 385762 w 440698"/>
                <a:gd name="connsiteY32" fmla="*/ 633412 h 1390816"/>
                <a:gd name="connsiteX33" fmla="*/ 357187 w 440698"/>
                <a:gd name="connsiteY33" fmla="*/ 619125 h 1390816"/>
                <a:gd name="connsiteX34" fmla="*/ 340519 w 440698"/>
                <a:gd name="connsiteY34" fmla="*/ 600075 h 1390816"/>
                <a:gd name="connsiteX35" fmla="*/ 323850 w 440698"/>
                <a:gd name="connsiteY35" fmla="*/ 619125 h 1390816"/>
                <a:gd name="connsiteX36" fmla="*/ 319087 w 440698"/>
                <a:gd name="connsiteY36" fmla="*/ 635794 h 1390816"/>
                <a:gd name="connsiteX37" fmla="*/ 292894 w 440698"/>
                <a:gd name="connsiteY37" fmla="*/ 628650 h 1390816"/>
                <a:gd name="connsiteX38" fmla="*/ 278606 w 440698"/>
                <a:gd name="connsiteY38" fmla="*/ 616744 h 1390816"/>
                <a:gd name="connsiteX39" fmla="*/ 264319 w 440698"/>
                <a:gd name="connsiteY39" fmla="*/ 614362 h 1390816"/>
                <a:gd name="connsiteX40" fmla="*/ 254794 w 440698"/>
                <a:gd name="connsiteY40" fmla="*/ 604837 h 1390816"/>
                <a:gd name="connsiteX41" fmla="*/ 242887 w 440698"/>
                <a:gd name="connsiteY41" fmla="*/ 602456 h 1390816"/>
                <a:gd name="connsiteX42" fmla="*/ 240506 w 440698"/>
                <a:gd name="connsiteY42" fmla="*/ 690562 h 1390816"/>
                <a:gd name="connsiteX43" fmla="*/ 247650 w 440698"/>
                <a:gd name="connsiteY43" fmla="*/ 747712 h 1390816"/>
                <a:gd name="connsiteX44" fmla="*/ 233362 w 440698"/>
                <a:gd name="connsiteY44" fmla="*/ 757237 h 1390816"/>
                <a:gd name="connsiteX45" fmla="*/ 221456 w 440698"/>
                <a:gd name="connsiteY45" fmla="*/ 785812 h 1390816"/>
                <a:gd name="connsiteX46" fmla="*/ 216694 w 440698"/>
                <a:gd name="connsiteY46" fmla="*/ 931069 h 1390816"/>
                <a:gd name="connsiteX47" fmla="*/ 219075 w 440698"/>
                <a:gd name="connsiteY47" fmla="*/ 992981 h 1390816"/>
                <a:gd name="connsiteX48" fmla="*/ 204787 w 440698"/>
                <a:gd name="connsiteY48" fmla="*/ 1031081 h 1390816"/>
                <a:gd name="connsiteX49" fmla="*/ 204787 w 440698"/>
                <a:gd name="connsiteY49" fmla="*/ 1100137 h 1390816"/>
                <a:gd name="connsiteX50" fmla="*/ 192881 w 440698"/>
                <a:gd name="connsiteY50" fmla="*/ 1143000 h 1390816"/>
                <a:gd name="connsiteX51" fmla="*/ 192881 w 440698"/>
                <a:gd name="connsiteY51" fmla="*/ 1190625 h 1390816"/>
                <a:gd name="connsiteX52" fmla="*/ 169069 w 440698"/>
                <a:gd name="connsiteY52" fmla="*/ 1219200 h 1390816"/>
                <a:gd name="connsiteX53" fmla="*/ 202406 w 440698"/>
                <a:gd name="connsiteY53" fmla="*/ 1266825 h 1390816"/>
                <a:gd name="connsiteX54" fmla="*/ 240506 w 440698"/>
                <a:gd name="connsiteY54" fmla="*/ 1278731 h 1390816"/>
                <a:gd name="connsiteX55" fmla="*/ 271462 w 440698"/>
                <a:gd name="connsiteY55" fmla="*/ 1276350 h 1390816"/>
                <a:gd name="connsiteX56" fmla="*/ 283369 w 440698"/>
                <a:gd name="connsiteY56" fmla="*/ 1288256 h 1390816"/>
                <a:gd name="connsiteX57" fmla="*/ 276225 w 440698"/>
                <a:gd name="connsiteY57" fmla="*/ 1297781 h 1390816"/>
                <a:gd name="connsiteX58" fmla="*/ 211931 w 440698"/>
                <a:gd name="connsiteY58" fmla="*/ 1309687 h 1390816"/>
                <a:gd name="connsiteX59" fmla="*/ 150019 w 440698"/>
                <a:gd name="connsiteY59" fmla="*/ 1297781 h 1390816"/>
                <a:gd name="connsiteX60" fmla="*/ 140494 w 440698"/>
                <a:gd name="connsiteY60" fmla="*/ 1316831 h 1390816"/>
                <a:gd name="connsiteX61" fmla="*/ 173831 w 440698"/>
                <a:gd name="connsiteY61" fmla="*/ 1340644 h 1390816"/>
                <a:gd name="connsiteX62" fmla="*/ 207169 w 440698"/>
                <a:gd name="connsiteY62" fmla="*/ 1359694 h 1390816"/>
                <a:gd name="connsiteX63" fmla="*/ 230981 w 440698"/>
                <a:gd name="connsiteY63" fmla="*/ 1359694 h 1390816"/>
                <a:gd name="connsiteX64" fmla="*/ 240506 w 440698"/>
                <a:gd name="connsiteY64" fmla="*/ 1371600 h 1390816"/>
                <a:gd name="connsiteX65" fmla="*/ 223837 w 440698"/>
                <a:gd name="connsiteY65" fmla="*/ 1381568 h 1390816"/>
                <a:gd name="connsiteX66" fmla="*/ 116681 w 440698"/>
                <a:gd name="connsiteY66" fmla="*/ 1381125 h 1390816"/>
                <a:gd name="connsiteX67" fmla="*/ 88106 w 440698"/>
                <a:gd name="connsiteY67" fmla="*/ 1364456 h 1390816"/>
                <a:gd name="connsiteX68" fmla="*/ 71437 w 440698"/>
                <a:gd name="connsiteY68" fmla="*/ 1366837 h 1390816"/>
                <a:gd name="connsiteX69" fmla="*/ 26194 w 440698"/>
                <a:gd name="connsiteY69" fmla="*/ 1362075 h 1390816"/>
                <a:gd name="connsiteX70" fmla="*/ 28575 w 440698"/>
                <a:gd name="connsiteY70" fmla="*/ 1345406 h 1390816"/>
                <a:gd name="connsiteX71" fmla="*/ 33337 w 440698"/>
                <a:gd name="connsiteY71" fmla="*/ 1319212 h 1390816"/>
                <a:gd name="connsiteX72" fmla="*/ 26194 w 440698"/>
                <a:gd name="connsiteY72" fmla="*/ 1293019 h 1390816"/>
                <a:gd name="connsiteX73" fmla="*/ 28575 w 440698"/>
                <a:gd name="connsiteY73" fmla="*/ 1278731 h 1390816"/>
                <a:gd name="connsiteX74" fmla="*/ 45244 w 440698"/>
                <a:gd name="connsiteY74" fmla="*/ 1269206 h 1390816"/>
                <a:gd name="connsiteX75" fmla="*/ 40481 w 440698"/>
                <a:gd name="connsiteY75" fmla="*/ 1252537 h 1390816"/>
                <a:gd name="connsiteX76" fmla="*/ 28575 w 440698"/>
                <a:gd name="connsiteY76" fmla="*/ 1247775 h 1390816"/>
                <a:gd name="connsiteX77" fmla="*/ 35719 w 440698"/>
                <a:gd name="connsiteY77" fmla="*/ 1209675 h 1390816"/>
                <a:gd name="connsiteX78" fmla="*/ 40481 w 440698"/>
                <a:gd name="connsiteY78" fmla="*/ 1126331 h 1390816"/>
                <a:gd name="connsiteX79" fmla="*/ 40481 w 440698"/>
                <a:gd name="connsiteY79" fmla="*/ 1021556 h 1390816"/>
                <a:gd name="connsiteX80" fmla="*/ 50006 w 440698"/>
                <a:gd name="connsiteY80" fmla="*/ 988219 h 1390816"/>
                <a:gd name="connsiteX81" fmla="*/ 42862 w 440698"/>
                <a:gd name="connsiteY81" fmla="*/ 954881 h 1390816"/>
                <a:gd name="connsiteX82" fmla="*/ 35719 w 440698"/>
                <a:gd name="connsiteY82" fmla="*/ 828675 h 1390816"/>
                <a:gd name="connsiteX83" fmla="*/ 30956 w 440698"/>
                <a:gd name="connsiteY83" fmla="*/ 814387 h 1390816"/>
                <a:gd name="connsiteX84" fmla="*/ 19050 w 440698"/>
                <a:gd name="connsiteY84" fmla="*/ 809625 h 1390816"/>
                <a:gd name="connsiteX85" fmla="*/ 19050 w 440698"/>
                <a:gd name="connsiteY85" fmla="*/ 792956 h 1390816"/>
                <a:gd name="connsiteX86" fmla="*/ 23812 w 440698"/>
                <a:gd name="connsiteY86" fmla="*/ 776287 h 1390816"/>
                <a:gd name="connsiteX87" fmla="*/ 7144 w 440698"/>
                <a:gd name="connsiteY87" fmla="*/ 766762 h 1390816"/>
                <a:gd name="connsiteX88" fmla="*/ 2381 w 440698"/>
                <a:gd name="connsiteY88" fmla="*/ 645319 h 1390816"/>
                <a:gd name="connsiteX89" fmla="*/ 16669 w 440698"/>
                <a:gd name="connsiteY89" fmla="*/ 611981 h 1390816"/>
                <a:gd name="connsiteX90" fmla="*/ 14287 w 440698"/>
                <a:gd name="connsiteY90" fmla="*/ 552450 h 1390816"/>
                <a:gd name="connsiteX91" fmla="*/ 21431 w 440698"/>
                <a:gd name="connsiteY91" fmla="*/ 531019 h 1390816"/>
                <a:gd name="connsiteX92" fmla="*/ 14287 w 440698"/>
                <a:gd name="connsiteY92" fmla="*/ 511969 h 1390816"/>
                <a:gd name="connsiteX93" fmla="*/ 9525 w 440698"/>
                <a:gd name="connsiteY93" fmla="*/ 500062 h 1390816"/>
                <a:gd name="connsiteX94" fmla="*/ 4762 w 440698"/>
                <a:gd name="connsiteY94" fmla="*/ 397669 h 1390816"/>
                <a:gd name="connsiteX95" fmla="*/ 0 w 440698"/>
                <a:gd name="connsiteY95" fmla="*/ 352425 h 1390816"/>
                <a:gd name="connsiteX96" fmla="*/ 0 w 440698"/>
                <a:gd name="connsiteY96" fmla="*/ 326231 h 1390816"/>
                <a:gd name="connsiteX97" fmla="*/ 14287 w 440698"/>
                <a:gd name="connsiteY97" fmla="*/ 283369 h 1390816"/>
                <a:gd name="connsiteX98" fmla="*/ 45244 w 440698"/>
                <a:gd name="connsiteY98" fmla="*/ 240506 h 1390816"/>
                <a:gd name="connsiteX99" fmla="*/ 61912 w 440698"/>
                <a:gd name="connsiteY99" fmla="*/ 216694 h 1390816"/>
                <a:gd name="connsiteX100" fmla="*/ 71437 w 440698"/>
                <a:gd name="connsiteY100" fmla="*/ 192881 h 1390816"/>
                <a:gd name="connsiteX101" fmla="*/ 85725 w 440698"/>
                <a:gd name="connsiteY101" fmla="*/ 185737 h 1390816"/>
                <a:gd name="connsiteX102" fmla="*/ 85725 w 440698"/>
                <a:gd name="connsiteY102" fmla="*/ 173831 h 1390816"/>
                <a:gd name="connsiteX103" fmla="*/ 78581 w 440698"/>
                <a:gd name="connsiteY103" fmla="*/ 152400 h 1390816"/>
                <a:gd name="connsiteX104" fmla="*/ 69056 w 440698"/>
                <a:gd name="connsiteY104" fmla="*/ 140494 h 1390816"/>
                <a:gd name="connsiteX105" fmla="*/ 61912 w 440698"/>
                <a:gd name="connsiteY105" fmla="*/ 119062 h 1390816"/>
                <a:gd name="connsiteX106" fmla="*/ 54769 w 440698"/>
                <a:gd name="connsiteY106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200025 w 440698"/>
                <a:gd name="connsiteY3" fmla="*/ 23313 h 1390816"/>
                <a:gd name="connsiteX4" fmla="*/ 219023 w 440698"/>
                <a:gd name="connsiteY4" fmla="*/ 50994 h 1390816"/>
                <a:gd name="connsiteX5" fmla="*/ 211234 w 440698"/>
                <a:gd name="connsiteY5" fmla="*/ 59282 h 1390816"/>
                <a:gd name="connsiteX6" fmla="*/ 216694 w 440698"/>
                <a:gd name="connsiteY6" fmla="*/ 66675 h 1390816"/>
                <a:gd name="connsiteX7" fmla="*/ 221456 w 440698"/>
                <a:gd name="connsiteY7" fmla="*/ 90487 h 1390816"/>
                <a:gd name="connsiteX8" fmla="*/ 216694 w 440698"/>
                <a:gd name="connsiteY8" fmla="*/ 109537 h 1390816"/>
                <a:gd name="connsiteX9" fmla="*/ 233362 w 440698"/>
                <a:gd name="connsiteY9" fmla="*/ 140494 h 1390816"/>
                <a:gd name="connsiteX10" fmla="*/ 222749 w 440698"/>
                <a:gd name="connsiteY10" fmla="*/ 147194 h 1390816"/>
                <a:gd name="connsiteX11" fmla="*/ 210842 w 440698"/>
                <a:gd name="connsiteY11" fmla="*/ 151311 h 1390816"/>
                <a:gd name="connsiteX12" fmla="*/ 207169 w 440698"/>
                <a:gd name="connsiteY12" fmla="*/ 164306 h 1390816"/>
                <a:gd name="connsiteX13" fmla="*/ 211931 w 440698"/>
                <a:gd name="connsiteY13" fmla="*/ 178594 h 1390816"/>
                <a:gd name="connsiteX14" fmla="*/ 211931 w 440698"/>
                <a:gd name="connsiteY14" fmla="*/ 195262 h 1390816"/>
                <a:gd name="connsiteX15" fmla="*/ 202406 w 440698"/>
                <a:gd name="connsiteY15" fmla="*/ 202406 h 1390816"/>
                <a:gd name="connsiteX16" fmla="*/ 176212 w 440698"/>
                <a:gd name="connsiteY16" fmla="*/ 202406 h 1390816"/>
                <a:gd name="connsiteX17" fmla="*/ 164306 w 440698"/>
                <a:gd name="connsiteY17" fmla="*/ 221456 h 1390816"/>
                <a:gd name="connsiteX18" fmla="*/ 159544 w 440698"/>
                <a:gd name="connsiteY18" fmla="*/ 247650 h 1390816"/>
                <a:gd name="connsiteX19" fmla="*/ 207169 w 440698"/>
                <a:gd name="connsiteY19" fmla="*/ 340519 h 1390816"/>
                <a:gd name="connsiteX20" fmla="*/ 223837 w 440698"/>
                <a:gd name="connsiteY20" fmla="*/ 383381 h 1390816"/>
                <a:gd name="connsiteX21" fmla="*/ 228600 w 440698"/>
                <a:gd name="connsiteY21" fmla="*/ 423862 h 1390816"/>
                <a:gd name="connsiteX22" fmla="*/ 242887 w 440698"/>
                <a:gd name="connsiteY22" fmla="*/ 457200 h 1390816"/>
                <a:gd name="connsiteX23" fmla="*/ 271462 w 440698"/>
                <a:gd name="connsiteY23" fmla="*/ 481012 h 1390816"/>
                <a:gd name="connsiteX24" fmla="*/ 311944 w 440698"/>
                <a:gd name="connsiteY24" fmla="*/ 516731 h 1390816"/>
                <a:gd name="connsiteX25" fmla="*/ 326231 w 440698"/>
                <a:gd name="connsiteY25" fmla="*/ 519112 h 1390816"/>
                <a:gd name="connsiteX26" fmla="*/ 361950 w 440698"/>
                <a:gd name="connsiteY26" fmla="*/ 552450 h 1390816"/>
                <a:gd name="connsiteX27" fmla="*/ 388144 w 440698"/>
                <a:gd name="connsiteY27" fmla="*/ 550069 h 1390816"/>
                <a:gd name="connsiteX28" fmla="*/ 402431 w 440698"/>
                <a:gd name="connsiteY28" fmla="*/ 542925 h 1390816"/>
                <a:gd name="connsiteX29" fmla="*/ 428625 w 440698"/>
                <a:gd name="connsiteY29" fmla="*/ 542925 h 1390816"/>
                <a:gd name="connsiteX30" fmla="*/ 431006 w 440698"/>
                <a:gd name="connsiteY30" fmla="*/ 561975 h 1390816"/>
                <a:gd name="connsiteX31" fmla="*/ 400050 w 440698"/>
                <a:gd name="connsiteY31" fmla="*/ 581025 h 1390816"/>
                <a:gd name="connsiteX32" fmla="*/ 385762 w 440698"/>
                <a:gd name="connsiteY32" fmla="*/ 633412 h 1390816"/>
                <a:gd name="connsiteX33" fmla="*/ 357187 w 440698"/>
                <a:gd name="connsiteY33" fmla="*/ 619125 h 1390816"/>
                <a:gd name="connsiteX34" fmla="*/ 340519 w 440698"/>
                <a:gd name="connsiteY34" fmla="*/ 600075 h 1390816"/>
                <a:gd name="connsiteX35" fmla="*/ 323850 w 440698"/>
                <a:gd name="connsiteY35" fmla="*/ 619125 h 1390816"/>
                <a:gd name="connsiteX36" fmla="*/ 319087 w 440698"/>
                <a:gd name="connsiteY36" fmla="*/ 635794 h 1390816"/>
                <a:gd name="connsiteX37" fmla="*/ 292894 w 440698"/>
                <a:gd name="connsiteY37" fmla="*/ 628650 h 1390816"/>
                <a:gd name="connsiteX38" fmla="*/ 278606 w 440698"/>
                <a:gd name="connsiteY38" fmla="*/ 616744 h 1390816"/>
                <a:gd name="connsiteX39" fmla="*/ 264319 w 440698"/>
                <a:gd name="connsiteY39" fmla="*/ 614362 h 1390816"/>
                <a:gd name="connsiteX40" fmla="*/ 254794 w 440698"/>
                <a:gd name="connsiteY40" fmla="*/ 604837 h 1390816"/>
                <a:gd name="connsiteX41" fmla="*/ 242887 w 440698"/>
                <a:gd name="connsiteY41" fmla="*/ 602456 h 1390816"/>
                <a:gd name="connsiteX42" fmla="*/ 240506 w 440698"/>
                <a:gd name="connsiteY42" fmla="*/ 690562 h 1390816"/>
                <a:gd name="connsiteX43" fmla="*/ 247650 w 440698"/>
                <a:gd name="connsiteY43" fmla="*/ 747712 h 1390816"/>
                <a:gd name="connsiteX44" fmla="*/ 233362 w 440698"/>
                <a:gd name="connsiteY44" fmla="*/ 757237 h 1390816"/>
                <a:gd name="connsiteX45" fmla="*/ 221456 w 440698"/>
                <a:gd name="connsiteY45" fmla="*/ 785812 h 1390816"/>
                <a:gd name="connsiteX46" fmla="*/ 216694 w 440698"/>
                <a:gd name="connsiteY46" fmla="*/ 931069 h 1390816"/>
                <a:gd name="connsiteX47" fmla="*/ 219075 w 440698"/>
                <a:gd name="connsiteY47" fmla="*/ 992981 h 1390816"/>
                <a:gd name="connsiteX48" fmla="*/ 204787 w 440698"/>
                <a:gd name="connsiteY48" fmla="*/ 1031081 h 1390816"/>
                <a:gd name="connsiteX49" fmla="*/ 204787 w 440698"/>
                <a:gd name="connsiteY49" fmla="*/ 1100137 h 1390816"/>
                <a:gd name="connsiteX50" fmla="*/ 192881 w 440698"/>
                <a:gd name="connsiteY50" fmla="*/ 1143000 h 1390816"/>
                <a:gd name="connsiteX51" fmla="*/ 192881 w 440698"/>
                <a:gd name="connsiteY51" fmla="*/ 1190625 h 1390816"/>
                <a:gd name="connsiteX52" fmla="*/ 169069 w 440698"/>
                <a:gd name="connsiteY52" fmla="*/ 1219200 h 1390816"/>
                <a:gd name="connsiteX53" fmla="*/ 202406 w 440698"/>
                <a:gd name="connsiteY53" fmla="*/ 1266825 h 1390816"/>
                <a:gd name="connsiteX54" fmla="*/ 240506 w 440698"/>
                <a:gd name="connsiteY54" fmla="*/ 1278731 h 1390816"/>
                <a:gd name="connsiteX55" fmla="*/ 271462 w 440698"/>
                <a:gd name="connsiteY55" fmla="*/ 1276350 h 1390816"/>
                <a:gd name="connsiteX56" fmla="*/ 283369 w 440698"/>
                <a:gd name="connsiteY56" fmla="*/ 1288256 h 1390816"/>
                <a:gd name="connsiteX57" fmla="*/ 276225 w 440698"/>
                <a:gd name="connsiteY57" fmla="*/ 1297781 h 1390816"/>
                <a:gd name="connsiteX58" fmla="*/ 211931 w 440698"/>
                <a:gd name="connsiteY58" fmla="*/ 1309687 h 1390816"/>
                <a:gd name="connsiteX59" fmla="*/ 150019 w 440698"/>
                <a:gd name="connsiteY59" fmla="*/ 1297781 h 1390816"/>
                <a:gd name="connsiteX60" fmla="*/ 140494 w 440698"/>
                <a:gd name="connsiteY60" fmla="*/ 1316831 h 1390816"/>
                <a:gd name="connsiteX61" fmla="*/ 173831 w 440698"/>
                <a:gd name="connsiteY61" fmla="*/ 1340644 h 1390816"/>
                <a:gd name="connsiteX62" fmla="*/ 207169 w 440698"/>
                <a:gd name="connsiteY62" fmla="*/ 1359694 h 1390816"/>
                <a:gd name="connsiteX63" fmla="*/ 230981 w 440698"/>
                <a:gd name="connsiteY63" fmla="*/ 1359694 h 1390816"/>
                <a:gd name="connsiteX64" fmla="*/ 240506 w 440698"/>
                <a:gd name="connsiteY64" fmla="*/ 1371600 h 1390816"/>
                <a:gd name="connsiteX65" fmla="*/ 223837 w 440698"/>
                <a:gd name="connsiteY65" fmla="*/ 1381568 h 1390816"/>
                <a:gd name="connsiteX66" fmla="*/ 116681 w 440698"/>
                <a:gd name="connsiteY66" fmla="*/ 1381125 h 1390816"/>
                <a:gd name="connsiteX67" fmla="*/ 88106 w 440698"/>
                <a:gd name="connsiteY67" fmla="*/ 1364456 h 1390816"/>
                <a:gd name="connsiteX68" fmla="*/ 71437 w 440698"/>
                <a:gd name="connsiteY68" fmla="*/ 1366837 h 1390816"/>
                <a:gd name="connsiteX69" fmla="*/ 26194 w 440698"/>
                <a:gd name="connsiteY69" fmla="*/ 1362075 h 1390816"/>
                <a:gd name="connsiteX70" fmla="*/ 28575 w 440698"/>
                <a:gd name="connsiteY70" fmla="*/ 1345406 h 1390816"/>
                <a:gd name="connsiteX71" fmla="*/ 33337 w 440698"/>
                <a:gd name="connsiteY71" fmla="*/ 1319212 h 1390816"/>
                <a:gd name="connsiteX72" fmla="*/ 26194 w 440698"/>
                <a:gd name="connsiteY72" fmla="*/ 1293019 h 1390816"/>
                <a:gd name="connsiteX73" fmla="*/ 28575 w 440698"/>
                <a:gd name="connsiteY73" fmla="*/ 1278731 h 1390816"/>
                <a:gd name="connsiteX74" fmla="*/ 45244 w 440698"/>
                <a:gd name="connsiteY74" fmla="*/ 1269206 h 1390816"/>
                <a:gd name="connsiteX75" fmla="*/ 40481 w 440698"/>
                <a:gd name="connsiteY75" fmla="*/ 1252537 h 1390816"/>
                <a:gd name="connsiteX76" fmla="*/ 28575 w 440698"/>
                <a:gd name="connsiteY76" fmla="*/ 1247775 h 1390816"/>
                <a:gd name="connsiteX77" fmla="*/ 35719 w 440698"/>
                <a:gd name="connsiteY77" fmla="*/ 1209675 h 1390816"/>
                <a:gd name="connsiteX78" fmla="*/ 40481 w 440698"/>
                <a:gd name="connsiteY78" fmla="*/ 1126331 h 1390816"/>
                <a:gd name="connsiteX79" fmla="*/ 40481 w 440698"/>
                <a:gd name="connsiteY79" fmla="*/ 1021556 h 1390816"/>
                <a:gd name="connsiteX80" fmla="*/ 50006 w 440698"/>
                <a:gd name="connsiteY80" fmla="*/ 988219 h 1390816"/>
                <a:gd name="connsiteX81" fmla="*/ 42862 w 440698"/>
                <a:gd name="connsiteY81" fmla="*/ 954881 h 1390816"/>
                <a:gd name="connsiteX82" fmla="*/ 35719 w 440698"/>
                <a:gd name="connsiteY82" fmla="*/ 828675 h 1390816"/>
                <a:gd name="connsiteX83" fmla="*/ 30956 w 440698"/>
                <a:gd name="connsiteY83" fmla="*/ 814387 h 1390816"/>
                <a:gd name="connsiteX84" fmla="*/ 19050 w 440698"/>
                <a:gd name="connsiteY84" fmla="*/ 809625 h 1390816"/>
                <a:gd name="connsiteX85" fmla="*/ 19050 w 440698"/>
                <a:gd name="connsiteY85" fmla="*/ 792956 h 1390816"/>
                <a:gd name="connsiteX86" fmla="*/ 23812 w 440698"/>
                <a:gd name="connsiteY86" fmla="*/ 776287 h 1390816"/>
                <a:gd name="connsiteX87" fmla="*/ 7144 w 440698"/>
                <a:gd name="connsiteY87" fmla="*/ 766762 h 1390816"/>
                <a:gd name="connsiteX88" fmla="*/ 2381 w 440698"/>
                <a:gd name="connsiteY88" fmla="*/ 645319 h 1390816"/>
                <a:gd name="connsiteX89" fmla="*/ 16669 w 440698"/>
                <a:gd name="connsiteY89" fmla="*/ 611981 h 1390816"/>
                <a:gd name="connsiteX90" fmla="*/ 14287 w 440698"/>
                <a:gd name="connsiteY90" fmla="*/ 552450 h 1390816"/>
                <a:gd name="connsiteX91" fmla="*/ 21431 w 440698"/>
                <a:gd name="connsiteY91" fmla="*/ 531019 h 1390816"/>
                <a:gd name="connsiteX92" fmla="*/ 14287 w 440698"/>
                <a:gd name="connsiteY92" fmla="*/ 511969 h 1390816"/>
                <a:gd name="connsiteX93" fmla="*/ 9525 w 440698"/>
                <a:gd name="connsiteY93" fmla="*/ 500062 h 1390816"/>
                <a:gd name="connsiteX94" fmla="*/ 4762 w 440698"/>
                <a:gd name="connsiteY94" fmla="*/ 397669 h 1390816"/>
                <a:gd name="connsiteX95" fmla="*/ 0 w 440698"/>
                <a:gd name="connsiteY95" fmla="*/ 352425 h 1390816"/>
                <a:gd name="connsiteX96" fmla="*/ 0 w 440698"/>
                <a:gd name="connsiteY96" fmla="*/ 326231 h 1390816"/>
                <a:gd name="connsiteX97" fmla="*/ 14287 w 440698"/>
                <a:gd name="connsiteY97" fmla="*/ 283369 h 1390816"/>
                <a:gd name="connsiteX98" fmla="*/ 45244 w 440698"/>
                <a:gd name="connsiteY98" fmla="*/ 240506 h 1390816"/>
                <a:gd name="connsiteX99" fmla="*/ 61912 w 440698"/>
                <a:gd name="connsiteY99" fmla="*/ 216694 h 1390816"/>
                <a:gd name="connsiteX100" fmla="*/ 71437 w 440698"/>
                <a:gd name="connsiteY100" fmla="*/ 192881 h 1390816"/>
                <a:gd name="connsiteX101" fmla="*/ 85725 w 440698"/>
                <a:gd name="connsiteY101" fmla="*/ 185737 h 1390816"/>
                <a:gd name="connsiteX102" fmla="*/ 85725 w 440698"/>
                <a:gd name="connsiteY102" fmla="*/ 173831 h 1390816"/>
                <a:gd name="connsiteX103" fmla="*/ 78581 w 440698"/>
                <a:gd name="connsiteY103" fmla="*/ 152400 h 1390816"/>
                <a:gd name="connsiteX104" fmla="*/ 69056 w 440698"/>
                <a:gd name="connsiteY104" fmla="*/ 140494 h 1390816"/>
                <a:gd name="connsiteX105" fmla="*/ 61912 w 440698"/>
                <a:gd name="connsiteY105" fmla="*/ 119062 h 1390816"/>
                <a:gd name="connsiteX106" fmla="*/ 54769 w 440698"/>
                <a:gd name="connsiteY106" fmla="*/ 71084 h 1390816"/>
                <a:gd name="connsiteX0" fmla="*/ 54769 w 440698"/>
                <a:gd name="connsiteY0" fmla="*/ 71084 h 1390816"/>
                <a:gd name="connsiteX1" fmla="*/ 107156 w 440698"/>
                <a:gd name="connsiteY1" fmla="*/ 0 h 1390816"/>
                <a:gd name="connsiteX2" fmla="*/ 147637 w 440698"/>
                <a:gd name="connsiteY2" fmla="*/ 0 h 1390816"/>
                <a:gd name="connsiteX3" fmla="*/ 200025 w 440698"/>
                <a:gd name="connsiteY3" fmla="*/ 23313 h 1390816"/>
                <a:gd name="connsiteX4" fmla="*/ 219023 w 440698"/>
                <a:gd name="connsiteY4" fmla="*/ 50994 h 1390816"/>
                <a:gd name="connsiteX5" fmla="*/ 211234 w 440698"/>
                <a:gd name="connsiteY5" fmla="*/ 59282 h 1390816"/>
                <a:gd name="connsiteX6" fmla="*/ 216694 w 440698"/>
                <a:gd name="connsiteY6" fmla="*/ 66675 h 1390816"/>
                <a:gd name="connsiteX7" fmla="*/ 221456 w 440698"/>
                <a:gd name="connsiteY7" fmla="*/ 90487 h 1390816"/>
                <a:gd name="connsiteX8" fmla="*/ 216694 w 440698"/>
                <a:gd name="connsiteY8" fmla="*/ 109537 h 1390816"/>
                <a:gd name="connsiteX9" fmla="*/ 233362 w 440698"/>
                <a:gd name="connsiteY9" fmla="*/ 140494 h 1390816"/>
                <a:gd name="connsiteX10" fmla="*/ 222749 w 440698"/>
                <a:gd name="connsiteY10" fmla="*/ 147194 h 1390816"/>
                <a:gd name="connsiteX11" fmla="*/ 210842 w 440698"/>
                <a:gd name="connsiteY11" fmla="*/ 151311 h 1390816"/>
                <a:gd name="connsiteX12" fmla="*/ 207169 w 440698"/>
                <a:gd name="connsiteY12" fmla="*/ 164306 h 1390816"/>
                <a:gd name="connsiteX13" fmla="*/ 211931 w 440698"/>
                <a:gd name="connsiteY13" fmla="*/ 178594 h 1390816"/>
                <a:gd name="connsiteX14" fmla="*/ 211931 w 440698"/>
                <a:gd name="connsiteY14" fmla="*/ 195262 h 1390816"/>
                <a:gd name="connsiteX15" fmla="*/ 202406 w 440698"/>
                <a:gd name="connsiteY15" fmla="*/ 202406 h 1390816"/>
                <a:gd name="connsiteX16" fmla="*/ 176212 w 440698"/>
                <a:gd name="connsiteY16" fmla="*/ 202406 h 1390816"/>
                <a:gd name="connsiteX17" fmla="*/ 164306 w 440698"/>
                <a:gd name="connsiteY17" fmla="*/ 221456 h 1390816"/>
                <a:gd name="connsiteX18" fmla="*/ 159544 w 440698"/>
                <a:gd name="connsiteY18" fmla="*/ 247650 h 1390816"/>
                <a:gd name="connsiteX19" fmla="*/ 207169 w 440698"/>
                <a:gd name="connsiteY19" fmla="*/ 340519 h 1390816"/>
                <a:gd name="connsiteX20" fmla="*/ 223837 w 440698"/>
                <a:gd name="connsiteY20" fmla="*/ 383381 h 1390816"/>
                <a:gd name="connsiteX21" fmla="*/ 228600 w 440698"/>
                <a:gd name="connsiteY21" fmla="*/ 423862 h 1390816"/>
                <a:gd name="connsiteX22" fmla="*/ 242887 w 440698"/>
                <a:gd name="connsiteY22" fmla="*/ 457200 h 1390816"/>
                <a:gd name="connsiteX23" fmla="*/ 271462 w 440698"/>
                <a:gd name="connsiteY23" fmla="*/ 481012 h 1390816"/>
                <a:gd name="connsiteX24" fmla="*/ 311944 w 440698"/>
                <a:gd name="connsiteY24" fmla="*/ 516731 h 1390816"/>
                <a:gd name="connsiteX25" fmla="*/ 326231 w 440698"/>
                <a:gd name="connsiteY25" fmla="*/ 519112 h 1390816"/>
                <a:gd name="connsiteX26" fmla="*/ 361950 w 440698"/>
                <a:gd name="connsiteY26" fmla="*/ 552450 h 1390816"/>
                <a:gd name="connsiteX27" fmla="*/ 388144 w 440698"/>
                <a:gd name="connsiteY27" fmla="*/ 550069 h 1390816"/>
                <a:gd name="connsiteX28" fmla="*/ 402431 w 440698"/>
                <a:gd name="connsiteY28" fmla="*/ 542925 h 1390816"/>
                <a:gd name="connsiteX29" fmla="*/ 428625 w 440698"/>
                <a:gd name="connsiteY29" fmla="*/ 542925 h 1390816"/>
                <a:gd name="connsiteX30" fmla="*/ 431006 w 440698"/>
                <a:gd name="connsiteY30" fmla="*/ 561975 h 1390816"/>
                <a:gd name="connsiteX31" fmla="*/ 400050 w 440698"/>
                <a:gd name="connsiteY31" fmla="*/ 581025 h 1390816"/>
                <a:gd name="connsiteX32" fmla="*/ 385762 w 440698"/>
                <a:gd name="connsiteY32" fmla="*/ 633412 h 1390816"/>
                <a:gd name="connsiteX33" fmla="*/ 357187 w 440698"/>
                <a:gd name="connsiteY33" fmla="*/ 619125 h 1390816"/>
                <a:gd name="connsiteX34" fmla="*/ 340519 w 440698"/>
                <a:gd name="connsiteY34" fmla="*/ 600075 h 1390816"/>
                <a:gd name="connsiteX35" fmla="*/ 323850 w 440698"/>
                <a:gd name="connsiteY35" fmla="*/ 619125 h 1390816"/>
                <a:gd name="connsiteX36" fmla="*/ 319087 w 440698"/>
                <a:gd name="connsiteY36" fmla="*/ 635794 h 1390816"/>
                <a:gd name="connsiteX37" fmla="*/ 292894 w 440698"/>
                <a:gd name="connsiteY37" fmla="*/ 628650 h 1390816"/>
                <a:gd name="connsiteX38" fmla="*/ 278606 w 440698"/>
                <a:gd name="connsiteY38" fmla="*/ 616744 h 1390816"/>
                <a:gd name="connsiteX39" fmla="*/ 264319 w 440698"/>
                <a:gd name="connsiteY39" fmla="*/ 614362 h 1390816"/>
                <a:gd name="connsiteX40" fmla="*/ 254794 w 440698"/>
                <a:gd name="connsiteY40" fmla="*/ 604837 h 1390816"/>
                <a:gd name="connsiteX41" fmla="*/ 242887 w 440698"/>
                <a:gd name="connsiteY41" fmla="*/ 602456 h 1390816"/>
                <a:gd name="connsiteX42" fmla="*/ 240506 w 440698"/>
                <a:gd name="connsiteY42" fmla="*/ 690562 h 1390816"/>
                <a:gd name="connsiteX43" fmla="*/ 247650 w 440698"/>
                <a:gd name="connsiteY43" fmla="*/ 747712 h 1390816"/>
                <a:gd name="connsiteX44" fmla="*/ 233362 w 440698"/>
                <a:gd name="connsiteY44" fmla="*/ 757237 h 1390816"/>
                <a:gd name="connsiteX45" fmla="*/ 221456 w 440698"/>
                <a:gd name="connsiteY45" fmla="*/ 785812 h 1390816"/>
                <a:gd name="connsiteX46" fmla="*/ 216694 w 440698"/>
                <a:gd name="connsiteY46" fmla="*/ 931069 h 1390816"/>
                <a:gd name="connsiteX47" fmla="*/ 219075 w 440698"/>
                <a:gd name="connsiteY47" fmla="*/ 992981 h 1390816"/>
                <a:gd name="connsiteX48" fmla="*/ 204787 w 440698"/>
                <a:gd name="connsiteY48" fmla="*/ 1031081 h 1390816"/>
                <a:gd name="connsiteX49" fmla="*/ 204787 w 440698"/>
                <a:gd name="connsiteY49" fmla="*/ 1100137 h 1390816"/>
                <a:gd name="connsiteX50" fmla="*/ 192881 w 440698"/>
                <a:gd name="connsiteY50" fmla="*/ 1143000 h 1390816"/>
                <a:gd name="connsiteX51" fmla="*/ 192881 w 440698"/>
                <a:gd name="connsiteY51" fmla="*/ 1190625 h 1390816"/>
                <a:gd name="connsiteX52" fmla="*/ 169069 w 440698"/>
                <a:gd name="connsiteY52" fmla="*/ 1219200 h 1390816"/>
                <a:gd name="connsiteX53" fmla="*/ 202406 w 440698"/>
                <a:gd name="connsiteY53" fmla="*/ 1266825 h 1390816"/>
                <a:gd name="connsiteX54" fmla="*/ 240506 w 440698"/>
                <a:gd name="connsiteY54" fmla="*/ 1278731 h 1390816"/>
                <a:gd name="connsiteX55" fmla="*/ 271462 w 440698"/>
                <a:gd name="connsiteY55" fmla="*/ 1276350 h 1390816"/>
                <a:gd name="connsiteX56" fmla="*/ 283369 w 440698"/>
                <a:gd name="connsiteY56" fmla="*/ 1288256 h 1390816"/>
                <a:gd name="connsiteX57" fmla="*/ 276225 w 440698"/>
                <a:gd name="connsiteY57" fmla="*/ 1297781 h 1390816"/>
                <a:gd name="connsiteX58" fmla="*/ 211931 w 440698"/>
                <a:gd name="connsiteY58" fmla="*/ 1309687 h 1390816"/>
                <a:gd name="connsiteX59" fmla="*/ 150019 w 440698"/>
                <a:gd name="connsiteY59" fmla="*/ 1297781 h 1390816"/>
                <a:gd name="connsiteX60" fmla="*/ 140494 w 440698"/>
                <a:gd name="connsiteY60" fmla="*/ 1316831 h 1390816"/>
                <a:gd name="connsiteX61" fmla="*/ 173831 w 440698"/>
                <a:gd name="connsiteY61" fmla="*/ 1340644 h 1390816"/>
                <a:gd name="connsiteX62" fmla="*/ 207169 w 440698"/>
                <a:gd name="connsiteY62" fmla="*/ 1359694 h 1390816"/>
                <a:gd name="connsiteX63" fmla="*/ 230981 w 440698"/>
                <a:gd name="connsiteY63" fmla="*/ 1359694 h 1390816"/>
                <a:gd name="connsiteX64" fmla="*/ 240506 w 440698"/>
                <a:gd name="connsiteY64" fmla="*/ 1371600 h 1390816"/>
                <a:gd name="connsiteX65" fmla="*/ 223837 w 440698"/>
                <a:gd name="connsiteY65" fmla="*/ 1381568 h 1390816"/>
                <a:gd name="connsiteX66" fmla="*/ 116681 w 440698"/>
                <a:gd name="connsiteY66" fmla="*/ 1381125 h 1390816"/>
                <a:gd name="connsiteX67" fmla="*/ 88106 w 440698"/>
                <a:gd name="connsiteY67" fmla="*/ 1364456 h 1390816"/>
                <a:gd name="connsiteX68" fmla="*/ 71437 w 440698"/>
                <a:gd name="connsiteY68" fmla="*/ 1366837 h 1390816"/>
                <a:gd name="connsiteX69" fmla="*/ 26194 w 440698"/>
                <a:gd name="connsiteY69" fmla="*/ 1362075 h 1390816"/>
                <a:gd name="connsiteX70" fmla="*/ 28575 w 440698"/>
                <a:gd name="connsiteY70" fmla="*/ 1345406 h 1390816"/>
                <a:gd name="connsiteX71" fmla="*/ 33337 w 440698"/>
                <a:gd name="connsiteY71" fmla="*/ 1319212 h 1390816"/>
                <a:gd name="connsiteX72" fmla="*/ 26194 w 440698"/>
                <a:gd name="connsiteY72" fmla="*/ 1293019 h 1390816"/>
                <a:gd name="connsiteX73" fmla="*/ 28575 w 440698"/>
                <a:gd name="connsiteY73" fmla="*/ 1278731 h 1390816"/>
                <a:gd name="connsiteX74" fmla="*/ 45244 w 440698"/>
                <a:gd name="connsiteY74" fmla="*/ 1269206 h 1390816"/>
                <a:gd name="connsiteX75" fmla="*/ 40481 w 440698"/>
                <a:gd name="connsiteY75" fmla="*/ 1252537 h 1390816"/>
                <a:gd name="connsiteX76" fmla="*/ 28575 w 440698"/>
                <a:gd name="connsiteY76" fmla="*/ 1247775 h 1390816"/>
                <a:gd name="connsiteX77" fmla="*/ 35719 w 440698"/>
                <a:gd name="connsiteY77" fmla="*/ 1209675 h 1390816"/>
                <a:gd name="connsiteX78" fmla="*/ 40481 w 440698"/>
                <a:gd name="connsiteY78" fmla="*/ 1126331 h 1390816"/>
                <a:gd name="connsiteX79" fmla="*/ 40481 w 440698"/>
                <a:gd name="connsiteY79" fmla="*/ 1021556 h 1390816"/>
                <a:gd name="connsiteX80" fmla="*/ 50006 w 440698"/>
                <a:gd name="connsiteY80" fmla="*/ 988219 h 1390816"/>
                <a:gd name="connsiteX81" fmla="*/ 42862 w 440698"/>
                <a:gd name="connsiteY81" fmla="*/ 954881 h 1390816"/>
                <a:gd name="connsiteX82" fmla="*/ 35719 w 440698"/>
                <a:gd name="connsiteY82" fmla="*/ 828675 h 1390816"/>
                <a:gd name="connsiteX83" fmla="*/ 30956 w 440698"/>
                <a:gd name="connsiteY83" fmla="*/ 814387 h 1390816"/>
                <a:gd name="connsiteX84" fmla="*/ 19050 w 440698"/>
                <a:gd name="connsiteY84" fmla="*/ 809625 h 1390816"/>
                <a:gd name="connsiteX85" fmla="*/ 19050 w 440698"/>
                <a:gd name="connsiteY85" fmla="*/ 792956 h 1390816"/>
                <a:gd name="connsiteX86" fmla="*/ 23812 w 440698"/>
                <a:gd name="connsiteY86" fmla="*/ 776287 h 1390816"/>
                <a:gd name="connsiteX87" fmla="*/ 7144 w 440698"/>
                <a:gd name="connsiteY87" fmla="*/ 766762 h 1390816"/>
                <a:gd name="connsiteX88" fmla="*/ 2381 w 440698"/>
                <a:gd name="connsiteY88" fmla="*/ 645319 h 1390816"/>
                <a:gd name="connsiteX89" fmla="*/ 16669 w 440698"/>
                <a:gd name="connsiteY89" fmla="*/ 611981 h 1390816"/>
                <a:gd name="connsiteX90" fmla="*/ 14287 w 440698"/>
                <a:gd name="connsiteY90" fmla="*/ 552450 h 1390816"/>
                <a:gd name="connsiteX91" fmla="*/ 21431 w 440698"/>
                <a:gd name="connsiteY91" fmla="*/ 531019 h 1390816"/>
                <a:gd name="connsiteX92" fmla="*/ 14287 w 440698"/>
                <a:gd name="connsiteY92" fmla="*/ 511969 h 1390816"/>
                <a:gd name="connsiteX93" fmla="*/ 9525 w 440698"/>
                <a:gd name="connsiteY93" fmla="*/ 500062 h 1390816"/>
                <a:gd name="connsiteX94" fmla="*/ 4762 w 440698"/>
                <a:gd name="connsiteY94" fmla="*/ 397669 h 1390816"/>
                <a:gd name="connsiteX95" fmla="*/ 0 w 440698"/>
                <a:gd name="connsiteY95" fmla="*/ 352425 h 1390816"/>
                <a:gd name="connsiteX96" fmla="*/ 0 w 440698"/>
                <a:gd name="connsiteY96" fmla="*/ 326231 h 1390816"/>
                <a:gd name="connsiteX97" fmla="*/ 14287 w 440698"/>
                <a:gd name="connsiteY97" fmla="*/ 283369 h 1390816"/>
                <a:gd name="connsiteX98" fmla="*/ 45244 w 440698"/>
                <a:gd name="connsiteY98" fmla="*/ 240506 h 1390816"/>
                <a:gd name="connsiteX99" fmla="*/ 61912 w 440698"/>
                <a:gd name="connsiteY99" fmla="*/ 216694 h 1390816"/>
                <a:gd name="connsiteX100" fmla="*/ 71437 w 440698"/>
                <a:gd name="connsiteY100" fmla="*/ 192881 h 1390816"/>
                <a:gd name="connsiteX101" fmla="*/ 85725 w 440698"/>
                <a:gd name="connsiteY101" fmla="*/ 185737 h 1390816"/>
                <a:gd name="connsiteX102" fmla="*/ 85725 w 440698"/>
                <a:gd name="connsiteY102" fmla="*/ 173831 h 1390816"/>
                <a:gd name="connsiteX103" fmla="*/ 78581 w 440698"/>
                <a:gd name="connsiteY103" fmla="*/ 152400 h 1390816"/>
                <a:gd name="connsiteX104" fmla="*/ 69056 w 440698"/>
                <a:gd name="connsiteY104" fmla="*/ 140494 h 1390816"/>
                <a:gd name="connsiteX105" fmla="*/ 61912 w 440698"/>
                <a:gd name="connsiteY105" fmla="*/ 119062 h 1390816"/>
                <a:gd name="connsiteX106" fmla="*/ 54769 w 440698"/>
                <a:gd name="connsiteY106" fmla="*/ 71084 h 1390816"/>
                <a:gd name="connsiteX0" fmla="*/ 54769 w 440698"/>
                <a:gd name="connsiteY0" fmla="*/ 73663 h 1393395"/>
                <a:gd name="connsiteX1" fmla="*/ 107156 w 440698"/>
                <a:gd name="connsiteY1" fmla="*/ 2579 h 1393395"/>
                <a:gd name="connsiteX2" fmla="*/ 147637 w 440698"/>
                <a:gd name="connsiteY2" fmla="*/ 2579 h 1393395"/>
                <a:gd name="connsiteX3" fmla="*/ 200025 w 440698"/>
                <a:gd name="connsiteY3" fmla="*/ 25892 h 1393395"/>
                <a:gd name="connsiteX4" fmla="*/ 219023 w 440698"/>
                <a:gd name="connsiteY4" fmla="*/ 53573 h 1393395"/>
                <a:gd name="connsiteX5" fmla="*/ 211234 w 440698"/>
                <a:gd name="connsiteY5" fmla="*/ 61861 h 1393395"/>
                <a:gd name="connsiteX6" fmla="*/ 216694 w 440698"/>
                <a:gd name="connsiteY6" fmla="*/ 69254 h 1393395"/>
                <a:gd name="connsiteX7" fmla="*/ 221456 w 440698"/>
                <a:gd name="connsiteY7" fmla="*/ 93066 h 1393395"/>
                <a:gd name="connsiteX8" fmla="*/ 216694 w 440698"/>
                <a:gd name="connsiteY8" fmla="*/ 112116 h 1393395"/>
                <a:gd name="connsiteX9" fmla="*/ 233362 w 440698"/>
                <a:gd name="connsiteY9" fmla="*/ 143073 h 1393395"/>
                <a:gd name="connsiteX10" fmla="*/ 222749 w 440698"/>
                <a:gd name="connsiteY10" fmla="*/ 149773 h 1393395"/>
                <a:gd name="connsiteX11" fmla="*/ 210842 w 440698"/>
                <a:gd name="connsiteY11" fmla="*/ 153890 h 1393395"/>
                <a:gd name="connsiteX12" fmla="*/ 207169 w 440698"/>
                <a:gd name="connsiteY12" fmla="*/ 166885 h 1393395"/>
                <a:gd name="connsiteX13" fmla="*/ 211931 w 440698"/>
                <a:gd name="connsiteY13" fmla="*/ 181173 h 1393395"/>
                <a:gd name="connsiteX14" fmla="*/ 211931 w 440698"/>
                <a:gd name="connsiteY14" fmla="*/ 197841 h 1393395"/>
                <a:gd name="connsiteX15" fmla="*/ 202406 w 440698"/>
                <a:gd name="connsiteY15" fmla="*/ 204985 h 1393395"/>
                <a:gd name="connsiteX16" fmla="*/ 176212 w 440698"/>
                <a:gd name="connsiteY16" fmla="*/ 204985 h 1393395"/>
                <a:gd name="connsiteX17" fmla="*/ 164306 w 440698"/>
                <a:gd name="connsiteY17" fmla="*/ 224035 h 1393395"/>
                <a:gd name="connsiteX18" fmla="*/ 159544 w 440698"/>
                <a:gd name="connsiteY18" fmla="*/ 250229 h 1393395"/>
                <a:gd name="connsiteX19" fmla="*/ 207169 w 440698"/>
                <a:gd name="connsiteY19" fmla="*/ 343098 h 1393395"/>
                <a:gd name="connsiteX20" fmla="*/ 223837 w 440698"/>
                <a:gd name="connsiteY20" fmla="*/ 385960 h 1393395"/>
                <a:gd name="connsiteX21" fmla="*/ 228600 w 440698"/>
                <a:gd name="connsiteY21" fmla="*/ 426441 h 1393395"/>
                <a:gd name="connsiteX22" fmla="*/ 242887 w 440698"/>
                <a:gd name="connsiteY22" fmla="*/ 459779 h 1393395"/>
                <a:gd name="connsiteX23" fmla="*/ 271462 w 440698"/>
                <a:gd name="connsiteY23" fmla="*/ 483591 h 1393395"/>
                <a:gd name="connsiteX24" fmla="*/ 311944 w 440698"/>
                <a:gd name="connsiteY24" fmla="*/ 519310 h 1393395"/>
                <a:gd name="connsiteX25" fmla="*/ 326231 w 440698"/>
                <a:gd name="connsiteY25" fmla="*/ 521691 h 1393395"/>
                <a:gd name="connsiteX26" fmla="*/ 361950 w 440698"/>
                <a:gd name="connsiteY26" fmla="*/ 555029 h 1393395"/>
                <a:gd name="connsiteX27" fmla="*/ 388144 w 440698"/>
                <a:gd name="connsiteY27" fmla="*/ 552648 h 1393395"/>
                <a:gd name="connsiteX28" fmla="*/ 402431 w 440698"/>
                <a:gd name="connsiteY28" fmla="*/ 545504 h 1393395"/>
                <a:gd name="connsiteX29" fmla="*/ 428625 w 440698"/>
                <a:gd name="connsiteY29" fmla="*/ 545504 h 1393395"/>
                <a:gd name="connsiteX30" fmla="*/ 431006 w 440698"/>
                <a:gd name="connsiteY30" fmla="*/ 564554 h 1393395"/>
                <a:gd name="connsiteX31" fmla="*/ 400050 w 440698"/>
                <a:gd name="connsiteY31" fmla="*/ 583604 h 1393395"/>
                <a:gd name="connsiteX32" fmla="*/ 385762 w 440698"/>
                <a:gd name="connsiteY32" fmla="*/ 635991 h 1393395"/>
                <a:gd name="connsiteX33" fmla="*/ 357187 w 440698"/>
                <a:gd name="connsiteY33" fmla="*/ 621704 h 1393395"/>
                <a:gd name="connsiteX34" fmla="*/ 340519 w 440698"/>
                <a:gd name="connsiteY34" fmla="*/ 602654 h 1393395"/>
                <a:gd name="connsiteX35" fmla="*/ 323850 w 440698"/>
                <a:gd name="connsiteY35" fmla="*/ 621704 h 1393395"/>
                <a:gd name="connsiteX36" fmla="*/ 319087 w 440698"/>
                <a:gd name="connsiteY36" fmla="*/ 638373 h 1393395"/>
                <a:gd name="connsiteX37" fmla="*/ 292894 w 440698"/>
                <a:gd name="connsiteY37" fmla="*/ 631229 h 1393395"/>
                <a:gd name="connsiteX38" fmla="*/ 278606 w 440698"/>
                <a:gd name="connsiteY38" fmla="*/ 619323 h 1393395"/>
                <a:gd name="connsiteX39" fmla="*/ 264319 w 440698"/>
                <a:gd name="connsiteY39" fmla="*/ 616941 h 1393395"/>
                <a:gd name="connsiteX40" fmla="*/ 254794 w 440698"/>
                <a:gd name="connsiteY40" fmla="*/ 607416 h 1393395"/>
                <a:gd name="connsiteX41" fmla="*/ 242887 w 440698"/>
                <a:gd name="connsiteY41" fmla="*/ 605035 h 1393395"/>
                <a:gd name="connsiteX42" fmla="*/ 240506 w 440698"/>
                <a:gd name="connsiteY42" fmla="*/ 693141 h 1393395"/>
                <a:gd name="connsiteX43" fmla="*/ 247650 w 440698"/>
                <a:gd name="connsiteY43" fmla="*/ 750291 h 1393395"/>
                <a:gd name="connsiteX44" fmla="*/ 233362 w 440698"/>
                <a:gd name="connsiteY44" fmla="*/ 759816 h 1393395"/>
                <a:gd name="connsiteX45" fmla="*/ 221456 w 440698"/>
                <a:gd name="connsiteY45" fmla="*/ 788391 h 1393395"/>
                <a:gd name="connsiteX46" fmla="*/ 216694 w 440698"/>
                <a:gd name="connsiteY46" fmla="*/ 933648 h 1393395"/>
                <a:gd name="connsiteX47" fmla="*/ 219075 w 440698"/>
                <a:gd name="connsiteY47" fmla="*/ 995560 h 1393395"/>
                <a:gd name="connsiteX48" fmla="*/ 204787 w 440698"/>
                <a:gd name="connsiteY48" fmla="*/ 1033660 h 1393395"/>
                <a:gd name="connsiteX49" fmla="*/ 204787 w 440698"/>
                <a:gd name="connsiteY49" fmla="*/ 1102716 h 1393395"/>
                <a:gd name="connsiteX50" fmla="*/ 192881 w 440698"/>
                <a:gd name="connsiteY50" fmla="*/ 1145579 h 1393395"/>
                <a:gd name="connsiteX51" fmla="*/ 192881 w 440698"/>
                <a:gd name="connsiteY51" fmla="*/ 1193204 h 1393395"/>
                <a:gd name="connsiteX52" fmla="*/ 169069 w 440698"/>
                <a:gd name="connsiteY52" fmla="*/ 1221779 h 1393395"/>
                <a:gd name="connsiteX53" fmla="*/ 202406 w 440698"/>
                <a:gd name="connsiteY53" fmla="*/ 1269404 h 1393395"/>
                <a:gd name="connsiteX54" fmla="*/ 240506 w 440698"/>
                <a:gd name="connsiteY54" fmla="*/ 1281310 h 1393395"/>
                <a:gd name="connsiteX55" fmla="*/ 271462 w 440698"/>
                <a:gd name="connsiteY55" fmla="*/ 1278929 h 1393395"/>
                <a:gd name="connsiteX56" fmla="*/ 283369 w 440698"/>
                <a:gd name="connsiteY56" fmla="*/ 1290835 h 1393395"/>
                <a:gd name="connsiteX57" fmla="*/ 276225 w 440698"/>
                <a:gd name="connsiteY57" fmla="*/ 1300360 h 1393395"/>
                <a:gd name="connsiteX58" fmla="*/ 211931 w 440698"/>
                <a:gd name="connsiteY58" fmla="*/ 1312266 h 1393395"/>
                <a:gd name="connsiteX59" fmla="*/ 150019 w 440698"/>
                <a:gd name="connsiteY59" fmla="*/ 1300360 h 1393395"/>
                <a:gd name="connsiteX60" fmla="*/ 140494 w 440698"/>
                <a:gd name="connsiteY60" fmla="*/ 1319410 h 1393395"/>
                <a:gd name="connsiteX61" fmla="*/ 173831 w 440698"/>
                <a:gd name="connsiteY61" fmla="*/ 1343223 h 1393395"/>
                <a:gd name="connsiteX62" fmla="*/ 207169 w 440698"/>
                <a:gd name="connsiteY62" fmla="*/ 1362273 h 1393395"/>
                <a:gd name="connsiteX63" fmla="*/ 230981 w 440698"/>
                <a:gd name="connsiteY63" fmla="*/ 1362273 h 1393395"/>
                <a:gd name="connsiteX64" fmla="*/ 240506 w 440698"/>
                <a:gd name="connsiteY64" fmla="*/ 1374179 h 1393395"/>
                <a:gd name="connsiteX65" fmla="*/ 223837 w 440698"/>
                <a:gd name="connsiteY65" fmla="*/ 1384147 h 1393395"/>
                <a:gd name="connsiteX66" fmla="*/ 116681 w 440698"/>
                <a:gd name="connsiteY66" fmla="*/ 1383704 h 1393395"/>
                <a:gd name="connsiteX67" fmla="*/ 88106 w 440698"/>
                <a:gd name="connsiteY67" fmla="*/ 1367035 h 1393395"/>
                <a:gd name="connsiteX68" fmla="*/ 71437 w 440698"/>
                <a:gd name="connsiteY68" fmla="*/ 1369416 h 1393395"/>
                <a:gd name="connsiteX69" fmla="*/ 26194 w 440698"/>
                <a:gd name="connsiteY69" fmla="*/ 1364654 h 1393395"/>
                <a:gd name="connsiteX70" fmla="*/ 28575 w 440698"/>
                <a:gd name="connsiteY70" fmla="*/ 1347985 h 1393395"/>
                <a:gd name="connsiteX71" fmla="*/ 33337 w 440698"/>
                <a:gd name="connsiteY71" fmla="*/ 1321791 h 1393395"/>
                <a:gd name="connsiteX72" fmla="*/ 26194 w 440698"/>
                <a:gd name="connsiteY72" fmla="*/ 1295598 h 1393395"/>
                <a:gd name="connsiteX73" fmla="*/ 28575 w 440698"/>
                <a:gd name="connsiteY73" fmla="*/ 1281310 h 1393395"/>
                <a:gd name="connsiteX74" fmla="*/ 45244 w 440698"/>
                <a:gd name="connsiteY74" fmla="*/ 1271785 h 1393395"/>
                <a:gd name="connsiteX75" fmla="*/ 40481 w 440698"/>
                <a:gd name="connsiteY75" fmla="*/ 1255116 h 1393395"/>
                <a:gd name="connsiteX76" fmla="*/ 28575 w 440698"/>
                <a:gd name="connsiteY76" fmla="*/ 1250354 h 1393395"/>
                <a:gd name="connsiteX77" fmla="*/ 35719 w 440698"/>
                <a:gd name="connsiteY77" fmla="*/ 1212254 h 1393395"/>
                <a:gd name="connsiteX78" fmla="*/ 40481 w 440698"/>
                <a:gd name="connsiteY78" fmla="*/ 1128910 h 1393395"/>
                <a:gd name="connsiteX79" fmla="*/ 40481 w 440698"/>
                <a:gd name="connsiteY79" fmla="*/ 1024135 h 1393395"/>
                <a:gd name="connsiteX80" fmla="*/ 50006 w 440698"/>
                <a:gd name="connsiteY80" fmla="*/ 990798 h 1393395"/>
                <a:gd name="connsiteX81" fmla="*/ 42862 w 440698"/>
                <a:gd name="connsiteY81" fmla="*/ 957460 h 1393395"/>
                <a:gd name="connsiteX82" fmla="*/ 35719 w 440698"/>
                <a:gd name="connsiteY82" fmla="*/ 831254 h 1393395"/>
                <a:gd name="connsiteX83" fmla="*/ 30956 w 440698"/>
                <a:gd name="connsiteY83" fmla="*/ 816966 h 1393395"/>
                <a:gd name="connsiteX84" fmla="*/ 19050 w 440698"/>
                <a:gd name="connsiteY84" fmla="*/ 812204 h 1393395"/>
                <a:gd name="connsiteX85" fmla="*/ 19050 w 440698"/>
                <a:gd name="connsiteY85" fmla="*/ 795535 h 1393395"/>
                <a:gd name="connsiteX86" fmla="*/ 23812 w 440698"/>
                <a:gd name="connsiteY86" fmla="*/ 778866 h 1393395"/>
                <a:gd name="connsiteX87" fmla="*/ 7144 w 440698"/>
                <a:gd name="connsiteY87" fmla="*/ 769341 h 1393395"/>
                <a:gd name="connsiteX88" fmla="*/ 2381 w 440698"/>
                <a:gd name="connsiteY88" fmla="*/ 647898 h 1393395"/>
                <a:gd name="connsiteX89" fmla="*/ 16669 w 440698"/>
                <a:gd name="connsiteY89" fmla="*/ 614560 h 1393395"/>
                <a:gd name="connsiteX90" fmla="*/ 14287 w 440698"/>
                <a:gd name="connsiteY90" fmla="*/ 555029 h 1393395"/>
                <a:gd name="connsiteX91" fmla="*/ 21431 w 440698"/>
                <a:gd name="connsiteY91" fmla="*/ 533598 h 1393395"/>
                <a:gd name="connsiteX92" fmla="*/ 14287 w 440698"/>
                <a:gd name="connsiteY92" fmla="*/ 514548 h 1393395"/>
                <a:gd name="connsiteX93" fmla="*/ 9525 w 440698"/>
                <a:gd name="connsiteY93" fmla="*/ 502641 h 1393395"/>
                <a:gd name="connsiteX94" fmla="*/ 4762 w 440698"/>
                <a:gd name="connsiteY94" fmla="*/ 400248 h 1393395"/>
                <a:gd name="connsiteX95" fmla="*/ 0 w 440698"/>
                <a:gd name="connsiteY95" fmla="*/ 355004 h 1393395"/>
                <a:gd name="connsiteX96" fmla="*/ 0 w 440698"/>
                <a:gd name="connsiteY96" fmla="*/ 328810 h 1393395"/>
                <a:gd name="connsiteX97" fmla="*/ 14287 w 440698"/>
                <a:gd name="connsiteY97" fmla="*/ 285948 h 1393395"/>
                <a:gd name="connsiteX98" fmla="*/ 45244 w 440698"/>
                <a:gd name="connsiteY98" fmla="*/ 243085 h 1393395"/>
                <a:gd name="connsiteX99" fmla="*/ 61912 w 440698"/>
                <a:gd name="connsiteY99" fmla="*/ 219273 h 1393395"/>
                <a:gd name="connsiteX100" fmla="*/ 71437 w 440698"/>
                <a:gd name="connsiteY100" fmla="*/ 195460 h 1393395"/>
                <a:gd name="connsiteX101" fmla="*/ 85725 w 440698"/>
                <a:gd name="connsiteY101" fmla="*/ 188316 h 1393395"/>
                <a:gd name="connsiteX102" fmla="*/ 85725 w 440698"/>
                <a:gd name="connsiteY102" fmla="*/ 176410 h 1393395"/>
                <a:gd name="connsiteX103" fmla="*/ 78581 w 440698"/>
                <a:gd name="connsiteY103" fmla="*/ 154979 h 1393395"/>
                <a:gd name="connsiteX104" fmla="*/ 69056 w 440698"/>
                <a:gd name="connsiteY104" fmla="*/ 143073 h 1393395"/>
                <a:gd name="connsiteX105" fmla="*/ 61912 w 440698"/>
                <a:gd name="connsiteY105" fmla="*/ 121641 h 1393395"/>
                <a:gd name="connsiteX106" fmla="*/ 54769 w 440698"/>
                <a:gd name="connsiteY106" fmla="*/ 73663 h 1393395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33362 w 440698"/>
                <a:gd name="connsiteY9" fmla="*/ 143718 h 1394040"/>
                <a:gd name="connsiteX10" fmla="*/ 222749 w 440698"/>
                <a:gd name="connsiteY10" fmla="*/ 150418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11931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33362 w 440698"/>
                <a:gd name="connsiteY9" fmla="*/ 143718 h 1394040"/>
                <a:gd name="connsiteX10" fmla="*/ 222749 w 440698"/>
                <a:gd name="connsiteY10" fmla="*/ 150418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11931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33362 w 440698"/>
                <a:gd name="connsiteY9" fmla="*/ 143718 h 1394040"/>
                <a:gd name="connsiteX10" fmla="*/ 222749 w 440698"/>
                <a:gd name="connsiteY10" fmla="*/ 150418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11931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33362 w 440698"/>
                <a:gd name="connsiteY9" fmla="*/ 143718 h 1394040"/>
                <a:gd name="connsiteX10" fmla="*/ 222749 w 440698"/>
                <a:gd name="connsiteY10" fmla="*/ 150418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11931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33362 w 440698"/>
                <a:gd name="connsiteY9" fmla="*/ 143718 h 1394040"/>
                <a:gd name="connsiteX10" fmla="*/ 222749 w 440698"/>
                <a:gd name="connsiteY10" fmla="*/ 150418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11931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22749 w 440698"/>
                <a:gd name="connsiteY10" fmla="*/ 150418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11931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11931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11931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11931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06128 w 440698"/>
                <a:gd name="connsiteY13" fmla="*/ 181818 h 1394040"/>
                <a:gd name="connsiteX14" fmla="*/ 211931 w 440698"/>
                <a:gd name="connsiteY14" fmla="*/ 198486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06128 w 440698"/>
                <a:gd name="connsiteY13" fmla="*/ 181818 h 1394040"/>
                <a:gd name="connsiteX14" fmla="*/ 209352 w 440698"/>
                <a:gd name="connsiteY14" fmla="*/ 197197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06128 w 440698"/>
                <a:gd name="connsiteY13" fmla="*/ 181818 h 1394040"/>
                <a:gd name="connsiteX14" fmla="*/ 209352 w 440698"/>
                <a:gd name="connsiteY14" fmla="*/ 197197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06128 w 440698"/>
                <a:gd name="connsiteY13" fmla="*/ 181818 h 1394040"/>
                <a:gd name="connsiteX14" fmla="*/ 209352 w 440698"/>
                <a:gd name="connsiteY14" fmla="*/ 197197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85762 w 440698"/>
                <a:gd name="connsiteY32" fmla="*/ 636636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06128 w 440698"/>
                <a:gd name="connsiteY13" fmla="*/ 181818 h 1394040"/>
                <a:gd name="connsiteX14" fmla="*/ 209352 w 440698"/>
                <a:gd name="connsiteY14" fmla="*/ 197197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95773 w 440698"/>
                <a:gd name="connsiteY32" fmla="*/ 628165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06128 w 440698"/>
                <a:gd name="connsiteY13" fmla="*/ 181818 h 1394040"/>
                <a:gd name="connsiteX14" fmla="*/ 209352 w 440698"/>
                <a:gd name="connsiteY14" fmla="*/ 197197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95773 w 440698"/>
                <a:gd name="connsiteY32" fmla="*/ 628165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06128 w 440698"/>
                <a:gd name="connsiteY13" fmla="*/ 181818 h 1394040"/>
                <a:gd name="connsiteX14" fmla="*/ 209352 w 440698"/>
                <a:gd name="connsiteY14" fmla="*/ 197197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95773 w 440698"/>
                <a:gd name="connsiteY32" fmla="*/ 628165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06128 w 440698"/>
                <a:gd name="connsiteY13" fmla="*/ 181818 h 1394040"/>
                <a:gd name="connsiteX14" fmla="*/ 209352 w 440698"/>
                <a:gd name="connsiteY14" fmla="*/ 197197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95773 w 440698"/>
                <a:gd name="connsiteY32" fmla="*/ 628165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  <a:gd name="connsiteX0" fmla="*/ 54769 w 440698"/>
                <a:gd name="connsiteY0" fmla="*/ 74308 h 1394040"/>
                <a:gd name="connsiteX1" fmla="*/ 107156 w 440698"/>
                <a:gd name="connsiteY1" fmla="*/ 3224 h 1394040"/>
                <a:gd name="connsiteX2" fmla="*/ 147637 w 440698"/>
                <a:gd name="connsiteY2" fmla="*/ 3224 h 1394040"/>
                <a:gd name="connsiteX3" fmla="*/ 200025 w 440698"/>
                <a:gd name="connsiteY3" fmla="*/ 26537 h 1394040"/>
                <a:gd name="connsiteX4" fmla="*/ 219023 w 440698"/>
                <a:gd name="connsiteY4" fmla="*/ 54218 h 1394040"/>
                <a:gd name="connsiteX5" fmla="*/ 211234 w 440698"/>
                <a:gd name="connsiteY5" fmla="*/ 62506 h 1394040"/>
                <a:gd name="connsiteX6" fmla="*/ 216694 w 440698"/>
                <a:gd name="connsiteY6" fmla="*/ 69899 h 1394040"/>
                <a:gd name="connsiteX7" fmla="*/ 221456 w 440698"/>
                <a:gd name="connsiteY7" fmla="*/ 93711 h 1394040"/>
                <a:gd name="connsiteX8" fmla="*/ 216694 w 440698"/>
                <a:gd name="connsiteY8" fmla="*/ 112761 h 1394040"/>
                <a:gd name="connsiteX9" fmla="*/ 228849 w 440698"/>
                <a:gd name="connsiteY9" fmla="*/ 139205 h 1394040"/>
                <a:gd name="connsiteX10" fmla="*/ 219526 w 440698"/>
                <a:gd name="connsiteY10" fmla="*/ 149129 h 1394040"/>
                <a:gd name="connsiteX11" fmla="*/ 210842 w 440698"/>
                <a:gd name="connsiteY11" fmla="*/ 154535 h 1394040"/>
                <a:gd name="connsiteX12" fmla="*/ 207169 w 440698"/>
                <a:gd name="connsiteY12" fmla="*/ 167530 h 1394040"/>
                <a:gd name="connsiteX13" fmla="*/ 206128 w 440698"/>
                <a:gd name="connsiteY13" fmla="*/ 181818 h 1394040"/>
                <a:gd name="connsiteX14" fmla="*/ 209352 w 440698"/>
                <a:gd name="connsiteY14" fmla="*/ 197197 h 1394040"/>
                <a:gd name="connsiteX15" fmla="*/ 202406 w 440698"/>
                <a:gd name="connsiteY15" fmla="*/ 205630 h 1394040"/>
                <a:gd name="connsiteX16" fmla="*/ 176212 w 440698"/>
                <a:gd name="connsiteY16" fmla="*/ 205630 h 1394040"/>
                <a:gd name="connsiteX17" fmla="*/ 164306 w 440698"/>
                <a:gd name="connsiteY17" fmla="*/ 224680 h 1394040"/>
                <a:gd name="connsiteX18" fmla="*/ 159544 w 440698"/>
                <a:gd name="connsiteY18" fmla="*/ 250874 h 1394040"/>
                <a:gd name="connsiteX19" fmla="*/ 207169 w 440698"/>
                <a:gd name="connsiteY19" fmla="*/ 343743 h 1394040"/>
                <a:gd name="connsiteX20" fmla="*/ 223837 w 440698"/>
                <a:gd name="connsiteY20" fmla="*/ 386605 h 1394040"/>
                <a:gd name="connsiteX21" fmla="*/ 228600 w 440698"/>
                <a:gd name="connsiteY21" fmla="*/ 427086 h 1394040"/>
                <a:gd name="connsiteX22" fmla="*/ 242887 w 440698"/>
                <a:gd name="connsiteY22" fmla="*/ 460424 h 1394040"/>
                <a:gd name="connsiteX23" fmla="*/ 271462 w 440698"/>
                <a:gd name="connsiteY23" fmla="*/ 484236 h 1394040"/>
                <a:gd name="connsiteX24" fmla="*/ 311944 w 440698"/>
                <a:gd name="connsiteY24" fmla="*/ 519955 h 1394040"/>
                <a:gd name="connsiteX25" fmla="*/ 326231 w 440698"/>
                <a:gd name="connsiteY25" fmla="*/ 522336 h 1394040"/>
                <a:gd name="connsiteX26" fmla="*/ 361950 w 440698"/>
                <a:gd name="connsiteY26" fmla="*/ 555674 h 1394040"/>
                <a:gd name="connsiteX27" fmla="*/ 388144 w 440698"/>
                <a:gd name="connsiteY27" fmla="*/ 553293 h 1394040"/>
                <a:gd name="connsiteX28" fmla="*/ 402431 w 440698"/>
                <a:gd name="connsiteY28" fmla="*/ 546149 h 1394040"/>
                <a:gd name="connsiteX29" fmla="*/ 428625 w 440698"/>
                <a:gd name="connsiteY29" fmla="*/ 546149 h 1394040"/>
                <a:gd name="connsiteX30" fmla="*/ 431006 w 440698"/>
                <a:gd name="connsiteY30" fmla="*/ 565199 h 1394040"/>
                <a:gd name="connsiteX31" fmla="*/ 400050 w 440698"/>
                <a:gd name="connsiteY31" fmla="*/ 584249 h 1394040"/>
                <a:gd name="connsiteX32" fmla="*/ 395773 w 440698"/>
                <a:gd name="connsiteY32" fmla="*/ 628165 h 1394040"/>
                <a:gd name="connsiteX33" fmla="*/ 357187 w 440698"/>
                <a:gd name="connsiteY33" fmla="*/ 622349 h 1394040"/>
                <a:gd name="connsiteX34" fmla="*/ 340519 w 440698"/>
                <a:gd name="connsiteY34" fmla="*/ 603299 h 1394040"/>
                <a:gd name="connsiteX35" fmla="*/ 323850 w 440698"/>
                <a:gd name="connsiteY35" fmla="*/ 622349 h 1394040"/>
                <a:gd name="connsiteX36" fmla="*/ 319087 w 440698"/>
                <a:gd name="connsiteY36" fmla="*/ 639018 h 1394040"/>
                <a:gd name="connsiteX37" fmla="*/ 292894 w 440698"/>
                <a:gd name="connsiteY37" fmla="*/ 631874 h 1394040"/>
                <a:gd name="connsiteX38" fmla="*/ 278606 w 440698"/>
                <a:gd name="connsiteY38" fmla="*/ 619968 h 1394040"/>
                <a:gd name="connsiteX39" fmla="*/ 264319 w 440698"/>
                <a:gd name="connsiteY39" fmla="*/ 617586 h 1394040"/>
                <a:gd name="connsiteX40" fmla="*/ 254794 w 440698"/>
                <a:gd name="connsiteY40" fmla="*/ 608061 h 1394040"/>
                <a:gd name="connsiteX41" fmla="*/ 242887 w 440698"/>
                <a:gd name="connsiteY41" fmla="*/ 605680 h 1394040"/>
                <a:gd name="connsiteX42" fmla="*/ 240506 w 440698"/>
                <a:gd name="connsiteY42" fmla="*/ 693786 h 1394040"/>
                <a:gd name="connsiteX43" fmla="*/ 247650 w 440698"/>
                <a:gd name="connsiteY43" fmla="*/ 750936 h 1394040"/>
                <a:gd name="connsiteX44" fmla="*/ 233362 w 440698"/>
                <a:gd name="connsiteY44" fmla="*/ 760461 h 1394040"/>
                <a:gd name="connsiteX45" fmla="*/ 221456 w 440698"/>
                <a:gd name="connsiteY45" fmla="*/ 789036 h 1394040"/>
                <a:gd name="connsiteX46" fmla="*/ 216694 w 440698"/>
                <a:gd name="connsiteY46" fmla="*/ 934293 h 1394040"/>
                <a:gd name="connsiteX47" fmla="*/ 219075 w 440698"/>
                <a:gd name="connsiteY47" fmla="*/ 996205 h 1394040"/>
                <a:gd name="connsiteX48" fmla="*/ 204787 w 440698"/>
                <a:gd name="connsiteY48" fmla="*/ 1034305 h 1394040"/>
                <a:gd name="connsiteX49" fmla="*/ 204787 w 440698"/>
                <a:gd name="connsiteY49" fmla="*/ 1103361 h 1394040"/>
                <a:gd name="connsiteX50" fmla="*/ 192881 w 440698"/>
                <a:gd name="connsiteY50" fmla="*/ 1146224 h 1394040"/>
                <a:gd name="connsiteX51" fmla="*/ 192881 w 440698"/>
                <a:gd name="connsiteY51" fmla="*/ 1193849 h 1394040"/>
                <a:gd name="connsiteX52" fmla="*/ 169069 w 440698"/>
                <a:gd name="connsiteY52" fmla="*/ 1222424 h 1394040"/>
                <a:gd name="connsiteX53" fmla="*/ 202406 w 440698"/>
                <a:gd name="connsiteY53" fmla="*/ 1270049 h 1394040"/>
                <a:gd name="connsiteX54" fmla="*/ 240506 w 440698"/>
                <a:gd name="connsiteY54" fmla="*/ 1281955 h 1394040"/>
                <a:gd name="connsiteX55" fmla="*/ 271462 w 440698"/>
                <a:gd name="connsiteY55" fmla="*/ 1279574 h 1394040"/>
                <a:gd name="connsiteX56" fmla="*/ 283369 w 440698"/>
                <a:gd name="connsiteY56" fmla="*/ 1291480 h 1394040"/>
                <a:gd name="connsiteX57" fmla="*/ 276225 w 440698"/>
                <a:gd name="connsiteY57" fmla="*/ 1301005 h 1394040"/>
                <a:gd name="connsiteX58" fmla="*/ 211931 w 440698"/>
                <a:gd name="connsiteY58" fmla="*/ 1312911 h 1394040"/>
                <a:gd name="connsiteX59" fmla="*/ 150019 w 440698"/>
                <a:gd name="connsiteY59" fmla="*/ 1301005 h 1394040"/>
                <a:gd name="connsiteX60" fmla="*/ 140494 w 440698"/>
                <a:gd name="connsiteY60" fmla="*/ 1320055 h 1394040"/>
                <a:gd name="connsiteX61" fmla="*/ 173831 w 440698"/>
                <a:gd name="connsiteY61" fmla="*/ 1343868 h 1394040"/>
                <a:gd name="connsiteX62" fmla="*/ 207169 w 440698"/>
                <a:gd name="connsiteY62" fmla="*/ 1362918 h 1394040"/>
                <a:gd name="connsiteX63" fmla="*/ 230981 w 440698"/>
                <a:gd name="connsiteY63" fmla="*/ 1362918 h 1394040"/>
                <a:gd name="connsiteX64" fmla="*/ 240506 w 440698"/>
                <a:gd name="connsiteY64" fmla="*/ 1374824 h 1394040"/>
                <a:gd name="connsiteX65" fmla="*/ 223837 w 440698"/>
                <a:gd name="connsiteY65" fmla="*/ 1384792 h 1394040"/>
                <a:gd name="connsiteX66" fmla="*/ 116681 w 440698"/>
                <a:gd name="connsiteY66" fmla="*/ 1384349 h 1394040"/>
                <a:gd name="connsiteX67" fmla="*/ 88106 w 440698"/>
                <a:gd name="connsiteY67" fmla="*/ 1367680 h 1394040"/>
                <a:gd name="connsiteX68" fmla="*/ 71437 w 440698"/>
                <a:gd name="connsiteY68" fmla="*/ 1370061 h 1394040"/>
                <a:gd name="connsiteX69" fmla="*/ 26194 w 440698"/>
                <a:gd name="connsiteY69" fmla="*/ 1365299 h 1394040"/>
                <a:gd name="connsiteX70" fmla="*/ 28575 w 440698"/>
                <a:gd name="connsiteY70" fmla="*/ 1348630 h 1394040"/>
                <a:gd name="connsiteX71" fmla="*/ 33337 w 440698"/>
                <a:gd name="connsiteY71" fmla="*/ 1322436 h 1394040"/>
                <a:gd name="connsiteX72" fmla="*/ 26194 w 440698"/>
                <a:gd name="connsiteY72" fmla="*/ 1296243 h 1394040"/>
                <a:gd name="connsiteX73" fmla="*/ 28575 w 440698"/>
                <a:gd name="connsiteY73" fmla="*/ 1281955 h 1394040"/>
                <a:gd name="connsiteX74" fmla="*/ 45244 w 440698"/>
                <a:gd name="connsiteY74" fmla="*/ 1272430 h 1394040"/>
                <a:gd name="connsiteX75" fmla="*/ 40481 w 440698"/>
                <a:gd name="connsiteY75" fmla="*/ 1255761 h 1394040"/>
                <a:gd name="connsiteX76" fmla="*/ 28575 w 440698"/>
                <a:gd name="connsiteY76" fmla="*/ 1250999 h 1394040"/>
                <a:gd name="connsiteX77" fmla="*/ 35719 w 440698"/>
                <a:gd name="connsiteY77" fmla="*/ 1212899 h 1394040"/>
                <a:gd name="connsiteX78" fmla="*/ 40481 w 440698"/>
                <a:gd name="connsiteY78" fmla="*/ 1129555 h 1394040"/>
                <a:gd name="connsiteX79" fmla="*/ 40481 w 440698"/>
                <a:gd name="connsiteY79" fmla="*/ 1024780 h 1394040"/>
                <a:gd name="connsiteX80" fmla="*/ 50006 w 440698"/>
                <a:gd name="connsiteY80" fmla="*/ 991443 h 1394040"/>
                <a:gd name="connsiteX81" fmla="*/ 42862 w 440698"/>
                <a:gd name="connsiteY81" fmla="*/ 958105 h 1394040"/>
                <a:gd name="connsiteX82" fmla="*/ 35719 w 440698"/>
                <a:gd name="connsiteY82" fmla="*/ 831899 h 1394040"/>
                <a:gd name="connsiteX83" fmla="*/ 30956 w 440698"/>
                <a:gd name="connsiteY83" fmla="*/ 817611 h 1394040"/>
                <a:gd name="connsiteX84" fmla="*/ 19050 w 440698"/>
                <a:gd name="connsiteY84" fmla="*/ 812849 h 1394040"/>
                <a:gd name="connsiteX85" fmla="*/ 19050 w 440698"/>
                <a:gd name="connsiteY85" fmla="*/ 796180 h 1394040"/>
                <a:gd name="connsiteX86" fmla="*/ 23812 w 440698"/>
                <a:gd name="connsiteY86" fmla="*/ 779511 h 1394040"/>
                <a:gd name="connsiteX87" fmla="*/ 7144 w 440698"/>
                <a:gd name="connsiteY87" fmla="*/ 769986 h 1394040"/>
                <a:gd name="connsiteX88" fmla="*/ 2381 w 440698"/>
                <a:gd name="connsiteY88" fmla="*/ 648543 h 1394040"/>
                <a:gd name="connsiteX89" fmla="*/ 16669 w 440698"/>
                <a:gd name="connsiteY89" fmla="*/ 615205 h 1394040"/>
                <a:gd name="connsiteX90" fmla="*/ 14287 w 440698"/>
                <a:gd name="connsiteY90" fmla="*/ 555674 h 1394040"/>
                <a:gd name="connsiteX91" fmla="*/ 21431 w 440698"/>
                <a:gd name="connsiteY91" fmla="*/ 534243 h 1394040"/>
                <a:gd name="connsiteX92" fmla="*/ 14287 w 440698"/>
                <a:gd name="connsiteY92" fmla="*/ 515193 h 1394040"/>
                <a:gd name="connsiteX93" fmla="*/ 9525 w 440698"/>
                <a:gd name="connsiteY93" fmla="*/ 503286 h 1394040"/>
                <a:gd name="connsiteX94" fmla="*/ 4762 w 440698"/>
                <a:gd name="connsiteY94" fmla="*/ 400893 h 1394040"/>
                <a:gd name="connsiteX95" fmla="*/ 0 w 440698"/>
                <a:gd name="connsiteY95" fmla="*/ 355649 h 1394040"/>
                <a:gd name="connsiteX96" fmla="*/ 0 w 440698"/>
                <a:gd name="connsiteY96" fmla="*/ 329455 h 1394040"/>
                <a:gd name="connsiteX97" fmla="*/ 14287 w 440698"/>
                <a:gd name="connsiteY97" fmla="*/ 286593 h 1394040"/>
                <a:gd name="connsiteX98" fmla="*/ 45244 w 440698"/>
                <a:gd name="connsiteY98" fmla="*/ 243730 h 1394040"/>
                <a:gd name="connsiteX99" fmla="*/ 61912 w 440698"/>
                <a:gd name="connsiteY99" fmla="*/ 219918 h 1394040"/>
                <a:gd name="connsiteX100" fmla="*/ 71437 w 440698"/>
                <a:gd name="connsiteY100" fmla="*/ 196105 h 1394040"/>
                <a:gd name="connsiteX101" fmla="*/ 85725 w 440698"/>
                <a:gd name="connsiteY101" fmla="*/ 188961 h 1394040"/>
                <a:gd name="connsiteX102" fmla="*/ 85725 w 440698"/>
                <a:gd name="connsiteY102" fmla="*/ 177055 h 1394040"/>
                <a:gd name="connsiteX103" fmla="*/ 78581 w 440698"/>
                <a:gd name="connsiteY103" fmla="*/ 155624 h 1394040"/>
                <a:gd name="connsiteX104" fmla="*/ 69056 w 440698"/>
                <a:gd name="connsiteY104" fmla="*/ 143718 h 1394040"/>
                <a:gd name="connsiteX105" fmla="*/ 61912 w 440698"/>
                <a:gd name="connsiteY105" fmla="*/ 122286 h 1394040"/>
                <a:gd name="connsiteX106" fmla="*/ 54769 w 440698"/>
                <a:gd name="connsiteY106" fmla="*/ 74308 h 1394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40698" h="1394040">
                  <a:moveTo>
                    <a:pt x="54769" y="74308"/>
                  </a:moveTo>
                  <a:cubicBezTo>
                    <a:pt x="54179" y="52978"/>
                    <a:pt x="77444" y="7792"/>
                    <a:pt x="107156" y="3224"/>
                  </a:cubicBezTo>
                  <a:cubicBezTo>
                    <a:pt x="121939" y="0"/>
                    <a:pt x="134143" y="645"/>
                    <a:pt x="147637" y="3224"/>
                  </a:cubicBezTo>
                  <a:cubicBezTo>
                    <a:pt x="166390" y="7127"/>
                    <a:pt x="187075" y="14898"/>
                    <a:pt x="200025" y="26537"/>
                  </a:cubicBezTo>
                  <a:cubicBezTo>
                    <a:pt x="213450" y="39632"/>
                    <a:pt x="215913" y="45636"/>
                    <a:pt x="219023" y="54218"/>
                  </a:cubicBezTo>
                  <a:cubicBezTo>
                    <a:pt x="217502" y="68371"/>
                    <a:pt x="215979" y="65761"/>
                    <a:pt x="211234" y="62506"/>
                  </a:cubicBezTo>
                  <a:lnTo>
                    <a:pt x="216694" y="69899"/>
                  </a:lnTo>
                  <a:lnTo>
                    <a:pt x="221456" y="93711"/>
                  </a:lnTo>
                  <a:lnTo>
                    <a:pt x="216694" y="112761"/>
                  </a:lnTo>
                  <a:lnTo>
                    <a:pt x="228849" y="139205"/>
                  </a:lnTo>
                  <a:cubicBezTo>
                    <a:pt x="232541" y="145777"/>
                    <a:pt x="223841" y="149028"/>
                    <a:pt x="219526" y="149129"/>
                  </a:cubicBezTo>
                  <a:cubicBezTo>
                    <a:pt x="211044" y="144699"/>
                    <a:pt x="209653" y="150584"/>
                    <a:pt x="210842" y="154535"/>
                  </a:cubicBezTo>
                  <a:cubicBezTo>
                    <a:pt x="209618" y="158867"/>
                    <a:pt x="216774" y="165777"/>
                    <a:pt x="207169" y="167530"/>
                  </a:cubicBezTo>
                  <a:cubicBezTo>
                    <a:pt x="216493" y="171004"/>
                    <a:pt x="204541" y="177055"/>
                    <a:pt x="206128" y="181818"/>
                  </a:cubicBezTo>
                  <a:lnTo>
                    <a:pt x="209352" y="197197"/>
                  </a:lnTo>
                  <a:cubicBezTo>
                    <a:pt x="207682" y="203231"/>
                    <a:pt x="206655" y="204753"/>
                    <a:pt x="202406" y="205630"/>
                  </a:cubicBezTo>
                  <a:lnTo>
                    <a:pt x="176212" y="205630"/>
                  </a:lnTo>
                  <a:lnTo>
                    <a:pt x="164306" y="224680"/>
                  </a:lnTo>
                  <a:lnTo>
                    <a:pt x="159544" y="250874"/>
                  </a:lnTo>
                  <a:lnTo>
                    <a:pt x="207169" y="343743"/>
                  </a:lnTo>
                  <a:lnTo>
                    <a:pt x="223837" y="386605"/>
                  </a:lnTo>
                  <a:lnTo>
                    <a:pt x="228600" y="427086"/>
                  </a:lnTo>
                  <a:cubicBezTo>
                    <a:pt x="243220" y="458764"/>
                    <a:pt x="242887" y="446678"/>
                    <a:pt x="242887" y="460424"/>
                  </a:cubicBezTo>
                  <a:lnTo>
                    <a:pt x="271462" y="484236"/>
                  </a:lnTo>
                  <a:lnTo>
                    <a:pt x="311944" y="519955"/>
                  </a:lnTo>
                  <a:lnTo>
                    <a:pt x="326231" y="522336"/>
                  </a:lnTo>
                  <a:cubicBezTo>
                    <a:pt x="344298" y="534219"/>
                    <a:pt x="350044" y="544561"/>
                    <a:pt x="361950" y="555674"/>
                  </a:cubicBezTo>
                  <a:lnTo>
                    <a:pt x="388144" y="553293"/>
                  </a:lnTo>
                  <a:lnTo>
                    <a:pt x="402431" y="546149"/>
                  </a:lnTo>
                  <a:lnTo>
                    <a:pt x="428625" y="546149"/>
                  </a:lnTo>
                  <a:cubicBezTo>
                    <a:pt x="440698" y="557705"/>
                    <a:pt x="438888" y="559717"/>
                    <a:pt x="431006" y="565199"/>
                  </a:cubicBezTo>
                  <a:lnTo>
                    <a:pt x="400050" y="584249"/>
                  </a:lnTo>
                  <a:lnTo>
                    <a:pt x="395773" y="628165"/>
                  </a:lnTo>
                  <a:cubicBezTo>
                    <a:pt x="382911" y="630847"/>
                    <a:pt x="370049" y="624288"/>
                    <a:pt x="357187" y="622349"/>
                  </a:cubicBezTo>
                  <a:lnTo>
                    <a:pt x="340519" y="603299"/>
                  </a:lnTo>
                  <a:lnTo>
                    <a:pt x="323850" y="622349"/>
                  </a:lnTo>
                  <a:lnTo>
                    <a:pt x="319087" y="639018"/>
                  </a:lnTo>
                  <a:lnTo>
                    <a:pt x="292894" y="631874"/>
                  </a:lnTo>
                  <a:lnTo>
                    <a:pt x="278606" y="619968"/>
                  </a:lnTo>
                  <a:lnTo>
                    <a:pt x="264319" y="617586"/>
                  </a:lnTo>
                  <a:lnTo>
                    <a:pt x="254794" y="608061"/>
                  </a:lnTo>
                  <a:lnTo>
                    <a:pt x="242887" y="605680"/>
                  </a:lnTo>
                  <a:cubicBezTo>
                    <a:pt x="242093" y="635049"/>
                    <a:pt x="241300" y="664417"/>
                    <a:pt x="240506" y="693786"/>
                  </a:cubicBezTo>
                  <a:cubicBezTo>
                    <a:pt x="247753" y="749342"/>
                    <a:pt x="247650" y="730144"/>
                    <a:pt x="247650" y="750936"/>
                  </a:cubicBezTo>
                  <a:lnTo>
                    <a:pt x="233362" y="760461"/>
                  </a:lnTo>
                  <a:lnTo>
                    <a:pt x="221456" y="789036"/>
                  </a:lnTo>
                  <a:lnTo>
                    <a:pt x="216694" y="934293"/>
                  </a:lnTo>
                  <a:cubicBezTo>
                    <a:pt x="217488" y="954930"/>
                    <a:pt x="218281" y="975568"/>
                    <a:pt x="219075" y="996205"/>
                  </a:cubicBezTo>
                  <a:lnTo>
                    <a:pt x="204787" y="1034305"/>
                  </a:lnTo>
                  <a:lnTo>
                    <a:pt x="204787" y="1103361"/>
                  </a:lnTo>
                  <a:cubicBezTo>
                    <a:pt x="192657" y="1144604"/>
                    <a:pt x="192881" y="1129777"/>
                    <a:pt x="192881" y="1146224"/>
                  </a:cubicBezTo>
                  <a:lnTo>
                    <a:pt x="192881" y="1193849"/>
                  </a:lnTo>
                  <a:lnTo>
                    <a:pt x="169069" y="1222424"/>
                  </a:lnTo>
                  <a:lnTo>
                    <a:pt x="202406" y="1270049"/>
                  </a:lnTo>
                  <a:lnTo>
                    <a:pt x="240506" y="1281955"/>
                  </a:lnTo>
                  <a:lnTo>
                    <a:pt x="271462" y="1279574"/>
                  </a:lnTo>
                  <a:cubicBezTo>
                    <a:pt x="283239" y="1283543"/>
                    <a:pt x="281710" y="1285201"/>
                    <a:pt x="283369" y="1291480"/>
                  </a:cubicBezTo>
                  <a:cubicBezTo>
                    <a:pt x="283298" y="1296965"/>
                    <a:pt x="278606" y="1297830"/>
                    <a:pt x="276225" y="1301005"/>
                  </a:cubicBezTo>
                  <a:lnTo>
                    <a:pt x="211931" y="1312911"/>
                  </a:lnTo>
                  <a:lnTo>
                    <a:pt x="150019" y="1301005"/>
                  </a:lnTo>
                  <a:lnTo>
                    <a:pt x="140494" y="1320055"/>
                  </a:lnTo>
                  <a:lnTo>
                    <a:pt x="173831" y="1343868"/>
                  </a:lnTo>
                  <a:cubicBezTo>
                    <a:pt x="205463" y="1363334"/>
                    <a:pt x="192671" y="1362918"/>
                    <a:pt x="207169" y="1362918"/>
                  </a:cubicBezTo>
                  <a:lnTo>
                    <a:pt x="230981" y="1362918"/>
                  </a:lnTo>
                  <a:cubicBezTo>
                    <a:pt x="245435" y="1364284"/>
                    <a:pt x="244272" y="1369120"/>
                    <a:pt x="240506" y="1374824"/>
                  </a:cubicBezTo>
                  <a:lnTo>
                    <a:pt x="223837" y="1384792"/>
                  </a:lnTo>
                  <a:cubicBezTo>
                    <a:pt x="193323" y="1392452"/>
                    <a:pt x="153268" y="1394040"/>
                    <a:pt x="116681" y="1384349"/>
                  </a:cubicBezTo>
                  <a:lnTo>
                    <a:pt x="88106" y="1367680"/>
                  </a:lnTo>
                  <a:lnTo>
                    <a:pt x="71437" y="1370061"/>
                  </a:lnTo>
                  <a:lnTo>
                    <a:pt x="26194" y="1365299"/>
                  </a:lnTo>
                  <a:lnTo>
                    <a:pt x="28575" y="1348630"/>
                  </a:lnTo>
                  <a:lnTo>
                    <a:pt x="33337" y="1322436"/>
                  </a:lnTo>
                  <a:lnTo>
                    <a:pt x="26194" y="1296243"/>
                  </a:lnTo>
                  <a:lnTo>
                    <a:pt x="28575" y="1281955"/>
                  </a:lnTo>
                  <a:lnTo>
                    <a:pt x="45244" y="1272430"/>
                  </a:lnTo>
                  <a:lnTo>
                    <a:pt x="40481" y="1255761"/>
                  </a:lnTo>
                  <a:lnTo>
                    <a:pt x="28575" y="1250999"/>
                  </a:lnTo>
                  <a:lnTo>
                    <a:pt x="35719" y="1212899"/>
                  </a:lnTo>
                  <a:lnTo>
                    <a:pt x="40481" y="1129555"/>
                  </a:lnTo>
                  <a:lnTo>
                    <a:pt x="40481" y="1024780"/>
                  </a:lnTo>
                  <a:lnTo>
                    <a:pt x="50006" y="991443"/>
                  </a:lnTo>
                  <a:lnTo>
                    <a:pt x="42862" y="958105"/>
                  </a:lnTo>
                  <a:lnTo>
                    <a:pt x="35719" y="831899"/>
                  </a:lnTo>
                  <a:lnTo>
                    <a:pt x="30956" y="817611"/>
                  </a:lnTo>
                  <a:lnTo>
                    <a:pt x="19050" y="812849"/>
                  </a:lnTo>
                  <a:lnTo>
                    <a:pt x="19050" y="796180"/>
                  </a:lnTo>
                  <a:lnTo>
                    <a:pt x="23812" y="779511"/>
                  </a:lnTo>
                  <a:lnTo>
                    <a:pt x="7144" y="769986"/>
                  </a:lnTo>
                  <a:lnTo>
                    <a:pt x="2381" y="648543"/>
                  </a:lnTo>
                  <a:lnTo>
                    <a:pt x="16669" y="615205"/>
                  </a:lnTo>
                  <a:lnTo>
                    <a:pt x="14287" y="555674"/>
                  </a:lnTo>
                  <a:lnTo>
                    <a:pt x="21431" y="534243"/>
                  </a:lnTo>
                  <a:lnTo>
                    <a:pt x="14287" y="515193"/>
                  </a:lnTo>
                  <a:lnTo>
                    <a:pt x="9525" y="503286"/>
                  </a:lnTo>
                  <a:lnTo>
                    <a:pt x="4762" y="400893"/>
                  </a:lnTo>
                  <a:lnTo>
                    <a:pt x="0" y="355649"/>
                  </a:lnTo>
                  <a:lnTo>
                    <a:pt x="0" y="329455"/>
                  </a:lnTo>
                  <a:lnTo>
                    <a:pt x="14287" y="286593"/>
                  </a:lnTo>
                  <a:lnTo>
                    <a:pt x="45244" y="243730"/>
                  </a:lnTo>
                  <a:lnTo>
                    <a:pt x="61912" y="219918"/>
                  </a:lnTo>
                  <a:lnTo>
                    <a:pt x="71437" y="196105"/>
                  </a:lnTo>
                  <a:lnTo>
                    <a:pt x="85725" y="188961"/>
                  </a:lnTo>
                  <a:lnTo>
                    <a:pt x="85725" y="177055"/>
                  </a:lnTo>
                  <a:lnTo>
                    <a:pt x="78581" y="155624"/>
                  </a:lnTo>
                  <a:lnTo>
                    <a:pt x="69056" y="143718"/>
                  </a:lnTo>
                  <a:lnTo>
                    <a:pt x="61912" y="122286"/>
                  </a:lnTo>
                  <a:lnTo>
                    <a:pt x="54769" y="7430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29" name="Group 182"/>
          <p:cNvGrpSpPr>
            <a:grpSpLocks/>
          </p:cNvGrpSpPr>
          <p:nvPr/>
        </p:nvGrpSpPr>
        <p:grpSpPr bwMode="auto">
          <a:xfrm>
            <a:off x="540270" y="2539479"/>
            <a:ext cx="4321175" cy="3959225"/>
            <a:chOff x="4038600" y="2440830"/>
            <a:chExt cx="3514759" cy="2512176"/>
          </a:xfrm>
        </p:grpSpPr>
        <p:grpSp>
          <p:nvGrpSpPr>
            <p:cNvPr id="30" name="Group 163"/>
            <p:cNvGrpSpPr>
              <a:grpSpLocks/>
            </p:cNvGrpSpPr>
            <p:nvPr/>
          </p:nvGrpSpPr>
          <p:grpSpPr bwMode="auto">
            <a:xfrm>
              <a:off x="4038600" y="2631759"/>
              <a:ext cx="1924442" cy="1727452"/>
              <a:chOff x="4038600" y="2631759"/>
              <a:chExt cx="1924442" cy="1727452"/>
            </a:xfrm>
          </p:grpSpPr>
          <p:sp>
            <p:nvSpPr>
              <p:cNvPr id="42" name="Freeform 164"/>
              <p:cNvSpPr/>
              <p:nvPr/>
            </p:nvSpPr>
            <p:spPr>
              <a:xfrm>
                <a:off x="5631992" y="3656626"/>
                <a:ext cx="272452" cy="630562"/>
              </a:xfrm>
              <a:custGeom>
                <a:avLst/>
                <a:gdLst>
                  <a:gd name="connsiteX0" fmla="*/ 82836 w 571786"/>
                  <a:gd name="connsiteY0" fmla="*/ 546100 h 1320800"/>
                  <a:gd name="connsiteX1" fmla="*/ 292386 w 571786"/>
                  <a:gd name="connsiteY1" fmla="*/ 406400 h 1320800"/>
                  <a:gd name="connsiteX2" fmla="*/ 470186 w 571786"/>
                  <a:gd name="connsiteY2" fmla="*/ 209550 h 1320800"/>
                  <a:gd name="connsiteX3" fmla="*/ 527336 w 571786"/>
                  <a:gd name="connsiteY3" fmla="*/ 95250 h 1320800"/>
                  <a:gd name="connsiteX4" fmla="*/ 571786 w 571786"/>
                  <a:gd name="connsiteY4" fmla="*/ 0 h 1320800"/>
                  <a:gd name="connsiteX5" fmla="*/ 546386 w 571786"/>
                  <a:gd name="connsiteY5" fmla="*/ 254000 h 1320800"/>
                  <a:gd name="connsiteX6" fmla="*/ 533686 w 571786"/>
                  <a:gd name="connsiteY6" fmla="*/ 552450 h 1320800"/>
                  <a:gd name="connsiteX7" fmla="*/ 501936 w 571786"/>
                  <a:gd name="connsiteY7" fmla="*/ 882650 h 1320800"/>
                  <a:gd name="connsiteX8" fmla="*/ 432086 w 571786"/>
                  <a:gd name="connsiteY8" fmla="*/ 1244600 h 1320800"/>
                  <a:gd name="connsiteX9" fmla="*/ 387636 w 571786"/>
                  <a:gd name="connsiteY9" fmla="*/ 1308100 h 1320800"/>
                  <a:gd name="connsiteX10" fmla="*/ 222536 w 571786"/>
                  <a:gd name="connsiteY10" fmla="*/ 1320800 h 1320800"/>
                  <a:gd name="connsiteX11" fmla="*/ 19336 w 571786"/>
                  <a:gd name="connsiteY11" fmla="*/ 1320800 h 1320800"/>
                  <a:gd name="connsiteX12" fmla="*/ 19336 w 571786"/>
                  <a:gd name="connsiteY12" fmla="*/ 1206500 h 1320800"/>
                  <a:gd name="connsiteX13" fmla="*/ 286 w 571786"/>
                  <a:gd name="connsiteY13" fmla="*/ 1060450 h 1320800"/>
                  <a:gd name="connsiteX14" fmla="*/ 286 w 571786"/>
                  <a:gd name="connsiteY14" fmla="*/ 946150 h 1320800"/>
                  <a:gd name="connsiteX15" fmla="*/ 19336 w 571786"/>
                  <a:gd name="connsiteY15" fmla="*/ 768350 h 1320800"/>
                  <a:gd name="connsiteX16" fmla="*/ 82836 w 571786"/>
                  <a:gd name="connsiteY16" fmla="*/ 546100 h 132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1786" h="1320800">
                    <a:moveTo>
                      <a:pt x="82836" y="546100"/>
                    </a:moveTo>
                    <a:lnTo>
                      <a:pt x="292386" y="406400"/>
                    </a:lnTo>
                    <a:lnTo>
                      <a:pt x="470186" y="209550"/>
                    </a:lnTo>
                    <a:lnTo>
                      <a:pt x="527336" y="95250"/>
                    </a:lnTo>
                    <a:lnTo>
                      <a:pt x="571786" y="0"/>
                    </a:lnTo>
                    <a:lnTo>
                      <a:pt x="546386" y="254000"/>
                    </a:lnTo>
                    <a:lnTo>
                      <a:pt x="533686" y="552450"/>
                    </a:lnTo>
                    <a:lnTo>
                      <a:pt x="501936" y="882650"/>
                    </a:lnTo>
                    <a:lnTo>
                      <a:pt x="432086" y="1244600"/>
                    </a:lnTo>
                    <a:lnTo>
                      <a:pt x="387636" y="1308100"/>
                    </a:lnTo>
                    <a:lnTo>
                      <a:pt x="222536" y="1320800"/>
                    </a:lnTo>
                    <a:lnTo>
                      <a:pt x="19336" y="1320800"/>
                    </a:lnTo>
                    <a:lnTo>
                      <a:pt x="19336" y="1206500"/>
                    </a:lnTo>
                    <a:cubicBezTo>
                      <a:pt x="0" y="1064703"/>
                      <a:pt x="286" y="1113798"/>
                      <a:pt x="286" y="1060450"/>
                    </a:cubicBezTo>
                    <a:lnTo>
                      <a:pt x="286" y="946150"/>
                    </a:lnTo>
                    <a:lnTo>
                      <a:pt x="19336" y="768350"/>
                    </a:lnTo>
                    <a:lnTo>
                      <a:pt x="82836" y="54610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3" name="Freeform 165"/>
              <p:cNvSpPr/>
              <p:nvPr/>
            </p:nvSpPr>
            <p:spPr>
              <a:xfrm>
                <a:off x="4466001" y="3259755"/>
                <a:ext cx="586224" cy="888428"/>
              </a:xfrm>
              <a:custGeom>
                <a:avLst/>
                <a:gdLst>
                  <a:gd name="connsiteX0" fmla="*/ 50800 w 1168400"/>
                  <a:gd name="connsiteY0" fmla="*/ 876300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066800 w 1168400"/>
                  <a:gd name="connsiteY8" fmla="*/ 6350 h 1847850"/>
                  <a:gd name="connsiteX9" fmla="*/ 1022350 w 1168400"/>
                  <a:gd name="connsiteY9" fmla="*/ 69850 h 1847850"/>
                  <a:gd name="connsiteX10" fmla="*/ 1028700 w 1168400"/>
                  <a:gd name="connsiteY10" fmla="*/ 114300 h 1847850"/>
                  <a:gd name="connsiteX11" fmla="*/ 1016000 w 1168400"/>
                  <a:gd name="connsiteY11" fmla="*/ 247650 h 1847850"/>
                  <a:gd name="connsiteX12" fmla="*/ 1035050 w 1168400"/>
                  <a:gd name="connsiteY12" fmla="*/ 450850 h 1847850"/>
                  <a:gd name="connsiteX13" fmla="*/ 1028700 w 1168400"/>
                  <a:gd name="connsiteY13" fmla="*/ 615950 h 1847850"/>
                  <a:gd name="connsiteX14" fmla="*/ 1092200 w 1168400"/>
                  <a:gd name="connsiteY14" fmla="*/ 711200 h 1847850"/>
                  <a:gd name="connsiteX15" fmla="*/ 1130300 w 1168400"/>
                  <a:gd name="connsiteY15" fmla="*/ 819150 h 1847850"/>
                  <a:gd name="connsiteX16" fmla="*/ 1168400 w 1168400"/>
                  <a:gd name="connsiteY16" fmla="*/ 1111250 h 1847850"/>
                  <a:gd name="connsiteX17" fmla="*/ 1079500 w 1168400"/>
                  <a:gd name="connsiteY17" fmla="*/ 1339850 h 1847850"/>
                  <a:gd name="connsiteX18" fmla="*/ 1003300 w 1168400"/>
                  <a:gd name="connsiteY18" fmla="*/ 1562100 h 1847850"/>
                  <a:gd name="connsiteX19" fmla="*/ 984250 w 1168400"/>
                  <a:gd name="connsiteY19" fmla="*/ 1682750 h 1847850"/>
                  <a:gd name="connsiteX20" fmla="*/ 914400 w 1168400"/>
                  <a:gd name="connsiteY20" fmla="*/ 1765300 h 1847850"/>
                  <a:gd name="connsiteX21" fmla="*/ 704850 w 1168400"/>
                  <a:gd name="connsiteY21" fmla="*/ 1847850 h 1847850"/>
                  <a:gd name="connsiteX22" fmla="*/ 546100 w 1168400"/>
                  <a:gd name="connsiteY22" fmla="*/ 1803400 h 1847850"/>
                  <a:gd name="connsiteX23" fmla="*/ 565150 w 1168400"/>
                  <a:gd name="connsiteY23" fmla="*/ 1663700 h 1847850"/>
                  <a:gd name="connsiteX24" fmla="*/ 520700 w 1168400"/>
                  <a:gd name="connsiteY24" fmla="*/ 1593850 h 1847850"/>
                  <a:gd name="connsiteX25" fmla="*/ 590550 w 1168400"/>
                  <a:gd name="connsiteY25" fmla="*/ 1460500 h 1847850"/>
                  <a:gd name="connsiteX26" fmla="*/ 533400 w 1168400"/>
                  <a:gd name="connsiteY26" fmla="*/ 1416050 h 1847850"/>
                  <a:gd name="connsiteX27" fmla="*/ 419100 w 1168400"/>
                  <a:gd name="connsiteY27" fmla="*/ 1498600 h 1847850"/>
                  <a:gd name="connsiteX28" fmla="*/ 387350 w 1168400"/>
                  <a:gd name="connsiteY28" fmla="*/ 1416050 h 1847850"/>
                  <a:gd name="connsiteX29" fmla="*/ 400050 w 1168400"/>
                  <a:gd name="connsiteY29" fmla="*/ 1282700 h 1847850"/>
                  <a:gd name="connsiteX30" fmla="*/ 361950 w 1168400"/>
                  <a:gd name="connsiteY30" fmla="*/ 1162050 h 1847850"/>
                  <a:gd name="connsiteX31" fmla="*/ 209550 w 1168400"/>
                  <a:gd name="connsiteY31" fmla="*/ 952500 h 1847850"/>
                  <a:gd name="connsiteX32" fmla="*/ 50800 w 1168400"/>
                  <a:gd name="connsiteY32" fmla="*/ 876300 h 1847850"/>
                  <a:gd name="connsiteX0" fmla="*/ 50800 w 1168400"/>
                  <a:gd name="connsiteY0" fmla="*/ 876300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126672 w 1168400"/>
                  <a:gd name="connsiteY8" fmla="*/ 6351 h 1847850"/>
                  <a:gd name="connsiteX9" fmla="*/ 1022350 w 1168400"/>
                  <a:gd name="connsiteY9" fmla="*/ 69850 h 1847850"/>
                  <a:gd name="connsiteX10" fmla="*/ 1028700 w 1168400"/>
                  <a:gd name="connsiteY10" fmla="*/ 114300 h 1847850"/>
                  <a:gd name="connsiteX11" fmla="*/ 1016000 w 1168400"/>
                  <a:gd name="connsiteY11" fmla="*/ 247650 h 1847850"/>
                  <a:gd name="connsiteX12" fmla="*/ 1035050 w 1168400"/>
                  <a:gd name="connsiteY12" fmla="*/ 450850 h 1847850"/>
                  <a:gd name="connsiteX13" fmla="*/ 1028700 w 1168400"/>
                  <a:gd name="connsiteY13" fmla="*/ 615950 h 1847850"/>
                  <a:gd name="connsiteX14" fmla="*/ 1092200 w 1168400"/>
                  <a:gd name="connsiteY14" fmla="*/ 711200 h 1847850"/>
                  <a:gd name="connsiteX15" fmla="*/ 1130300 w 1168400"/>
                  <a:gd name="connsiteY15" fmla="*/ 819150 h 1847850"/>
                  <a:gd name="connsiteX16" fmla="*/ 1168400 w 1168400"/>
                  <a:gd name="connsiteY16" fmla="*/ 1111250 h 1847850"/>
                  <a:gd name="connsiteX17" fmla="*/ 1079500 w 1168400"/>
                  <a:gd name="connsiteY17" fmla="*/ 1339850 h 1847850"/>
                  <a:gd name="connsiteX18" fmla="*/ 1003300 w 1168400"/>
                  <a:gd name="connsiteY18" fmla="*/ 1562100 h 1847850"/>
                  <a:gd name="connsiteX19" fmla="*/ 984250 w 1168400"/>
                  <a:gd name="connsiteY19" fmla="*/ 1682750 h 1847850"/>
                  <a:gd name="connsiteX20" fmla="*/ 914400 w 1168400"/>
                  <a:gd name="connsiteY20" fmla="*/ 1765300 h 1847850"/>
                  <a:gd name="connsiteX21" fmla="*/ 704850 w 1168400"/>
                  <a:gd name="connsiteY21" fmla="*/ 1847850 h 1847850"/>
                  <a:gd name="connsiteX22" fmla="*/ 546100 w 1168400"/>
                  <a:gd name="connsiteY22" fmla="*/ 1803400 h 1847850"/>
                  <a:gd name="connsiteX23" fmla="*/ 565150 w 1168400"/>
                  <a:gd name="connsiteY23" fmla="*/ 1663700 h 1847850"/>
                  <a:gd name="connsiteX24" fmla="*/ 520700 w 1168400"/>
                  <a:gd name="connsiteY24" fmla="*/ 1593850 h 1847850"/>
                  <a:gd name="connsiteX25" fmla="*/ 590550 w 1168400"/>
                  <a:gd name="connsiteY25" fmla="*/ 1460500 h 1847850"/>
                  <a:gd name="connsiteX26" fmla="*/ 533400 w 1168400"/>
                  <a:gd name="connsiteY26" fmla="*/ 1416050 h 1847850"/>
                  <a:gd name="connsiteX27" fmla="*/ 419100 w 1168400"/>
                  <a:gd name="connsiteY27" fmla="*/ 1498600 h 1847850"/>
                  <a:gd name="connsiteX28" fmla="*/ 387350 w 1168400"/>
                  <a:gd name="connsiteY28" fmla="*/ 1416050 h 1847850"/>
                  <a:gd name="connsiteX29" fmla="*/ 400050 w 1168400"/>
                  <a:gd name="connsiteY29" fmla="*/ 1282700 h 1847850"/>
                  <a:gd name="connsiteX30" fmla="*/ 361950 w 1168400"/>
                  <a:gd name="connsiteY30" fmla="*/ 1162050 h 1847850"/>
                  <a:gd name="connsiteX31" fmla="*/ 209550 w 1168400"/>
                  <a:gd name="connsiteY31" fmla="*/ 952500 h 1847850"/>
                  <a:gd name="connsiteX32" fmla="*/ 50800 w 1168400"/>
                  <a:gd name="connsiteY32" fmla="*/ 876300 h 1847850"/>
                  <a:gd name="connsiteX0" fmla="*/ 50800 w 1168400"/>
                  <a:gd name="connsiteY0" fmla="*/ 876300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126672 w 1168400"/>
                  <a:gd name="connsiteY8" fmla="*/ 6351 h 1847850"/>
                  <a:gd name="connsiteX9" fmla="*/ 1047299 w 1168400"/>
                  <a:gd name="connsiteY9" fmla="*/ 124734 h 1847850"/>
                  <a:gd name="connsiteX10" fmla="*/ 1028700 w 1168400"/>
                  <a:gd name="connsiteY10" fmla="*/ 114300 h 1847850"/>
                  <a:gd name="connsiteX11" fmla="*/ 1016000 w 1168400"/>
                  <a:gd name="connsiteY11" fmla="*/ 247650 h 1847850"/>
                  <a:gd name="connsiteX12" fmla="*/ 1035050 w 1168400"/>
                  <a:gd name="connsiteY12" fmla="*/ 450850 h 1847850"/>
                  <a:gd name="connsiteX13" fmla="*/ 1028700 w 1168400"/>
                  <a:gd name="connsiteY13" fmla="*/ 615950 h 1847850"/>
                  <a:gd name="connsiteX14" fmla="*/ 1092200 w 1168400"/>
                  <a:gd name="connsiteY14" fmla="*/ 711200 h 1847850"/>
                  <a:gd name="connsiteX15" fmla="*/ 1130300 w 1168400"/>
                  <a:gd name="connsiteY15" fmla="*/ 819150 h 1847850"/>
                  <a:gd name="connsiteX16" fmla="*/ 1168400 w 1168400"/>
                  <a:gd name="connsiteY16" fmla="*/ 1111250 h 1847850"/>
                  <a:gd name="connsiteX17" fmla="*/ 1079500 w 1168400"/>
                  <a:gd name="connsiteY17" fmla="*/ 1339850 h 1847850"/>
                  <a:gd name="connsiteX18" fmla="*/ 1003300 w 1168400"/>
                  <a:gd name="connsiteY18" fmla="*/ 1562100 h 1847850"/>
                  <a:gd name="connsiteX19" fmla="*/ 984250 w 1168400"/>
                  <a:gd name="connsiteY19" fmla="*/ 1682750 h 1847850"/>
                  <a:gd name="connsiteX20" fmla="*/ 914400 w 1168400"/>
                  <a:gd name="connsiteY20" fmla="*/ 1765300 h 1847850"/>
                  <a:gd name="connsiteX21" fmla="*/ 704850 w 1168400"/>
                  <a:gd name="connsiteY21" fmla="*/ 1847850 h 1847850"/>
                  <a:gd name="connsiteX22" fmla="*/ 546100 w 1168400"/>
                  <a:gd name="connsiteY22" fmla="*/ 1803400 h 1847850"/>
                  <a:gd name="connsiteX23" fmla="*/ 565150 w 1168400"/>
                  <a:gd name="connsiteY23" fmla="*/ 1663700 h 1847850"/>
                  <a:gd name="connsiteX24" fmla="*/ 520700 w 1168400"/>
                  <a:gd name="connsiteY24" fmla="*/ 1593850 h 1847850"/>
                  <a:gd name="connsiteX25" fmla="*/ 590550 w 1168400"/>
                  <a:gd name="connsiteY25" fmla="*/ 1460500 h 1847850"/>
                  <a:gd name="connsiteX26" fmla="*/ 533400 w 1168400"/>
                  <a:gd name="connsiteY26" fmla="*/ 1416050 h 1847850"/>
                  <a:gd name="connsiteX27" fmla="*/ 419100 w 1168400"/>
                  <a:gd name="connsiteY27" fmla="*/ 1498600 h 1847850"/>
                  <a:gd name="connsiteX28" fmla="*/ 387350 w 1168400"/>
                  <a:gd name="connsiteY28" fmla="*/ 1416050 h 1847850"/>
                  <a:gd name="connsiteX29" fmla="*/ 400050 w 1168400"/>
                  <a:gd name="connsiteY29" fmla="*/ 1282700 h 1847850"/>
                  <a:gd name="connsiteX30" fmla="*/ 361950 w 1168400"/>
                  <a:gd name="connsiteY30" fmla="*/ 1162050 h 1847850"/>
                  <a:gd name="connsiteX31" fmla="*/ 209550 w 1168400"/>
                  <a:gd name="connsiteY31" fmla="*/ 952500 h 1847850"/>
                  <a:gd name="connsiteX32" fmla="*/ 50800 w 1168400"/>
                  <a:gd name="connsiteY32" fmla="*/ 876300 h 1847850"/>
                  <a:gd name="connsiteX0" fmla="*/ 50800 w 1168400"/>
                  <a:gd name="connsiteY0" fmla="*/ 876300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126672 w 1168400"/>
                  <a:gd name="connsiteY8" fmla="*/ 6351 h 1847850"/>
                  <a:gd name="connsiteX9" fmla="*/ 1047299 w 1168400"/>
                  <a:gd name="connsiteY9" fmla="*/ 124734 h 1847850"/>
                  <a:gd name="connsiteX10" fmla="*/ 1028700 w 1168400"/>
                  <a:gd name="connsiteY10" fmla="*/ 114300 h 1847850"/>
                  <a:gd name="connsiteX11" fmla="*/ 1055915 w 1168400"/>
                  <a:gd name="connsiteY11" fmla="*/ 247650 h 1847850"/>
                  <a:gd name="connsiteX12" fmla="*/ 1035050 w 1168400"/>
                  <a:gd name="connsiteY12" fmla="*/ 450850 h 1847850"/>
                  <a:gd name="connsiteX13" fmla="*/ 1028700 w 1168400"/>
                  <a:gd name="connsiteY13" fmla="*/ 615950 h 1847850"/>
                  <a:gd name="connsiteX14" fmla="*/ 1092200 w 1168400"/>
                  <a:gd name="connsiteY14" fmla="*/ 711200 h 1847850"/>
                  <a:gd name="connsiteX15" fmla="*/ 1130300 w 1168400"/>
                  <a:gd name="connsiteY15" fmla="*/ 819150 h 1847850"/>
                  <a:gd name="connsiteX16" fmla="*/ 1168400 w 1168400"/>
                  <a:gd name="connsiteY16" fmla="*/ 1111250 h 1847850"/>
                  <a:gd name="connsiteX17" fmla="*/ 1079500 w 1168400"/>
                  <a:gd name="connsiteY17" fmla="*/ 1339850 h 1847850"/>
                  <a:gd name="connsiteX18" fmla="*/ 1003300 w 1168400"/>
                  <a:gd name="connsiteY18" fmla="*/ 1562100 h 1847850"/>
                  <a:gd name="connsiteX19" fmla="*/ 984250 w 1168400"/>
                  <a:gd name="connsiteY19" fmla="*/ 1682750 h 1847850"/>
                  <a:gd name="connsiteX20" fmla="*/ 914400 w 1168400"/>
                  <a:gd name="connsiteY20" fmla="*/ 1765300 h 1847850"/>
                  <a:gd name="connsiteX21" fmla="*/ 704850 w 1168400"/>
                  <a:gd name="connsiteY21" fmla="*/ 1847850 h 1847850"/>
                  <a:gd name="connsiteX22" fmla="*/ 546100 w 1168400"/>
                  <a:gd name="connsiteY22" fmla="*/ 1803400 h 1847850"/>
                  <a:gd name="connsiteX23" fmla="*/ 565150 w 1168400"/>
                  <a:gd name="connsiteY23" fmla="*/ 1663700 h 1847850"/>
                  <a:gd name="connsiteX24" fmla="*/ 520700 w 1168400"/>
                  <a:gd name="connsiteY24" fmla="*/ 1593850 h 1847850"/>
                  <a:gd name="connsiteX25" fmla="*/ 590550 w 1168400"/>
                  <a:gd name="connsiteY25" fmla="*/ 1460500 h 1847850"/>
                  <a:gd name="connsiteX26" fmla="*/ 533400 w 1168400"/>
                  <a:gd name="connsiteY26" fmla="*/ 1416050 h 1847850"/>
                  <a:gd name="connsiteX27" fmla="*/ 419100 w 1168400"/>
                  <a:gd name="connsiteY27" fmla="*/ 1498600 h 1847850"/>
                  <a:gd name="connsiteX28" fmla="*/ 387350 w 1168400"/>
                  <a:gd name="connsiteY28" fmla="*/ 1416050 h 1847850"/>
                  <a:gd name="connsiteX29" fmla="*/ 400050 w 1168400"/>
                  <a:gd name="connsiteY29" fmla="*/ 1282700 h 1847850"/>
                  <a:gd name="connsiteX30" fmla="*/ 361950 w 1168400"/>
                  <a:gd name="connsiteY30" fmla="*/ 1162050 h 1847850"/>
                  <a:gd name="connsiteX31" fmla="*/ 209550 w 1168400"/>
                  <a:gd name="connsiteY31" fmla="*/ 952500 h 1847850"/>
                  <a:gd name="connsiteX32" fmla="*/ 50800 w 1168400"/>
                  <a:gd name="connsiteY32" fmla="*/ 876300 h 1847850"/>
                  <a:gd name="connsiteX0" fmla="*/ 50800 w 1168400"/>
                  <a:gd name="connsiteY0" fmla="*/ 876300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126672 w 1168400"/>
                  <a:gd name="connsiteY8" fmla="*/ 6351 h 1847850"/>
                  <a:gd name="connsiteX9" fmla="*/ 1047299 w 1168400"/>
                  <a:gd name="connsiteY9" fmla="*/ 124734 h 1847850"/>
                  <a:gd name="connsiteX10" fmla="*/ 1055915 w 1168400"/>
                  <a:gd name="connsiteY10" fmla="*/ 247650 h 1847850"/>
                  <a:gd name="connsiteX11" fmla="*/ 1035050 w 1168400"/>
                  <a:gd name="connsiteY11" fmla="*/ 450850 h 1847850"/>
                  <a:gd name="connsiteX12" fmla="*/ 1028700 w 1168400"/>
                  <a:gd name="connsiteY12" fmla="*/ 615950 h 1847850"/>
                  <a:gd name="connsiteX13" fmla="*/ 1092200 w 1168400"/>
                  <a:gd name="connsiteY13" fmla="*/ 711200 h 1847850"/>
                  <a:gd name="connsiteX14" fmla="*/ 1130300 w 1168400"/>
                  <a:gd name="connsiteY14" fmla="*/ 819150 h 1847850"/>
                  <a:gd name="connsiteX15" fmla="*/ 1168400 w 1168400"/>
                  <a:gd name="connsiteY15" fmla="*/ 1111250 h 1847850"/>
                  <a:gd name="connsiteX16" fmla="*/ 1079500 w 1168400"/>
                  <a:gd name="connsiteY16" fmla="*/ 1339850 h 1847850"/>
                  <a:gd name="connsiteX17" fmla="*/ 1003300 w 1168400"/>
                  <a:gd name="connsiteY17" fmla="*/ 1562100 h 1847850"/>
                  <a:gd name="connsiteX18" fmla="*/ 984250 w 1168400"/>
                  <a:gd name="connsiteY18" fmla="*/ 1682750 h 1847850"/>
                  <a:gd name="connsiteX19" fmla="*/ 914400 w 1168400"/>
                  <a:gd name="connsiteY19" fmla="*/ 1765300 h 1847850"/>
                  <a:gd name="connsiteX20" fmla="*/ 704850 w 1168400"/>
                  <a:gd name="connsiteY20" fmla="*/ 1847850 h 1847850"/>
                  <a:gd name="connsiteX21" fmla="*/ 546100 w 1168400"/>
                  <a:gd name="connsiteY21" fmla="*/ 1803400 h 1847850"/>
                  <a:gd name="connsiteX22" fmla="*/ 565150 w 1168400"/>
                  <a:gd name="connsiteY22" fmla="*/ 1663700 h 1847850"/>
                  <a:gd name="connsiteX23" fmla="*/ 520700 w 1168400"/>
                  <a:gd name="connsiteY23" fmla="*/ 1593850 h 1847850"/>
                  <a:gd name="connsiteX24" fmla="*/ 590550 w 1168400"/>
                  <a:gd name="connsiteY24" fmla="*/ 1460500 h 1847850"/>
                  <a:gd name="connsiteX25" fmla="*/ 533400 w 1168400"/>
                  <a:gd name="connsiteY25" fmla="*/ 1416050 h 1847850"/>
                  <a:gd name="connsiteX26" fmla="*/ 419100 w 1168400"/>
                  <a:gd name="connsiteY26" fmla="*/ 1498600 h 1847850"/>
                  <a:gd name="connsiteX27" fmla="*/ 387350 w 1168400"/>
                  <a:gd name="connsiteY27" fmla="*/ 1416050 h 1847850"/>
                  <a:gd name="connsiteX28" fmla="*/ 400050 w 1168400"/>
                  <a:gd name="connsiteY28" fmla="*/ 1282700 h 1847850"/>
                  <a:gd name="connsiteX29" fmla="*/ 361950 w 1168400"/>
                  <a:gd name="connsiteY29" fmla="*/ 1162050 h 1847850"/>
                  <a:gd name="connsiteX30" fmla="*/ 209550 w 1168400"/>
                  <a:gd name="connsiteY30" fmla="*/ 952500 h 1847850"/>
                  <a:gd name="connsiteX31" fmla="*/ 50800 w 1168400"/>
                  <a:gd name="connsiteY31" fmla="*/ 876300 h 1847850"/>
                  <a:gd name="connsiteX0" fmla="*/ 50800 w 1168400"/>
                  <a:gd name="connsiteY0" fmla="*/ 876300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126672 w 1168400"/>
                  <a:gd name="connsiteY8" fmla="*/ 6351 h 1847850"/>
                  <a:gd name="connsiteX9" fmla="*/ 1047299 w 1168400"/>
                  <a:gd name="connsiteY9" fmla="*/ 124734 h 1847850"/>
                  <a:gd name="connsiteX10" fmla="*/ 1055915 w 1168400"/>
                  <a:gd name="connsiteY10" fmla="*/ 247650 h 1847850"/>
                  <a:gd name="connsiteX11" fmla="*/ 1035050 w 1168400"/>
                  <a:gd name="connsiteY11" fmla="*/ 450850 h 1847850"/>
                  <a:gd name="connsiteX12" fmla="*/ 1028700 w 1168400"/>
                  <a:gd name="connsiteY12" fmla="*/ 615950 h 1847850"/>
                  <a:gd name="connsiteX13" fmla="*/ 1122138 w 1168400"/>
                  <a:gd name="connsiteY13" fmla="*/ 696233 h 1847850"/>
                  <a:gd name="connsiteX14" fmla="*/ 1130300 w 1168400"/>
                  <a:gd name="connsiteY14" fmla="*/ 819150 h 1847850"/>
                  <a:gd name="connsiteX15" fmla="*/ 1168400 w 1168400"/>
                  <a:gd name="connsiteY15" fmla="*/ 1111250 h 1847850"/>
                  <a:gd name="connsiteX16" fmla="*/ 1079500 w 1168400"/>
                  <a:gd name="connsiteY16" fmla="*/ 1339850 h 1847850"/>
                  <a:gd name="connsiteX17" fmla="*/ 1003300 w 1168400"/>
                  <a:gd name="connsiteY17" fmla="*/ 1562100 h 1847850"/>
                  <a:gd name="connsiteX18" fmla="*/ 984250 w 1168400"/>
                  <a:gd name="connsiteY18" fmla="*/ 1682750 h 1847850"/>
                  <a:gd name="connsiteX19" fmla="*/ 914400 w 1168400"/>
                  <a:gd name="connsiteY19" fmla="*/ 1765300 h 1847850"/>
                  <a:gd name="connsiteX20" fmla="*/ 704850 w 1168400"/>
                  <a:gd name="connsiteY20" fmla="*/ 1847850 h 1847850"/>
                  <a:gd name="connsiteX21" fmla="*/ 546100 w 1168400"/>
                  <a:gd name="connsiteY21" fmla="*/ 1803400 h 1847850"/>
                  <a:gd name="connsiteX22" fmla="*/ 565150 w 1168400"/>
                  <a:gd name="connsiteY22" fmla="*/ 1663700 h 1847850"/>
                  <a:gd name="connsiteX23" fmla="*/ 520700 w 1168400"/>
                  <a:gd name="connsiteY23" fmla="*/ 1593850 h 1847850"/>
                  <a:gd name="connsiteX24" fmla="*/ 590550 w 1168400"/>
                  <a:gd name="connsiteY24" fmla="*/ 1460500 h 1847850"/>
                  <a:gd name="connsiteX25" fmla="*/ 533400 w 1168400"/>
                  <a:gd name="connsiteY25" fmla="*/ 1416050 h 1847850"/>
                  <a:gd name="connsiteX26" fmla="*/ 419100 w 1168400"/>
                  <a:gd name="connsiteY26" fmla="*/ 1498600 h 1847850"/>
                  <a:gd name="connsiteX27" fmla="*/ 387350 w 1168400"/>
                  <a:gd name="connsiteY27" fmla="*/ 1416050 h 1847850"/>
                  <a:gd name="connsiteX28" fmla="*/ 400050 w 1168400"/>
                  <a:gd name="connsiteY28" fmla="*/ 1282700 h 1847850"/>
                  <a:gd name="connsiteX29" fmla="*/ 361950 w 1168400"/>
                  <a:gd name="connsiteY29" fmla="*/ 1162050 h 1847850"/>
                  <a:gd name="connsiteX30" fmla="*/ 209550 w 1168400"/>
                  <a:gd name="connsiteY30" fmla="*/ 952500 h 1847850"/>
                  <a:gd name="connsiteX31" fmla="*/ 50800 w 1168400"/>
                  <a:gd name="connsiteY31" fmla="*/ 876300 h 1847850"/>
                  <a:gd name="connsiteX0" fmla="*/ 50800 w 1168400"/>
                  <a:gd name="connsiteY0" fmla="*/ 876300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126672 w 1168400"/>
                  <a:gd name="connsiteY8" fmla="*/ 6351 h 1847850"/>
                  <a:gd name="connsiteX9" fmla="*/ 1047299 w 1168400"/>
                  <a:gd name="connsiteY9" fmla="*/ 124734 h 1847850"/>
                  <a:gd name="connsiteX10" fmla="*/ 1055915 w 1168400"/>
                  <a:gd name="connsiteY10" fmla="*/ 247650 h 1847850"/>
                  <a:gd name="connsiteX11" fmla="*/ 1035050 w 1168400"/>
                  <a:gd name="connsiteY11" fmla="*/ 450850 h 1847850"/>
                  <a:gd name="connsiteX12" fmla="*/ 1028700 w 1168400"/>
                  <a:gd name="connsiteY12" fmla="*/ 615950 h 1847850"/>
                  <a:gd name="connsiteX13" fmla="*/ 1122138 w 1168400"/>
                  <a:gd name="connsiteY13" fmla="*/ 696233 h 1847850"/>
                  <a:gd name="connsiteX14" fmla="*/ 1130300 w 1168400"/>
                  <a:gd name="connsiteY14" fmla="*/ 819150 h 1847850"/>
                  <a:gd name="connsiteX15" fmla="*/ 1168400 w 1168400"/>
                  <a:gd name="connsiteY15" fmla="*/ 1111250 h 1847850"/>
                  <a:gd name="connsiteX16" fmla="*/ 1079500 w 1168400"/>
                  <a:gd name="connsiteY16" fmla="*/ 1339850 h 1847850"/>
                  <a:gd name="connsiteX17" fmla="*/ 1003300 w 1168400"/>
                  <a:gd name="connsiteY17" fmla="*/ 1562100 h 1847850"/>
                  <a:gd name="connsiteX18" fmla="*/ 984250 w 1168400"/>
                  <a:gd name="connsiteY18" fmla="*/ 1682750 h 1847850"/>
                  <a:gd name="connsiteX19" fmla="*/ 914400 w 1168400"/>
                  <a:gd name="connsiteY19" fmla="*/ 1765300 h 1847850"/>
                  <a:gd name="connsiteX20" fmla="*/ 704850 w 1168400"/>
                  <a:gd name="connsiteY20" fmla="*/ 1847850 h 1847850"/>
                  <a:gd name="connsiteX21" fmla="*/ 546100 w 1168400"/>
                  <a:gd name="connsiteY21" fmla="*/ 1803400 h 1847850"/>
                  <a:gd name="connsiteX22" fmla="*/ 565150 w 1168400"/>
                  <a:gd name="connsiteY22" fmla="*/ 1663700 h 1847850"/>
                  <a:gd name="connsiteX23" fmla="*/ 520700 w 1168400"/>
                  <a:gd name="connsiteY23" fmla="*/ 1593850 h 1847850"/>
                  <a:gd name="connsiteX24" fmla="*/ 590550 w 1168400"/>
                  <a:gd name="connsiteY24" fmla="*/ 1460500 h 1847850"/>
                  <a:gd name="connsiteX25" fmla="*/ 533400 w 1168400"/>
                  <a:gd name="connsiteY25" fmla="*/ 1416050 h 1847850"/>
                  <a:gd name="connsiteX26" fmla="*/ 419100 w 1168400"/>
                  <a:gd name="connsiteY26" fmla="*/ 1498600 h 1847850"/>
                  <a:gd name="connsiteX27" fmla="*/ 387350 w 1168400"/>
                  <a:gd name="connsiteY27" fmla="*/ 1416050 h 1847850"/>
                  <a:gd name="connsiteX28" fmla="*/ 400050 w 1168400"/>
                  <a:gd name="connsiteY28" fmla="*/ 1282700 h 1847850"/>
                  <a:gd name="connsiteX29" fmla="*/ 361950 w 1168400"/>
                  <a:gd name="connsiteY29" fmla="*/ 1162050 h 1847850"/>
                  <a:gd name="connsiteX30" fmla="*/ 179614 w 1168400"/>
                  <a:gd name="connsiteY30" fmla="*/ 992416 h 1847850"/>
                  <a:gd name="connsiteX31" fmla="*/ 50800 w 1168400"/>
                  <a:gd name="connsiteY31" fmla="*/ 876300 h 1847850"/>
                  <a:gd name="connsiteX0" fmla="*/ 50800 w 1168400"/>
                  <a:gd name="connsiteY0" fmla="*/ 911228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126672 w 1168400"/>
                  <a:gd name="connsiteY8" fmla="*/ 6351 h 1847850"/>
                  <a:gd name="connsiteX9" fmla="*/ 1047299 w 1168400"/>
                  <a:gd name="connsiteY9" fmla="*/ 124734 h 1847850"/>
                  <a:gd name="connsiteX10" fmla="*/ 1055915 w 1168400"/>
                  <a:gd name="connsiteY10" fmla="*/ 247650 h 1847850"/>
                  <a:gd name="connsiteX11" fmla="*/ 1035050 w 1168400"/>
                  <a:gd name="connsiteY11" fmla="*/ 450850 h 1847850"/>
                  <a:gd name="connsiteX12" fmla="*/ 1028700 w 1168400"/>
                  <a:gd name="connsiteY12" fmla="*/ 615950 h 1847850"/>
                  <a:gd name="connsiteX13" fmla="*/ 1122138 w 1168400"/>
                  <a:gd name="connsiteY13" fmla="*/ 696233 h 1847850"/>
                  <a:gd name="connsiteX14" fmla="*/ 1130300 w 1168400"/>
                  <a:gd name="connsiteY14" fmla="*/ 819150 h 1847850"/>
                  <a:gd name="connsiteX15" fmla="*/ 1168400 w 1168400"/>
                  <a:gd name="connsiteY15" fmla="*/ 1111250 h 1847850"/>
                  <a:gd name="connsiteX16" fmla="*/ 1079500 w 1168400"/>
                  <a:gd name="connsiteY16" fmla="*/ 1339850 h 1847850"/>
                  <a:gd name="connsiteX17" fmla="*/ 1003300 w 1168400"/>
                  <a:gd name="connsiteY17" fmla="*/ 1562100 h 1847850"/>
                  <a:gd name="connsiteX18" fmla="*/ 984250 w 1168400"/>
                  <a:gd name="connsiteY18" fmla="*/ 1682750 h 1847850"/>
                  <a:gd name="connsiteX19" fmla="*/ 914400 w 1168400"/>
                  <a:gd name="connsiteY19" fmla="*/ 1765300 h 1847850"/>
                  <a:gd name="connsiteX20" fmla="*/ 704850 w 1168400"/>
                  <a:gd name="connsiteY20" fmla="*/ 1847850 h 1847850"/>
                  <a:gd name="connsiteX21" fmla="*/ 546100 w 1168400"/>
                  <a:gd name="connsiteY21" fmla="*/ 1803400 h 1847850"/>
                  <a:gd name="connsiteX22" fmla="*/ 565150 w 1168400"/>
                  <a:gd name="connsiteY22" fmla="*/ 1663700 h 1847850"/>
                  <a:gd name="connsiteX23" fmla="*/ 520700 w 1168400"/>
                  <a:gd name="connsiteY23" fmla="*/ 1593850 h 1847850"/>
                  <a:gd name="connsiteX24" fmla="*/ 590550 w 1168400"/>
                  <a:gd name="connsiteY24" fmla="*/ 1460500 h 1847850"/>
                  <a:gd name="connsiteX25" fmla="*/ 533400 w 1168400"/>
                  <a:gd name="connsiteY25" fmla="*/ 1416050 h 1847850"/>
                  <a:gd name="connsiteX26" fmla="*/ 419100 w 1168400"/>
                  <a:gd name="connsiteY26" fmla="*/ 1498600 h 1847850"/>
                  <a:gd name="connsiteX27" fmla="*/ 387350 w 1168400"/>
                  <a:gd name="connsiteY27" fmla="*/ 1416050 h 1847850"/>
                  <a:gd name="connsiteX28" fmla="*/ 400050 w 1168400"/>
                  <a:gd name="connsiteY28" fmla="*/ 1282700 h 1847850"/>
                  <a:gd name="connsiteX29" fmla="*/ 361950 w 1168400"/>
                  <a:gd name="connsiteY29" fmla="*/ 1162050 h 1847850"/>
                  <a:gd name="connsiteX30" fmla="*/ 179614 w 1168400"/>
                  <a:gd name="connsiteY30" fmla="*/ 992416 h 1847850"/>
                  <a:gd name="connsiteX31" fmla="*/ 50800 w 1168400"/>
                  <a:gd name="connsiteY31" fmla="*/ 911228 h 1847850"/>
                  <a:gd name="connsiteX0" fmla="*/ 50800 w 1168400"/>
                  <a:gd name="connsiteY0" fmla="*/ 911228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126672 w 1168400"/>
                  <a:gd name="connsiteY8" fmla="*/ 6351 h 1847850"/>
                  <a:gd name="connsiteX9" fmla="*/ 1047299 w 1168400"/>
                  <a:gd name="connsiteY9" fmla="*/ 124734 h 1847850"/>
                  <a:gd name="connsiteX10" fmla="*/ 1055915 w 1168400"/>
                  <a:gd name="connsiteY10" fmla="*/ 247650 h 1847850"/>
                  <a:gd name="connsiteX11" fmla="*/ 1035050 w 1168400"/>
                  <a:gd name="connsiteY11" fmla="*/ 450850 h 1847850"/>
                  <a:gd name="connsiteX12" fmla="*/ 1028700 w 1168400"/>
                  <a:gd name="connsiteY12" fmla="*/ 615950 h 1847850"/>
                  <a:gd name="connsiteX13" fmla="*/ 1122138 w 1168400"/>
                  <a:gd name="connsiteY13" fmla="*/ 696233 h 1847850"/>
                  <a:gd name="connsiteX14" fmla="*/ 1130300 w 1168400"/>
                  <a:gd name="connsiteY14" fmla="*/ 819150 h 1847850"/>
                  <a:gd name="connsiteX15" fmla="*/ 1168400 w 1168400"/>
                  <a:gd name="connsiteY15" fmla="*/ 1111250 h 1847850"/>
                  <a:gd name="connsiteX16" fmla="*/ 1079500 w 1168400"/>
                  <a:gd name="connsiteY16" fmla="*/ 1339850 h 1847850"/>
                  <a:gd name="connsiteX17" fmla="*/ 1003300 w 1168400"/>
                  <a:gd name="connsiteY17" fmla="*/ 1562100 h 1847850"/>
                  <a:gd name="connsiteX18" fmla="*/ 984250 w 1168400"/>
                  <a:gd name="connsiteY18" fmla="*/ 1682750 h 1847850"/>
                  <a:gd name="connsiteX19" fmla="*/ 914400 w 1168400"/>
                  <a:gd name="connsiteY19" fmla="*/ 1765300 h 1847850"/>
                  <a:gd name="connsiteX20" fmla="*/ 704850 w 1168400"/>
                  <a:gd name="connsiteY20" fmla="*/ 1847850 h 1847850"/>
                  <a:gd name="connsiteX21" fmla="*/ 546100 w 1168400"/>
                  <a:gd name="connsiteY21" fmla="*/ 1803400 h 1847850"/>
                  <a:gd name="connsiteX22" fmla="*/ 565150 w 1168400"/>
                  <a:gd name="connsiteY22" fmla="*/ 1663700 h 1847850"/>
                  <a:gd name="connsiteX23" fmla="*/ 520700 w 1168400"/>
                  <a:gd name="connsiteY23" fmla="*/ 1593850 h 1847850"/>
                  <a:gd name="connsiteX24" fmla="*/ 590550 w 1168400"/>
                  <a:gd name="connsiteY24" fmla="*/ 1460500 h 1847850"/>
                  <a:gd name="connsiteX25" fmla="*/ 533400 w 1168400"/>
                  <a:gd name="connsiteY25" fmla="*/ 1416050 h 1847850"/>
                  <a:gd name="connsiteX26" fmla="*/ 419100 w 1168400"/>
                  <a:gd name="connsiteY26" fmla="*/ 1498600 h 1847850"/>
                  <a:gd name="connsiteX27" fmla="*/ 387350 w 1168400"/>
                  <a:gd name="connsiteY27" fmla="*/ 1416050 h 1847850"/>
                  <a:gd name="connsiteX28" fmla="*/ 400050 w 1168400"/>
                  <a:gd name="connsiteY28" fmla="*/ 1282700 h 1847850"/>
                  <a:gd name="connsiteX29" fmla="*/ 317047 w 1168400"/>
                  <a:gd name="connsiteY29" fmla="*/ 1167038 h 1847850"/>
                  <a:gd name="connsiteX30" fmla="*/ 179614 w 1168400"/>
                  <a:gd name="connsiteY30" fmla="*/ 992416 h 1847850"/>
                  <a:gd name="connsiteX31" fmla="*/ 50800 w 1168400"/>
                  <a:gd name="connsiteY31" fmla="*/ 911228 h 1847850"/>
                  <a:gd name="connsiteX0" fmla="*/ 50800 w 1168400"/>
                  <a:gd name="connsiteY0" fmla="*/ 911228 h 1847850"/>
                  <a:gd name="connsiteX1" fmla="*/ 0 w 1168400"/>
                  <a:gd name="connsiteY1" fmla="*/ 844550 h 1847850"/>
                  <a:gd name="connsiteX2" fmla="*/ 139700 w 1168400"/>
                  <a:gd name="connsiteY2" fmla="*/ 685800 h 1847850"/>
                  <a:gd name="connsiteX3" fmla="*/ 355600 w 1168400"/>
                  <a:gd name="connsiteY3" fmla="*/ 488950 h 1847850"/>
                  <a:gd name="connsiteX4" fmla="*/ 469900 w 1168400"/>
                  <a:gd name="connsiteY4" fmla="*/ 273050 h 1847850"/>
                  <a:gd name="connsiteX5" fmla="*/ 647700 w 1168400"/>
                  <a:gd name="connsiteY5" fmla="*/ 82550 h 1847850"/>
                  <a:gd name="connsiteX6" fmla="*/ 869950 w 1168400"/>
                  <a:gd name="connsiteY6" fmla="*/ 12700 h 1847850"/>
                  <a:gd name="connsiteX7" fmla="*/ 971550 w 1168400"/>
                  <a:gd name="connsiteY7" fmla="*/ 0 h 1847850"/>
                  <a:gd name="connsiteX8" fmla="*/ 1126672 w 1168400"/>
                  <a:gd name="connsiteY8" fmla="*/ 6351 h 1847850"/>
                  <a:gd name="connsiteX9" fmla="*/ 1047299 w 1168400"/>
                  <a:gd name="connsiteY9" fmla="*/ 124734 h 1847850"/>
                  <a:gd name="connsiteX10" fmla="*/ 1055915 w 1168400"/>
                  <a:gd name="connsiteY10" fmla="*/ 247650 h 1847850"/>
                  <a:gd name="connsiteX11" fmla="*/ 1035050 w 1168400"/>
                  <a:gd name="connsiteY11" fmla="*/ 450850 h 1847850"/>
                  <a:gd name="connsiteX12" fmla="*/ 1028700 w 1168400"/>
                  <a:gd name="connsiteY12" fmla="*/ 615950 h 1847850"/>
                  <a:gd name="connsiteX13" fmla="*/ 1122138 w 1168400"/>
                  <a:gd name="connsiteY13" fmla="*/ 696233 h 1847850"/>
                  <a:gd name="connsiteX14" fmla="*/ 1130300 w 1168400"/>
                  <a:gd name="connsiteY14" fmla="*/ 819150 h 1847850"/>
                  <a:gd name="connsiteX15" fmla="*/ 1168400 w 1168400"/>
                  <a:gd name="connsiteY15" fmla="*/ 1111250 h 1847850"/>
                  <a:gd name="connsiteX16" fmla="*/ 1079500 w 1168400"/>
                  <a:gd name="connsiteY16" fmla="*/ 1339850 h 1847850"/>
                  <a:gd name="connsiteX17" fmla="*/ 1003300 w 1168400"/>
                  <a:gd name="connsiteY17" fmla="*/ 1562100 h 1847850"/>
                  <a:gd name="connsiteX18" fmla="*/ 984250 w 1168400"/>
                  <a:gd name="connsiteY18" fmla="*/ 1682750 h 1847850"/>
                  <a:gd name="connsiteX19" fmla="*/ 914400 w 1168400"/>
                  <a:gd name="connsiteY19" fmla="*/ 1805215 h 1847850"/>
                  <a:gd name="connsiteX20" fmla="*/ 704850 w 1168400"/>
                  <a:gd name="connsiteY20" fmla="*/ 1847850 h 1847850"/>
                  <a:gd name="connsiteX21" fmla="*/ 546100 w 1168400"/>
                  <a:gd name="connsiteY21" fmla="*/ 1803400 h 1847850"/>
                  <a:gd name="connsiteX22" fmla="*/ 565150 w 1168400"/>
                  <a:gd name="connsiteY22" fmla="*/ 1663700 h 1847850"/>
                  <a:gd name="connsiteX23" fmla="*/ 520700 w 1168400"/>
                  <a:gd name="connsiteY23" fmla="*/ 1593850 h 1847850"/>
                  <a:gd name="connsiteX24" fmla="*/ 590550 w 1168400"/>
                  <a:gd name="connsiteY24" fmla="*/ 1460500 h 1847850"/>
                  <a:gd name="connsiteX25" fmla="*/ 533400 w 1168400"/>
                  <a:gd name="connsiteY25" fmla="*/ 1416050 h 1847850"/>
                  <a:gd name="connsiteX26" fmla="*/ 419100 w 1168400"/>
                  <a:gd name="connsiteY26" fmla="*/ 1498600 h 1847850"/>
                  <a:gd name="connsiteX27" fmla="*/ 387350 w 1168400"/>
                  <a:gd name="connsiteY27" fmla="*/ 1416050 h 1847850"/>
                  <a:gd name="connsiteX28" fmla="*/ 400050 w 1168400"/>
                  <a:gd name="connsiteY28" fmla="*/ 1282700 h 1847850"/>
                  <a:gd name="connsiteX29" fmla="*/ 317047 w 1168400"/>
                  <a:gd name="connsiteY29" fmla="*/ 1167038 h 1847850"/>
                  <a:gd name="connsiteX30" fmla="*/ 179614 w 1168400"/>
                  <a:gd name="connsiteY30" fmla="*/ 992416 h 1847850"/>
                  <a:gd name="connsiteX31" fmla="*/ 50800 w 1168400"/>
                  <a:gd name="connsiteY31" fmla="*/ 911228 h 1847850"/>
                  <a:gd name="connsiteX0" fmla="*/ 50800 w 1168400"/>
                  <a:gd name="connsiteY0" fmla="*/ 911228 h 1862819"/>
                  <a:gd name="connsiteX1" fmla="*/ 0 w 1168400"/>
                  <a:gd name="connsiteY1" fmla="*/ 844550 h 1862819"/>
                  <a:gd name="connsiteX2" fmla="*/ 139700 w 1168400"/>
                  <a:gd name="connsiteY2" fmla="*/ 685800 h 1862819"/>
                  <a:gd name="connsiteX3" fmla="*/ 355600 w 1168400"/>
                  <a:gd name="connsiteY3" fmla="*/ 488950 h 1862819"/>
                  <a:gd name="connsiteX4" fmla="*/ 469900 w 1168400"/>
                  <a:gd name="connsiteY4" fmla="*/ 273050 h 1862819"/>
                  <a:gd name="connsiteX5" fmla="*/ 647700 w 1168400"/>
                  <a:gd name="connsiteY5" fmla="*/ 82550 h 1862819"/>
                  <a:gd name="connsiteX6" fmla="*/ 869950 w 1168400"/>
                  <a:gd name="connsiteY6" fmla="*/ 12700 h 1862819"/>
                  <a:gd name="connsiteX7" fmla="*/ 971550 w 1168400"/>
                  <a:gd name="connsiteY7" fmla="*/ 0 h 1862819"/>
                  <a:gd name="connsiteX8" fmla="*/ 1126672 w 1168400"/>
                  <a:gd name="connsiteY8" fmla="*/ 6351 h 1862819"/>
                  <a:gd name="connsiteX9" fmla="*/ 1047299 w 1168400"/>
                  <a:gd name="connsiteY9" fmla="*/ 124734 h 1862819"/>
                  <a:gd name="connsiteX10" fmla="*/ 1055915 w 1168400"/>
                  <a:gd name="connsiteY10" fmla="*/ 247650 h 1862819"/>
                  <a:gd name="connsiteX11" fmla="*/ 1035050 w 1168400"/>
                  <a:gd name="connsiteY11" fmla="*/ 450850 h 1862819"/>
                  <a:gd name="connsiteX12" fmla="*/ 1028700 w 1168400"/>
                  <a:gd name="connsiteY12" fmla="*/ 615950 h 1862819"/>
                  <a:gd name="connsiteX13" fmla="*/ 1122138 w 1168400"/>
                  <a:gd name="connsiteY13" fmla="*/ 696233 h 1862819"/>
                  <a:gd name="connsiteX14" fmla="*/ 1130300 w 1168400"/>
                  <a:gd name="connsiteY14" fmla="*/ 819150 h 1862819"/>
                  <a:gd name="connsiteX15" fmla="*/ 1168400 w 1168400"/>
                  <a:gd name="connsiteY15" fmla="*/ 1111250 h 1862819"/>
                  <a:gd name="connsiteX16" fmla="*/ 1079500 w 1168400"/>
                  <a:gd name="connsiteY16" fmla="*/ 1339850 h 1862819"/>
                  <a:gd name="connsiteX17" fmla="*/ 1003300 w 1168400"/>
                  <a:gd name="connsiteY17" fmla="*/ 1562100 h 1862819"/>
                  <a:gd name="connsiteX18" fmla="*/ 984250 w 1168400"/>
                  <a:gd name="connsiteY18" fmla="*/ 1682750 h 1862819"/>
                  <a:gd name="connsiteX19" fmla="*/ 914400 w 1168400"/>
                  <a:gd name="connsiteY19" fmla="*/ 1805215 h 1862819"/>
                  <a:gd name="connsiteX20" fmla="*/ 739775 w 1168400"/>
                  <a:gd name="connsiteY20" fmla="*/ 1862819 h 1862819"/>
                  <a:gd name="connsiteX21" fmla="*/ 546100 w 1168400"/>
                  <a:gd name="connsiteY21" fmla="*/ 1803400 h 1862819"/>
                  <a:gd name="connsiteX22" fmla="*/ 565150 w 1168400"/>
                  <a:gd name="connsiteY22" fmla="*/ 1663700 h 1862819"/>
                  <a:gd name="connsiteX23" fmla="*/ 520700 w 1168400"/>
                  <a:gd name="connsiteY23" fmla="*/ 1593850 h 1862819"/>
                  <a:gd name="connsiteX24" fmla="*/ 590550 w 1168400"/>
                  <a:gd name="connsiteY24" fmla="*/ 1460500 h 1862819"/>
                  <a:gd name="connsiteX25" fmla="*/ 533400 w 1168400"/>
                  <a:gd name="connsiteY25" fmla="*/ 1416050 h 1862819"/>
                  <a:gd name="connsiteX26" fmla="*/ 419100 w 1168400"/>
                  <a:gd name="connsiteY26" fmla="*/ 1498600 h 1862819"/>
                  <a:gd name="connsiteX27" fmla="*/ 387350 w 1168400"/>
                  <a:gd name="connsiteY27" fmla="*/ 1416050 h 1862819"/>
                  <a:gd name="connsiteX28" fmla="*/ 400050 w 1168400"/>
                  <a:gd name="connsiteY28" fmla="*/ 1282700 h 1862819"/>
                  <a:gd name="connsiteX29" fmla="*/ 317047 w 1168400"/>
                  <a:gd name="connsiteY29" fmla="*/ 1167038 h 1862819"/>
                  <a:gd name="connsiteX30" fmla="*/ 179614 w 1168400"/>
                  <a:gd name="connsiteY30" fmla="*/ 992416 h 1862819"/>
                  <a:gd name="connsiteX31" fmla="*/ 50800 w 1168400"/>
                  <a:gd name="connsiteY31" fmla="*/ 911228 h 1862819"/>
                  <a:gd name="connsiteX0" fmla="*/ 50800 w 1168400"/>
                  <a:gd name="connsiteY0" fmla="*/ 911228 h 1862819"/>
                  <a:gd name="connsiteX1" fmla="*/ 0 w 1168400"/>
                  <a:gd name="connsiteY1" fmla="*/ 844550 h 1862819"/>
                  <a:gd name="connsiteX2" fmla="*/ 139700 w 1168400"/>
                  <a:gd name="connsiteY2" fmla="*/ 685800 h 1862819"/>
                  <a:gd name="connsiteX3" fmla="*/ 355600 w 1168400"/>
                  <a:gd name="connsiteY3" fmla="*/ 488950 h 1862819"/>
                  <a:gd name="connsiteX4" fmla="*/ 469900 w 1168400"/>
                  <a:gd name="connsiteY4" fmla="*/ 273050 h 1862819"/>
                  <a:gd name="connsiteX5" fmla="*/ 647700 w 1168400"/>
                  <a:gd name="connsiteY5" fmla="*/ 82550 h 1862819"/>
                  <a:gd name="connsiteX6" fmla="*/ 869950 w 1168400"/>
                  <a:gd name="connsiteY6" fmla="*/ 12700 h 1862819"/>
                  <a:gd name="connsiteX7" fmla="*/ 971550 w 1168400"/>
                  <a:gd name="connsiteY7" fmla="*/ 0 h 1862819"/>
                  <a:gd name="connsiteX8" fmla="*/ 1126672 w 1168400"/>
                  <a:gd name="connsiteY8" fmla="*/ 6351 h 1862819"/>
                  <a:gd name="connsiteX9" fmla="*/ 1047299 w 1168400"/>
                  <a:gd name="connsiteY9" fmla="*/ 124734 h 1862819"/>
                  <a:gd name="connsiteX10" fmla="*/ 1055915 w 1168400"/>
                  <a:gd name="connsiteY10" fmla="*/ 247650 h 1862819"/>
                  <a:gd name="connsiteX11" fmla="*/ 1035050 w 1168400"/>
                  <a:gd name="connsiteY11" fmla="*/ 450850 h 1862819"/>
                  <a:gd name="connsiteX12" fmla="*/ 1122138 w 1168400"/>
                  <a:gd name="connsiteY12" fmla="*/ 696233 h 1862819"/>
                  <a:gd name="connsiteX13" fmla="*/ 1130300 w 1168400"/>
                  <a:gd name="connsiteY13" fmla="*/ 819150 h 1862819"/>
                  <a:gd name="connsiteX14" fmla="*/ 1168400 w 1168400"/>
                  <a:gd name="connsiteY14" fmla="*/ 1111250 h 1862819"/>
                  <a:gd name="connsiteX15" fmla="*/ 1079500 w 1168400"/>
                  <a:gd name="connsiteY15" fmla="*/ 1339850 h 1862819"/>
                  <a:gd name="connsiteX16" fmla="*/ 1003300 w 1168400"/>
                  <a:gd name="connsiteY16" fmla="*/ 1562100 h 1862819"/>
                  <a:gd name="connsiteX17" fmla="*/ 984250 w 1168400"/>
                  <a:gd name="connsiteY17" fmla="*/ 1682750 h 1862819"/>
                  <a:gd name="connsiteX18" fmla="*/ 914400 w 1168400"/>
                  <a:gd name="connsiteY18" fmla="*/ 1805215 h 1862819"/>
                  <a:gd name="connsiteX19" fmla="*/ 739775 w 1168400"/>
                  <a:gd name="connsiteY19" fmla="*/ 1862819 h 1862819"/>
                  <a:gd name="connsiteX20" fmla="*/ 546100 w 1168400"/>
                  <a:gd name="connsiteY20" fmla="*/ 1803400 h 1862819"/>
                  <a:gd name="connsiteX21" fmla="*/ 565150 w 1168400"/>
                  <a:gd name="connsiteY21" fmla="*/ 1663700 h 1862819"/>
                  <a:gd name="connsiteX22" fmla="*/ 520700 w 1168400"/>
                  <a:gd name="connsiteY22" fmla="*/ 1593850 h 1862819"/>
                  <a:gd name="connsiteX23" fmla="*/ 590550 w 1168400"/>
                  <a:gd name="connsiteY23" fmla="*/ 1460500 h 1862819"/>
                  <a:gd name="connsiteX24" fmla="*/ 533400 w 1168400"/>
                  <a:gd name="connsiteY24" fmla="*/ 1416050 h 1862819"/>
                  <a:gd name="connsiteX25" fmla="*/ 419100 w 1168400"/>
                  <a:gd name="connsiteY25" fmla="*/ 1498600 h 1862819"/>
                  <a:gd name="connsiteX26" fmla="*/ 387350 w 1168400"/>
                  <a:gd name="connsiteY26" fmla="*/ 1416050 h 1862819"/>
                  <a:gd name="connsiteX27" fmla="*/ 400050 w 1168400"/>
                  <a:gd name="connsiteY27" fmla="*/ 1282700 h 1862819"/>
                  <a:gd name="connsiteX28" fmla="*/ 317047 w 1168400"/>
                  <a:gd name="connsiteY28" fmla="*/ 1167038 h 1862819"/>
                  <a:gd name="connsiteX29" fmla="*/ 179614 w 1168400"/>
                  <a:gd name="connsiteY29" fmla="*/ 992416 h 1862819"/>
                  <a:gd name="connsiteX30" fmla="*/ 50800 w 1168400"/>
                  <a:gd name="connsiteY30" fmla="*/ 911228 h 1862819"/>
                  <a:gd name="connsiteX0" fmla="*/ 50800 w 1168400"/>
                  <a:gd name="connsiteY0" fmla="*/ 911228 h 1862819"/>
                  <a:gd name="connsiteX1" fmla="*/ 0 w 1168400"/>
                  <a:gd name="connsiteY1" fmla="*/ 844550 h 1862819"/>
                  <a:gd name="connsiteX2" fmla="*/ 139700 w 1168400"/>
                  <a:gd name="connsiteY2" fmla="*/ 685800 h 1862819"/>
                  <a:gd name="connsiteX3" fmla="*/ 355600 w 1168400"/>
                  <a:gd name="connsiteY3" fmla="*/ 488950 h 1862819"/>
                  <a:gd name="connsiteX4" fmla="*/ 469900 w 1168400"/>
                  <a:gd name="connsiteY4" fmla="*/ 273050 h 1862819"/>
                  <a:gd name="connsiteX5" fmla="*/ 647700 w 1168400"/>
                  <a:gd name="connsiteY5" fmla="*/ 82550 h 1862819"/>
                  <a:gd name="connsiteX6" fmla="*/ 869950 w 1168400"/>
                  <a:gd name="connsiteY6" fmla="*/ 12700 h 1862819"/>
                  <a:gd name="connsiteX7" fmla="*/ 971550 w 1168400"/>
                  <a:gd name="connsiteY7" fmla="*/ 0 h 1862819"/>
                  <a:gd name="connsiteX8" fmla="*/ 1126672 w 1168400"/>
                  <a:gd name="connsiteY8" fmla="*/ 6351 h 1862819"/>
                  <a:gd name="connsiteX9" fmla="*/ 1047299 w 1168400"/>
                  <a:gd name="connsiteY9" fmla="*/ 124734 h 1862819"/>
                  <a:gd name="connsiteX10" fmla="*/ 1055915 w 1168400"/>
                  <a:gd name="connsiteY10" fmla="*/ 247650 h 1862819"/>
                  <a:gd name="connsiteX11" fmla="*/ 1122138 w 1168400"/>
                  <a:gd name="connsiteY11" fmla="*/ 696233 h 1862819"/>
                  <a:gd name="connsiteX12" fmla="*/ 1130300 w 1168400"/>
                  <a:gd name="connsiteY12" fmla="*/ 819150 h 1862819"/>
                  <a:gd name="connsiteX13" fmla="*/ 1168400 w 1168400"/>
                  <a:gd name="connsiteY13" fmla="*/ 1111250 h 1862819"/>
                  <a:gd name="connsiteX14" fmla="*/ 1079500 w 1168400"/>
                  <a:gd name="connsiteY14" fmla="*/ 1339850 h 1862819"/>
                  <a:gd name="connsiteX15" fmla="*/ 1003300 w 1168400"/>
                  <a:gd name="connsiteY15" fmla="*/ 1562100 h 1862819"/>
                  <a:gd name="connsiteX16" fmla="*/ 984250 w 1168400"/>
                  <a:gd name="connsiteY16" fmla="*/ 1682750 h 1862819"/>
                  <a:gd name="connsiteX17" fmla="*/ 914400 w 1168400"/>
                  <a:gd name="connsiteY17" fmla="*/ 1805215 h 1862819"/>
                  <a:gd name="connsiteX18" fmla="*/ 739775 w 1168400"/>
                  <a:gd name="connsiteY18" fmla="*/ 1862819 h 1862819"/>
                  <a:gd name="connsiteX19" fmla="*/ 546100 w 1168400"/>
                  <a:gd name="connsiteY19" fmla="*/ 1803400 h 1862819"/>
                  <a:gd name="connsiteX20" fmla="*/ 565150 w 1168400"/>
                  <a:gd name="connsiteY20" fmla="*/ 1663700 h 1862819"/>
                  <a:gd name="connsiteX21" fmla="*/ 520700 w 1168400"/>
                  <a:gd name="connsiteY21" fmla="*/ 1593850 h 1862819"/>
                  <a:gd name="connsiteX22" fmla="*/ 590550 w 1168400"/>
                  <a:gd name="connsiteY22" fmla="*/ 1460500 h 1862819"/>
                  <a:gd name="connsiteX23" fmla="*/ 533400 w 1168400"/>
                  <a:gd name="connsiteY23" fmla="*/ 1416050 h 1862819"/>
                  <a:gd name="connsiteX24" fmla="*/ 419100 w 1168400"/>
                  <a:gd name="connsiteY24" fmla="*/ 1498600 h 1862819"/>
                  <a:gd name="connsiteX25" fmla="*/ 387350 w 1168400"/>
                  <a:gd name="connsiteY25" fmla="*/ 1416050 h 1862819"/>
                  <a:gd name="connsiteX26" fmla="*/ 400050 w 1168400"/>
                  <a:gd name="connsiteY26" fmla="*/ 1282700 h 1862819"/>
                  <a:gd name="connsiteX27" fmla="*/ 317047 w 1168400"/>
                  <a:gd name="connsiteY27" fmla="*/ 1167038 h 1862819"/>
                  <a:gd name="connsiteX28" fmla="*/ 179614 w 1168400"/>
                  <a:gd name="connsiteY28" fmla="*/ 992416 h 1862819"/>
                  <a:gd name="connsiteX29" fmla="*/ 50800 w 1168400"/>
                  <a:gd name="connsiteY29" fmla="*/ 911228 h 1862819"/>
                  <a:gd name="connsiteX0" fmla="*/ 50800 w 1175505"/>
                  <a:gd name="connsiteY0" fmla="*/ 911228 h 1862819"/>
                  <a:gd name="connsiteX1" fmla="*/ 0 w 1175505"/>
                  <a:gd name="connsiteY1" fmla="*/ 844550 h 1862819"/>
                  <a:gd name="connsiteX2" fmla="*/ 139700 w 1175505"/>
                  <a:gd name="connsiteY2" fmla="*/ 685800 h 1862819"/>
                  <a:gd name="connsiteX3" fmla="*/ 355600 w 1175505"/>
                  <a:gd name="connsiteY3" fmla="*/ 488950 h 1862819"/>
                  <a:gd name="connsiteX4" fmla="*/ 469900 w 1175505"/>
                  <a:gd name="connsiteY4" fmla="*/ 273050 h 1862819"/>
                  <a:gd name="connsiteX5" fmla="*/ 647700 w 1175505"/>
                  <a:gd name="connsiteY5" fmla="*/ 82550 h 1862819"/>
                  <a:gd name="connsiteX6" fmla="*/ 869950 w 1175505"/>
                  <a:gd name="connsiteY6" fmla="*/ 12700 h 1862819"/>
                  <a:gd name="connsiteX7" fmla="*/ 971550 w 1175505"/>
                  <a:gd name="connsiteY7" fmla="*/ 0 h 1862819"/>
                  <a:gd name="connsiteX8" fmla="*/ 1126672 w 1175505"/>
                  <a:gd name="connsiteY8" fmla="*/ 6351 h 1862819"/>
                  <a:gd name="connsiteX9" fmla="*/ 1047299 w 1175505"/>
                  <a:gd name="connsiteY9" fmla="*/ 124734 h 1862819"/>
                  <a:gd name="connsiteX10" fmla="*/ 1055915 w 1175505"/>
                  <a:gd name="connsiteY10" fmla="*/ 247650 h 1862819"/>
                  <a:gd name="connsiteX11" fmla="*/ 1122138 w 1175505"/>
                  <a:gd name="connsiteY11" fmla="*/ 696233 h 1862819"/>
                  <a:gd name="connsiteX12" fmla="*/ 1168400 w 1175505"/>
                  <a:gd name="connsiteY12" fmla="*/ 1111250 h 1862819"/>
                  <a:gd name="connsiteX13" fmla="*/ 1079500 w 1175505"/>
                  <a:gd name="connsiteY13" fmla="*/ 1339850 h 1862819"/>
                  <a:gd name="connsiteX14" fmla="*/ 1003300 w 1175505"/>
                  <a:gd name="connsiteY14" fmla="*/ 1562100 h 1862819"/>
                  <a:gd name="connsiteX15" fmla="*/ 984250 w 1175505"/>
                  <a:gd name="connsiteY15" fmla="*/ 1682750 h 1862819"/>
                  <a:gd name="connsiteX16" fmla="*/ 914400 w 1175505"/>
                  <a:gd name="connsiteY16" fmla="*/ 1805215 h 1862819"/>
                  <a:gd name="connsiteX17" fmla="*/ 739775 w 1175505"/>
                  <a:gd name="connsiteY17" fmla="*/ 1862819 h 1862819"/>
                  <a:gd name="connsiteX18" fmla="*/ 546100 w 1175505"/>
                  <a:gd name="connsiteY18" fmla="*/ 1803400 h 1862819"/>
                  <a:gd name="connsiteX19" fmla="*/ 565150 w 1175505"/>
                  <a:gd name="connsiteY19" fmla="*/ 1663700 h 1862819"/>
                  <a:gd name="connsiteX20" fmla="*/ 520700 w 1175505"/>
                  <a:gd name="connsiteY20" fmla="*/ 1593850 h 1862819"/>
                  <a:gd name="connsiteX21" fmla="*/ 590550 w 1175505"/>
                  <a:gd name="connsiteY21" fmla="*/ 1460500 h 1862819"/>
                  <a:gd name="connsiteX22" fmla="*/ 533400 w 1175505"/>
                  <a:gd name="connsiteY22" fmla="*/ 1416050 h 1862819"/>
                  <a:gd name="connsiteX23" fmla="*/ 419100 w 1175505"/>
                  <a:gd name="connsiteY23" fmla="*/ 1498600 h 1862819"/>
                  <a:gd name="connsiteX24" fmla="*/ 387350 w 1175505"/>
                  <a:gd name="connsiteY24" fmla="*/ 1416050 h 1862819"/>
                  <a:gd name="connsiteX25" fmla="*/ 400050 w 1175505"/>
                  <a:gd name="connsiteY25" fmla="*/ 1282700 h 1862819"/>
                  <a:gd name="connsiteX26" fmla="*/ 317047 w 1175505"/>
                  <a:gd name="connsiteY26" fmla="*/ 1167038 h 1862819"/>
                  <a:gd name="connsiteX27" fmla="*/ 179614 w 1175505"/>
                  <a:gd name="connsiteY27" fmla="*/ 992416 h 1862819"/>
                  <a:gd name="connsiteX28" fmla="*/ 50800 w 1175505"/>
                  <a:gd name="connsiteY28" fmla="*/ 911228 h 1862819"/>
                  <a:gd name="connsiteX0" fmla="*/ 50800 w 1228725"/>
                  <a:gd name="connsiteY0" fmla="*/ 911228 h 1862819"/>
                  <a:gd name="connsiteX1" fmla="*/ 0 w 1228725"/>
                  <a:gd name="connsiteY1" fmla="*/ 844550 h 1862819"/>
                  <a:gd name="connsiteX2" fmla="*/ 139700 w 1228725"/>
                  <a:gd name="connsiteY2" fmla="*/ 685800 h 1862819"/>
                  <a:gd name="connsiteX3" fmla="*/ 355600 w 1228725"/>
                  <a:gd name="connsiteY3" fmla="*/ 488950 h 1862819"/>
                  <a:gd name="connsiteX4" fmla="*/ 469900 w 1228725"/>
                  <a:gd name="connsiteY4" fmla="*/ 273050 h 1862819"/>
                  <a:gd name="connsiteX5" fmla="*/ 647700 w 1228725"/>
                  <a:gd name="connsiteY5" fmla="*/ 82550 h 1862819"/>
                  <a:gd name="connsiteX6" fmla="*/ 869950 w 1228725"/>
                  <a:gd name="connsiteY6" fmla="*/ 12700 h 1862819"/>
                  <a:gd name="connsiteX7" fmla="*/ 971550 w 1228725"/>
                  <a:gd name="connsiteY7" fmla="*/ 0 h 1862819"/>
                  <a:gd name="connsiteX8" fmla="*/ 1126672 w 1228725"/>
                  <a:gd name="connsiteY8" fmla="*/ 6351 h 1862819"/>
                  <a:gd name="connsiteX9" fmla="*/ 1047299 w 1228725"/>
                  <a:gd name="connsiteY9" fmla="*/ 124734 h 1862819"/>
                  <a:gd name="connsiteX10" fmla="*/ 1055915 w 1228725"/>
                  <a:gd name="connsiteY10" fmla="*/ 247650 h 1862819"/>
                  <a:gd name="connsiteX11" fmla="*/ 1122138 w 1228725"/>
                  <a:gd name="connsiteY11" fmla="*/ 696233 h 1862819"/>
                  <a:gd name="connsiteX12" fmla="*/ 1221620 w 1228725"/>
                  <a:gd name="connsiteY12" fmla="*/ 1137860 h 1862819"/>
                  <a:gd name="connsiteX13" fmla="*/ 1079500 w 1228725"/>
                  <a:gd name="connsiteY13" fmla="*/ 1339850 h 1862819"/>
                  <a:gd name="connsiteX14" fmla="*/ 1003300 w 1228725"/>
                  <a:gd name="connsiteY14" fmla="*/ 1562100 h 1862819"/>
                  <a:gd name="connsiteX15" fmla="*/ 984250 w 1228725"/>
                  <a:gd name="connsiteY15" fmla="*/ 1682750 h 1862819"/>
                  <a:gd name="connsiteX16" fmla="*/ 914400 w 1228725"/>
                  <a:gd name="connsiteY16" fmla="*/ 1805215 h 1862819"/>
                  <a:gd name="connsiteX17" fmla="*/ 739775 w 1228725"/>
                  <a:gd name="connsiteY17" fmla="*/ 1862819 h 1862819"/>
                  <a:gd name="connsiteX18" fmla="*/ 546100 w 1228725"/>
                  <a:gd name="connsiteY18" fmla="*/ 1803400 h 1862819"/>
                  <a:gd name="connsiteX19" fmla="*/ 565150 w 1228725"/>
                  <a:gd name="connsiteY19" fmla="*/ 1663700 h 1862819"/>
                  <a:gd name="connsiteX20" fmla="*/ 520700 w 1228725"/>
                  <a:gd name="connsiteY20" fmla="*/ 1593850 h 1862819"/>
                  <a:gd name="connsiteX21" fmla="*/ 590550 w 1228725"/>
                  <a:gd name="connsiteY21" fmla="*/ 1460500 h 1862819"/>
                  <a:gd name="connsiteX22" fmla="*/ 533400 w 1228725"/>
                  <a:gd name="connsiteY22" fmla="*/ 1416050 h 1862819"/>
                  <a:gd name="connsiteX23" fmla="*/ 419100 w 1228725"/>
                  <a:gd name="connsiteY23" fmla="*/ 1498600 h 1862819"/>
                  <a:gd name="connsiteX24" fmla="*/ 387350 w 1228725"/>
                  <a:gd name="connsiteY24" fmla="*/ 1416050 h 1862819"/>
                  <a:gd name="connsiteX25" fmla="*/ 400050 w 1228725"/>
                  <a:gd name="connsiteY25" fmla="*/ 1282700 h 1862819"/>
                  <a:gd name="connsiteX26" fmla="*/ 317047 w 1228725"/>
                  <a:gd name="connsiteY26" fmla="*/ 1167038 h 1862819"/>
                  <a:gd name="connsiteX27" fmla="*/ 179614 w 1228725"/>
                  <a:gd name="connsiteY27" fmla="*/ 992416 h 1862819"/>
                  <a:gd name="connsiteX28" fmla="*/ 50800 w 1228725"/>
                  <a:gd name="connsiteY28" fmla="*/ 911228 h 1862819"/>
                  <a:gd name="connsiteX0" fmla="*/ 50800 w 1228725"/>
                  <a:gd name="connsiteY0" fmla="*/ 911228 h 1862819"/>
                  <a:gd name="connsiteX1" fmla="*/ 0 w 1228725"/>
                  <a:gd name="connsiteY1" fmla="*/ 844550 h 1862819"/>
                  <a:gd name="connsiteX2" fmla="*/ 139700 w 1228725"/>
                  <a:gd name="connsiteY2" fmla="*/ 685800 h 1862819"/>
                  <a:gd name="connsiteX3" fmla="*/ 355600 w 1228725"/>
                  <a:gd name="connsiteY3" fmla="*/ 488950 h 1862819"/>
                  <a:gd name="connsiteX4" fmla="*/ 469900 w 1228725"/>
                  <a:gd name="connsiteY4" fmla="*/ 273050 h 1862819"/>
                  <a:gd name="connsiteX5" fmla="*/ 647700 w 1228725"/>
                  <a:gd name="connsiteY5" fmla="*/ 82550 h 1862819"/>
                  <a:gd name="connsiteX6" fmla="*/ 869950 w 1228725"/>
                  <a:gd name="connsiteY6" fmla="*/ 12700 h 1862819"/>
                  <a:gd name="connsiteX7" fmla="*/ 971550 w 1228725"/>
                  <a:gd name="connsiteY7" fmla="*/ 0 h 1862819"/>
                  <a:gd name="connsiteX8" fmla="*/ 1126672 w 1228725"/>
                  <a:gd name="connsiteY8" fmla="*/ 6351 h 1862819"/>
                  <a:gd name="connsiteX9" fmla="*/ 1047299 w 1228725"/>
                  <a:gd name="connsiteY9" fmla="*/ 124734 h 1862819"/>
                  <a:gd name="connsiteX10" fmla="*/ 1055915 w 1228725"/>
                  <a:gd name="connsiteY10" fmla="*/ 247650 h 1862819"/>
                  <a:gd name="connsiteX11" fmla="*/ 1122138 w 1228725"/>
                  <a:gd name="connsiteY11" fmla="*/ 696233 h 1862819"/>
                  <a:gd name="connsiteX12" fmla="*/ 1221620 w 1228725"/>
                  <a:gd name="connsiteY12" fmla="*/ 1137860 h 1862819"/>
                  <a:gd name="connsiteX13" fmla="*/ 1119416 w 1228725"/>
                  <a:gd name="connsiteY13" fmla="*/ 1393071 h 1862819"/>
                  <a:gd name="connsiteX14" fmla="*/ 1003300 w 1228725"/>
                  <a:gd name="connsiteY14" fmla="*/ 1562100 h 1862819"/>
                  <a:gd name="connsiteX15" fmla="*/ 984250 w 1228725"/>
                  <a:gd name="connsiteY15" fmla="*/ 1682750 h 1862819"/>
                  <a:gd name="connsiteX16" fmla="*/ 914400 w 1228725"/>
                  <a:gd name="connsiteY16" fmla="*/ 1805215 h 1862819"/>
                  <a:gd name="connsiteX17" fmla="*/ 739775 w 1228725"/>
                  <a:gd name="connsiteY17" fmla="*/ 1862819 h 1862819"/>
                  <a:gd name="connsiteX18" fmla="*/ 546100 w 1228725"/>
                  <a:gd name="connsiteY18" fmla="*/ 1803400 h 1862819"/>
                  <a:gd name="connsiteX19" fmla="*/ 565150 w 1228725"/>
                  <a:gd name="connsiteY19" fmla="*/ 1663700 h 1862819"/>
                  <a:gd name="connsiteX20" fmla="*/ 520700 w 1228725"/>
                  <a:gd name="connsiteY20" fmla="*/ 1593850 h 1862819"/>
                  <a:gd name="connsiteX21" fmla="*/ 590550 w 1228725"/>
                  <a:gd name="connsiteY21" fmla="*/ 1460500 h 1862819"/>
                  <a:gd name="connsiteX22" fmla="*/ 533400 w 1228725"/>
                  <a:gd name="connsiteY22" fmla="*/ 1416050 h 1862819"/>
                  <a:gd name="connsiteX23" fmla="*/ 419100 w 1228725"/>
                  <a:gd name="connsiteY23" fmla="*/ 1498600 h 1862819"/>
                  <a:gd name="connsiteX24" fmla="*/ 387350 w 1228725"/>
                  <a:gd name="connsiteY24" fmla="*/ 1416050 h 1862819"/>
                  <a:gd name="connsiteX25" fmla="*/ 400050 w 1228725"/>
                  <a:gd name="connsiteY25" fmla="*/ 1282700 h 1862819"/>
                  <a:gd name="connsiteX26" fmla="*/ 317047 w 1228725"/>
                  <a:gd name="connsiteY26" fmla="*/ 1167038 h 1862819"/>
                  <a:gd name="connsiteX27" fmla="*/ 179614 w 1228725"/>
                  <a:gd name="connsiteY27" fmla="*/ 992416 h 1862819"/>
                  <a:gd name="connsiteX28" fmla="*/ 50800 w 1228725"/>
                  <a:gd name="connsiteY28" fmla="*/ 911228 h 1862819"/>
                  <a:gd name="connsiteX0" fmla="*/ 50800 w 1228725"/>
                  <a:gd name="connsiteY0" fmla="*/ 911228 h 1862819"/>
                  <a:gd name="connsiteX1" fmla="*/ 0 w 1228725"/>
                  <a:gd name="connsiteY1" fmla="*/ 844550 h 1862819"/>
                  <a:gd name="connsiteX2" fmla="*/ 139700 w 1228725"/>
                  <a:gd name="connsiteY2" fmla="*/ 685800 h 1862819"/>
                  <a:gd name="connsiteX3" fmla="*/ 355600 w 1228725"/>
                  <a:gd name="connsiteY3" fmla="*/ 488950 h 1862819"/>
                  <a:gd name="connsiteX4" fmla="*/ 469900 w 1228725"/>
                  <a:gd name="connsiteY4" fmla="*/ 273050 h 1862819"/>
                  <a:gd name="connsiteX5" fmla="*/ 647700 w 1228725"/>
                  <a:gd name="connsiteY5" fmla="*/ 82550 h 1862819"/>
                  <a:gd name="connsiteX6" fmla="*/ 869950 w 1228725"/>
                  <a:gd name="connsiteY6" fmla="*/ 12700 h 1862819"/>
                  <a:gd name="connsiteX7" fmla="*/ 971550 w 1228725"/>
                  <a:gd name="connsiteY7" fmla="*/ 0 h 1862819"/>
                  <a:gd name="connsiteX8" fmla="*/ 1126672 w 1228725"/>
                  <a:gd name="connsiteY8" fmla="*/ 6351 h 1862819"/>
                  <a:gd name="connsiteX9" fmla="*/ 1047299 w 1228725"/>
                  <a:gd name="connsiteY9" fmla="*/ 124734 h 1862819"/>
                  <a:gd name="connsiteX10" fmla="*/ 1055915 w 1228725"/>
                  <a:gd name="connsiteY10" fmla="*/ 247650 h 1862819"/>
                  <a:gd name="connsiteX11" fmla="*/ 1122138 w 1228725"/>
                  <a:gd name="connsiteY11" fmla="*/ 696233 h 1862819"/>
                  <a:gd name="connsiteX12" fmla="*/ 1221620 w 1228725"/>
                  <a:gd name="connsiteY12" fmla="*/ 1137860 h 1862819"/>
                  <a:gd name="connsiteX13" fmla="*/ 1119416 w 1228725"/>
                  <a:gd name="connsiteY13" fmla="*/ 1393071 h 1862819"/>
                  <a:gd name="connsiteX14" fmla="*/ 1063173 w 1228725"/>
                  <a:gd name="connsiteY14" fmla="*/ 1608668 h 1862819"/>
                  <a:gd name="connsiteX15" fmla="*/ 984250 w 1228725"/>
                  <a:gd name="connsiteY15" fmla="*/ 1682750 h 1862819"/>
                  <a:gd name="connsiteX16" fmla="*/ 914400 w 1228725"/>
                  <a:gd name="connsiteY16" fmla="*/ 1805215 h 1862819"/>
                  <a:gd name="connsiteX17" fmla="*/ 739775 w 1228725"/>
                  <a:gd name="connsiteY17" fmla="*/ 1862819 h 1862819"/>
                  <a:gd name="connsiteX18" fmla="*/ 546100 w 1228725"/>
                  <a:gd name="connsiteY18" fmla="*/ 1803400 h 1862819"/>
                  <a:gd name="connsiteX19" fmla="*/ 565150 w 1228725"/>
                  <a:gd name="connsiteY19" fmla="*/ 1663700 h 1862819"/>
                  <a:gd name="connsiteX20" fmla="*/ 520700 w 1228725"/>
                  <a:gd name="connsiteY20" fmla="*/ 1593850 h 1862819"/>
                  <a:gd name="connsiteX21" fmla="*/ 590550 w 1228725"/>
                  <a:gd name="connsiteY21" fmla="*/ 1460500 h 1862819"/>
                  <a:gd name="connsiteX22" fmla="*/ 533400 w 1228725"/>
                  <a:gd name="connsiteY22" fmla="*/ 1416050 h 1862819"/>
                  <a:gd name="connsiteX23" fmla="*/ 419100 w 1228725"/>
                  <a:gd name="connsiteY23" fmla="*/ 1498600 h 1862819"/>
                  <a:gd name="connsiteX24" fmla="*/ 387350 w 1228725"/>
                  <a:gd name="connsiteY24" fmla="*/ 1416050 h 1862819"/>
                  <a:gd name="connsiteX25" fmla="*/ 400050 w 1228725"/>
                  <a:gd name="connsiteY25" fmla="*/ 1282700 h 1862819"/>
                  <a:gd name="connsiteX26" fmla="*/ 317047 w 1228725"/>
                  <a:gd name="connsiteY26" fmla="*/ 1167038 h 1862819"/>
                  <a:gd name="connsiteX27" fmla="*/ 179614 w 1228725"/>
                  <a:gd name="connsiteY27" fmla="*/ 992416 h 1862819"/>
                  <a:gd name="connsiteX28" fmla="*/ 50800 w 1228725"/>
                  <a:gd name="connsiteY28" fmla="*/ 911228 h 186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28725" h="1862819">
                    <a:moveTo>
                      <a:pt x="50800" y="911228"/>
                    </a:moveTo>
                    <a:lnTo>
                      <a:pt x="0" y="844550"/>
                    </a:lnTo>
                    <a:cubicBezTo>
                      <a:pt x="134711" y="684179"/>
                      <a:pt x="64242" y="685800"/>
                      <a:pt x="139700" y="685800"/>
                    </a:cubicBezTo>
                    <a:lnTo>
                      <a:pt x="355600" y="488950"/>
                    </a:lnTo>
                    <a:lnTo>
                      <a:pt x="469900" y="273050"/>
                    </a:lnTo>
                    <a:lnTo>
                      <a:pt x="647700" y="82550"/>
                    </a:lnTo>
                    <a:lnTo>
                      <a:pt x="869950" y="12700"/>
                    </a:lnTo>
                    <a:lnTo>
                      <a:pt x="971550" y="0"/>
                    </a:lnTo>
                    <a:lnTo>
                      <a:pt x="1126672" y="6351"/>
                    </a:lnTo>
                    <a:lnTo>
                      <a:pt x="1047299" y="124734"/>
                    </a:lnTo>
                    <a:lnTo>
                      <a:pt x="1055915" y="247650"/>
                    </a:lnTo>
                    <a:lnTo>
                      <a:pt x="1122138" y="696233"/>
                    </a:lnTo>
                    <a:cubicBezTo>
                      <a:pt x="1140885" y="840166"/>
                      <a:pt x="1228726" y="1030591"/>
                      <a:pt x="1221620" y="1137860"/>
                    </a:cubicBezTo>
                    <a:lnTo>
                      <a:pt x="1119416" y="1393071"/>
                    </a:lnTo>
                    <a:lnTo>
                      <a:pt x="1063173" y="1608668"/>
                    </a:lnTo>
                    <a:lnTo>
                      <a:pt x="984250" y="1682750"/>
                    </a:lnTo>
                    <a:lnTo>
                      <a:pt x="914400" y="1805215"/>
                    </a:lnTo>
                    <a:lnTo>
                      <a:pt x="739775" y="1862819"/>
                    </a:lnTo>
                    <a:lnTo>
                      <a:pt x="546100" y="1803400"/>
                    </a:lnTo>
                    <a:lnTo>
                      <a:pt x="565150" y="1663700"/>
                    </a:lnTo>
                    <a:cubicBezTo>
                      <a:pt x="519486" y="1598466"/>
                      <a:pt x="520700" y="1626037"/>
                      <a:pt x="520700" y="1593850"/>
                    </a:cubicBezTo>
                    <a:lnTo>
                      <a:pt x="590550" y="1460500"/>
                    </a:lnTo>
                    <a:lnTo>
                      <a:pt x="533400" y="1416050"/>
                    </a:lnTo>
                    <a:lnTo>
                      <a:pt x="419100" y="1498600"/>
                    </a:lnTo>
                    <a:cubicBezTo>
                      <a:pt x="386536" y="1420446"/>
                      <a:pt x="387350" y="1449917"/>
                      <a:pt x="387350" y="1416050"/>
                    </a:cubicBezTo>
                    <a:lnTo>
                      <a:pt x="400050" y="1282700"/>
                    </a:lnTo>
                    <a:lnTo>
                      <a:pt x="317047" y="1167038"/>
                    </a:lnTo>
                    <a:lnTo>
                      <a:pt x="179614" y="992416"/>
                    </a:lnTo>
                    <a:lnTo>
                      <a:pt x="50800" y="911228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4" name="Freeform 166"/>
              <p:cNvSpPr/>
              <p:nvPr/>
            </p:nvSpPr>
            <p:spPr>
              <a:xfrm>
                <a:off x="5174893" y="3508555"/>
                <a:ext cx="362839" cy="581205"/>
              </a:xfrm>
              <a:custGeom>
                <a:avLst/>
                <a:gdLst>
                  <a:gd name="connsiteX0" fmla="*/ 0 w 762000"/>
                  <a:gd name="connsiteY0" fmla="*/ 0 h 1212850"/>
                  <a:gd name="connsiteX1" fmla="*/ 76200 w 762000"/>
                  <a:gd name="connsiteY1" fmla="*/ 177800 h 1212850"/>
                  <a:gd name="connsiteX2" fmla="*/ 101600 w 762000"/>
                  <a:gd name="connsiteY2" fmla="*/ 406400 h 1212850"/>
                  <a:gd name="connsiteX3" fmla="*/ 50800 w 762000"/>
                  <a:gd name="connsiteY3" fmla="*/ 292100 h 1212850"/>
                  <a:gd name="connsiteX4" fmla="*/ 88900 w 762000"/>
                  <a:gd name="connsiteY4" fmla="*/ 469900 h 1212850"/>
                  <a:gd name="connsiteX5" fmla="*/ 158750 w 762000"/>
                  <a:gd name="connsiteY5" fmla="*/ 539750 h 1212850"/>
                  <a:gd name="connsiteX6" fmla="*/ 165100 w 762000"/>
                  <a:gd name="connsiteY6" fmla="*/ 685800 h 1212850"/>
                  <a:gd name="connsiteX7" fmla="*/ 152400 w 762000"/>
                  <a:gd name="connsiteY7" fmla="*/ 927100 h 1212850"/>
                  <a:gd name="connsiteX8" fmla="*/ 139700 w 762000"/>
                  <a:gd name="connsiteY8" fmla="*/ 1130300 h 1212850"/>
                  <a:gd name="connsiteX9" fmla="*/ 95250 w 762000"/>
                  <a:gd name="connsiteY9" fmla="*/ 1212850 h 1212850"/>
                  <a:gd name="connsiteX10" fmla="*/ 215900 w 762000"/>
                  <a:gd name="connsiteY10" fmla="*/ 1168400 h 1212850"/>
                  <a:gd name="connsiteX11" fmla="*/ 501650 w 762000"/>
                  <a:gd name="connsiteY11" fmla="*/ 1168400 h 1212850"/>
                  <a:gd name="connsiteX12" fmla="*/ 520700 w 762000"/>
                  <a:gd name="connsiteY12" fmla="*/ 1098550 h 1212850"/>
                  <a:gd name="connsiteX13" fmla="*/ 577850 w 762000"/>
                  <a:gd name="connsiteY13" fmla="*/ 914400 h 1212850"/>
                  <a:gd name="connsiteX14" fmla="*/ 673100 w 762000"/>
                  <a:gd name="connsiteY14" fmla="*/ 742950 h 1212850"/>
                  <a:gd name="connsiteX15" fmla="*/ 762000 w 762000"/>
                  <a:gd name="connsiteY15" fmla="*/ 571500 h 1212850"/>
                  <a:gd name="connsiteX16" fmla="*/ 635000 w 762000"/>
                  <a:gd name="connsiteY16" fmla="*/ 742950 h 1212850"/>
                  <a:gd name="connsiteX17" fmla="*/ 565150 w 762000"/>
                  <a:gd name="connsiteY17" fmla="*/ 831850 h 1212850"/>
                  <a:gd name="connsiteX18" fmla="*/ 495300 w 762000"/>
                  <a:gd name="connsiteY18" fmla="*/ 831850 h 1212850"/>
                  <a:gd name="connsiteX19" fmla="*/ 558800 w 762000"/>
                  <a:gd name="connsiteY19" fmla="*/ 774700 h 1212850"/>
                  <a:gd name="connsiteX20" fmla="*/ 654050 w 762000"/>
                  <a:gd name="connsiteY20" fmla="*/ 654050 h 1212850"/>
                  <a:gd name="connsiteX21" fmla="*/ 704850 w 762000"/>
                  <a:gd name="connsiteY21" fmla="*/ 520700 h 1212850"/>
                  <a:gd name="connsiteX22" fmla="*/ 711200 w 762000"/>
                  <a:gd name="connsiteY22" fmla="*/ 374650 h 1212850"/>
                  <a:gd name="connsiteX23" fmla="*/ 704850 w 762000"/>
                  <a:gd name="connsiteY23" fmla="*/ 228600 h 1212850"/>
                  <a:gd name="connsiteX24" fmla="*/ 654050 w 762000"/>
                  <a:gd name="connsiteY24" fmla="*/ 57150 h 1212850"/>
                  <a:gd name="connsiteX25" fmla="*/ 584200 w 762000"/>
                  <a:gd name="connsiteY25" fmla="*/ 139700 h 1212850"/>
                  <a:gd name="connsiteX26" fmla="*/ 482600 w 762000"/>
                  <a:gd name="connsiteY26" fmla="*/ 203200 h 1212850"/>
                  <a:gd name="connsiteX27" fmla="*/ 336550 w 762000"/>
                  <a:gd name="connsiteY27" fmla="*/ 209550 h 1212850"/>
                  <a:gd name="connsiteX28" fmla="*/ 190500 w 762000"/>
                  <a:gd name="connsiteY28" fmla="*/ 158750 h 1212850"/>
                  <a:gd name="connsiteX29" fmla="*/ 0 w 762000"/>
                  <a:gd name="connsiteY29" fmla="*/ 0 h 1212850"/>
                  <a:gd name="connsiteX0" fmla="*/ 0 w 762000"/>
                  <a:gd name="connsiteY0" fmla="*/ 0 h 1218296"/>
                  <a:gd name="connsiteX1" fmla="*/ 76200 w 762000"/>
                  <a:gd name="connsiteY1" fmla="*/ 177800 h 1218296"/>
                  <a:gd name="connsiteX2" fmla="*/ 101600 w 762000"/>
                  <a:gd name="connsiteY2" fmla="*/ 406400 h 1218296"/>
                  <a:gd name="connsiteX3" fmla="*/ 50800 w 762000"/>
                  <a:gd name="connsiteY3" fmla="*/ 292100 h 1218296"/>
                  <a:gd name="connsiteX4" fmla="*/ 88900 w 762000"/>
                  <a:gd name="connsiteY4" fmla="*/ 469900 h 1218296"/>
                  <a:gd name="connsiteX5" fmla="*/ 158750 w 762000"/>
                  <a:gd name="connsiteY5" fmla="*/ 539750 h 1218296"/>
                  <a:gd name="connsiteX6" fmla="*/ 165100 w 762000"/>
                  <a:gd name="connsiteY6" fmla="*/ 685800 h 1218296"/>
                  <a:gd name="connsiteX7" fmla="*/ 152400 w 762000"/>
                  <a:gd name="connsiteY7" fmla="*/ 927100 h 1218296"/>
                  <a:gd name="connsiteX8" fmla="*/ 139700 w 762000"/>
                  <a:gd name="connsiteY8" fmla="*/ 1130300 h 1218296"/>
                  <a:gd name="connsiteX9" fmla="*/ 95250 w 762000"/>
                  <a:gd name="connsiteY9" fmla="*/ 1212850 h 1218296"/>
                  <a:gd name="connsiteX10" fmla="*/ 215900 w 762000"/>
                  <a:gd name="connsiteY10" fmla="*/ 1168400 h 1218296"/>
                  <a:gd name="connsiteX11" fmla="*/ 501651 w 762000"/>
                  <a:gd name="connsiteY11" fmla="*/ 1218296 h 1218296"/>
                  <a:gd name="connsiteX12" fmla="*/ 520700 w 762000"/>
                  <a:gd name="connsiteY12" fmla="*/ 1098550 h 1218296"/>
                  <a:gd name="connsiteX13" fmla="*/ 577850 w 762000"/>
                  <a:gd name="connsiteY13" fmla="*/ 914400 h 1218296"/>
                  <a:gd name="connsiteX14" fmla="*/ 673100 w 762000"/>
                  <a:gd name="connsiteY14" fmla="*/ 742950 h 1218296"/>
                  <a:gd name="connsiteX15" fmla="*/ 762000 w 762000"/>
                  <a:gd name="connsiteY15" fmla="*/ 571500 h 1218296"/>
                  <a:gd name="connsiteX16" fmla="*/ 635000 w 762000"/>
                  <a:gd name="connsiteY16" fmla="*/ 742950 h 1218296"/>
                  <a:gd name="connsiteX17" fmla="*/ 565150 w 762000"/>
                  <a:gd name="connsiteY17" fmla="*/ 831850 h 1218296"/>
                  <a:gd name="connsiteX18" fmla="*/ 495300 w 762000"/>
                  <a:gd name="connsiteY18" fmla="*/ 831850 h 1218296"/>
                  <a:gd name="connsiteX19" fmla="*/ 558800 w 762000"/>
                  <a:gd name="connsiteY19" fmla="*/ 774700 h 1218296"/>
                  <a:gd name="connsiteX20" fmla="*/ 654050 w 762000"/>
                  <a:gd name="connsiteY20" fmla="*/ 654050 h 1218296"/>
                  <a:gd name="connsiteX21" fmla="*/ 704850 w 762000"/>
                  <a:gd name="connsiteY21" fmla="*/ 520700 h 1218296"/>
                  <a:gd name="connsiteX22" fmla="*/ 711200 w 762000"/>
                  <a:gd name="connsiteY22" fmla="*/ 374650 h 1218296"/>
                  <a:gd name="connsiteX23" fmla="*/ 704850 w 762000"/>
                  <a:gd name="connsiteY23" fmla="*/ 228600 h 1218296"/>
                  <a:gd name="connsiteX24" fmla="*/ 654050 w 762000"/>
                  <a:gd name="connsiteY24" fmla="*/ 57150 h 1218296"/>
                  <a:gd name="connsiteX25" fmla="*/ 584200 w 762000"/>
                  <a:gd name="connsiteY25" fmla="*/ 139700 h 1218296"/>
                  <a:gd name="connsiteX26" fmla="*/ 482600 w 762000"/>
                  <a:gd name="connsiteY26" fmla="*/ 203200 h 1218296"/>
                  <a:gd name="connsiteX27" fmla="*/ 336550 w 762000"/>
                  <a:gd name="connsiteY27" fmla="*/ 209550 h 1218296"/>
                  <a:gd name="connsiteX28" fmla="*/ 190500 w 762000"/>
                  <a:gd name="connsiteY28" fmla="*/ 158750 h 1218296"/>
                  <a:gd name="connsiteX29" fmla="*/ 0 w 762000"/>
                  <a:gd name="connsiteY29" fmla="*/ 0 h 1218296"/>
                  <a:gd name="connsiteX0" fmla="*/ 0 w 762000"/>
                  <a:gd name="connsiteY0" fmla="*/ 0 h 1218296"/>
                  <a:gd name="connsiteX1" fmla="*/ 76200 w 762000"/>
                  <a:gd name="connsiteY1" fmla="*/ 177800 h 1218296"/>
                  <a:gd name="connsiteX2" fmla="*/ 101600 w 762000"/>
                  <a:gd name="connsiteY2" fmla="*/ 406400 h 1218296"/>
                  <a:gd name="connsiteX3" fmla="*/ 50800 w 762000"/>
                  <a:gd name="connsiteY3" fmla="*/ 292100 h 1218296"/>
                  <a:gd name="connsiteX4" fmla="*/ 88900 w 762000"/>
                  <a:gd name="connsiteY4" fmla="*/ 469900 h 1218296"/>
                  <a:gd name="connsiteX5" fmla="*/ 158750 w 762000"/>
                  <a:gd name="connsiteY5" fmla="*/ 539750 h 1218296"/>
                  <a:gd name="connsiteX6" fmla="*/ 165100 w 762000"/>
                  <a:gd name="connsiteY6" fmla="*/ 685800 h 1218296"/>
                  <a:gd name="connsiteX7" fmla="*/ 152400 w 762000"/>
                  <a:gd name="connsiteY7" fmla="*/ 927100 h 1218296"/>
                  <a:gd name="connsiteX8" fmla="*/ 139700 w 762000"/>
                  <a:gd name="connsiteY8" fmla="*/ 1130300 h 1218296"/>
                  <a:gd name="connsiteX9" fmla="*/ 95250 w 762000"/>
                  <a:gd name="connsiteY9" fmla="*/ 1212850 h 1218296"/>
                  <a:gd name="connsiteX10" fmla="*/ 200931 w 762000"/>
                  <a:gd name="connsiteY10" fmla="*/ 1203327 h 1218296"/>
                  <a:gd name="connsiteX11" fmla="*/ 501651 w 762000"/>
                  <a:gd name="connsiteY11" fmla="*/ 1218296 h 1218296"/>
                  <a:gd name="connsiteX12" fmla="*/ 520700 w 762000"/>
                  <a:gd name="connsiteY12" fmla="*/ 1098550 h 1218296"/>
                  <a:gd name="connsiteX13" fmla="*/ 577850 w 762000"/>
                  <a:gd name="connsiteY13" fmla="*/ 914400 h 1218296"/>
                  <a:gd name="connsiteX14" fmla="*/ 673100 w 762000"/>
                  <a:gd name="connsiteY14" fmla="*/ 742950 h 1218296"/>
                  <a:gd name="connsiteX15" fmla="*/ 762000 w 762000"/>
                  <a:gd name="connsiteY15" fmla="*/ 571500 h 1218296"/>
                  <a:gd name="connsiteX16" fmla="*/ 635000 w 762000"/>
                  <a:gd name="connsiteY16" fmla="*/ 742950 h 1218296"/>
                  <a:gd name="connsiteX17" fmla="*/ 565150 w 762000"/>
                  <a:gd name="connsiteY17" fmla="*/ 831850 h 1218296"/>
                  <a:gd name="connsiteX18" fmla="*/ 495300 w 762000"/>
                  <a:gd name="connsiteY18" fmla="*/ 831850 h 1218296"/>
                  <a:gd name="connsiteX19" fmla="*/ 558800 w 762000"/>
                  <a:gd name="connsiteY19" fmla="*/ 774700 h 1218296"/>
                  <a:gd name="connsiteX20" fmla="*/ 654050 w 762000"/>
                  <a:gd name="connsiteY20" fmla="*/ 654050 h 1218296"/>
                  <a:gd name="connsiteX21" fmla="*/ 704850 w 762000"/>
                  <a:gd name="connsiteY21" fmla="*/ 520700 h 1218296"/>
                  <a:gd name="connsiteX22" fmla="*/ 711200 w 762000"/>
                  <a:gd name="connsiteY22" fmla="*/ 374650 h 1218296"/>
                  <a:gd name="connsiteX23" fmla="*/ 704850 w 762000"/>
                  <a:gd name="connsiteY23" fmla="*/ 228600 h 1218296"/>
                  <a:gd name="connsiteX24" fmla="*/ 654050 w 762000"/>
                  <a:gd name="connsiteY24" fmla="*/ 57150 h 1218296"/>
                  <a:gd name="connsiteX25" fmla="*/ 584200 w 762000"/>
                  <a:gd name="connsiteY25" fmla="*/ 139700 h 1218296"/>
                  <a:gd name="connsiteX26" fmla="*/ 482600 w 762000"/>
                  <a:gd name="connsiteY26" fmla="*/ 203200 h 1218296"/>
                  <a:gd name="connsiteX27" fmla="*/ 336550 w 762000"/>
                  <a:gd name="connsiteY27" fmla="*/ 209550 h 1218296"/>
                  <a:gd name="connsiteX28" fmla="*/ 190500 w 762000"/>
                  <a:gd name="connsiteY28" fmla="*/ 158750 h 1218296"/>
                  <a:gd name="connsiteX29" fmla="*/ 0 w 762000"/>
                  <a:gd name="connsiteY29" fmla="*/ 0 h 1218296"/>
                  <a:gd name="connsiteX0" fmla="*/ 0 w 762000"/>
                  <a:gd name="connsiteY0" fmla="*/ 0 h 1218296"/>
                  <a:gd name="connsiteX1" fmla="*/ 76200 w 762000"/>
                  <a:gd name="connsiteY1" fmla="*/ 177800 h 1218296"/>
                  <a:gd name="connsiteX2" fmla="*/ 101600 w 762000"/>
                  <a:gd name="connsiteY2" fmla="*/ 406400 h 1218296"/>
                  <a:gd name="connsiteX3" fmla="*/ 50800 w 762000"/>
                  <a:gd name="connsiteY3" fmla="*/ 292100 h 1218296"/>
                  <a:gd name="connsiteX4" fmla="*/ 88900 w 762000"/>
                  <a:gd name="connsiteY4" fmla="*/ 469900 h 1218296"/>
                  <a:gd name="connsiteX5" fmla="*/ 158750 w 762000"/>
                  <a:gd name="connsiteY5" fmla="*/ 539750 h 1218296"/>
                  <a:gd name="connsiteX6" fmla="*/ 165100 w 762000"/>
                  <a:gd name="connsiteY6" fmla="*/ 685800 h 1218296"/>
                  <a:gd name="connsiteX7" fmla="*/ 152400 w 762000"/>
                  <a:gd name="connsiteY7" fmla="*/ 927100 h 1218296"/>
                  <a:gd name="connsiteX8" fmla="*/ 139700 w 762000"/>
                  <a:gd name="connsiteY8" fmla="*/ 1130300 h 1218296"/>
                  <a:gd name="connsiteX9" fmla="*/ 95250 w 762000"/>
                  <a:gd name="connsiteY9" fmla="*/ 1212850 h 1218296"/>
                  <a:gd name="connsiteX10" fmla="*/ 200931 w 762000"/>
                  <a:gd name="connsiteY10" fmla="*/ 1203327 h 1218296"/>
                  <a:gd name="connsiteX11" fmla="*/ 501651 w 762000"/>
                  <a:gd name="connsiteY11" fmla="*/ 1218296 h 1218296"/>
                  <a:gd name="connsiteX12" fmla="*/ 520700 w 762000"/>
                  <a:gd name="connsiteY12" fmla="*/ 1098550 h 1218296"/>
                  <a:gd name="connsiteX13" fmla="*/ 577850 w 762000"/>
                  <a:gd name="connsiteY13" fmla="*/ 914400 h 1218296"/>
                  <a:gd name="connsiteX14" fmla="*/ 673100 w 762000"/>
                  <a:gd name="connsiteY14" fmla="*/ 742950 h 1218296"/>
                  <a:gd name="connsiteX15" fmla="*/ 762000 w 762000"/>
                  <a:gd name="connsiteY15" fmla="*/ 571500 h 1218296"/>
                  <a:gd name="connsiteX16" fmla="*/ 635000 w 762000"/>
                  <a:gd name="connsiteY16" fmla="*/ 742950 h 1218296"/>
                  <a:gd name="connsiteX17" fmla="*/ 565150 w 762000"/>
                  <a:gd name="connsiteY17" fmla="*/ 831850 h 1218296"/>
                  <a:gd name="connsiteX18" fmla="*/ 495300 w 762000"/>
                  <a:gd name="connsiteY18" fmla="*/ 831850 h 1218296"/>
                  <a:gd name="connsiteX19" fmla="*/ 558800 w 762000"/>
                  <a:gd name="connsiteY19" fmla="*/ 774700 h 1218296"/>
                  <a:gd name="connsiteX20" fmla="*/ 654050 w 762000"/>
                  <a:gd name="connsiteY20" fmla="*/ 654050 h 1218296"/>
                  <a:gd name="connsiteX21" fmla="*/ 704850 w 762000"/>
                  <a:gd name="connsiteY21" fmla="*/ 520700 h 1218296"/>
                  <a:gd name="connsiteX22" fmla="*/ 711200 w 762000"/>
                  <a:gd name="connsiteY22" fmla="*/ 374650 h 1218296"/>
                  <a:gd name="connsiteX23" fmla="*/ 704850 w 762000"/>
                  <a:gd name="connsiteY23" fmla="*/ 228600 h 1218296"/>
                  <a:gd name="connsiteX24" fmla="*/ 654050 w 762000"/>
                  <a:gd name="connsiteY24" fmla="*/ 57150 h 1218296"/>
                  <a:gd name="connsiteX25" fmla="*/ 584200 w 762000"/>
                  <a:gd name="connsiteY25" fmla="*/ 139700 h 1218296"/>
                  <a:gd name="connsiteX26" fmla="*/ 482600 w 762000"/>
                  <a:gd name="connsiteY26" fmla="*/ 203200 h 1218296"/>
                  <a:gd name="connsiteX27" fmla="*/ 336550 w 762000"/>
                  <a:gd name="connsiteY27" fmla="*/ 209550 h 1218296"/>
                  <a:gd name="connsiteX28" fmla="*/ 0 w 762000"/>
                  <a:gd name="connsiteY28" fmla="*/ 0 h 121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62000" h="1218296">
                    <a:moveTo>
                      <a:pt x="0" y="0"/>
                    </a:moveTo>
                    <a:lnTo>
                      <a:pt x="76200" y="177800"/>
                    </a:lnTo>
                    <a:lnTo>
                      <a:pt x="101600" y="406400"/>
                    </a:lnTo>
                    <a:lnTo>
                      <a:pt x="50800" y="292100"/>
                    </a:lnTo>
                    <a:cubicBezTo>
                      <a:pt x="89359" y="465616"/>
                      <a:pt x="88900" y="405006"/>
                      <a:pt x="88900" y="469900"/>
                    </a:cubicBezTo>
                    <a:lnTo>
                      <a:pt x="158750" y="539750"/>
                    </a:lnTo>
                    <a:lnTo>
                      <a:pt x="165100" y="685800"/>
                    </a:lnTo>
                    <a:lnTo>
                      <a:pt x="152400" y="927100"/>
                    </a:lnTo>
                    <a:lnTo>
                      <a:pt x="139700" y="1130300"/>
                    </a:lnTo>
                    <a:lnTo>
                      <a:pt x="95250" y="1212850"/>
                    </a:lnTo>
                    <a:lnTo>
                      <a:pt x="200931" y="1203327"/>
                    </a:lnTo>
                    <a:lnTo>
                      <a:pt x="501651" y="1218296"/>
                    </a:lnTo>
                    <a:lnTo>
                      <a:pt x="520700" y="1098550"/>
                    </a:lnTo>
                    <a:lnTo>
                      <a:pt x="577850" y="914400"/>
                    </a:lnTo>
                    <a:lnTo>
                      <a:pt x="673100" y="742950"/>
                    </a:lnTo>
                    <a:lnTo>
                      <a:pt x="762000" y="571500"/>
                    </a:lnTo>
                    <a:lnTo>
                      <a:pt x="635000" y="742950"/>
                    </a:lnTo>
                    <a:lnTo>
                      <a:pt x="565150" y="831850"/>
                    </a:lnTo>
                    <a:lnTo>
                      <a:pt x="495300" y="831850"/>
                    </a:lnTo>
                    <a:lnTo>
                      <a:pt x="558800" y="774700"/>
                    </a:lnTo>
                    <a:lnTo>
                      <a:pt x="654050" y="654050"/>
                    </a:lnTo>
                    <a:lnTo>
                      <a:pt x="704850" y="520700"/>
                    </a:lnTo>
                    <a:lnTo>
                      <a:pt x="711200" y="374650"/>
                    </a:lnTo>
                    <a:lnTo>
                      <a:pt x="704850" y="228600"/>
                    </a:lnTo>
                    <a:lnTo>
                      <a:pt x="654050" y="57150"/>
                    </a:lnTo>
                    <a:lnTo>
                      <a:pt x="584200" y="139700"/>
                    </a:lnTo>
                    <a:lnTo>
                      <a:pt x="482600" y="203200"/>
                    </a:lnTo>
                    <a:lnTo>
                      <a:pt x="336550" y="209550"/>
                    </a:lnTo>
                    <a:cubicBezTo>
                      <a:pt x="256117" y="175683"/>
                      <a:pt x="43392" y="5292"/>
                      <a:pt x="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5" name="Freeform 167"/>
              <p:cNvSpPr/>
              <p:nvPr/>
            </p:nvSpPr>
            <p:spPr>
              <a:xfrm>
                <a:off x="5668147" y="3389695"/>
                <a:ext cx="294403" cy="527819"/>
              </a:xfrm>
              <a:custGeom>
                <a:avLst/>
                <a:gdLst>
                  <a:gd name="connsiteX0" fmla="*/ 101600 w 615950"/>
                  <a:gd name="connsiteY0" fmla="*/ 0 h 1104900"/>
                  <a:gd name="connsiteX1" fmla="*/ 292100 w 615950"/>
                  <a:gd name="connsiteY1" fmla="*/ 50800 h 1104900"/>
                  <a:gd name="connsiteX2" fmla="*/ 400050 w 615950"/>
                  <a:gd name="connsiteY2" fmla="*/ 146050 h 1104900"/>
                  <a:gd name="connsiteX3" fmla="*/ 577850 w 615950"/>
                  <a:gd name="connsiteY3" fmla="*/ 368300 h 1104900"/>
                  <a:gd name="connsiteX4" fmla="*/ 615950 w 615950"/>
                  <a:gd name="connsiteY4" fmla="*/ 469900 h 1104900"/>
                  <a:gd name="connsiteX5" fmla="*/ 552450 w 615950"/>
                  <a:gd name="connsiteY5" fmla="*/ 546100 h 1104900"/>
                  <a:gd name="connsiteX6" fmla="*/ 482600 w 615950"/>
                  <a:gd name="connsiteY6" fmla="*/ 628650 h 1104900"/>
                  <a:gd name="connsiteX7" fmla="*/ 361950 w 615950"/>
                  <a:gd name="connsiteY7" fmla="*/ 825500 h 1104900"/>
                  <a:gd name="connsiteX8" fmla="*/ 247650 w 615950"/>
                  <a:gd name="connsiteY8" fmla="*/ 939800 h 1104900"/>
                  <a:gd name="connsiteX9" fmla="*/ 152400 w 615950"/>
                  <a:gd name="connsiteY9" fmla="*/ 1022350 h 1104900"/>
                  <a:gd name="connsiteX10" fmla="*/ 0 w 615950"/>
                  <a:gd name="connsiteY10" fmla="*/ 1104900 h 1104900"/>
                  <a:gd name="connsiteX11" fmla="*/ 0 w 615950"/>
                  <a:gd name="connsiteY11" fmla="*/ 1066800 h 1104900"/>
                  <a:gd name="connsiteX12" fmla="*/ 25400 w 615950"/>
                  <a:gd name="connsiteY12" fmla="*/ 939800 h 1104900"/>
                  <a:gd name="connsiteX13" fmla="*/ 63500 w 615950"/>
                  <a:gd name="connsiteY13" fmla="*/ 914400 h 1104900"/>
                  <a:gd name="connsiteX14" fmla="*/ 63500 w 615950"/>
                  <a:gd name="connsiteY14" fmla="*/ 984250 h 1104900"/>
                  <a:gd name="connsiteX15" fmla="*/ 120650 w 615950"/>
                  <a:gd name="connsiteY15" fmla="*/ 914400 h 1104900"/>
                  <a:gd name="connsiteX16" fmla="*/ 133350 w 615950"/>
                  <a:gd name="connsiteY16" fmla="*/ 717550 h 1104900"/>
                  <a:gd name="connsiteX17" fmla="*/ 95250 w 615950"/>
                  <a:gd name="connsiteY17" fmla="*/ 488950 h 1104900"/>
                  <a:gd name="connsiteX18" fmla="*/ 82550 w 615950"/>
                  <a:gd name="connsiteY18" fmla="*/ 355600 h 1104900"/>
                  <a:gd name="connsiteX19" fmla="*/ 57150 w 615950"/>
                  <a:gd name="connsiteY19" fmla="*/ 234950 h 1104900"/>
                  <a:gd name="connsiteX20" fmla="*/ 57150 w 615950"/>
                  <a:gd name="connsiteY20" fmla="*/ 114300 h 1104900"/>
                  <a:gd name="connsiteX21" fmla="*/ 101600 w 615950"/>
                  <a:gd name="connsiteY21" fmla="*/ 0 h 1104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15950" h="1104900">
                    <a:moveTo>
                      <a:pt x="101600" y="0"/>
                    </a:moveTo>
                    <a:lnTo>
                      <a:pt x="292100" y="50800"/>
                    </a:lnTo>
                    <a:lnTo>
                      <a:pt x="400050" y="146050"/>
                    </a:lnTo>
                    <a:lnTo>
                      <a:pt x="577850" y="368300"/>
                    </a:lnTo>
                    <a:lnTo>
                      <a:pt x="615950" y="469900"/>
                    </a:lnTo>
                    <a:lnTo>
                      <a:pt x="552450" y="546100"/>
                    </a:lnTo>
                    <a:lnTo>
                      <a:pt x="482600" y="628650"/>
                    </a:lnTo>
                    <a:lnTo>
                      <a:pt x="361950" y="825500"/>
                    </a:lnTo>
                    <a:lnTo>
                      <a:pt x="247650" y="939800"/>
                    </a:lnTo>
                    <a:cubicBezTo>
                      <a:pt x="157199" y="1023790"/>
                      <a:pt x="199189" y="1022350"/>
                      <a:pt x="152400" y="1022350"/>
                    </a:cubicBezTo>
                    <a:lnTo>
                      <a:pt x="0" y="1104900"/>
                    </a:lnTo>
                    <a:lnTo>
                      <a:pt x="0" y="1066800"/>
                    </a:lnTo>
                    <a:lnTo>
                      <a:pt x="25400" y="939800"/>
                    </a:lnTo>
                    <a:lnTo>
                      <a:pt x="63500" y="914400"/>
                    </a:lnTo>
                    <a:lnTo>
                      <a:pt x="63500" y="984250"/>
                    </a:lnTo>
                    <a:lnTo>
                      <a:pt x="120650" y="914400"/>
                    </a:lnTo>
                    <a:cubicBezTo>
                      <a:pt x="125024" y="848793"/>
                      <a:pt x="133350" y="783303"/>
                      <a:pt x="133350" y="717550"/>
                    </a:cubicBezTo>
                    <a:lnTo>
                      <a:pt x="95250" y="488950"/>
                    </a:lnTo>
                    <a:lnTo>
                      <a:pt x="82550" y="355600"/>
                    </a:lnTo>
                    <a:lnTo>
                      <a:pt x="57150" y="234950"/>
                    </a:lnTo>
                    <a:lnTo>
                      <a:pt x="57150" y="1143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6" name="Freeform 168"/>
              <p:cNvSpPr/>
              <p:nvPr/>
            </p:nvSpPr>
            <p:spPr>
              <a:xfrm>
                <a:off x="4799142" y="2632215"/>
                <a:ext cx="1008459" cy="1654974"/>
              </a:xfrm>
              <a:custGeom>
                <a:avLst/>
                <a:gdLst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844550 w 2076450"/>
                  <a:gd name="connsiteY7" fmla="*/ 2152650 h 3467100"/>
                  <a:gd name="connsiteX8" fmla="*/ 901700 w 2076450"/>
                  <a:gd name="connsiteY8" fmla="*/ 2222500 h 3467100"/>
                  <a:gd name="connsiteX9" fmla="*/ 863600 w 2076450"/>
                  <a:gd name="connsiteY9" fmla="*/ 2019300 h 3467100"/>
                  <a:gd name="connsiteX10" fmla="*/ 793750 w 2076450"/>
                  <a:gd name="connsiteY10" fmla="*/ 1841500 h 3467100"/>
                  <a:gd name="connsiteX11" fmla="*/ 736600 w 2076450"/>
                  <a:gd name="connsiteY11" fmla="*/ 1657350 h 3467100"/>
                  <a:gd name="connsiteX12" fmla="*/ 819150 w 2076450"/>
                  <a:gd name="connsiteY12" fmla="*/ 1454150 h 3467100"/>
                  <a:gd name="connsiteX13" fmla="*/ 768350 w 2076450"/>
                  <a:gd name="connsiteY13" fmla="*/ 1308100 h 3467100"/>
                  <a:gd name="connsiteX14" fmla="*/ 768350 w 2076450"/>
                  <a:gd name="connsiteY14" fmla="*/ 1003300 h 3467100"/>
                  <a:gd name="connsiteX15" fmla="*/ 825500 w 2076450"/>
                  <a:gd name="connsiteY15" fmla="*/ 971550 h 3467100"/>
                  <a:gd name="connsiteX16" fmla="*/ 901700 w 2076450"/>
                  <a:gd name="connsiteY16" fmla="*/ 920750 h 3467100"/>
                  <a:gd name="connsiteX17" fmla="*/ 965200 w 2076450"/>
                  <a:gd name="connsiteY17" fmla="*/ 825500 h 3467100"/>
                  <a:gd name="connsiteX18" fmla="*/ 996950 w 2076450"/>
                  <a:gd name="connsiteY18" fmla="*/ 736600 h 3467100"/>
                  <a:gd name="connsiteX19" fmla="*/ 1066800 w 2076450"/>
                  <a:gd name="connsiteY19" fmla="*/ 654050 h 3467100"/>
                  <a:gd name="connsiteX20" fmla="*/ 1155700 w 2076450"/>
                  <a:gd name="connsiteY20" fmla="*/ 527050 h 3467100"/>
                  <a:gd name="connsiteX21" fmla="*/ 1263650 w 2076450"/>
                  <a:gd name="connsiteY21" fmla="*/ 393700 h 3467100"/>
                  <a:gd name="connsiteX22" fmla="*/ 1352550 w 2076450"/>
                  <a:gd name="connsiteY22" fmla="*/ 323850 h 3467100"/>
                  <a:gd name="connsiteX23" fmla="*/ 1479550 w 2076450"/>
                  <a:gd name="connsiteY23" fmla="*/ 323850 h 3467100"/>
                  <a:gd name="connsiteX24" fmla="*/ 1543050 w 2076450"/>
                  <a:gd name="connsiteY24" fmla="*/ 336550 h 3467100"/>
                  <a:gd name="connsiteX25" fmla="*/ 1587500 w 2076450"/>
                  <a:gd name="connsiteY25" fmla="*/ 355600 h 3467100"/>
                  <a:gd name="connsiteX26" fmla="*/ 1644650 w 2076450"/>
                  <a:gd name="connsiteY26" fmla="*/ 387350 h 3467100"/>
                  <a:gd name="connsiteX27" fmla="*/ 1739900 w 2076450"/>
                  <a:gd name="connsiteY27" fmla="*/ 546100 h 3467100"/>
                  <a:gd name="connsiteX28" fmla="*/ 1765300 w 2076450"/>
                  <a:gd name="connsiteY28" fmla="*/ 622300 h 3467100"/>
                  <a:gd name="connsiteX29" fmla="*/ 1778000 w 2076450"/>
                  <a:gd name="connsiteY29" fmla="*/ 749300 h 3467100"/>
                  <a:gd name="connsiteX30" fmla="*/ 1758950 w 2076450"/>
                  <a:gd name="connsiteY30" fmla="*/ 863600 h 3467100"/>
                  <a:gd name="connsiteX31" fmla="*/ 1765300 w 2076450"/>
                  <a:gd name="connsiteY31" fmla="*/ 939800 h 3467100"/>
                  <a:gd name="connsiteX32" fmla="*/ 1746250 w 2076450"/>
                  <a:gd name="connsiteY32" fmla="*/ 1111250 h 3467100"/>
                  <a:gd name="connsiteX33" fmla="*/ 1733550 w 2076450"/>
                  <a:gd name="connsiteY33" fmla="*/ 1308100 h 3467100"/>
                  <a:gd name="connsiteX34" fmla="*/ 1606550 w 2076450"/>
                  <a:gd name="connsiteY34" fmla="*/ 1473200 h 3467100"/>
                  <a:gd name="connsiteX35" fmla="*/ 1460500 w 2076450"/>
                  <a:gd name="connsiteY35" fmla="*/ 1619250 h 3467100"/>
                  <a:gd name="connsiteX36" fmla="*/ 1371600 w 2076450"/>
                  <a:gd name="connsiteY36" fmla="*/ 1771650 h 3467100"/>
                  <a:gd name="connsiteX37" fmla="*/ 1422400 w 2076450"/>
                  <a:gd name="connsiteY37" fmla="*/ 1885950 h 3467100"/>
                  <a:gd name="connsiteX38" fmla="*/ 1479550 w 2076450"/>
                  <a:gd name="connsiteY38" fmla="*/ 2063750 h 3467100"/>
                  <a:gd name="connsiteX39" fmla="*/ 1492250 w 2076450"/>
                  <a:gd name="connsiteY39" fmla="*/ 2368550 h 3467100"/>
                  <a:gd name="connsiteX40" fmla="*/ 1289050 w 2076450"/>
                  <a:gd name="connsiteY40" fmla="*/ 2667000 h 3467100"/>
                  <a:gd name="connsiteX41" fmla="*/ 1327150 w 2076450"/>
                  <a:gd name="connsiteY41" fmla="*/ 2679700 h 3467100"/>
                  <a:gd name="connsiteX42" fmla="*/ 1543050 w 2076450"/>
                  <a:gd name="connsiteY42" fmla="*/ 2425700 h 3467100"/>
                  <a:gd name="connsiteX43" fmla="*/ 1390650 w 2076450"/>
                  <a:gd name="connsiteY43" fmla="*/ 2686050 h 3467100"/>
                  <a:gd name="connsiteX44" fmla="*/ 1301750 w 2076450"/>
                  <a:gd name="connsiteY44" fmla="*/ 2978150 h 3467100"/>
                  <a:gd name="connsiteX45" fmla="*/ 1346200 w 2076450"/>
                  <a:gd name="connsiteY45" fmla="*/ 3086100 h 3467100"/>
                  <a:gd name="connsiteX46" fmla="*/ 1397000 w 2076450"/>
                  <a:gd name="connsiteY46" fmla="*/ 3187700 h 3467100"/>
                  <a:gd name="connsiteX47" fmla="*/ 1308100 w 2076450"/>
                  <a:gd name="connsiteY47" fmla="*/ 3225800 h 3467100"/>
                  <a:gd name="connsiteX48" fmla="*/ 1225550 w 2076450"/>
                  <a:gd name="connsiteY48" fmla="*/ 3162300 h 3467100"/>
                  <a:gd name="connsiteX49" fmla="*/ 1085850 w 2076450"/>
                  <a:gd name="connsiteY49" fmla="*/ 3175000 h 3467100"/>
                  <a:gd name="connsiteX50" fmla="*/ 1085850 w 2076450"/>
                  <a:gd name="connsiteY50" fmla="*/ 3225800 h 3467100"/>
                  <a:gd name="connsiteX51" fmla="*/ 1219200 w 2076450"/>
                  <a:gd name="connsiteY51" fmla="*/ 3435350 h 3467100"/>
                  <a:gd name="connsiteX52" fmla="*/ 1441450 w 2076450"/>
                  <a:gd name="connsiteY52" fmla="*/ 3422650 h 3467100"/>
                  <a:gd name="connsiteX53" fmla="*/ 1511300 w 2076450"/>
                  <a:gd name="connsiteY53" fmla="*/ 3467100 h 3467100"/>
                  <a:gd name="connsiteX54" fmla="*/ 1625600 w 2076450"/>
                  <a:gd name="connsiteY54" fmla="*/ 3467100 h 3467100"/>
                  <a:gd name="connsiteX55" fmla="*/ 1670050 w 2076450"/>
                  <a:gd name="connsiteY55" fmla="*/ 3429000 h 3467100"/>
                  <a:gd name="connsiteX56" fmla="*/ 1752600 w 2076450"/>
                  <a:gd name="connsiteY56" fmla="*/ 3429000 h 3467100"/>
                  <a:gd name="connsiteX57" fmla="*/ 1778000 w 2076450"/>
                  <a:gd name="connsiteY57" fmla="*/ 3397250 h 3467100"/>
                  <a:gd name="connsiteX58" fmla="*/ 1752600 w 2076450"/>
                  <a:gd name="connsiteY58" fmla="*/ 3282950 h 3467100"/>
                  <a:gd name="connsiteX59" fmla="*/ 1752600 w 2076450"/>
                  <a:gd name="connsiteY59" fmla="*/ 3130550 h 3467100"/>
                  <a:gd name="connsiteX60" fmla="*/ 1771650 w 2076450"/>
                  <a:gd name="connsiteY60" fmla="*/ 2901950 h 3467100"/>
                  <a:gd name="connsiteX61" fmla="*/ 1828800 w 2076450"/>
                  <a:gd name="connsiteY61" fmla="*/ 2686050 h 3467100"/>
                  <a:gd name="connsiteX62" fmla="*/ 1841500 w 2076450"/>
                  <a:gd name="connsiteY62" fmla="*/ 2552700 h 3467100"/>
                  <a:gd name="connsiteX63" fmla="*/ 1885950 w 2076450"/>
                  <a:gd name="connsiteY63" fmla="*/ 2514600 h 3467100"/>
                  <a:gd name="connsiteX64" fmla="*/ 1885950 w 2076450"/>
                  <a:gd name="connsiteY64" fmla="*/ 2571750 h 3467100"/>
                  <a:gd name="connsiteX65" fmla="*/ 1949450 w 2076450"/>
                  <a:gd name="connsiteY65" fmla="*/ 2514600 h 3467100"/>
                  <a:gd name="connsiteX66" fmla="*/ 1962150 w 2076450"/>
                  <a:gd name="connsiteY66" fmla="*/ 2305050 h 3467100"/>
                  <a:gd name="connsiteX67" fmla="*/ 1917700 w 2076450"/>
                  <a:gd name="connsiteY67" fmla="*/ 1943100 h 3467100"/>
                  <a:gd name="connsiteX68" fmla="*/ 1879600 w 2076450"/>
                  <a:gd name="connsiteY68" fmla="*/ 1816100 h 3467100"/>
                  <a:gd name="connsiteX69" fmla="*/ 1898650 w 2076450"/>
                  <a:gd name="connsiteY69" fmla="*/ 1682750 h 3467100"/>
                  <a:gd name="connsiteX70" fmla="*/ 1943100 w 2076450"/>
                  <a:gd name="connsiteY70" fmla="*/ 1587500 h 3467100"/>
                  <a:gd name="connsiteX71" fmla="*/ 1962150 w 2076450"/>
                  <a:gd name="connsiteY71" fmla="*/ 1524000 h 3467100"/>
                  <a:gd name="connsiteX72" fmla="*/ 1930400 w 2076450"/>
                  <a:gd name="connsiteY72" fmla="*/ 1428750 h 3467100"/>
                  <a:gd name="connsiteX73" fmla="*/ 1943100 w 2076450"/>
                  <a:gd name="connsiteY73" fmla="*/ 1327150 h 3467100"/>
                  <a:gd name="connsiteX74" fmla="*/ 1936750 w 2076450"/>
                  <a:gd name="connsiteY74" fmla="*/ 1123950 h 3467100"/>
                  <a:gd name="connsiteX75" fmla="*/ 1917700 w 2076450"/>
                  <a:gd name="connsiteY75" fmla="*/ 1047750 h 3467100"/>
                  <a:gd name="connsiteX76" fmla="*/ 1943100 w 2076450"/>
                  <a:gd name="connsiteY76" fmla="*/ 1047750 h 3467100"/>
                  <a:gd name="connsiteX77" fmla="*/ 2000250 w 2076450"/>
                  <a:gd name="connsiteY77" fmla="*/ 1149350 h 3467100"/>
                  <a:gd name="connsiteX78" fmla="*/ 2000250 w 2076450"/>
                  <a:gd name="connsiteY78" fmla="*/ 1257300 h 3467100"/>
                  <a:gd name="connsiteX79" fmla="*/ 2032000 w 2076450"/>
                  <a:gd name="connsiteY79" fmla="*/ 1409700 h 3467100"/>
                  <a:gd name="connsiteX80" fmla="*/ 2012950 w 2076450"/>
                  <a:gd name="connsiteY80" fmla="*/ 1498600 h 3467100"/>
                  <a:gd name="connsiteX81" fmla="*/ 1987550 w 2076450"/>
                  <a:gd name="connsiteY81" fmla="*/ 1562100 h 3467100"/>
                  <a:gd name="connsiteX82" fmla="*/ 2006600 w 2076450"/>
                  <a:gd name="connsiteY82" fmla="*/ 1574800 h 3467100"/>
                  <a:gd name="connsiteX83" fmla="*/ 2051050 w 2076450"/>
                  <a:gd name="connsiteY83" fmla="*/ 1492250 h 3467100"/>
                  <a:gd name="connsiteX84" fmla="*/ 2076450 w 2076450"/>
                  <a:gd name="connsiteY84" fmla="*/ 1377950 h 3467100"/>
                  <a:gd name="connsiteX85" fmla="*/ 2051050 w 2076450"/>
                  <a:gd name="connsiteY85" fmla="*/ 1212850 h 3467100"/>
                  <a:gd name="connsiteX86" fmla="*/ 2051050 w 2076450"/>
                  <a:gd name="connsiteY86" fmla="*/ 1136650 h 3467100"/>
                  <a:gd name="connsiteX87" fmla="*/ 2019300 w 2076450"/>
                  <a:gd name="connsiteY87" fmla="*/ 1047750 h 3467100"/>
                  <a:gd name="connsiteX88" fmla="*/ 1974850 w 2076450"/>
                  <a:gd name="connsiteY88" fmla="*/ 958850 h 3467100"/>
                  <a:gd name="connsiteX89" fmla="*/ 1949450 w 2076450"/>
                  <a:gd name="connsiteY89" fmla="*/ 869950 h 3467100"/>
                  <a:gd name="connsiteX90" fmla="*/ 1911350 w 2076450"/>
                  <a:gd name="connsiteY90" fmla="*/ 711200 h 3467100"/>
                  <a:gd name="connsiteX91" fmla="*/ 1905000 w 2076450"/>
                  <a:gd name="connsiteY91" fmla="*/ 628650 h 3467100"/>
                  <a:gd name="connsiteX92" fmla="*/ 1885950 w 2076450"/>
                  <a:gd name="connsiteY92" fmla="*/ 488950 h 3467100"/>
                  <a:gd name="connsiteX93" fmla="*/ 1809750 w 2076450"/>
                  <a:gd name="connsiteY93" fmla="*/ 349250 h 3467100"/>
                  <a:gd name="connsiteX94" fmla="*/ 1714500 w 2076450"/>
                  <a:gd name="connsiteY94" fmla="*/ 228600 h 3467100"/>
                  <a:gd name="connsiteX95" fmla="*/ 1651000 w 2076450"/>
                  <a:gd name="connsiteY95" fmla="*/ 184150 h 3467100"/>
                  <a:gd name="connsiteX96" fmla="*/ 1619250 w 2076450"/>
                  <a:gd name="connsiteY96" fmla="*/ 114300 h 3467100"/>
                  <a:gd name="connsiteX97" fmla="*/ 1511300 w 2076450"/>
                  <a:gd name="connsiteY97" fmla="*/ 38100 h 3467100"/>
                  <a:gd name="connsiteX98" fmla="*/ 1314450 w 2076450"/>
                  <a:gd name="connsiteY98" fmla="*/ 0 h 3467100"/>
                  <a:gd name="connsiteX99" fmla="*/ 1181100 w 2076450"/>
                  <a:gd name="connsiteY99" fmla="*/ 12700 h 3467100"/>
                  <a:gd name="connsiteX100" fmla="*/ 1022350 w 2076450"/>
                  <a:gd name="connsiteY100" fmla="*/ 76200 h 3467100"/>
                  <a:gd name="connsiteX101" fmla="*/ 876300 w 2076450"/>
                  <a:gd name="connsiteY101" fmla="*/ 165100 h 3467100"/>
                  <a:gd name="connsiteX102" fmla="*/ 774700 w 2076450"/>
                  <a:gd name="connsiteY102" fmla="*/ 304800 h 3467100"/>
                  <a:gd name="connsiteX103" fmla="*/ 666750 w 2076450"/>
                  <a:gd name="connsiteY103" fmla="*/ 495300 h 3467100"/>
                  <a:gd name="connsiteX104" fmla="*/ 565150 w 2076450"/>
                  <a:gd name="connsiteY104" fmla="*/ 660400 h 3467100"/>
                  <a:gd name="connsiteX105" fmla="*/ 469900 w 2076450"/>
                  <a:gd name="connsiteY105" fmla="*/ 781050 h 3467100"/>
                  <a:gd name="connsiteX106" fmla="*/ 361950 w 2076450"/>
                  <a:gd name="connsiteY106" fmla="*/ 952500 h 3467100"/>
                  <a:gd name="connsiteX107" fmla="*/ 254000 w 2076450"/>
                  <a:gd name="connsiteY107" fmla="*/ 1117600 h 3467100"/>
                  <a:gd name="connsiteX108" fmla="*/ 241300 w 2076450"/>
                  <a:gd name="connsiteY108" fmla="*/ 1193800 h 3467100"/>
                  <a:gd name="connsiteX109" fmla="*/ 279400 w 2076450"/>
                  <a:gd name="connsiteY109" fmla="*/ 1270000 h 3467100"/>
                  <a:gd name="connsiteX110" fmla="*/ 311150 w 2076450"/>
                  <a:gd name="connsiteY110" fmla="*/ 1333500 h 3467100"/>
                  <a:gd name="connsiteX111" fmla="*/ 368300 w 2076450"/>
                  <a:gd name="connsiteY111" fmla="*/ 1352550 h 3467100"/>
                  <a:gd name="connsiteX112" fmla="*/ 323850 w 2076450"/>
                  <a:gd name="connsiteY112" fmla="*/ 1428750 h 3467100"/>
                  <a:gd name="connsiteX113" fmla="*/ 330200 w 2076450"/>
                  <a:gd name="connsiteY113" fmla="*/ 1644650 h 3467100"/>
                  <a:gd name="connsiteX114" fmla="*/ 336550 w 2076450"/>
                  <a:gd name="connsiteY114" fmla="*/ 1771650 h 3467100"/>
                  <a:gd name="connsiteX115" fmla="*/ 323850 w 2076450"/>
                  <a:gd name="connsiteY115" fmla="*/ 1917700 h 3467100"/>
                  <a:gd name="connsiteX116" fmla="*/ 381000 w 2076450"/>
                  <a:gd name="connsiteY116" fmla="*/ 2025650 h 3467100"/>
                  <a:gd name="connsiteX117" fmla="*/ 406400 w 2076450"/>
                  <a:gd name="connsiteY117" fmla="*/ 2146300 h 3467100"/>
                  <a:gd name="connsiteX118" fmla="*/ 431800 w 2076450"/>
                  <a:gd name="connsiteY118" fmla="*/ 2146300 h 3467100"/>
                  <a:gd name="connsiteX119" fmla="*/ 463550 w 2076450"/>
                  <a:gd name="connsiteY119" fmla="*/ 2419350 h 3467100"/>
                  <a:gd name="connsiteX120" fmla="*/ 387350 w 2076450"/>
                  <a:gd name="connsiteY120" fmla="*/ 2609850 h 3467100"/>
                  <a:gd name="connsiteX121" fmla="*/ 298450 w 2076450"/>
                  <a:gd name="connsiteY121" fmla="*/ 2863850 h 3467100"/>
                  <a:gd name="connsiteX122" fmla="*/ 273050 w 2076450"/>
                  <a:gd name="connsiteY122" fmla="*/ 2978150 h 3467100"/>
                  <a:gd name="connsiteX123" fmla="*/ 196850 w 2076450"/>
                  <a:gd name="connsiteY123" fmla="*/ 3086100 h 3467100"/>
                  <a:gd name="connsiteX124" fmla="*/ 0 w 2076450"/>
                  <a:gd name="connsiteY124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63600 w 2076450"/>
                  <a:gd name="connsiteY8" fmla="*/ 2019300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92250 w 2076450"/>
                  <a:gd name="connsiteY38" fmla="*/ 2368550 h 3467100"/>
                  <a:gd name="connsiteX39" fmla="*/ 1289050 w 2076450"/>
                  <a:gd name="connsiteY39" fmla="*/ 2667000 h 3467100"/>
                  <a:gd name="connsiteX40" fmla="*/ 1327150 w 2076450"/>
                  <a:gd name="connsiteY40" fmla="*/ 2679700 h 3467100"/>
                  <a:gd name="connsiteX41" fmla="*/ 1543050 w 2076450"/>
                  <a:gd name="connsiteY41" fmla="*/ 2425700 h 3467100"/>
                  <a:gd name="connsiteX42" fmla="*/ 1390650 w 2076450"/>
                  <a:gd name="connsiteY42" fmla="*/ 2686050 h 3467100"/>
                  <a:gd name="connsiteX43" fmla="*/ 1301750 w 2076450"/>
                  <a:gd name="connsiteY43" fmla="*/ 2978150 h 3467100"/>
                  <a:gd name="connsiteX44" fmla="*/ 1346200 w 2076450"/>
                  <a:gd name="connsiteY44" fmla="*/ 3086100 h 3467100"/>
                  <a:gd name="connsiteX45" fmla="*/ 1397000 w 2076450"/>
                  <a:gd name="connsiteY45" fmla="*/ 3187700 h 3467100"/>
                  <a:gd name="connsiteX46" fmla="*/ 1308100 w 2076450"/>
                  <a:gd name="connsiteY46" fmla="*/ 3225800 h 3467100"/>
                  <a:gd name="connsiteX47" fmla="*/ 1225550 w 2076450"/>
                  <a:gd name="connsiteY47" fmla="*/ 3162300 h 3467100"/>
                  <a:gd name="connsiteX48" fmla="*/ 1085850 w 2076450"/>
                  <a:gd name="connsiteY48" fmla="*/ 3175000 h 3467100"/>
                  <a:gd name="connsiteX49" fmla="*/ 1085850 w 2076450"/>
                  <a:gd name="connsiteY49" fmla="*/ 3225800 h 3467100"/>
                  <a:gd name="connsiteX50" fmla="*/ 1219200 w 2076450"/>
                  <a:gd name="connsiteY50" fmla="*/ 3435350 h 3467100"/>
                  <a:gd name="connsiteX51" fmla="*/ 1441450 w 2076450"/>
                  <a:gd name="connsiteY51" fmla="*/ 3422650 h 3467100"/>
                  <a:gd name="connsiteX52" fmla="*/ 1511300 w 2076450"/>
                  <a:gd name="connsiteY52" fmla="*/ 3467100 h 3467100"/>
                  <a:gd name="connsiteX53" fmla="*/ 1625600 w 2076450"/>
                  <a:gd name="connsiteY53" fmla="*/ 3467100 h 3467100"/>
                  <a:gd name="connsiteX54" fmla="*/ 1670050 w 2076450"/>
                  <a:gd name="connsiteY54" fmla="*/ 3429000 h 3467100"/>
                  <a:gd name="connsiteX55" fmla="*/ 1752600 w 2076450"/>
                  <a:gd name="connsiteY55" fmla="*/ 3429000 h 3467100"/>
                  <a:gd name="connsiteX56" fmla="*/ 1778000 w 2076450"/>
                  <a:gd name="connsiteY56" fmla="*/ 3397250 h 3467100"/>
                  <a:gd name="connsiteX57" fmla="*/ 1752600 w 2076450"/>
                  <a:gd name="connsiteY57" fmla="*/ 3282950 h 3467100"/>
                  <a:gd name="connsiteX58" fmla="*/ 1752600 w 2076450"/>
                  <a:gd name="connsiteY58" fmla="*/ 3130550 h 3467100"/>
                  <a:gd name="connsiteX59" fmla="*/ 1771650 w 2076450"/>
                  <a:gd name="connsiteY59" fmla="*/ 2901950 h 3467100"/>
                  <a:gd name="connsiteX60" fmla="*/ 1828800 w 2076450"/>
                  <a:gd name="connsiteY60" fmla="*/ 2686050 h 3467100"/>
                  <a:gd name="connsiteX61" fmla="*/ 1841500 w 2076450"/>
                  <a:gd name="connsiteY61" fmla="*/ 2552700 h 3467100"/>
                  <a:gd name="connsiteX62" fmla="*/ 1885950 w 2076450"/>
                  <a:gd name="connsiteY62" fmla="*/ 2514600 h 3467100"/>
                  <a:gd name="connsiteX63" fmla="*/ 1885950 w 2076450"/>
                  <a:gd name="connsiteY63" fmla="*/ 2571750 h 3467100"/>
                  <a:gd name="connsiteX64" fmla="*/ 1949450 w 2076450"/>
                  <a:gd name="connsiteY64" fmla="*/ 2514600 h 3467100"/>
                  <a:gd name="connsiteX65" fmla="*/ 1962150 w 2076450"/>
                  <a:gd name="connsiteY65" fmla="*/ 2305050 h 3467100"/>
                  <a:gd name="connsiteX66" fmla="*/ 1917700 w 2076450"/>
                  <a:gd name="connsiteY66" fmla="*/ 1943100 h 3467100"/>
                  <a:gd name="connsiteX67" fmla="*/ 1879600 w 2076450"/>
                  <a:gd name="connsiteY67" fmla="*/ 1816100 h 3467100"/>
                  <a:gd name="connsiteX68" fmla="*/ 1898650 w 2076450"/>
                  <a:gd name="connsiteY68" fmla="*/ 1682750 h 3467100"/>
                  <a:gd name="connsiteX69" fmla="*/ 1943100 w 2076450"/>
                  <a:gd name="connsiteY69" fmla="*/ 1587500 h 3467100"/>
                  <a:gd name="connsiteX70" fmla="*/ 1962150 w 2076450"/>
                  <a:gd name="connsiteY70" fmla="*/ 1524000 h 3467100"/>
                  <a:gd name="connsiteX71" fmla="*/ 1930400 w 2076450"/>
                  <a:gd name="connsiteY71" fmla="*/ 1428750 h 3467100"/>
                  <a:gd name="connsiteX72" fmla="*/ 1943100 w 2076450"/>
                  <a:gd name="connsiteY72" fmla="*/ 1327150 h 3467100"/>
                  <a:gd name="connsiteX73" fmla="*/ 1936750 w 2076450"/>
                  <a:gd name="connsiteY73" fmla="*/ 1123950 h 3467100"/>
                  <a:gd name="connsiteX74" fmla="*/ 1917700 w 2076450"/>
                  <a:gd name="connsiteY74" fmla="*/ 1047750 h 3467100"/>
                  <a:gd name="connsiteX75" fmla="*/ 1943100 w 2076450"/>
                  <a:gd name="connsiteY75" fmla="*/ 1047750 h 3467100"/>
                  <a:gd name="connsiteX76" fmla="*/ 2000250 w 2076450"/>
                  <a:gd name="connsiteY76" fmla="*/ 1149350 h 3467100"/>
                  <a:gd name="connsiteX77" fmla="*/ 2000250 w 2076450"/>
                  <a:gd name="connsiteY77" fmla="*/ 1257300 h 3467100"/>
                  <a:gd name="connsiteX78" fmla="*/ 2032000 w 2076450"/>
                  <a:gd name="connsiteY78" fmla="*/ 1409700 h 3467100"/>
                  <a:gd name="connsiteX79" fmla="*/ 2012950 w 2076450"/>
                  <a:gd name="connsiteY79" fmla="*/ 1498600 h 3467100"/>
                  <a:gd name="connsiteX80" fmla="*/ 1987550 w 2076450"/>
                  <a:gd name="connsiteY80" fmla="*/ 1562100 h 3467100"/>
                  <a:gd name="connsiteX81" fmla="*/ 2006600 w 2076450"/>
                  <a:gd name="connsiteY81" fmla="*/ 1574800 h 3467100"/>
                  <a:gd name="connsiteX82" fmla="*/ 2051050 w 2076450"/>
                  <a:gd name="connsiteY82" fmla="*/ 1492250 h 3467100"/>
                  <a:gd name="connsiteX83" fmla="*/ 2076450 w 2076450"/>
                  <a:gd name="connsiteY83" fmla="*/ 1377950 h 3467100"/>
                  <a:gd name="connsiteX84" fmla="*/ 2051050 w 2076450"/>
                  <a:gd name="connsiteY84" fmla="*/ 1212850 h 3467100"/>
                  <a:gd name="connsiteX85" fmla="*/ 2051050 w 2076450"/>
                  <a:gd name="connsiteY85" fmla="*/ 1136650 h 3467100"/>
                  <a:gd name="connsiteX86" fmla="*/ 2019300 w 2076450"/>
                  <a:gd name="connsiteY86" fmla="*/ 1047750 h 3467100"/>
                  <a:gd name="connsiteX87" fmla="*/ 1974850 w 2076450"/>
                  <a:gd name="connsiteY87" fmla="*/ 958850 h 3467100"/>
                  <a:gd name="connsiteX88" fmla="*/ 1949450 w 2076450"/>
                  <a:gd name="connsiteY88" fmla="*/ 869950 h 3467100"/>
                  <a:gd name="connsiteX89" fmla="*/ 1911350 w 2076450"/>
                  <a:gd name="connsiteY89" fmla="*/ 711200 h 3467100"/>
                  <a:gd name="connsiteX90" fmla="*/ 1905000 w 2076450"/>
                  <a:gd name="connsiteY90" fmla="*/ 628650 h 3467100"/>
                  <a:gd name="connsiteX91" fmla="*/ 1885950 w 2076450"/>
                  <a:gd name="connsiteY91" fmla="*/ 488950 h 3467100"/>
                  <a:gd name="connsiteX92" fmla="*/ 1809750 w 2076450"/>
                  <a:gd name="connsiteY92" fmla="*/ 349250 h 3467100"/>
                  <a:gd name="connsiteX93" fmla="*/ 1714500 w 2076450"/>
                  <a:gd name="connsiteY93" fmla="*/ 228600 h 3467100"/>
                  <a:gd name="connsiteX94" fmla="*/ 1651000 w 2076450"/>
                  <a:gd name="connsiteY94" fmla="*/ 184150 h 3467100"/>
                  <a:gd name="connsiteX95" fmla="*/ 1619250 w 2076450"/>
                  <a:gd name="connsiteY95" fmla="*/ 114300 h 3467100"/>
                  <a:gd name="connsiteX96" fmla="*/ 1511300 w 2076450"/>
                  <a:gd name="connsiteY96" fmla="*/ 38100 h 3467100"/>
                  <a:gd name="connsiteX97" fmla="*/ 1314450 w 2076450"/>
                  <a:gd name="connsiteY97" fmla="*/ 0 h 3467100"/>
                  <a:gd name="connsiteX98" fmla="*/ 1181100 w 2076450"/>
                  <a:gd name="connsiteY98" fmla="*/ 12700 h 3467100"/>
                  <a:gd name="connsiteX99" fmla="*/ 1022350 w 2076450"/>
                  <a:gd name="connsiteY99" fmla="*/ 76200 h 3467100"/>
                  <a:gd name="connsiteX100" fmla="*/ 876300 w 2076450"/>
                  <a:gd name="connsiteY100" fmla="*/ 165100 h 3467100"/>
                  <a:gd name="connsiteX101" fmla="*/ 774700 w 2076450"/>
                  <a:gd name="connsiteY101" fmla="*/ 304800 h 3467100"/>
                  <a:gd name="connsiteX102" fmla="*/ 666750 w 2076450"/>
                  <a:gd name="connsiteY102" fmla="*/ 495300 h 3467100"/>
                  <a:gd name="connsiteX103" fmla="*/ 565150 w 2076450"/>
                  <a:gd name="connsiteY103" fmla="*/ 660400 h 3467100"/>
                  <a:gd name="connsiteX104" fmla="*/ 469900 w 2076450"/>
                  <a:gd name="connsiteY104" fmla="*/ 781050 h 3467100"/>
                  <a:gd name="connsiteX105" fmla="*/ 361950 w 2076450"/>
                  <a:gd name="connsiteY105" fmla="*/ 952500 h 3467100"/>
                  <a:gd name="connsiteX106" fmla="*/ 254000 w 2076450"/>
                  <a:gd name="connsiteY106" fmla="*/ 1117600 h 3467100"/>
                  <a:gd name="connsiteX107" fmla="*/ 241300 w 2076450"/>
                  <a:gd name="connsiteY107" fmla="*/ 1193800 h 3467100"/>
                  <a:gd name="connsiteX108" fmla="*/ 279400 w 2076450"/>
                  <a:gd name="connsiteY108" fmla="*/ 1270000 h 3467100"/>
                  <a:gd name="connsiteX109" fmla="*/ 311150 w 2076450"/>
                  <a:gd name="connsiteY109" fmla="*/ 1333500 h 3467100"/>
                  <a:gd name="connsiteX110" fmla="*/ 368300 w 2076450"/>
                  <a:gd name="connsiteY110" fmla="*/ 1352550 h 3467100"/>
                  <a:gd name="connsiteX111" fmla="*/ 323850 w 2076450"/>
                  <a:gd name="connsiteY111" fmla="*/ 1428750 h 3467100"/>
                  <a:gd name="connsiteX112" fmla="*/ 330200 w 2076450"/>
                  <a:gd name="connsiteY112" fmla="*/ 1644650 h 3467100"/>
                  <a:gd name="connsiteX113" fmla="*/ 336550 w 2076450"/>
                  <a:gd name="connsiteY113" fmla="*/ 1771650 h 3467100"/>
                  <a:gd name="connsiteX114" fmla="*/ 323850 w 2076450"/>
                  <a:gd name="connsiteY114" fmla="*/ 1917700 h 3467100"/>
                  <a:gd name="connsiteX115" fmla="*/ 381000 w 2076450"/>
                  <a:gd name="connsiteY115" fmla="*/ 2025650 h 3467100"/>
                  <a:gd name="connsiteX116" fmla="*/ 406400 w 2076450"/>
                  <a:gd name="connsiteY116" fmla="*/ 2146300 h 3467100"/>
                  <a:gd name="connsiteX117" fmla="*/ 431800 w 2076450"/>
                  <a:gd name="connsiteY117" fmla="*/ 2146300 h 3467100"/>
                  <a:gd name="connsiteX118" fmla="*/ 463550 w 2076450"/>
                  <a:gd name="connsiteY118" fmla="*/ 2419350 h 3467100"/>
                  <a:gd name="connsiteX119" fmla="*/ 387350 w 2076450"/>
                  <a:gd name="connsiteY119" fmla="*/ 2609850 h 3467100"/>
                  <a:gd name="connsiteX120" fmla="*/ 298450 w 2076450"/>
                  <a:gd name="connsiteY120" fmla="*/ 2863850 h 3467100"/>
                  <a:gd name="connsiteX121" fmla="*/ 273050 w 2076450"/>
                  <a:gd name="connsiteY121" fmla="*/ 2978150 h 3467100"/>
                  <a:gd name="connsiteX122" fmla="*/ 196850 w 2076450"/>
                  <a:gd name="connsiteY122" fmla="*/ 3086100 h 3467100"/>
                  <a:gd name="connsiteX123" fmla="*/ 0 w 2076450"/>
                  <a:gd name="connsiteY123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92250 w 2076450"/>
                  <a:gd name="connsiteY38" fmla="*/ 2368550 h 3467100"/>
                  <a:gd name="connsiteX39" fmla="*/ 1289050 w 2076450"/>
                  <a:gd name="connsiteY39" fmla="*/ 2667000 h 3467100"/>
                  <a:gd name="connsiteX40" fmla="*/ 1327150 w 2076450"/>
                  <a:gd name="connsiteY40" fmla="*/ 2679700 h 3467100"/>
                  <a:gd name="connsiteX41" fmla="*/ 1543050 w 2076450"/>
                  <a:gd name="connsiteY41" fmla="*/ 2425700 h 3467100"/>
                  <a:gd name="connsiteX42" fmla="*/ 1390650 w 2076450"/>
                  <a:gd name="connsiteY42" fmla="*/ 2686050 h 3467100"/>
                  <a:gd name="connsiteX43" fmla="*/ 1301750 w 2076450"/>
                  <a:gd name="connsiteY43" fmla="*/ 2978150 h 3467100"/>
                  <a:gd name="connsiteX44" fmla="*/ 1346200 w 2076450"/>
                  <a:gd name="connsiteY44" fmla="*/ 3086100 h 3467100"/>
                  <a:gd name="connsiteX45" fmla="*/ 1397000 w 2076450"/>
                  <a:gd name="connsiteY45" fmla="*/ 3187700 h 3467100"/>
                  <a:gd name="connsiteX46" fmla="*/ 1308100 w 2076450"/>
                  <a:gd name="connsiteY46" fmla="*/ 3225800 h 3467100"/>
                  <a:gd name="connsiteX47" fmla="*/ 1225550 w 2076450"/>
                  <a:gd name="connsiteY47" fmla="*/ 3162300 h 3467100"/>
                  <a:gd name="connsiteX48" fmla="*/ 1085850 w 2076450"/>
                  <a:gd name="connsiteY48" fmla="*/ 3175000 h 3467100"/>
                  <a:gd name="connsiteX49" fmla="*/ 1085850 w 2076450"/>
                  <a:gd name="connsiteY49" fmla="*/ 3225800 h 3467100"/>
                  <a:gd name="connsiteX50" fmla="*/ 1219200 w 2076450"/>
                  <a:gd name="connsiteY50" fmla="*/ 3435350 h 3467100"/>
                  <a:gd name="connsiteX51" fmla="*/ 1441450 w 2076450"/>
                  <a:gd name="connsiteY51" fmla="*/ 3422650 h 3467100"/>
                  <a:gd name="connsiteX52" fmla="*/ 1511300 w 2076450"/>
                  <a:gd name="connsiteY52" fmla="*/ 3467100 h 3467100"/>
                  <a:gd name="connsiteX53" fmla="*/ 1625600 w 2076450"/>
                  <a:gd name="connsiteY53" fmla="*/ 3467100 h 3467100"/>
                  <a:gd name="connsiteX54" fmla="*/ 1670050 w 2076450"/>
                  <a:gd name="connsiteY54" fmla="*/ 3429000 h 3467100"/>
                  <a:gd name="connsiteX55" fmla="*/ 1752600 w 2076450"/>
                  <a:gd name="connsiteY55" fmla="*/ 3429000 h 3467100"/>
                  <a:gd name="connsiteX56" fmla="*/ 1778000 w 2076450"/>
                  <a:gd name="connsiteY56" fmla="*/ 3397250 h 3467100"/>
                  <a:gd name="connsiteX57" fmla="*/ 1752600 w 2076450"/>
                  <a:gd name="connsiteY57" fmla="*/ 3282950 h 3467100"/>
                  <a:gd name="connsiteX58" fmla="*/ 1752600 w 2076450"/>
                  <a:gd name="connsiteY58" fmla="*/ 3130550 h 3467100"/>
                  <a:gd name="connsiteX59" fmla="*/ 1771650 w 2076450"/>
                  <a:gd name="connsiteY59" fmla="*/ 2901950 h 3467100"/>
                  <a:gd name="connsiteX60" fmla="*/ 1828800 w 2076450"/>
                  <a:gd name="connsiteY60" fmla="*/ 2686050 h 3467100"/>
                  <a:gd name="connsiteX61" fmla="*/ 1841500 w 2076450"/>
                  <a:gd name="connsiteY61" fmla="*/ 2552700 h 3467100"/>
                  <a:gd name="connsiteX62" fmla="*/ 1885950 w 2076450"/>
                  <a:gd name="connsiteY62" fmla="*/ 2514600 h 3467100"/>
                  <a:gd name="connsiteX63" fmla="*/ 1885950 w 2076450"/>
                  <a:gd name="connsiteY63" fmla="*/ 2571750 h 3467100"/>
                  <a:gd name="connsiteX64" fmla="*/ 1949450 w 2076450"/>
                  <a:gd name="connsiteY64" fmla="*/ 2514600 h 3467100"/>
                  <a:gd name="connsiteX65" fmla="*/ 1962150 w 2076450"/>
                  <a:gd name="connsiteY65" fmla="*/ 2305050 h 3467100"/>
                  <a:gd name="connsiteX66" fmla="*/ 1917700 w 2076450"/>
                  <a:gd name="connsiteY66" fmla="*/ 1943100 h 3467100"/>
                  <a:gd name="connsiteX67" fmla="*/ 1879600 w 2076450"/>
                  <a:gd name="connsiteY67" fmla="*/ 1816100 h 3467100"/>
                  <a:gd name="connsiteX68" fmla="*/ 1898650 w 2076450"/>
                  <a:gd name="connsiteY68" fmla="*/ 1682750 h 3467100"/>
                  <a:gd name="connsiteX69" fmla="*/ 1943100 w 2076450"/>
                  <a:gd name="connsiteY69" fmla="*/ 1587500 h 3467100"/>
                  <a:gd name="connsiteX70" fmla="*/ 1962150 w 2076450"/>
                  <a:gd name="connsiteY70" fmla="*/ 1524000 h 3467100"/>
                  <a:gd name="connsiteX71" fmla="*/ 1930400 w 2076450"/>
                  <a:gd name="connsiteY71" fmla="*/ 1428750 h 3467100"/>
                  <a:gd name="connsiteX72" fmla="*/ 1943100 w 2076450"/>
                  <a:gd name="connsiteY72" fmla="*/ 1327150 h 3467100"/>
                  <a:gd name="connsiteX73" fmla="*/ 1936750 w 2076450"/>
                  <a:gd name="connsiteY73" fmla="*/ 1123950 h 3467100"/>
                  <a:gd name="connsiteX74" fmla="*/ 1917700 w 2076450"/>
                  <a:gd name="connsiteY74" fmla="*/ 1047750 h 3467100"/>
                  <a:gd name="connsiteX75" fmla="*/ 1943100 w 2076450"/>
                  <a:gd name="connsiteY75" fmla="*/ 1047750 h 3467100"/>
                  <a:gd name="connsiteX76" fmla="*/ 2000250 w 2076450"/>
                  <a:gd name="connsiteY76" fmla="*/ 1149350 h 3467100"/>
                  <a:gd name="connsiteX77" fmla="*/ 2000250 w 2076450"/>
                  <a:gd name="connsiteY77" fmla="*/ 1257300 h 3467100"/>
                  <a:gd name="connsiteX78" fmla="*/ 2032000 w 2076450"/>
                  <a:gd name="connsiteY78" fmla="*/ 1409700 h 3467100"/>
                  <a:gd name="connsiteX79" fmla="*/ 2012950 w 2076450"/>
                  <a:gd name="connsiteY79" fmla="*/ 1498600 h 3467100"/>
                  <a:gd name="connsiteX80" fmla="*/ 1987550 w 2076450"/>
                  <a:gd name="connsiteY80" fmla="*/ 1562100 h 3467100"/>
                  <a:gd name="connsiteX81" fmla="*/ 2006600 w 2076450"/>
                  <a:gd name="connsiteY81" fmla="*/ 1574800 h 3467100"/>
                  <a:gd name="connsiteX82" fmla="*/ 2051050 w 2076450"/>
                  <a:gd name="connsiteY82" fmla="*/ 1492250 h 3467100"/>
                  <a:gd name="connsiteX83" fmla="*/ 2076450 w 2076450"/>
                  <a:gd name="connsiteY83" fmla="*/ 1377950 h 3467100"/>
                  <a:gd name="connsiteX84" fmla="*/ 2051050 w 2076450"/>
                  <a:gd name="connsiteY84" fmla="*/ 1212850 h 3467100"/>
                  <a:gd name="connsiteX85" fmla="*/ 2051050 w 2076450"/>
                  <a:gd name="connsiteY85" fmla="*/ 1136650 h 3467100"/>
                  <a:gd name="connsiteX86" fmla="*/ 2019300 w 2076450"/>
                  <a:gd name="connsiteY86" fmla="*/ 1047750 h 3467100"/>
                  <a:gd name="connsiteX87" fmla="*/ 1974850 w 2076450"/>
                  <a:gd name="connsiteY87" fmla="*/ 958850 h 3467100"/>
                  <a:gd name="connsiteX88" fmla="*/ 1949450 w 2076450"/>
                  <a:gd name="connsiteY88" fmla="*/ 869950 h 3467100"/>
                  <a:gd name="connsiteX89" fmla="*/ 1911350 w 2076450"/>
                  <a:gd name="connsiteY89" fmla="*/ 711200 h 3467100"/>
                  <a:gd name="connsiteX90" fmla="*/ 1905000 w 2076450"/>
                  <a:gd name="connsiteY90" fmla="*/ 628650 h 3467100"/>
                  <a:gd name="connsiteX91" fmla="*/ 1885950 w 2076450"/>
                  <a:gd name="connsiteY91" fmla="*/ 488950 h 3467100"/>
                  <a:gd name="connsiteX92" fmla="*/ 1809750 w 2076450"/>
                  <a:gd name="connsiteY92" fmla="*/ 349250 h 3467100"/>
                  <a:gd name="connsiteX93" fmla="*/ 1714500 w 2076450"/>
                  <a:gd name="connsiteY93" fmla="*/ 228600 h 3467100"/>
                  <a:gd name="connsiteX94" fmla="*/ 1651000 w 2076450"/>
                  <a:gd name="connsiteY94" fmla="*/ 184150 h 3467100"/>
                  <a:gd name="connsiteX95" fmla="*/ 1619250 w 2076450"/>
                  <a:gd name="connsiteY95" fmla="*/ 114300 h 3467100"/>
                  <a:gd name="connsiteX96" fmla="*/ 1511300 w 2076450"/>
                  <a:gd name="connsiteY96" fmla="*/ 38100 h 3467100"/>
                  <a:gd name="connsiteX97" fmla="*/ 1314450 w 2076450"/>
                  <a:gd name="connsiteY97" fmla="*/ 0 h 3467100"/>
                  <a:gd name="connsiteX98" fmla="*/ 1181100 w 2076450"/>
                  <a:gd name="connsiteY98" fmla="*/ 12700 h 3467100"/>
                  <a:gd name="connsiteX99" fmla="*/ 1022350 w 2076450"/>
                  <a:gd name="connsiteY99" fmla="*/ 76200 h 3467100"/>
                  <a:gd name="connsiteX100" fmla="*/ 876300 w 2076450"/>
                  <a:gd name="connsiteY100" fmla="*/ 165100 h 3467100"/>
                  <a:gd name="connsiteX101" fmla="*/ 774700 w 2076450"/>
                  <a:gd name="connsiteY101" fmla="*/ 304800 h 3467100"/>
                  <a:gd name="connsiteX102" fmla="*/ 666750 w 2076450"/>
                  <a:gd name="connsiteY102" fmla="*/ 495300 h 3467100"/>
                  <a:gd name="connsiteX103" fmla="*/ 565150 w 2076450"/>
                  <a:gd name="connsiteY103" fmla="*/ 660400 h 3467100"/>
                  <a:gd name="connsiteX104" fmla="*/ 469900 w 2076450"/>
                  <a:gd name="connsiteY104" fmla="*/ 781050 h 3467100"/>
                  <a:gd name="connsiteX105" fmla="*/ 361950 w 2076450"/>
                  <a:gd name="connsiteY105" fmla="*/ 952500 h 3467100"/>
                  <a:gd name="connsiteX106" fmla="*/ 254000 w 2076450"/>
                  <a:gd name="connsiteY106" fmla="*/ 1117600 h 3467100"/>
                  <a:gd name="connsiteX107" fmla="*/ 241300 w 2076450"/>
                  <a:gd name="connsiteY107" fmla="*/ 1193800 h 3467100"/>
                  <a:gd name="connsiteX108" fmla="*/ 279400 w 2076450"/>
                  <a:gd name="connsiteY108" fmla="*/ 1270000 h 3467100"/>
                  <a:gd name="connsiteX109" fmla="*/ 311150 w 2076450"/>
                  <a:gd name="connsiteY109" fmla="*/ 1333500 h 3467100"/>
                  <a:gd name="connsiteX110" fmla="*/ 368300 w 2076450"/>
                  <a:gd name="connsiteY110" fmla="*/ 1352550 h 3467100"/>
                  <a:gd name="connsiteX111" fmla="*/ 323850 w 2076450"/>
                  <a:gd name="connsiteY111" fmla="*/ 1428750 h 3467100"/>
                  <a:gd name="connsiteX112" fmla="*/ 330200 w 2076450"/>
                  <a:gd name="connsiteY112" fmla="*/ 1644650 h 3467100"/>
                  <a:gd name="connsiteX113" fmla="*/ 336550 w 2076450"/>
                  <a:gd name="connsiteY113" fmla="*/ 1771650 h 3467100"/>
                  <a:gd name="connsiteX114" fmla="*/ 323850 w 2076450"/>
                  <a:gd name="connsiteY114" fmla="*/ 1917700 h 3467100"/>
                  <a:gd name="connsiteX115" fmla="*/ 381000 w 2076450"/>
                  <a:gd name="connsiteY115" fmla="*/ 2025650 h 3467100"/>
                  <a:gd name="connsiteX116" fmla="*/ 406400 w 2076450"/>
                  <a:gd name="connsiteY116" fmla="*/ 2146300 h 3467100"/>
                  <a:gd name="connsiteX117" fmla="*/ 431800 w 2076450"/>
                  <a:gd name="connsiteY117" fmla="*/ 2146300 h 3467100"/>
                  <a:gd name="connsiteX118" fmla="*/ 463550 w 2076450"/>
                  <a:gd name="connsiteY118" fmla="*/ 2419350 h 3467100"/>
                  <a:gd name="connsiteX119" fmla="*/ 387350 w 2076450"/>
                  <a:gd name="connsiteY119" fmla="*/ 2609850 h 3467100"/>
                  <a:gd name="connsiteX120" fmla="*/ 298450 w 2076450"/>
                  <a:gd name="connsiteY120" fmla="*/ 2863850 h 3467100"/>
                  <a:gd name="connsiteX121" fmla="*/ 273050 w 2076450"/>
                  <a:gd name="connsiteY121" fmla="*/ 2978150 h 3467100"/>
                  <a:gd name="connsiteX122" fmla="*/ 196850 w 2076450"/>
                  <a:gd name="connsiteY122" fmla="*/ 3086100 h 3467100"/>
                  <a:gd name="connsiteX123" fmla="*/ 0 w 2076450"/>
                  <a:gd name="connsiteY123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92250 w 2076450"/>
                  <a:gd name="connsiteY38" fmla="*/ 2368550 h 3467100"/>
                  <a:gd name="connsiteX39" fmla="*/ 1289050 w 2076450"/>
                  <a:gd name="connsiteY39" fmla="*/ 2667000 h 3467100"/>
                  <a:gd name="connsiteX40" fmla="*/ 1327150 w 2076450"/>
                  <a:gd name="connsiteY40" fmla="*/ 2679700 h 3467100"/>
                  <a:gd name="connsiteX41" fmla="*/ 1543050 w 2076450"/>
                  <a:gd name="connsiteY41" fmla="*/ 2425700 h 3467100"/>
                  <a:gd name="connsiteX42" fmla="*/ 1390650 w 2076450"/>
                  <a:gd name="connsiteY42" fmla="*/ 2686050 h 3467100"/>
                  <a:gd name="connsiteX43" fmla="*/ 1301750 w 2076450"/>
                  <a:gd name="connsiteY43" fmla="*/ 2978150 h 3467100"/>
                  <a:gd name="connsiteX44" fmla="*/ 1346200 w 2076450"/>
                  <a:gd name="connsiteY44" fmla="*/ 3086100 h 3467100"/>
                  <a:gd name="connsiteX45" fmla="*/ 1397000 w 2076450"/>
                  <a:gd name="connsiteY45" fmla="*/ 3187700 h 3467100"/>
                  <a:gd name="connsiteX46" fmla="*/ 1308100 w 2076450"/>
                  <a:gd name="connsiteY46" fmla="*/ 3225800 h 3467100"/>
                  <a:gd name="connsiteX47" fmla="*/ 1225550 w 2076450"/>
                  <a:gd name="connsiteY47" fmla="*/ 3162300 h 3467100"/>
                  <a:gd name="connsiteX48" fmla="*/ 1085850 w 2076450"/>
                  <a:gd name="connsiteY48" fmla="*/ 3175000 h 3467100"/>
                  <a:gd name="connsiteX49" fmla="*/ 1085850 w 2076450"/>
                  <a:gd name="connsiteY49" fmla="*/ 3225800 h 3467100"/>
                  <a:gd name="connsiteX50" fmla="*/ 1219200 w 2076450"/>
                  <a:gd name="connsiteY50" fmla="*/ 3435350 h 3467100"/>
                  <a:gd name="connsiteX51" fmla="*/ 1441450 w 2076450"/>
                  <a:gd name="connsiteY51" fmla="*/ 3422650 h 3467100"/>
                  <a:gd name="connsiteX52" fmla="*/ 1511300 w 2076450"/>
                  <a:gd name="connsiteY52" fmla="*/ 3467100 h 3467100"/>
                  <a:gd name="connsiteX53" fmla="*/ 1625600 w 2076450"/>
                  <a:gd name="connsiteY53" fmla="*/ 3467100 h 3467100"/>
                  <a:gd name="connsiteX54" fmla="*/ 1670050 w 2076450"/>
                  <a:gd name="connsiteY54" fmla="*/ 3429000 h 3467100"/>
                  <a:gd name="connsiteX55" fmla="*/ 1752600 w 2076450"/>
                  <a:gd name="connsiteY55" fmla="*/ 3429000 h 3467100"/>
                  <a:gd name="connsiteX56" fmla="*/ 1778000 w 2076450"/>
                  <a:gd name="connsiteY56" fmla="*/ 3397250 h 3467100"/>
                  <a:gd name="connsiteX57" fmla="*/ 1752600 w 2076450"/>
                  <a:gd name="connsiteY57" fmla="*/ 3282950 h 3467100"/>
                  <a:gd name="connsiteX58" fmla="*/ 1752600 w 2076450"/>
                  <a:gd name="connsiteY58" fmla="*/ 3130550 h 3467100"/>
                  <a:gd name="connsiteX59" fmla="*/ 1771650 w 2076450"/>
                  <a:gd name="connsiteY59" fmla="*/ 2901950 h 3467100"/>
                  <a:gd name="connsiteX60" fmla="*/ 1828800 w 2076450"/>
                  <a:gd name="connsiteY60" fmla="*/ 2686050 h 3467100"/>
                  <a:gd name="connsiteX61" fmla="*/ 1841500 w 2076450"/>
                  <a:gd name="connsiteY61" fmla="*/ 2552700 h 3467100"/>
                  <a:gd name="connsiteX62" fmla="*/ 1885950 w 2076450"/>
                  <a:gd name="connsiteY62" fmla="*/ 2514600 h 3467100"/>
                  <a:gd name="connsiteX63" fmla="*/ 1885950 w 2076450"/>
                  <a:gd name="connsiteY63" fmla="*/ 2571750 h 3467100"/>
                  <a:gd name="connsiteX64" fmla="*/ 1949450 w 2076450"/>
                  <a:gd name="connsiteY64" fmla="*/ 2514600 h 3467100"/>
                  <a:gd name="connsiteX65" fmla="*/ 1962150 w 2076450"/>
                  <a:gd name="connsiteY65" fmla="*/ 2305050 h 3467100"/>
                  <a:gd name="connsiteX66" fmla="*/ 1917700 w 2076450"/>
                  <a:gd name="connsiteY66" fmla="*/ 1943100 h 3467100"/>
                  <a:gd name="connsiteX67" fmla="*/ 1879600 w 2076450"/>
                  <a:gd name="connsiteY67" fmla="*/ 1816100 h 3467100"/>
                  <a:gd name="connsiteX68" fmla="*/ 1898650 w 2076450"/>
                  <a:gd name="connsiteY68" fmla="*/ 1682750 h 3467100"/>
                  <a:gd name="connsiteX69" fmla="*/ 1943100 w 2076450"/>
                  <a:gd name="connsiteY69" fmla="*/ 1587500 h 3467100"/>
                  <a:gd name="connsiteX70" fmla="*/ 1962150 w 2076450"/>
                  <a:gd name="connsiteY70" fmla="*/ 1524000 h 3467100"/>
                  <a:gd name="connsiteX71" fmla="*/ 1930400 w 2076450"/>
                  <a:gd name="connsiteY71" fmla="*/ 1428750 h 3467100"/>
                  <a:gd name="connsiteX72" fmla="*/ 1943100 w 2076450"/>
                  <a:gd name="connsiteY72" fmla="*/ 1327150 h 3467100"/>
                  <a:gd name="connsiteX73" fmla="*/ 1936750 w 2076450"/>
                  <a:gd name="connsiteY73" fmla="*/ 1123950 h 3467100"/>
                  <a:gd name="connsiteX74" fmla="*/ 1917700 w 2076450"/>
                  <a:gd name="connsiteY74" fmla="*/ 1047750 h 3467100"/>
                  <a:gd name="connsiteX75" fmla="*/ 1943100 w 2076450"/>
                  <a:gd name="connsiteY75" fmla="*/ 1047750 h 3467100"/>
                  <a:gd name="connsiteX76" fmla="*/ 2000250 w 2076450"/>
                  <a:gd name="connsiteY76" fmla="*/ 1149350 h 3467100"/>
                  <a:gd name="connsiteX77" fmla="*/ 2000250 w 2076450"/>
                  <a:gd name="connsiteY77" fmla="*/ 1257300 h 3467100"/>
                  <a:gd name="connsiteX78" fmla="*/ 2032000 w 2076450"/>
                  <a:gd name="connsiteY78" fmla="*/ 1409700 h 3467100"/>
                  <a:gd name="connsiteX79" fmla="*/ 2012950 w 2076450"/>
                  <a:gd name="connsiteY79" fmla="*/ 1498600 h 3467100"/>
                  <a:gd name="connsiteX80" fmla="*/ 1987550 w 2076450"/>
                  <a:gd name="connsiteY80" fmla="*/ 1562100 h 3467100"/>
                  <a:gd name="connsiteX81" fmla="*/ 2006600 w 2076450"/>
                  <a:gd name="connsiteY81" fmla="*/ 1574800 h 3467100"/>
                  <a:gd name="connsiteX82" fmla="*/ 2051050 w 2076450"/>
                  <a:gd name="connsiteY82" fmla="*/ 1492250 h 3467100"/>
                  <a:gd name="connsiteX83" fmla="*/ 2076450 w 2076450"/>
                  <a:gd name="connsiteY83" fmla="*/ 1377950 h 3467100"/>
                  <a:gd name="connsiteX84" fmla="*/ 2051050 w 2076450"/>
                  <a:gd name="connsiteY84" fmla="*/ 1212850 h 3467100"/>
                  <a:gd name="connsiteX85" fmla="*/ 2051050 w 2076450"/>
                  <a:gd name="connsiteY85" fmla="*/ 1136650 h 3467100"/>
                  <a:gd name="connsiteX86" fmla="*/ 2019300 w 2076450"/>
                  <a:gd name="connsiteY86" fmla="*/ 1047750 h 3467100"/>
                  <a:gd name="connsiteX87" fmla="*/ 1974850 w 2076450"/>
                  <a:gd name="connsiteY87" fmla="*/ 958850 h 3467100"/>
                  <a:gd name="connsiteX88" fmla="*/ 1949450 w 2076450"/>
                  <a:gd name="connsiteY88" fmla="*/ 869950 h 3467100"/>
                  <a:gd name="connsiteX89" fmla="*/ 1911350 w 2076450"/>
                  <a:gd name="connsiteY89" fmla="*/ 711200 h 3467100"/>
                  <a:gd name="connsiteX90" fmla="*/ 1905000 w 2076450"/>
                  <a:gd name="connsiteY90" fmla="*/ 628650 h 3467100"/>
                  <a:gd name="connsiteX91" fmla="*/ 1885950 w 2076450"/>
                  <a:gd name="connsiteY91" fmla="*/ 488950 h 3467100"/>
                  <a:gd name="connsiteX92" fmla="*/ 1809750 w 2076450"/>
                  <a:gd name="connsiteY92" fmla="*/ 349250 h 3467100"/>
                  <a:gd name="connsiteX93" fmla="*/ 1714500 w 2076450"/>
                  <a:gd name="connsiteY93" fmla="*/ 228600 h 3467100"/>
                  <a:gd name="connsiteX94" fmla="*/ 1651000 w 2076450"/>
                  <a:gd name="connsiteY94" fmla="*/ 184150 h 3467100"/>
                  <a:gd name="connsiteX95" fmla="*/ 1619250 w 2076450"/>
                  <a:gd name="connsiteY95" fmla="*/ 114300 h 3467100"/>
                  <a:gd name="connsiteX96" fmla="*/ 1511300 w 2076450"/>
                  <a:gd name="connsiteY96" fmla="*/ 38100 h 3467100"/>
                  <a:gd name="connsiteX97" fmla="*/ 1314450 w 2076450"/>
                  <a:gd name="connsiteY97" fmla="*/ 0 h 3467100"/>
                  <a:gd name="connsiteX98" fmla="*/ 1181100 w 2076450"/>
                  <a:gd name="connsiteY98" fmla="*/ 12700 h 3467100"/>
                  <a:gd name="connsiteX99" fmla="*/ 1022350 w 2076450"/>
                  <a:gd name="connsiteY99" fmla="*/ 76200 h 3467100"/>
                  <a:gd name="connsiteX100" fmla="*/ 876300 w 2076450"/>
                  <a:gd name="connsiteY100" fmla="*/ 165100 h 3467100"/>
                  <a:gd name="connsiteX101" fmla="*/ 774700 w 2076450"/>
                  <a:gd name="connsiteY101" fmla="*/ 304800 h 3467100"/>
                  <a:gd name="connsiteX102" fmla="*/ 666750 w 2076450"/>
                  <a:gd name="connsiteY102" fmla="*/ 495300 h 3467100"/>
                  <a:gd name="connsiteX103" fmla="*/ 565150 w 2076450"/>
                  <a:gd name="connsiteY103" fmla="*/ 660400 h 3467100"/>
                  <a:gd name="connsiteX104" fmla="*/ 469900 w 2076450"/>
                  <a:gd name="connsiteY104" fmla="*/ 781050 h 3467100"/>
                  <a:gd name="connsiteX105" fmla="*/ 361950 w 2076450"/>
                  <a:gd name="connsiteY105" fmla="*/ 952500 h 3467100"/>
                  <a:gd name="connsiteX106" fmla="*/ 254000 w 2076450"/>
                  <a:gd name="connsiteY106" fmla="*/ 1117600 h 3467100"/>
                  <a:gd name="connsiteX107" fmla="*/ 241300 w 2076450"/>
                  <a:gd name="connsiteY107" fmla="*/ 1193800 h 3467100"/>
                  <a:gd name="connsiteX108" fmla="*/ 279400 w 2076450"/>
                  <a:gd name="connsiteY108" fmla="*/ 1270000 h 3467100"/>
                  <a:gd name="connsiteX109" fmla="*/ 311150 w 2076450"/>
                  <a:gd name="connsiteY109" fmla="*/ 1333500 h 3467100"/>
                  <a:gd name="connsiteX110" fmla="*/ 368300 w 2076450"/>
                  <a:gd name="connsiteY110" fmla="*/ 1352550 h 3467100"/>
                  <a:gd name="connsiteX111" fmla="*/ 323850 w 2076450"/>
                  <a:gd name="connsiteY111" fmla="*/ 1428750 h 3467100"/>
                  <a:gd name="connsiteX112" fmla="*/ 330200 w 2076450"/>
                  <a:gd name="connsiteY112" fmla="*/ 1644650 h 3467100"/>
                  <a:gd name="connsiteX113" fmla="*/ 336550 w 2076450"/>
                  <a:gd name="connsiteY113" fmla="*/ 1771650 h 3467100"/>
                  <a:gd name="connsiteX114" fmla="*/ 323850 w 2076450"/>
                  <a:gd name="connsiteY114" fmla="*/ 1917700 h 3467100"/>
                  <a:gd name="connsiteX115" fmla="*/ 381000 w 2076450"/>
                  <a:gd name="connsiteY115" fmla="*/ 2025650 h 3467100"/>
                  <a:gd name="connsiteX116" fmla="*/ 406400 w 2076450"/>
                  <a:gd name="connsiteY116" fmla="*/ 2146300 h 3467100"/>
                  <a:gd name="connsiteX117" fmla="*/ 431800 w 2076450"/>
                  <a:gd name="connsiteY117" fmla="*/ 2146300 h 3467100"/>
                  <a:gd name="connsiteX118" fmla="*/ 463550 w 2076450"/>
                  <a:gd name="connsiteY118" fmla="*/ 2419350 h 3467100"/>
                  <a:gd name="connsiteX119" fmla="*/ 387350 w 2076450"/>
                  <a:gd name="connsiteY119" fmla="*/ 2609850 h 3467100"/>
                  <a:gd name="connsiteX120" fmla="*/ 298450 w 2076450"/>
                  <a:gd name="connsiteY120" fmla="*/ 2863850 h 3467100"/>
                  <a:gd name="connsiteX121" fmla="*/ 273050 w 2076450"/>
                  <a:gd name="connsiteY121" fmla="*/ 2978150 h 3467100"/>
                  <a:gd name="connsiteX122" fmla="*/ 196850 w 2076450"/>
                  <a:gd name="connsiteY122" fmla="*/ 3086100 h 3467100"/>
                  <a:gd name="connsiteX123" fmla="*/ 0 w 2076450"/>
                  <a:gd name="connsiteY123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92250 w 2076450"/>
                  <a:gd name="connsiteY38" fmla="*/ 2368550 h 3467100"/>
                  <a:gd name="connsiteX39" fmla="*/ 1289050 w 2076450"/>
                  <a:gd name="connsiteY39" fmla="*/ 2667000 h 3467100"/>
                  <a:gd name="connsiteX40" fmla="*/ 1327150 w 2076450"/>
                  <a:gd name="connsiteY40" fmla="*/ 2679700 h 3467100"/>
                  <a:gd name="connsiteX41" fmla="*/ 1543050 w 2076450"/>
                  <a:gd name="connsiteY41" fmla="*/ 2425700 h 3467100"/>
                  <a:gd name="connsiteX42" fmla="*/ 1390650 w 2076450"/>
                  <a:gd name="connsiteY42" fmla="*/ 2686050 h 3467100"/>
                  <a:gd name="connsiteX43" fmla="*/ 1301750 w 2076450"/>
                  <a:gd name="connsiteY43" fmla="*/ 2978150 h 3467100"/>
                  <a:gd name="connsiteX44" fmla="*/ 1346200 w 2076450"/>
                  <a:gd name="connsiteY44" fmla="*/ 3086100 h 3467100"/>
                  <a:gd name="connsiteX45" fmla="*/ 1397000 w 2076450"/>
                  <a:gd name="connsiteY45" fmla="*/ 3187700 h 3467100"/>
                  <a:gd name="connsiteX46" fmla="*/ 1308100 w 2076450"/>
                  <a:gd name="connsiteY46" fmla="*/ 3225800 h 3467100"/>
                  <a:gd name="connsiteX47" fmla="*/ 1225550 w 2076450"/>
                  <a:gd name="connsiteY47" fmla="*/ 3162300 h 3467100"/>
                  <a:gd name="connsiteX48" fmla="*/ 1085850 w 2076450"/>
                  <a:gd name="connsiteY48" fmla="*/ 3175000 h 3467100"/>
                  <a:gd name="connsiteX49" fmla="*/ 1085850 w 2076450"/>
                  <a:gd name="connsiteY49" fmla="*/ 3225800 h 3467100"/>
                  <a:gd name="connsiteX50" fmla="*/ 1219200 w 2076450"/>
                  <a:gd name="connsiteY50" fmla="*/ 3435350 h 3467100"/>
                  <a:gd name="connsiteX51" fmla="*/ 1441450 w 2076450"/>
                  <a:gd name="connsiteY51" fmla="*/ 3422650 h 3467100"/>
                  <a:gd name="connsiteX52" fmla="*/ 1511300 w 2076450"/>
                  <a:gd name="connsiteY52" fmla="*/ 3467100 h 3467100"/>
                  <a:gd name="connsiteX53" fmla="*/ 1625600 w 2076450"/>
                  <a:gd name="connsiteY53" fmla="*/ 3467100 h 3467100"/>
                  <a:gd name="connsiteX54" fmla="*/ 1670050 w 2076450"/>
                  <a:gd name="connsiteY54" fmla="*/ 3429000 h 3467100"/>
                  <a:gd name="connsiteX55" fmla="*/ 1752600 w 2076450"/>
                  <a:gd name="connsiteY55" fmla="*/ 3429000 h 3467100"/>
                  <a:gd name="connsiteX56" fmla="*/ 1778000 w 2076450"/>
                  <a:gd name="connsiteY56" fmla="*/ 3397250 h 3467100"/>
                  <a:gd name="connsiteX57" fmla="*/ 1752600 w 2076450"/>
                  <a:gd name="connsiteY57" fmla="*/ 3282950 h 3467100"/>
                  <a:gd name="connsiteX58" fmla="*/ 1752600 w 2076450"/>
                  <a:gd name="connsiteY58" fmla="*/ 3130550 h 3467100"/>
                  <a:gd name="connsiteX59" fmla="*/ 1771650 w 2076450"/>
                  <a:gd name="connsiteY59" fmla="*/ 2901950 h 3467100"/>
                  <a:gd name="connsiteX60" fmla="*/ 1828800 w 2076450"/>
                  <a:gd name="connsiteY60" fmla="*/ 2686050 h 3467100"/>
                  <a:gd name="connsiteX61" fmla="*/ 1841500 w 2076450"/>
                  <a:gd name="connsiteY61" fmla="*/ 2552700 h 3467100"/>
                  <a:gd name="connsiteX62" fmla="*/ 1885950 w 2076450"/>
                  <a:gd name="connsiteY62" fmla="*/ 2514600 h 3467100"/>
                  <a:gd name="connsiteX63" fmla="*/ 1885950 w 2076450"/>
                  <a:gd name="connsiteY63" fmla="*/ 2571750 h 3467100"/>
                  <a:gd name="connsiteX64" fmla="*/ 1949450 w 2076450"/>
                  <a:gd name="connsiteY64" fmla="*/ 2514600 h 3467100"/>
                  <a:gd name="connsiteX65" fmla="*/ 1962150 w 2076450"/>
                  <a:gd name="connsiteY65" fmla="*/ 2305050 h 3467100"/>
                  <a:gd name="connsiteX66" fmla="*/ 1917700 w 2076450"/>
                  <a:gd name="connsiteY66" fmla="*/ 1943100 h 3467100"/>
                  <a:gd name="connsiteX67" fmla="*/ 1879600 w 2076450"/>
                  <a:gd name="connsiteY67" fmla="*/ 1816100 h 3467100"/>
                  <a:gd name="connsiteX68" fmla="*/ 1898650 w 2076450"/>
                  <a:gd name="connsiteY68" fmla="*/ 1682750 h 3467100"/>
                  <a:gd name="connsiteX69" fmla="*/ 1943100 w 2076450"/>
                  <a:gd name="connsiteY69" fmla="*/ 1587500 h 3467100"/>
                  <a:gd name="connsiteX70" fmla="*/ 1962150 w 2076450"/>
                  <a:gd name="connsiteY70" fmla="*/ 1524000 h 3467100"/>
                  <a:gd name="connsiteX71" fmla="*/ 1930400 w 2076450"/>
                  <a:gd name="connsiteY71" fmla="*/ 1428750 h 3467100"/>
                  <a:gd name="connsiteX72" fmla="*/ 1943100 w 2076450"/>
                  <a:gd name="connsiteY72" fmla="*/ 1327150 h 3467100"/>
                  <a:gd name="connsiteX73" fmla="*/ 1936750 w 2076450"/>
                  <a:gd name="connsiteY73" fmla="*/ 1123950 h 3467100"/>
                  <a:gd name="connsiteX74" fmla="*/ 1917700 w 2076450"/>
                  <a:gd name="connsiteY74" fmla="*/ 1047750 h 3467100"/>
                  <a:gd name="connsiteX75" fmla="*/ 1943100 w 2076450"/>
                  <a:gd name="connsiteY75" fmla="*/ 1047750 h 3467100"/>
                  <a:gd name="connsiteX76" fmla="*/ 2000250 w 2076450"/>
                  <a:gd name="connsiteY76" fmla="*/ 1149350 h 3467100"/>
                  <a:gd name="connsiteX77" fmla="*/ 2000250 w 2076450"/>
                  <a:gd name="connsiteY77" fmla="*/ 1257300 h 3467100"/>
                  <a:gd name="connsiteX78" fmla="*/ 2032000 w 2076450"/>
                  <a:gd name="connsiteY78" fmla="*/ 1409700 h 3467100"/>
                  <a:gd name="connsiteX79" fmla="*/ 2012950 w 2076450"/>
                  <a:gd name="connsiteY79" fmla="*/ 1498600 h 3467100"/>
                  <a:gd name="connsiteX80" fmla="*/ 1987550 w 2076450"/>
                  <a:gd name="connsiteY80" fmla="*/ 1562100 h 3467100"/>
                  <a:gd name="connsiteX81" fmla="*/ 2006600 w 2076450"/>
                  <a:gd name="connsiteY81" fmla="*/ 1574800 h 3467100"/>
                  <a:gd name="connsiteX82" fmla="*/ 2051050 w 2076450"/>
                  <a:gd name="connsiteY82" fmla="*/ 1492250 h 3467100"/>
                  <a:gd name="connsiteX83" fmla="*/ 2076450 w 2076450"/>
                  <a:gd name="connsiteY83" fmla="*/ 1377950 h 3467100"/>
                  <a:gd name="connsiteX84" fmla="*/ 2051050 w 2076450"/>
                  <a:gd name="connsiteY84" fmla="*/ 1212850 h 3467100"/>
                  <a:gd name="connsiteX85" fmla="*/ 2051050 w 2076450"/>
                  <a:gd name="connsiteY85" fmla="*/ 1136650 h 3467100"/>
                  <a:gd name="connsiteX86" fmla="*/ 2019300 w 2076450"/>
                  <a:gd name="connsiteY86" fmla="*/ 1047750 h 3467100"/>
                  <a:gd name="connsiteX87" fmla="*/ 1974850 w 2076450"/>
                  <a:gd name="connsiteY87" fmla="*/ 958850 h 3467100"/>
                  <a:gd name="connsiteX88" fmla="*/ 1949450 w 2076450"/>
                  <a:gd name="connsiteY88" fmla="*/ 869950 h 3467100"/>
                  <a:gd name="connsiteX89" fmla="*/ 1911350 w 2076450"/>
                  <a:gd name="connsiteY89" fmla="*/ 711200 h 3467100"/>
                  <a:gd name="connsiteX90" fmla="*/ 1905000 w 2076450"/>
                  <a:gd name="connsiteY90" fmla="*/ 628650 h 3467100"/>
                  <a:gd name="connsiteX91" fmla="*/ 1885950 w 2076450"/>
                  <a:gd name="connsiteY91" fmla="*/ 488950 h 3467100"/>
                  <a:gd name="connsiteX92" fmla="*/ 1809750 w 2076450"/>
                  <a:gd name="connsiteY92" fmla="*/ 349250 h 3467100"/>
                  <a:gd name="connsiteX93" fmla="*/ 1714500 w 2076450"/>
                  <a:gd name="connsiteY93" fmla="*/ 228600 h 3467100"/>
                  <a:gd name="connsiteX94" fmla="*/ 1651000 w 2076450"/>
                  <a:gd name="connsiteY94" fmla="*/ 184150 h 3467100"/>
                  <a:gd name="connsiteX95" fmla="*/ 1619250 w 2076450"/>
                  <a:gd name="connsiteY95" fmla="*/ 114300 h 3467100"/>
                  <a:gd name="connsiteX96" fmla="*/ 1511300 w 2076450"/>
                  <a:gd name="connsiteY96" fmla="*/ 38100 h 3467100"/>
                  <a:gd name="connsiteX97" fmla="*/ 1314450 w 2076450"/>
                  <a:gd name="connsiteY97" fmla="*/ 0 h 3467100"/>
                  <a:gd name="connsiteX98" fmla="*/ 1181100 w 2076450"/>
                  <a:gd name="connsiteY98" fmla="*/ 12700 h 3467100"/>
                  <a:gd name="connsiteX99" fmla="*/ 1022350 w 2076450"/>
                  <a:gd name="connsiteY99" fmla="*/ 76200 h 3467100"/>
                  <a:gd name="connsiteX100" fmla="*/ 876300 w 2076450"/>
                  <a:gd name="connsiteY100" fmla="*/ 165100 h 3467100"/>
                  <a:gd name="connsiteX101" fmla="*/ 774700 w 2076450"/>
                  <a:gd name="connsiteY101" fmla="*/ 304800 h 3467100"/>
                  <a:gd name="connsiteX102" fmla="*/ 666750 w 2076450"/>
                  <a:gd name="connsiteY102" fmla="*/ 495300 h 3467100"/>
                  <a:gd name="connsiteX103" fmla="*/ 565150 w 2076450"/>
                  <a:gd name="connsiteY103" fmla="*/ 660400 h 3467100"/>
                  <a:gd name="connsiteX104" fmla="*/ 469900 w 2076450"/>
                  <a:gd name="connsiteY104" fmla="*/ 781050 h 3467100"/>
                  <a:gd name="connsiteX105" fmla="*/ 361950 w 2076450"/>
                  <a:gd name="connsiteY105" fmla="*/ 952500 h 3467100"/>
                  <a:gd name="connsiteX106" fmla="*/ 254000 w 2076450"/>
                  <a:gd name="connsiteY106" fmla="*/ 1117600 h 3467100"/>
                  <a:gd name="connsiteX107" fmla="*/ 241300 w 2076450"/>
                  <a:gd name="connsiteY107" fmla="*/ 1193800 h 3467100"/>
                  <a:gd name="connsiteX108" fmla="*/ 279400 w 2076450"/>
                  <a:gd name="connsiteY108" fmla="*/ 1270000 h 3467100"/>
                  <a:gd name="connsiteX109" fmla="*/ 311150 w 2076450"/>
                  <a:gd name="connsiteY109" fmla="*/ 1333500 h 3467100"/>
                  <a:gd name="connsiteX110" fmla="*/ 368300 w 2076450"/>
                  <a:gd name="connsiteY110" fmla="*/ 1352550 h 3467100"/>
                  <a:gd name="connsiteX111" fmla="*/ 323850 w 2076450"/>
                  <a:gd name="connsiteY111" fmla="*/ 1428750 h 3467100"/>
                  <a:gd name="connsiteX112" fmla="*/ 330200 w 2076450"/>
                  <a:gd name="connsiteY112" fmla="*/ 1644650 h 3467100"/>
                  <a:gd name="connsiteX113" fmla="*/ 336550 w 2076450"/>
                  <a:gd name="connsiteY113" fmla="*/ 1771650 h 3467100"/>
                  <a:gd name="connsiteX114" fmla="*/ 323850 w 2076450"/>
                  <a:gd name="connsiteY114" fmla="*/ 1917700 h 3467100"/>
                  <a:gd name="connsiteX115" fmla="*/ 381000 w 2076450"/>
                  <a:gd name="connsiteY115" fmla="*/ 2025650 h 3467100"/>
                  <a:gd name="connsiteX116" fmla="*/ 406400 w 2076450"/>
                  <a:gd name="connsiteY116" fmla="*/ 2146300 h 3467100"/>
                  <a:gd name="connsiteX117" fmla="*/ 431800 w 2076450"/>
                  <a:gd name="connsiteY117" fmla="*/ 2146300 h 3467100"/>
                  <a:gd name="connsiteX118" fmla="*/ 463550 w 2076450"/>
                  <a:gd name="connsiteY118" fmla="*/ 2419350 h 3467100"/>
                  <a:gd name="connsiteX119" fmla="*/ 387350 w 2076450"/>
                  <a:gd name="connsiteY119" fmla="*/ 2609850 h 3467100"/>
                  <a:gd name="connsiteX120" fmla="*/ 298450 w 2076450"/>
                  <a:gd name="connsiteY120" fmla="*/ 2863850 h 3467100"/>
                  <a:gd name="connsiteX121" fmla="*/ 273050 w 2076450"/>
                  <a:gd name="connsiteY121" fmla="*/ 2978150 h 3467100"/>
                  <a:gd name="connsiteX122" fmla="*/ 196850 w 2076450"/>
                  <a:gd name="connsiteY122" fmla="*/ 3086100 h 3467100"/>
                  <a:gd name="connsiteX123" fmla="*/ 0 w 2076450"/>
                  <a:gd name="connsiteY123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89050 w 2076450"/>
                  <a:gd name="connsiteY39" fmla="*/ 2667000 h 3467100"/>
                  <a:gd name="connsiteX40" fmla="*/ 1327150 w 2076450"/>
                  <a:gd name="connsiteY40" fmla="*/ 2679700 h 3467100"/>
                  <a:gd name="connsiteX41" fmla="*/ 1543050 w 2076450"/>
                  <a:gd name="connsiteY41" fmla="*/ 2425700 h 3467100"/>
                  <a:gd name="connsiteX42" fmla="*/ 1390650 w 2076450"/>
                  <a:gd name="connsiteY42" fmla="*/ 2686050 h 3467100"/>
                  <a:gd name="connsiteX43" fmla="*/ 1301750 w 2076450"/>
                  <a:gd name="connsiteY43" fmla="*/ 2978150 h 3467100"/>
                  <a:gd name="connsiteX44" fmla="*/ 1346200 w 2076450"/>
                  <a:gd name="connsiteY44" fmla="*/ 3086100 h 3467100"/>
                  <a:gd name="connsiteX45" fmla="*/ 1397000 w 2076450"/>
                  <a:gd name="connsiteY45" fmla="*/ 3187700 h 3467100"/>
                  <a:gd name="connsiteX46" fmla="*/ 1308100 w 2076450"/>
                  <a:gd name="connsiteY46" fmla="*/ 3225800 h 3467100"/>
                  <a:gd name="connsiteX47" fmla="*/ 1225550 w 2076450"/>
                  <a:gd name="connsiteY47" fmla="*/ 3162300 h 3467100"/>
                  <a:gd name="connsiteX48" fmla="*/ 1085850 w 2076450"/>
                  <a:gd name="connsiteY48" fmla="*/ 3175000 h 3467100"/>
                  <a:gd name="connsiteX49" fmla="*/ 1085850 w 2076450"/>
                  <a:gd name="connsiteY49" fmla="*/ 3225800 h 3467100"/>
                  <a:gd name="connsiteX50" fmla="*/ 1219200 w 2076450"/>
                  <a:gd name="connsiteY50" fmla="*/ 3435350 h 3467100"/>
                  <a:gd name="connsiteX51" fmla="*/ 1441450 w 2076450"/>
                  <a:gd name="connsiteY51" fmla="*/ 3422650 h 3467100"/>
                  <a:gd name="connsiteX52" fmla="*/ 1511300 w 2076450"/>
                  <a:gd name="connsiteY52" fmla="*/ 3467100 h 3467100"/>
                  <a:gd name="connsiteX53" fmla="*/ 1625600 w 2076450"/>
                  <a:gd name="connsiteY53" fmla="*/ 3467100 h 3467100"/>
                  <a:gd name="connsiteX54" fmla="*/ 1670050 w 2076450"/>
                  <a:gd name="connsiteY54" fmla="*/ 3429000 h 3467100"/>
                  <a:gd name="connsiteX55" fmla="*/ 1752600 w 2076450"/>
                  <a:gd name="connsiteY55" fmla="*/ 3429000 h 3467100"/>
                  <a:gd name="connsiteX56" fmla="*/ 1778000 w 2076450"/>
                  <a:gd name="connsiteY56" fmla="*/ 3397250 h 3467100"/>
                  <a:gd name="connsiteX57" fmla="*/ 1752600 w 2076450"/>
                  <a:gd name="connsiteY57" fmla="*/ 3282950 h 3467100"/>
                  <a:gd name="connsiteX58" fmla="*/ 1752600 w 2076450"/>
                  <a:gd name="connsiteY58" fmla="*/ 3130550 h 3467100"/>
                  <a:gd name="connsiteX59" fmla="*/ 1771650 w 2076450"/>
                  <a:gd name="connsiteY59" fmla="*/ 2901950 h 3467100"/>
                  <a:gd name="connsiteX60" fmla="*/ 1828800 w 2076450"/>
                  <a:gd name="connsiteY60" fmla="*/ 2686050 h 3467100"/>
                  <a:gd name="connsiteX61" fmla="*/ 1841500 w 2076450"/>
                  <a:gd name="connsiteY61" fmla="*/ 2552700 h 3467100"/>
                  <a:gd name="connsiteX62" fmla="*/ 1885950 w 2076450"/>
                  <a:gd name="connsiteY62" fmla="*/ 2514600 h 3467100"/>
                  <a:gd name="connsiteX63" fmla="*/ 1885950 w 2076450"/>
                  <a:gd name="connsiteY63" fmla="*/ 2571750 h 3467100"/>
                  <a:gd name="connsiteX64" fmla="*/ 1949450 w 2076450"/>
                  <a:gd name="connsiteY64" fmla="*/ 2514600 h 3467100"/>
                  <a:gd name="connsiteX65" fmla="*/ 1962150 w 2076450"/>
                  <a:gd name="connsiteY65" fmla="*/ 2305050 h 3467100"/>
                  <a:gd name="connsiteX66" fmla="*/ 1917700 w 2076450"/>
                  <a:gd name="connsiteY66" fmla="*/ 1943100 h 3467100"/>
                  <a:gd name="connsiteX67" fmla="*/ 1879600 w 2076450"/>
                  <a:gd name="connsiteY67" fmla="*/ 1816100 h 3467100"/>
                  <a:gd name="connsiteX68" fmla="*/ 1898650 w 2076450"/>
                  <a:gd name="connsiteY68" fmla="*/ 1682750 h 3467100"/>
                  <a:gd name="connsiteX69" fmla="*/ 1943100 w 2076450"/>
                  <a:gd name="connsiteY69" fmla="*/ 1587500 h 3467100"/>
                  <a:gd name="connsiteX70" fmla="*/ 1962150 w 2076450"/>
                  <a:gd name="connsiteY70" fmla="*/ 1524000 h 3467100"/>
                  <a:gd name="connsiteX71" fmla="*/ 1930400 w 2076450"/>
                  <a:gd name="connsiteY71" fmla="*/ 1428750 h 3467100"/>
                  <a:gd name="connsiteX72" fmla="*/ 1943100 w 2076450"/>
                  <a:gd name="connsiteY72" fmla="*/ 1327150 h 3467100"/>
                  <a:gd name="connsiteX73" fmla="*/ 1936750 w 2076450"/>
                  <a:gd name="connsiteY73" fmla="*/ 1123950 h 3467100"/>
                  <a:gd name="connsiteX74" fmla="*/ 1917700 w 2076450"/>
                  <a:gd name="connsiteY74" fmla="*/ 1047750 h 3467100"/>
                  <a:gd name="connsiteX75" fmla="*/ 1943100 w 2076450"/>
                  <a:gd name="connsiteY75" fmla="*/ 1047750 h 3467100"/>
                  <a:gd name="connsiteX76" fmla="*/ 2000250 w 2076450"/>
                  <a:gd name="connsiteY76" fmla="*/ 1149350 h 3467100"/>
                  <a:gd name="connsiteX77" fmla="*/ 2000250 w 2076450"/>
                  <a:gd name="connsiteY77" fmla="*/ 1257300 h 3467100"/>
                  <a:gd name="connsiteX78" fmla="*/ 2032000 w 2076450"/>
                  <a:gd name="connsiteY78" fmla="*/ 1409700 h 3467100"/>
                  <a:gd name="connsiteX79" fmla="*/ 2012950 w 2076450"/>
                  <a:gd name="connsiteY79" fmla="*/ 1498600 h 3467100"/>
                  <a:gd name="connsiteX80" fmla="*/ 1987550 w 2076450"/>
                  <a:gd name="connsiteY80" fmla="*/ 1562100 h 3467100"/>
                  <a:gd name="connsiteX81" fmla="*/ 2006600 w 2076450"/>
                  <a:gd name="connsiteY81" fmla="*/ 1574800 h 3467100"/>
                  <a:gd name="connsiteX82" fmla="*/ 2051050 w 2076450"/>
                  <a:gd name="connsiteY82" fmla="*/ 1492250 h 3467100"/>
                  <a:gd name="connsiteX83" fmla="*/ 2076450 w 2076450"/>
                  <a:gd name="connsiteY83" fmla="*/ 1377950 h 3467100"/>
                  <a:gd name="connsiteX84" fmla="*/ 2051050 w 2076450"/>
                  <a:gd name="connsiteY84" fmla="*/ 1212850 h 3467100"/>
                  <a:gd name="connsiteX85" fmla="*/ 2051050 w 2076450"/>
                  <a:gd name="connsiteY85" fmla="*/ 1136650 h 3467100"/>
                  <a:gd name="connsiteX86" fmla="*/ 2019300 w 2076450"/>
                  <a:gd name="connsiteY86" fmla="*/ 1047750 h 3467100"/>
                  <a:gd name="connsiteX87" fmla="*/ 1974850 w 2076450"/>
                  <a:gd name="connsiteY87" fmla="*/ 958850 h 3467100"/>
                  <a:gd name="connsiteX88" fmla="*/ 1949450 w 2076450"/>
                  <a:gd name="connsiteY88" fmla="*/ 869950 h 3467100"/>
                  <a:gd name="connsiteX89" fmla="*/ 1911350 w 2076450"/>
                  <a:gd name="connsiteY89" fmla="*/ 711200 h 3467100"/>
                  <a:gd name="connsiteX90" fmla="*/ 1905000 w 2076450"/>
                  <a:gd name="connsiteY90" fmla="*/ 628650 h 3467100"/>
                  <a:gd name="connsiteX91" fmla="*/ 1885950 w 2076450"/>
                  <a:gd name="connsiteY91" fmla="*/ 488950 h 3467100"/>
                  <a:gd name="connsiteX92" fmla="*/ 1809750 w 2076450"/>
                  <a:gd name="connsiteY92" fmla="*/ 349250 h 3467100"/>
                  <a:gd name="connsiteX93" fmla="*/ 1714500 w 2076450"/>
                  <a:gd name="connsiteY93" fmla="*/ 228600 h 3467100"/>
                  <a:gd name="connsiteX94" fmla="*/ 1651000 w 2076450"/>
                  <a:gd name="connsiteY94" fmla="*/ 184150 h 3467100"/>
                  <a:gd name="connsiteX95" fmla="*/ 1619250 w 2076450"/>
                  <a:gd name="connsiteY95" fmla="*/ 114300 h 3467100"/>
                  <a:gd name="connsiteX96" fmla="*/ 1511300 w 2076450"/>
                  <a:gd name="connsiteY96" fmla="*/ 38100 h 3467100"/>
                  <a:gd name="connsiteX97" fmla="*/ 1314450 w 2076450"/>
                  <a:gd name="connsiteY97" fmla="*/ 0 h 3467100"/>
                  <a:gd name="connsiteX98" fmla="*/ 1181100 w 2076450"/>
                  <a:gd name="connsiteY98" fmla="*/ 12700 h 3467100"/>
                  <a:gd name="connsiteX99" fmla="*/ 1022350 w 2076450"/>
                  <a:gd name="connsiteY99" fmla="*/ 76200 h 3467100"/>
                  <a:gd name="connsiteX100" fmla="*/ 876300 w 2076450"/>
                  <a:gd name="connsiteY100" fmla="*/ 165100 h 3467100"/>
                  <a:gd name="connsiteX101" fmla="*/ 774700 w 2076450"/>
                  <a:gd name="connsiteY101" fmla="*/ 304800 h 3467100"/>
                  <a:gd name="connsiteX102" fmla="*/ 666750 w 2076450"/>
                  <a:gd name="connsiteY102" fmla="*/ 495300 h 3467100"/>
                  <a:gd name="connsiteX103" fmla="*/ 565150 w 2076450"/>
                  <a:gd name="connsiteY103" fmla="*/ 660400 h 3467100"/>
                  <a:gd name="connsiteX104" fmla="*/ 469900 w 2076450"/>
                  <a:gd name="connsiteY104" fmla="*/ 781050 h 3467100"/>
                  <a:gd name="connsiteX105" fmla="*/ 361950 w 2076450"/>
                  <a:gd name="connsiteY105" fmla="*/ 952500 h 3467100"/>
                  <a:gd name="connsiteX106" fmla="*/ 254000 w 2076450"/>
                  <a:gd name="connsiteY106" fmla="*/ 1117600 h 3467100"/>
                  <a:gd name="connsiteX107" fmla="*/ 241300 w 2076450"/>
                  <a:gd name="connsiteY107" fmla="*/ 1193800 h 3467100"/>
                  <a:gd name="connsiteX108" fmla="*/ 279400 w 2076450"/>
                  <a:gd name="connsiteY108" fmla="*/ 1270000 h 3467100"/>
                  <a:gd name="connsiteX109" fmla="*/ 311150 w 2076450"/>
                  <a:gd name="connsiteY109" fmla="*/ 1333500 h 3467100"/>
                  <a:gd name="connsiteX110" fmla="*/ 368300 w 2076450"/>
                  <a:gd name="connsiteY110" fmla="*/ 1352550 h 3467100"/>
                  <a:gd name="connsiteX111" fmla="*/ 323850 w 2076450"/>
                  <a:gd name="connsiteY111" fmla="*/ 1428750 h 3467100"/>
                  <a:gd name="connsiteX112" fmla="*/ 330200 w 2076450"/>
                  <a:gd name="connsiteY112" fmla="*/ 1644650 h 3467100"/>
                  <a:gd name="connsiteX113" fmla="*/ 336550 w 2076450"/>
                  <a:gd name="connsiteY113" fmla="*/ 1771650 h 3467100"/>
                  <a:gd name="connsiteX114" fmla="*/ 323850 w 2076450"/>
                  <a:gd name="connsiteY114" fmla="*/ 1917700 h 3467100"/>
                  <a:gd name="connsiteX115" fmla="*/ 381000 w 2076450"/>
                  <a:gd name="connsiteY115" fmla="*/ 2025650 h 3467100"/>
                  <a:gd name="connsiteX116" fmla="*/ 406400 w 2076450"/>
                  <a:gd name="connsiteY116" fmla="*/ 2146300 h 3467100"/>
                  <a:gd name="connsiteX117" fmla="*/ 431800 w 2076450"/>
                  <a:gd name="connsiteY117" fmla="*/ 2146300 h 3467100"/>
                  <a:gd name="connsiteX118" fmla="*/ 463550 w 2076450"/>
                  <a:gd name="connsiteY118" fmla="*/ 2419350 h 3467100"/>
                  <a:gd name="connsiteX119" fmla="*/ 387350 w 2076450"/>
                  <a:gd name="connsiteY119" fmla="*/ 2609850 h 3467100"/>
                  <a:gd name="connsiteX120" fmla="*/ 298450 w 2076450"/>
                  <a:gd name="connsiteY120" fmla="*/ 2863850 h 3467100"/>
                  <a:gd name="connsiteX121" fmla="*/ 273050 w 2076450"/>
                  <a:gd name="connsiteY121" fmla="*/ 2978150 h 3467100"/>
                  <a:gd name="connsiteX122" fmla="*/ 196850 w 2076450"/>
                  <a:gd name="connsiteY122" fmla="*/ 3086100 h 3467100"/>
                  <a:gd name="connsiteX123" fmla="*/ 0 w 2076450"/>
                  <a:gd name="connsiteY123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89050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543050 w 2076450"/>
                  <a:gd name="connsiteY41" fmla="*/ 2425700 h 3467100"/>
                  <a:gd name="connsiteX42" fmla="*/ 1390650 w 2076450"/>
                  <a:gd name="connsiteY42" fmla="*/ 2686050 h 3467100"/>
                  <a:gd name="connsiteX43" fmla="*/ 1301750 w 2076450"/>
                  <a:gd name="connsiteY43" fmla="*/ 2978150 h 3467100"/>
                  <a:gd name="connsiteX44" fmla="*/ 1346200 w 2076450"/>
                  <a:gd name="connsiteY44" fmla="*/ 3086100 h 3467100"/>
                  <a:gd name="connsiteX45" fmla="*/ 1397000 w 2076450"/>
                  <a:gd name="connsiteY45" fmla="*/ 3187700 h 3467100"/>
                  <a:gd name="connsiteX46" fmla="*/ 1308100 w 2076450"/>
                  <a:gd name="connsiteY46" fmla="*/ 3225800 h 3467100"/>
                  <a:gd name="connsiteX47" fmla="*/ 1225550 w 2076450"/>
                  <a:gd name="connsiteY47" fmla="*/ 3162300 h 3467100"/>
                  <a:gd name="connsiteX48" fmla="*/ 1085850 w 2076450"/>
                  <a:gd name="connsiteY48" fmla="*/ 3175000 h 3467100"/>
                  <a:gd name="connsiteX49" fmla="*/ 1085850 w 2076450"/>
                  <a:gd name="connsiteY49" fmla="*/ 3225800 h 3467100"/>
                  <a:gd name="connsiteX50" fmla="*/ 1219200 w 2076450"/>
                  <a:gd name="connsiteY50" fmla="*/ 3435350 h 3467100"/>
                  <a:gd name="connsiteX51" fmla="*/ 1441450 w 2076450"/>
                  <a:gd name="connsiteY51" fmla="*/ 3422650 h 3467100"/>
                  <a:gd name="connsiteX52" fmla="*/ 1511300 w 2076450"/>
                  <a:gd name="connsiteY52" fmla="*/ 3467100 h 3467100"/>
                  <a:gd name="connsiteX53" fmla="*/ 1625600 w 2076450"/>
                  <a:gd name="connsiteY53" fmla="*/ 3467100 h 3467100"/>
                  <a:gd name="connsiteX54" fmla="*/ 1670050 w 2076450"/>
                  <a:gd name="connsiteY54" fmla="*/ 3429000 h 3467100"/>
                  <a:gd name="connsiteX55" fmla="*/ 1752600 w 2076450"/>
                  <a:gd name="connsiteY55" fmla="*/ 3429000 h 3467100"/>
                  <a:gd name="connsiteX56" fmla="*/ 1778000 w 2076450"/>
                  <a:gd name="connsiteY56" fmla="*/ 3397250 h 3467100"/>
                  <a:gd name="connsiteX57" fmla="*/ 1752600 w 2076450"/>
                  <a:gd name="connsiteY57" fmla="*/ 3282950 h 3467100"/>
                  <a:gd name="connsiteX58" fmla="*/ 1752600 w 2076450"/>
                  <a:gd name="connsiteY58" fmla="*/ 3130550 h 3467100"/>
                  <a:gd name="connsiteX59" fmla="*/ 1771650 w 2076450"/>
                  <a:gd name="connsiteY59" fmla="*/ 2901950 h 3467100"/>
                  <a:gd name="connsiteX60" fmla="*/ 1828800 w 2076450"/>
                  <a:gd name="connsiteY60" fmla="*/ 2686050 h 3467100"/>
                  <a:gd name="connsiteX61" fmla="*/ 1841500 w 2076450"/>
                  <a:gd name="connsiteY61" fmla="*/ 2552700 h 3467100"/>
                  <a:gd name="connsiteX62" fmla="*/ 1885950 w 2076450"/>
                  <a:gd name="connsiteY62" fmla="*/ 2514600 h 3467100"/>
                  <a:gd name="connsiteX63" fmla="*/ 1885950 w 2076450"/>
                  <a:gd name="connsiteY63" fmla="*/ 2571750 h 3467100"/>
                  <a:gd name="connsiteX64" fmla="*/ 1949450 w 2076450"/>
                  <a:gd name="connsiteY64" fmla="*/ 2514600 h 3467100"/>
                  <a:gd name="connsiteX65" fmla="*/ 1962150 w 2076450"/>
                  <a:gd name="connsiteY65" fmla="*/ 2305050 h 3467100"/>
                  <a:gd name="connsiteX66" fmla="*/ 1917700 w 2076450"/>
                  <a:gd name="connsiteY66" fmla="*/ 1943100 h 3467100"/>
                  <a:gd name="connsiteX67" fmla="*/ 1879600 w 2076450"/>
                  <a:gd name="connsiteY67" fmla="*/ 1816100 h 3467100"/>
                  <a:gd name="connsiteX68" fmla="*/ 1898650 w 2076450"/>
                  <a:gd name="connsiteY68" fmla="*/ 1682750 h 3467100"/>
                  <a:gd name="connsiteX69" fmla="*/ 1943100 w 2076450"/>
                  <a:gd name="connsiteY69" fmla="*/ 1587500 h 3467100"/>
                  <a:gd name="connsiteX70" fmla="*/ 1962150 w 2076450"/>
                  <a:gd name="connsiteY70" fmla="*/ 1524000 h 3467100"/>
                  <a:gd name="connsiteX71" fmla="*/ 1930400 w 2076450"/>
                  <a:gd name="connsiteY71" fmla="*/ 1428750 h 3467100"/>
                  <a:gd name="connsiteX72" fmla="*/ 1943100 w 2076450"/>
                  <a:gd name="connsiteY72" fmla="*/ 1327150 h 3467100"/>
                  <a:gd name="connsiteX73" fmla="*/ 1936750 w 2076450"/>
                  <a:gd name="connsiteY73" fmla="*/ 1123950 h 3467100"/>
                  <a:gd name="connsiteX74" fmla="*/ 1917700 w 2076450"/>
                  <a:gd name="connsiteY74" fmla="*/ 1047750 h 3467100"/>
                  <a:gd name="connsiteX75" fmla="*/ 1943100 w 2076450"/>
                  <a:gd name="connsiteY75" fmla="*/ 1047750 h 3467100"/>
                  <a:gd name="connsiteX76" fmla="*/ 2000250 w 2076450"/>
                  <a:gd name="connsiteY76" fmla="*/ 1149350 h 3467100"/>
                  <a:gd name="connsiteX77" fmla="*/ 2000250 w 2076450"/>
                  <a:gd name="connsiteY77" fmla="*/ 1257300 h 3467100"/>
                  <a:gd name="connsiteX78" fmla="*/ 2032000 w 2076450"/>
                  <a:gd name="connsiteY78" fmla="*/ 1409700 h 3467100"/>
                  <a:gd name="connsiteX79" fmla="*/ 2012950 w 2076450"/>
                  <a:gd name="connsiteY79" fmla="*/ 1498600 h 3467100"/>
                  <a:gd name="connsiteX80" fmla="*/ 1987550 w 2076450"/>
                  <a:gd name="connsiteY80" fmla="*/ 1562100 h 3467100"/>
                  <a:gd name="connsiteX81" fmla="*/ 2006600 w 2076450"/>
                  <a:gd name="connsiteY81" fmla="*/ 1574800 h 3467100"/>
                  <a:gd name="connsiteX82" fmla="*/ 2051050 w 2076450"/>
                  <a:gd name="connsiteY82" fmla="*/ 1492250 h 3467100"/>
                  <a:gd name="connsiteX83" fmla="*/ 2076450 w 2076450"/>
                  <a:gd name="connsiteY83" fmla="*/ 1377950 h 3467100"/>
                  <a:gd name="connsiteX84" fmla="*/ 2051050 w 2076450"/>
                  <a:gd name="connsiteY84" fmla="*/ 1212850 h 3467100"/>
                  <a:gd name="connsiteX85" fmla="*/ 2051050 w 2076450"/>
                  <a:gd name="connsiteY85" fmla="*/ 1136650 h 3467100"/>
                  <a:gd name="connsiteX86" fmla="*/ 2019300 w 2076450"/>
                  <a:gd name="connsiteY86" fmla="*/ 1047750 h 3467100"/>
                  <a:gd name="connsiteX87" fmla="*/ 1974850 w 2076450"/>
                  <a:gd name="connsiteY87" fmla="*/ 958850 h 3467100"/>
                  <a:gd name="connsiteX88" fmla="*/ 1949450 w 2076450"/>
                  <a:gd name="connsiteY88" fmla="*/ 869950 h 3467100"/>
                  <a:gd name="connsiteX89" fmla="*/ 1911350 w 2076450"/>
                  <a:gd name="connsiteY89" fmla="*/ 711200 h 3467100"/>
                  <a:gd name="connsiteX90" fmla="*/ 1905000 w 2076450"/>
                  <a:gd name="connsiteY90" fmla="*/ 628650 h 3467100"/>
                  <a:gd name="connsiteX91" fmla="*/ 1885950 w 2076450"/>
                  <a:gd name="connsiteY91" fmla="*/ 488950 h 3467100"/>
                  <a:gd name="connsiteX92" fmla="*/ 1809750 w 2076450"/>
                  <a:gd name="connsiteY92" fmla="*/ 349250 h 3467100"/>
                  <a:gd name="connsiteX93" fmla="*/ 1714500 w 2076450"/>
                  <a:gd name="connsiteY93" fmla="*/ 228600 h 3467100"/>
                  <a:gd name="connsiteX94" fmla="*/ 1651000 w 2076450"/>
                  <a:gd name="connsiteY94" fmla="*/ 184150 h 3467100"/>
                  <a:gd name="connsiteX95" fmla="*/ 1619250 w 2076450"/>
                  <a:gd name="connsiteY95" fmla="*/ 114300 h 3467100"/>
                  <a:gd name="connsiteX96" fmla="*/ 1511300 w 2076450"/>
                  <a:gd name="connsiteY96" fmla="*/ 38100 h 3467100"/>
                  <a:gd name="connsiteX97" fmla="*/ 1314450 w 2076450"/>
                  <a:gd name="connsiteY97" fmla="*/ 0 h 3467100"/>
                  <a:gd name="connsiteX98" fmla="*/ 1181100 w 2076450"/>
                  <a:gd name="connsiteY98" fmla="*/ 12700 h 3467100"/>
                  <a:gd name="connsiteX99" fmla="*/ 1022350 w 2076450"/>
                  <a:gd name="connsiteY99" fmla="*/ 76200 h 3467100"/>
                  <a:gd name="connsiteX100" fmla="*/ 876300 w 2076450"/>
                  <a:gd name="connsiteY100" fmla="*/ 165100 h 3467100"/>
                  <a:gd name="connsiteX101" fmla="*/ 774700 w 2076450"/>
                  <a:gd name="connsiteY101" fmla="*/ 304800 h 3467100"/>
                  <a:gd name="connsiteX102" fmla="*/ 666750 w 2076450"/>
                  <a:gd name="connsiteY102" fmla="*/ 495300 h 3467100"/>
                  <a:gd name="connsiteX103" fmla="*/ 565150 w 2076450"/>
                  <a:gd name="connsiteY103" fmla="*/ 660400 h 3467100"/>
                  <a:gd name="connsiteX104" fmla="*/ 469900 w 2076450"/>
                  <a:gd name="connsiteY104" fmla="*/ 781050 h 3467100"/>
                  <a:gd name="connsiteX105" fmla="*/ 361950 w 2076450"/>
                  <a:gd name="connsiteY105" fmla="*/ 952500 h 3467100"/>
                  <a:gd name="connsiteX106" fmla="*/ 254000 w 2076450"/>
                  <a:gd name="connsiteY106" fmla="*/ 1117600 h 3467100"/>
                  <a:gd name="connsiteX107" fmla="*/ 241300 w 2076450"/>
                  <a:gd name="connsiteY107" fmla="*/ 1193800 h 3467100"/>
                  <a:gd name="connsiteX108" fmla="*/ 279400 w 2076450"/>
                  <a:gd name="connsiteY108" fmla="*/ 1270000 h 3467100"/>
                  <a:gd name="connsiteX109" fmla="*/ 311150 w 2076450"/>
                  <a:gd name="connsiteY109" fmla="*/ 1333500 h 3467100"/>
                  <a:gd name="connsiteX110" fmla="*/ 368300 w 2076450"/>
                  <a:gd name="connsiteY110" fmla="*/ 1352550 h 3467100"/>
                  <a:gd name="connsiteX111" fmla="*/ 323850 w 2076450"/>
                  <a:gd name="connsiteY111" fmla="*/ 1428750 h 3467100"/>
                  <a:gd name="connsiteX112" fmla="*/ 330200 w 2076450"/>
                  <a:gd name="connsiteY112" fmla="*/ 1644650 h 3467100"/>
                  <a:gd name="connsiteX113" fmla="*/ 336550 w 2076450"/>
                  <a:gd name="connsiteY113" fmla="*/ 1771650 h 3467100"/>
                  <a:gd name="connsiteX114" fmla="*/ 323850 w 2076450"/>
                  <a:gd name="connsiteY114" fmla="*/ 1917700 h 3467100"/>
                  <a:gd name="connsiteX115" fmla="*/ 381000 w 2076450"/>
                  <a:gd name="connsiteY115" fmla="*/ 2025650 h 3467100"/>
                  <a:gd name="connsiteX116" fmla="*/ 406400 w 2076450"/>
                  <a:gd name="connsiteY116" fmla="*/ 2146300 h 3467100"/>
                  <a:gd name="connsiteX117" fmla="*/ 431800 w 2076450"/>
                  <a:gd name="connsiteY117" fmla="*/ 2146300 h 3467100"/>
                  <a:gd name="connsiteX118" fmla="*/ 463550 w 2076450"/>
                  <a:gd name="connsiteY118" fmla="*/ 2419350 h 3467100"/>
                  <a:gd name="connsiteX119" fmla="*/ 387350 w 2076450"/>
                  <a:gd name="connsiteY119" fmla="*/ 2609850 h 3467100"/>
                  <a:gd name="connsiteX120" fmla="*/ 298450 w 2076450"/>
                  <a:gd name="connsiteY120" fmla="*/ 2863850 h 3467100"/>
                  <a:gd name="connsiteX121" fmla="*/ 273050 w 2076450"/>
                  <a:gd name="connsiteY121" fmla="*/ 2978150 h 3467100"/>
                  <a:gd name="connsiteX122" fmla="*/ 196850 w 2076450"/>
                  <a:gd name="connsiteY122" fmla="*/ 3086100 h 3467100"/>
                  <a:gd name="connsiteX123" fmla="*/ 0 w 2076450"/>
                  <a:gd name="connsiteY123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89050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543050 w 2076450"/>
                  <a:gd name="connsiteY41" fmla="*/ 2425700 h 3467100"/>
                  <a:gd name="connsiteX42" fmla="*/ 1390650 w 2076450"/>
                  <a:gd name="connsiteY42" fmla="*/ 2686050 h 3467100"/>
                  <a:gd name="connsiteX43" fmla="*/ 1301750 w 2076450"/>
                  <a:gd name="connsiteY43" fmla="*/ 2978150 h 3467100"/>
                  <a:gd name="connsiteX44" fmla="*/ 1346200 w 2076450"/>
                  <a:gd name="connsiteY44" fmla="*/ 3086100 h 3467100"/>
                  <a:gd name="connsiteX45" fmla="*/ 1397000 w 2076450"/>
                  <a:gd name="connsiteY45" fmla="*/ 3187700 h 3467100"/>
                  <a:gd name="connsiteX46" fmla="*/ 1308100 w 2076450"/>
                  <a:gd name="connsiteY46" fmla="*/ 3225800 h 3467100"/>
                  <a:gd name="connsiteX47" fmla="*/ 1225550 w 2076450"/>
                  <a:gd name="connsiteY47" fmla="*/ 3162300 h 3467100"/>
                  <a:gd name="connsiteX48" fmla="*/ 1085850 w 2076450"/>
                  <a:gd name="connsiteY48" fmla="*/ 3175000 h 3467100"/>
                  <a:gd name="connsiteX49" fmla="*/ 1085850 w 2076450"/>
                  <a:gd name="connsiteY49" fmla="*/ 3225800 h 3467100"/>
                  <a:gd name="connsiteX50" fmla="*/ 1219200 w 2076450"/>
                  <a:gd name="connsiteY50" fmla="*/ 3435350 h 3467100"/>
                  <a:gd name="connsiteX51" fmla="*/ 1441450 w 2076450"/>
                  <a:gd name="connsiteY51" fmla="*/ 3422650 h 3467100"/>
                  <a:gd name="connsiteX52" fmla="*/ 1511300 w 2076450"/>
                  <a:gd name="connsiteY52" fmla="*/ 3467100 h 3467100"/>
                  <a:gd name="connsiteX53" fmla="*/ 1625600 w 2076450"/>
                  <a:gd name="connsiteY53" fmla="*/ 3467100 h 3467100"/>
                  <a:gd name="connsiteX54" fmla="*/ 1670050 w 2076450"/>
                  <a:gd name="connsiteY54" fmla="*/ 3429000 h 3467100"/>
                  <a:gd name="connsiteX55" fmla="*/ 1752600 w 2076450"/>
                  <a:gd name="connsiteY55" fmla="*/ 3429000 h 3467100"/>
                  <a:gd name="connsiteX56" fmla="*/ 1778000 w 2076450"/>
                  <a:gd name="connsiteY56" fmla="*/ 3397250 h 3467100"/>
                  <a:gd name="connsiteX57" fmla="*/ 1752600 w 2076450"/>
                  <a:gd name="connsiteY57" fmla="*/ 3282950 h 3467100"/>
                  <a:gd name="connsiteX58" fmla="*/ 1752600 w 2076450"/>
                  <a:gd name="connsiteY58" fmla="*/ 3130550 h 3467100"/>
                  <a:gd name="connsiteX59" fmla="*/ 1771650 w 2076450"/>
                  <a:gd name="connsiteY59" fmla="*/ 2901950 h 3467100"/>
                  <a:gd name="connsiteX60" fmla="*/ 1828800 w 2076450"/>
                  <a:gd name="connsiteY60" fmla="*/ 2686050 h 3467100"/>
                  <a:gd name="connsiteX61" fmla="*/ 1841500 w 2076450"/>
                  <a:gd name="connsiteY61" fmla="*/ 2552700 h 3467100"/>
                  <a:gd name="connsiteX62" fmla="*/ 1885950 w 2076450"/>
                  <a:gd name="connsiteY62" fmla="*/ 2514600 h 3467100"/>
                  <a:gd name="connsiteX63" fmla="*/ 1885950 w 2076450"/>
                  <a:gd name="connsiteY63" fmla="*/ 2571750 h 3467100"/>
                  <a:gd name="connsiteX64" fmla="*/ 1949450 w 2076450"/>
                  <a:gd name="connsiteY64" fmla="*/ 2514600 h 3467100"/>
                  <a:gd name="connsiteX65" fmla="*/ 1962150 w 2076450"/>
                  <a:gd name="connsiteY65" fmla="*/ 2305050 h 3467100"/>
                  <a:gd name="connsiteX66" fmla="*/ 1917700 w 2076450"/>
                  <a:gd name="connsiteY66" fmla="*/ 1943100 h 3467100"/>
                  <a:gd name="connsiteX67" fmla="*/ 1879600 w 2076450"/>
                  <a:gd name="connsiteY67" fmla="*/ 1816100 h 3467100"/>
                  <a:gd name="connsiteX68" fmla="*/ 1898650 w 2076450"/>
                  <a:gd name="connsiteY68" fmla="*/ 1682750 h 3467100"/>
                  <a:gd name="connsiteX69" fmla="*/ 1943100 w 2076450"/>
                  <a:gd name="connsiteY69" fmla="*/ 1587500 h 3467100"/>
                  <a:gd name="connsiteX70" fmla="*/ 1962150 w 2076450"/>
                  <a:gd name="connsiteY70" fmla="*/ 1524000 h 3467100"/>
                  <a:gd name="connsiteX71" fmla="*/ 1930400 w 2076450"/>
                  <a:gd name="connsiteY71" fmla="*/ 1428750 h 3467100"/>
                  <a:gd name="connsiteX72" fmla="*/ 1943100 w 2076450"/>
                  <a:gd name="connsiteY72" fmla="*/ 1327150 h 3467100"/>
                  <a:gd name="connsiteX73" fmla="*/ 1936750 w 2076450"/>
                  <a:gd name="connsiteY73" fmla="*/ 1123950 h 3467100"/>
                  <a:gd name="connsiteX74" fmla="*/ 1917700 w 2076450"/>
                  <a:gd name="connsiteY74" fmla="*/ 1047750 h 3467100"/>
                  <a:gd name="connsiteX75" fmla="*/ 1943100 w 2076450"/>
                  <a:gd name="connsiteY75" fmla="*/ 1047750 h 3467100"/>
                  <a:gd name="connsiteX76" fmla="*/ 2000250 w 2076450"/>
                  <a:gd name="connsiteY76" fmla="*/ 1149350 h 3467100"/>
                  <a:gd name="connsiteX77" fmla="*/ 2000250 w 2076450"/>
                  <a:gd name="connsiteY77" fmla="*/ 1257300 h 3467100"/>
                  <a:gd name="connsiteX78" fmla="*/ 2032000 w 2076450"/>
                  <a:gd name="connsiteY78" fmla="*/ 1409700 h 3467100"/>
                  <a:gd name="connsiteX79" fmla="*/ 2012950 w 2076450"/>
                  <a:gd name="connsiteY79" fmla="*/ 1498600 h 3467100"/>
                  <a:gd name="connsiteX80" fmla="*/ 1987550 w 2076450"/>
                  <a:gd name="connsiteY80" fmla="*/ 1562100 h 3467100"/>
                  <a:gd name="connsiteX81" fmla="*/ 2006600 w 2076450"/>
                  <a:gd name="connsiteY81" fmla="*/ 1574800 h 3467100"/>
                  <a:gd name="connsiteX82" fmla="*/ 2051050 w 2076450"/>
                  <a:gd name="connsiteY82" fmla="*/ 1492250 h 3467100"/>
                  <a:gd name="connsiteX83" fmla="*/ 2076450 w 2076450"/>
                  <a:gd name="connsiteY83" fmla="*/ 1377950 h 3467100"/>
                  <a:gd name="connsiteX84" fmla="*/ 2051050 w 2076450"/>
                  <a:gd name="connsiteY84" fmla="*/ 1212850 h 3467100"/>
                  <a:gd name="connsiteX85" fmla="*/ 2051050 w 2076450"/>
                  <a:gd name="connsiteY85" fmla="*/ 1136650 h 3467100"/>
                  <a:gd name="connsiteX86" fmla="*/ 2019300 w 2076450"/>
                  <a:gd name="connsiteY86" fmla="*/ 1047750 h 3467100"/>
                  <a:gd name="connsiteX87" fmla="*/ 1974850 w 2076450"/>
                  <a:gd name="connsiteY87" fmla="*/ 958850 h 3467100"/>
                  <a:gd name="connsiteX88" fmla="*/ 1949450 w 2076450"/>
                  <a:gd name="connsiteY88" fmla="*/ 869950 h 3467100"/>
                  <a:gd name="connsiteX89" fmla="*/ 1911350 w 2076450"/>
                  <a:gd name="connsiteY89" fmla="*/ 711200 h 3467100"/>
                  <a:gd name="connsiteX90" fmla="*/ 1905000 w 2076450"/>
                  <a:gd name="connsiteY90" fmla="*/ 628650 h 3467100"/>
                  <a:gd name="connsiteX91" fmla="*/ 1885950 w 2076450"/>
                  <a:gd name="connsiteY91" fmla="*/ 488950 h 3467100"/>
                  <a:gd name="connsiteX92" fmla="*/ 1809750 w 2076450"/>
                  <a:gd name="connsiteY92" fmla="*/ 349250 h 3467100"/>
                  <a:gd name="connsiteX93" fmla="*/ 1714500 w 2076450"/>
                  <a:gd name="connsiteY93" fmla="*/ 228600 h 3467100"/>
                  <a:gd name="connsiteX94" fmla="*/ 1651000 w 2076450"/>
                  <a:gd name="connsiteY94" fmla="*/ 184150 h 3467100"/>
                  <a:gd name="connsiteX95" fmla="*/ 1619250 w 2076450"/>
                  <a:gd name="connsiteY95" fmla="*/ 114300 h 3467100"/>
                  <a:gd name="connsiteX96" fmla="*/ 1511300 w 2076450"/>
                  <a:gd name="connsiteY96" fmla="*/ 38100 h 3467100"/>
                  <a:gd name="connsiteX97" fmla="*/ 1314450 w 2076450"/>
                  <a:gd name="connsiteY97" fmla="*/ 0 h 3467100"/>
                  <a:gd name="connsiteX98" fmla="*/ 1181100 w 2076450"/>
                  <a:gd name="connsiteY98" fmla="*/ 12700 h 3467100"/>
                  <a:gd name="connsiteX99" fmla="*/ 1022350 w 2076450"/>
                  <a:gd name="connsiteY99" fmla="*/ 76200 h 3467100"/>
                  <a:gd name="connsiteX100" fmla="*/ 876300 w 2076450"/>
                  <a:gd name="connsiteY100" fmla="*/ 165100 h 3467100"/>
                  <a:gd name="connsiteX101" fmla="*/ 774700 w 2076450"/>
                  <a:gd name="connsiteY101" fmla="*/ 304800 h 3467100"/>
                  <a:gd name="connsiteX102" fmla="*/ 666750 w 2076450"/>
                  <a:gd name="connsiteY102" fmla="*/ 495300 h 3467100"/>
                  <a:gd name="connsiteX103" fmla="*/ 565150 w 2076450"/>
                  <a:gd name="connsiteY103" fmla="*/ 660400 h 3467100"/>
                  <a:gd name="connsiteX104" fmla="*/ 469900 w 2076450"/>
                  <a:gd name="connsiteY104" fmla="*/ 781050 h 3467100"/>
                  <a:gd name="connsiteX105" fmla="*/ 361950 w 2076450"/>
                  <a:gd name="connsiteY105" fmla="*/ 952500 h 3467100"/>
                  <a:gd name="connsiteX106" fmla="*/ 254000 w 2076450"/>
                  <a:gd name="connsiteY106" fmla="*/ 1117600 h 3467100"/>
                  <a:gd name="connsiteX107" fmla="*/ 241300 w 2076450"/>
                  <a:gd name="connsiteY107" fmla="*/ 1193800 h 3467100"/>
                  <a:gd name="connsiteX108" fmla="*/ 279400 w 2076450"/>
                  <a:gd name="connsiteY108" fmla="*/ 1270000 h 3467100"/>
                  <a:gd name="connsiteX109" fmla="*/ 311150 w 2076450"/>
                  <a:gd name="connsiteY109" fmla="*/ 1333500 h 3467100"/>
                  <a:gd name="connsiteX110" fmla="*/ 368300 w 2076450"/>
                  <a:gd name="connsiteY110" fmla="*/ 1352550 h 3467100"/>
                  <a:gd name="connsiteX111" fmla="*/ 323850 w 2076450"/>
                  <a:gd name="connsiteY111" fmla="*/ 1428750 h 3467100"/>
                  <a:gd name="connsiteX112" fmla="*/ 330200 w 2076450"/>
                  <a:gd name="connsiteY112" fmla="*/ 1644650 h 3467100"/>
                  <a:gd name="connsiteX113" fmla="*/ 336550 w 2076450"/>
                  <a:gd name="connsiteY113" fmla="*/ 1771650 h 3467100"/>
                  <a:gd name="connsiteX114" fmla="*/ 323850 w 2076450"/>
                  <a:gd name="connsiteY114" fmla="*/ 1917700 h 3467100"/>
                  <a:gd name="connsiteX115" fmla="*/ 381000 w 2076450"/>
                  <a:gd name="connsiteY115" fmla="*/ 2025650 h 3467100"/>
                  <a:gd name="connsiteX116" fmla="*/ 406400 w 2076450"/>
                  <a:gd name="connsiteY116" fmla="*/ 2146300 h 3467100"/>
                  <a:gd name="connsiteX117" fmla="*/ 431800 w 2076450"/>
                  <a:gd name="connsiteY117" fmla="*/ 2146300 h 3467100"/>
                  <a:gd name="connsiteX118" fmla="*/ 463550 w 2076450"/>
                  <a:gd name="connsiteY118" fmla="*/ 2419350 h 3467100"/>
                  <a:gd name="connsiteX119" fmla="*/ 387350 w 2076450"/>
                  <a:gd name="connsiteY119" fmla="*/ 2609850 h 3467100"/>
                  <a:gd name="connsiteX120" fmla="*/ 298450 w 2076450"/>
                  <a:gd name="connsiteY120" fmla="*/ 2863850 h 3467100"/>
                  <a:gd name="connsiteX121" fmla="*/ 273050 w 2076450"/>
                  <a:gd name="connsiteY121" fmla="*/ 2978150 h 3467100"/>
                  <a:gd name="connsiteX122" fmla="*/ 196850 w 2076450"/>
                  <a:gd name="connsiteY122" fmla="*/ 3086100 h 3467100"/>
                  <a:gd name="connsiteX123" fmla="*/ 0 w 2076450"/>
                  <a:gd name="connsiteY123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89050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543050 w 2076450"/>
                  <a:gd name="connsiteY41" fmla="*/ 2425700 h 3467100"/>
                  <a:gd name="connsiteX42" fmla="*/ 1390650 w 2076450"/>
                  <a:gd name="connsiteY42" fmla="*/ 2686050 h 3467100"/>
                  <a:gd name="connsiteX43" fmla="*/ 1301750 w 2076450"/>
                  <a:gd name="connsiteY43" fmla="*/ 2978150 h 3467100"/>
                  <a:gd name="connsiteX44" fmla="*/ 1346200 w 2076450"/>
                  <a:gd name="connsiteY44" fmla="*/ 3086100 h 3467100"/>
                  <a:gd name="connsiteX45" fmla="*/ 1397000 w 2076450"/>
                  <a:gd name="connsiteY45" fmla="*/ 3187700 h 3467100"/>
                  <a:gd name="connsiteX46" fmla="*/ 1308100 w 2076450"/>
                  <a:gd name="connsiteY46" fmla="*/ 3225800 h 3467100"/>
                  <a:gd name="connsiteX47" fmla="*/ 1225550 w 2076450"/>
                  <a:gd name="connsiteY47" fmla="*/ 3162300 h 3467100"/>
                  <a:gd name="connsiteX48" fmla="*/ 1085850 w 2076450"/>
                  <a:gd name="connsiteY48" fmla="*/ 3175000 h 3467100"/>
                  <a:gd name="connsiteX49" fmla="*/ 1085850 w 2076450"/>
                  <a:gd name="connsiteY49" fmla="*/ 3225800 h 3467100"/>
                  <a:gd name="connsiteX50" fmla="*/ 1219200 w 2076450"/>
                  <a:gd name="connsiteY50" fmla="*/ 3435350 h 3467100"/>
                  <a:gd name="connsiteX51" fmla="*/ 1441450 w 2076450"/>
                  <a:gd name="connsiteY51" fmla="*/ 3422650 h 3467100"/>
                  <a:gd name="connsiteX52" fmla="*/ 1511300 w 2076450"/>
                  <a:gd name="connsiteY52" fmla="*/ 3467100 h 3467100"/>
                  <a:gd name="connsiteX53" fmla="*/ 1625600 w 2076450"/>
                  <a:gd name="connsiteY53" fmla="*/ 3467100 h 3467100"/>
                  <a:gd name="connsiteX54" fmla="*/ 1670050 w 2076450"/>
                  <a:gd name="connsiteY54" fmla="*/ 3429000 h 3467100"/>
                  <a:gd name="connsiteX55" fmla="*/ 1752600 w 2076450"/>
                  <a:gd name="connsiteY55" fmla="*/ 3429000 h 3467100"/>
                  <a:gd name="connsiteX56" fmla="*/ 1778000 w 2076450"/>
                  <a:gd name="connsiteY56" fmla="*/ 3397250 h 3467100"/>
                  <a:gd name="connsiteX57" fmla="*/ 1752600 w 2076450"/>
                  <a:gd name="connsiteY57" fmla="*/ 3282950 h 3467100"/>
                  <a:gd name="connsiteX58" fmla="*/ 1752600 w 2076450"/>
                  <a:gd name="connsiteY58" fmla="*/ 3130550 h 3467100"/>
                  <a:gd name="connsiteX59" fmla="*/ 1771650 w 2076450"/>
                  <a:gd name="connsiteY59" fmla="*/ 2901950 h 3467100"/>
                  <a:gd name="connsiteX60" fmla="*/ 1828800 w 2076450"/>
                  <a:gd name="connsiteY60" fmla="*/ 2686050 h 3467100"/>
                  <a:gd name="connsiteX61" fmla="*/ 1841500 w 2076450"/>
                  <a:gd name="connsiteY61" fmla="*/ 2552700 h 3467100"/>
                  <a:gd name="connsiteX62" fmla="*/ 1885950 w 2076450"/>
                  <a:gd name="connsiteY62" fmla="*/ 2514600 h 3467100"/>
                  <a:gd name="connsiteX63" fmla="*/ 1885950 w 2076450"/>
                  <a:gd name="connsiteY63" fmla="*/ 2571750 h 3467100"/>
                  <a:gd name="connsiteX64" fmla="*/ 1949450 w 2076450"/>
                  <a:gd name="connsiteY64" fmla="*/ 2514600 h 3467100"/>
                  <a:gd name="connsiteX65" fmla="*/ 1962150 w 2076450"/>
                  <a:gd name="connsiteY65" fmla="*/ 2305050 h 3467100"/>
                  <a:gd name="connsiteX66" fmla="*/ 1917700 w 2076450"/>
                  <a:gd name="connsiteY66" fmla="*/ 1943100 h 3467100"/>
                  <a:gd name="connsiteX67" fmla="*/ 1879600 w 2076450"/>
                  <a:gd name="connsiteY67" fmla="*/ 1816100 h 3467100"/>
                  <a:gd name="connsiteX68" fmla="*/ 1898650 w 2076450"/>
                  <a:gd name="connsiteY68" fmla="*/ 1682750 h 3467100"/>
                  <a:gd name="connsiteX69" fmla="*/ 1943100 w 2076450"/>
                  <a:gd name="connsiteY69" fmla="*/ 1587500 h 3467100"/>
                  <a:gd name="connsiteX70" fmla="*/ 1962150 w 2076450"/>
                  <a:gd name="connsiteY70" fmla="*/ 1524000 h 3467100"/>
                  <a:gd name="connsiteX71" fmla="*/ 1930400 w 2076450"/>
                  <a:gd name="connsiteY71" fmla="*/ 1428750 h 3467100"/>
                  <a:gd name="connsiteX72" fmla="*/ 1943100 w 2076450"/>
                  <a:gd name="connsiteY72" fmla="*/ 1327150 h 3467100"/>
                  <a:gd name="connsiteX73" fmla="*/ 1936750 w 2076450"/>
                  <a:gd name="connsiteY73" fmla="*/ 1123950 h 3467100"/>
                  <a:gd name="connsiteX74" fmla="*/ 1917700 w 2076450"/>
                  <a:gd name="connsiteY74" fmla="*/ 1047750 h 3467100"/>
                  <a:gd name="connsiteX75" fmla="*/ 1943100 w 2076450"/>
                  <a:gd name="connsiteY75" fmla="*/ 1047750 h 3467100"/>
                  <a:gd name="connsiteX76" fmla="*/ 2000250 w 2076450"/>
                  <a:gd name="connsiteY76" fmla="*/ 1149350 h 3467100"/>
                  <a:gd name="connsiteX77" fmla="*/ 2000250 w 2076450"/>
                  <a:gd name="connsiteY77" fmla="*/ 1257300 h 3467100"/>
                  <a:gd name="connsiteX78" fmla="*/ 2032000 w 2076450"/>
                  <a:gd name="connsiteY78" fmla="*/ 1409700 h 3467100"/>
                  <a:gd name="connsiteX79" fmla="*/ 2012950 w 2076450"/>
                  <a:gd name="connsiteY79" fmla="*/ 1498600 h 3467100"/>
                  <a:gd name="connsiteX80" fmla="*/ 1987550 w 2076450"/>
                  <a:gd name="connsiteY80" fmla="*/ 1562100 h 3467100"/>
                  <a:gd name="connsiteX81" fmla="*/ 2006600 w 2076450"/>
                  <a:gd name="connsiteY81" fmla="*/ 1574800 h 3467100"/>
                  <a:gd name="connsiteX82" fmla="*/ 2051050 w 2076450"/>
                  <a:gd name="connsiteY82" fmla="*/ 1492250 h 3467100"/>
                  <a:gd name="connsiteX83" fmla="*/ 2076450 w 2076450"/>
                  <a:gd name="connsiteY83" fmla="*/ 1377950 h 3467100"/>
                  <a:gd name="connsiteX84" fmla="*/ 2051050 w 2076450"/>
                  <a:gd name="connsiteY84" fmla="*/ 1212850 h 3467100"/>
                  <a:gd name="connsiteX85" fmla="*/ 2051050 w 2076450"/>
                  <a:gd name="connsiteY85" fmla="*/ 1136650 h 3467100"/>
                  <a:gd name="connsiteX86" fmla="*/ 2019300 w 2076450"/>
                  <a:gd name="connsiteY86" fmla="*/ 1047750 h 3467100"/>
                  <a:gd name="connsiteX87" fmla="*/ 1974850 w 2076450"/>
                  <a:gd name="connsiteY87" fmla="*/ 958850 h 3467100"/>
                  <a:gd name="connsiteX88" fmla="*/ 1949450 w 2076450"/>
                  <a:gd name="connsiteY88" fmla="*/ 869950 h 3467100"/>
                  <a:gd name="connsiteX89" fmla="*/ 1911350 w 2076450"/>
                  <a:gd name="connsiteY89" fmla="*/ 711200 h 3467100"/>
                  <a:gd name="connsiteX90" fmla="*/ 1905000 w 2076450"/>
                  <a:gd name="connsiteY90" fmla="*/ 628650 h 3467100"/>
                  <a:gd name="connsiteX91" fmla="*/ 1885950 w 2076450"/>
                  <a:gd name="connsiteY91" fmla="*/ 488950 h 3467100"/>
                  <a:gd name="connsiteX92" fmla="*/ 1809750 w 2076450"/>
                  <a:gd name="connsiteY92" fmla="*/ 349250 h 3467100"/>
                  <a:gd name="connsiteX93" fmla="*/ 1714500 w 2076450"/>
                  <a:gd name="connsiteY93" fmla="*/ 228600 h 3467100"/>
                  <a:gd name="connsiteX94" fmla="*/ 1651000 w 2076450"/>
                  <a:gd name="connsiteY94" fmla="*/ 184150 h 3467100"/>
                  <a:gd name="connsiteX95" fmla="*/ 1619250 w 2076450"/>
                  <a:gd name="connsiteY95" fmla="*/ 114300 h 3467100"/>
                  <a:gd name="connsiteX96" fmla="*/ 1511300 w 2076450"/>
                  <a:gd name="connsiteY96" fmla="*/ 38100 h 3467100"/>
                  <a:gd name="connsiteX97" fmla="*/ 1314450 w 2076450"/>
                  <a:gd name="connsiteY97" fmla="*/ 0 h 3467100"/>
                  <a:gd name="connsiteX98" fmla="*/ 1181100 w 2076450"/>
                  <a:gd name="connsiteY98" fmla="*/ 12700 h 3467100"/>
                  <a:gd name="connsiteX99" fmla="*/ 1022350 w 2076450"/>
                  <a:gd name="connsiteY99" fmla="*/ 76200 h 3467100"/>
                  <a:gd name="connsiteX100" fmla="*/ 876300 w 2076450"/>
                  <a:gd name="connsiteY100" fmla="*/ 165100 h 3467100"/>
                  <a:gd name="connsiteX101" fmla="*/ 774700 w 2076450"/>
                  <a:gd name="connsiteY101" fmla="*/ 304800 h 3467100"/>
                  <a:gd name="connsiteX102" fmla="*/ 666750 w 2076450"/>
                  <a:gd name="connsiteY102" fmla="*/ 495300 h 3467100"/>
                  <a:gd name="connsiteX103" fmla="*/ 565150 w 2076450"/>
                  <a:gd name="connsiteY103" fmla="*/ 660400 h 3467100"/>
                  <a:gd name="connsiteX104" fmla="*/ 469900 w 2076450"/>
                  <a:gd name="connsiteY104" fmla="*/ 781050 h 3467100"/>
                  <a:gd name="connsiteX105" fmla="*/ 361950 w 2076450"/>
                  <a:gd name="connsiteY105" fmla="*/ 952500 h 3467100"/>
                  <a:gd name="connsiteX106" fmla="*/ 254000 w 2076450"/>
                  <a:gd name="connsiteY106" fmla="*/ 1117600 h 3467100"/>
                  <a:gd name="connsiteX107" fmla="*/ 241300 w 2076450"/>
                  <a:gd name="connsiteY107" fmla="*/ 1193800 h 3467100"/>
                  <a:gd name="connsiteX108" fmla="*/ 279400 w 2076450"/>
                  <a:gd name="connsiteY108" fmla="*/ 1270000 h 3467100"/>
                  <a:gd name="connsiteX109" fmla="*/ 311150 w 2076450"/>
                  <a:gd name="connsiteY109" fmla="*/ 1333500 h 3467100"/>
                  <a:gd name="connsiteX110" fmla="*/ 368300 w 2076450"/>
                  <a:gd name="connsiteY110" fmla="*/ 1352550 h 3467100"/>
                  <a:gd name="connsiteX111" fmla="*/ 323850 w 2076450"/>
                  <a:gd name="connsiteY111" fmla="*/ 1428750 h 3467100"/>
                  <a:gd name="connsiteX112" fmla="*/ 330200 w 2076450"/>
                  <a:gd name="connsiteY112" fmla="*/ 1644650 h 3467100"/>
                  <a:gd name="connsiteX113" fmla="*/ 336550 w 2076450"/>
                  <a:gd name="connsiteY113" fmla="*/ 1771650 h 3467100"/>
                  <a:gd name="connsiteX114" fmla="*/ 323850 w 2076450"/>
                  <a:gd name="connsiteY114" fmla="*/ 1917700 h 3467100"/>
                  <a:gd name="connsiteX115" fmla="*/ 381000 w 2076450"/>
                  <a:gd name="connsiteY115" fmla="*/ 2025650 h 3467100"/>
                  <a:gd name="connsiteX116" fmla="*/ 406400 w 2076450"/>
                  <a:gd name="connsiteY116" fmla="*/ 2146300 h 3467100"/>
                  <a:gd name="connsiteX117" fmla="*/ 431800 w 2076450"/>
                  <a:gd name="connsiteY117" fmla="*/ 2146300 h 3467100"/>
                  <a:gd name="connsiteX118" fmla="*/ 463550 w 2076450"/>
                  <a:gd name="connsiteY118" fmla="*/ 2419350 h 3467100"/>
                  <a:gd name="connsiteX119" fmla="*/ 387350 w 2076450"/>
                  <a:gd name="connsiteY119" fmla="*/ 2609850 h 3467100"/>
                  <a:gd name="connsiteX120" fmla="*/ 298450 w 2076450"/>
                  <a:gd name="connsiteY120" fmla="*/ 2863850 h 3467100"/>
                  <a:gd name="connsiteX121" fmla="*/ 273050 w 2076450"/>
                  <a:gd name="connsiteY121" fmla="*/ 2978150 h 3467100"/>
                  <a:gd name="connsiteX122" fmla="*/ 196850 w 2076450"/>
                  <a:gd name="connsiteY122" fmla="*/ 3086100 h 3467100"/>
                  <a:gd name="connsiteX123" fmla="*/ 0 w 2076450"/>
                  <a:gd name="connsiteY123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543050 w 2076450"/>
                  <a:gd name="connsiteY41" fmla="*/ 2425700 h 3467100"/>
                  <a:gd name="connsiteX42" fmla="*/ 1390650 w 2076450"/>
                  <a:gd name="connsiteY42" fmla="*/ 2686050 h 3467100"/>
                  <a:gd name="connsiteX43" fmla="*/ 1301750 w 2076450"/>
                  <a:gd name="connsiteY43" fmla="*/ 2978150 h 3467100"/>
                  <a:gd name="connsiteX44" fmla="*/ 1346200 w 2076450"/>
                  <a:gd name="connsiteY44" fmla="*/ 3086100 h 3467100"/>
                  <a:gd name="connsiteX45" fmla="*/ 1397000 w 2076450"/>
                  <a:gd name="connsiteY45" fmla="*/ 3187700 h 3467100"/>
                  <a:gd name="connsiteX46" fmla="*/ 1308100 w 2076450"/>
                  <a:gd name="connsiteY46" fmla="*/ 3225800 h 3467100"/>
                  <a:gd name="connsiteX47" fmla="*/ 1225550 w 2076450"/>
                  <a:gd name="connsiteY47" fmla="*/ 3162300 h 3467100"/>
                  <a:gd name="connsiteX48" fmla="*/ 1085850 w 2076450"/>
                  <a:gd name="connsiteY48" fmla="*/ 3175000 h 3467100"/>
                  <a:gd name="connsiteX49" fmla="*/ 1085850 w 2076450"/>
                  <a:gd name="connsiteY49" fmla="*/ 3225800 h 3467100"/>
                  <a:gd name="connsiteX50" fmla="*/ 1219200 w 2076450"/>
                  <a:gd name="connsiteY50" fmla="*/ 3435350 h 3467100"/>
                  <a:gd name="connsiteX51" fmla="*/ 1441450 w 2076450"/>
                  <a:gd name="connsiteY51" fmla="*/ 3422650 h 3467100"/>
                  <a:gd name="connsiteX52" fmla="*/ 1511300 w 2076450"/>
                  <a:gd name="connsiteY52" fmla="*/ 3467100 h 3467100"/>
                  <a:gd name="connsiteX53" fmla="*/ 1625600 w 2076450"/>
                  <a:gd name="connsiteY53" fmla="*/ 3467100 h 3467100"/>
                  <a:gd name="connsiteX54" fmla="*/ 1670050 w 2076450"/>
                  <a:gd name="connsiteY54" fmla="*/ 3429000 h 3467100"/>
                  <a:gd name="connsiteX55" fmla="*/ 1752600 w 2076450"/>
                  <a:gd name="connsiteY55" fmla="*/ 3429000 h 3467100"/>
                  <a:gd name="connsiteX56" fmla="*/ 1778000 w 2076450"/>
                  <a:gd name="connsiteY56" fmla="*/ 3397250 h 3467100"/>
                  <a:gd name="connsiteX57" fmla="*/ 1752600 w 2076450"/>
                  <a:gd name="connsiteY57" fmla="*/ 3282950 h 3467100"/>
                  <a:gd name="connsiteX58" fmla="*/ 1752600 w 2076450"/>
                  <a:gd name="connsiteY58" fmla="*/ 3130550 h 3467100"/>
                  <a:gd name="connsiteX59" fmla="*/ 1771650 w 2076450"/>
                  <a:gd name="connsiteY59" fmla="*/ 2901950 h 3467100"/>
                  <a:gd name="connsiteX60" fmla="*/ 1828800 w 2076450"/>
                  <a:gd name="connsiteY60" fmla="*/ 2686050 h 3467100"/>
                  <a:gd name="connsiteX61" fmla="*/ 1841500 w 2076450"/>
                  <a:gd name="connsiteY61" fmla="*/ 2552700 h 3467100"/>
                  <a:gd name="connsiteX62" fmla="*/ 1885950 w 2076450"/>
                  <a:gd name="connsiteY62" fmla="*/ 2514600 h 3467100"/>
                  <a:gd name="connsiteX63" fmla="*/ 1885950 w 2076450"/>
                  <a:gd name="connsiteY63" fmla="*/ 2571750 h 3467100"/>
                  <a:gd name="connsiteX64" fmla="*/ 1949450 w 2076450"/>
                  <a:gd name="connsiteY64" fmla="*/ 2514600 h 3467100"/>
                  <a:gd name="connsiteX65" fmla="*/ 1962150 w 2076450"/>
                  <a:gd name="connsiteY65" fmla="*/ 2305050 h 3467100"/>
                  <a:gd name="connsiteX66" fmla="*/ 1917700 w 2076450"/>
                  <a:gd name="connsiteY66" fmla="*/ 1943100 h 3467100"/>
                  <a:gd name="connsiteX67" fmla="*/ 1879600 w 2076450"/>
                  <a:gd name="connsiteY67" fmla="*/ 1816100 h 3467100"/>
                  <a:gd name="connsiteX68" fmla="*/ 1898650 w 2076450"/>
                  <a:gd name="connsiteY68" fmla="*/ 1682750 h 3467100"/>
                  <a:gd name="connsiteX69" fmla="*/ 1943100 w 2076450"/>
                  <a:gd name="connsiteY69" fmla="*/ 1587500 h 3467100"/>
                  <a:gd name="connsiteX70" fmla="*/ 1962150 w 2076450"/>
                  <a:gd name="connsiteY70" fmla="*/ 1524000 h 3467100"/>
                  <a:gd name="connsiteX71" fmla="*/ 1930400 w 2076450"/>
                  <a:gd name="connsiteY71" fmla="*/ 1428750 h 3467100"/>
                  <a:gd name="connsiteX72" fmla="*/ 1943100 w 2076450"/>
                  <a:gd name="connsiteY72" fmla="*/ 1327150 h 3467100"/>
                  <a:gd name="connsiteX73" fmla="*/ 1936750 w 2076450"/>
                  <a:gd name="connsiteY73" fmla="*/ 1123950 h 3467100"/>
                  <a:gd name="connsiteX74" fmla="*/ 1917700 w 2076450"/>
                  <a:gd name="connsiteY74" fmla="*/ 1047750 h 3467100"/>
                  <a:gd name="connsiteX75" fmla="*/ 1943100 w 2076450"/>
                  <a:gd name="connsiteY75" fmla="*/ 1047750 h 3467100"/>
                  <a:gd name="connsiteX76" fmla="*/ 2000250 w 2076450"/>
                  <a:gd name="connsiteY76" fmla="*/ 1149350 h 3467100"/>
                  <a:gd name="connsiteX77" fmla="*/ 2000250 w 2076450"/>
                  <a:gd name="connsiteY77" fmla="*/ 1257300 h 3467100"/>
                  <a:gd name="connsiteX78" fmla="*/ 2032000 w 2076450"/>
                  <a:gd name="connsiteY78" fmla="*/ 1409700 h 3467100"/>
                  <a:gd name="connsiteX79" fmla="*/ 2012950 w 2076450"/>
                  <a:gd name="connsiteY79" fmla="*/ 1498600 h 3467100"/>
                  <a:gd name="connsiteX80" fmla="*/ 1987550 w 2076450"/>
                  <a:gd name="connsiteY80" fmla="*/ 1562100 h 3467100"/>
                  <a:gd name="connsiteX81" fmla="*/ 2006600 w 2076450"/>
                  <a:gd name="connsiteY81" fmla="*/ 1574800 h 3467100"/>
                  <a:gd name="connsiteX82" fmla="*/ 2051050 w 2076450"/>
                  <a:gd name="connsiteY82" fmla="*/ 1492250 h 3467100"/>
                  <a:gd name="connsiteX83" fmla="*/ 2076450 w 2076450"/>
                  <a:gd name="connsiteY83" fmla="*/ 1377950 h 3467100"/>
                  <a:gd name="connsiteX84" fmla="*/ 2051050 w 2076450"/>
                  <a:gd name="connsiteY84" fmla="*/ 1212850 h 3467100"/>
                  <a:gd name="connsiteX85" fmla="*/ 2051050 w 2076450"/>
                  <a:gd name="connsiteY85" fmla="*/ 1136650 h 3467100"/>
                  <a:gd name="connsiteX86" fmla="*/ 2019300 w 2076450"/>
                  <a:gd name="connsiteY86" fmla="*/ 1047750 h 3467100"/>
                  <a:gd name="connsiteX87" fmla="*/ 1974850 w 2076450"/>
                  <a:gd name="connsiteY87" fmla="*/ 958850 h 3467100"/>
                  <a:gd name="connsiteX88" fmla="*/ 1949450 w 2076450"/>
                  <a:gd name="connsiteY88" fmla="*/ 869950 h 3467100"/>
                  <a:gd name="connsiteX89" fmla="*/ 1911350 w 2076450"/>
                  <a:gd name="connsiteY89" fmla="*/ 711200 h 3467100"/>
                  <a:gd name="connsiteX90" fmla="*/ 1905000 w 2076450"/>
                  <a:gd name="connsiteY90" fmla="*/ 628650 h 3467100"/>
                  <a:gd name="connsiteX91" fmla="*/ 1885950 w 2076450"/>
                  <a:gd name="connsiteY91" fmla="*/ 488950 h 3467100"/>
                  <a:gd name="connsiteX92" fmla="*/ 1809750 w 2076450"/>
                  <a:gd name="connsiteY92" fmla="*/ 349250 h 3467100"/>
                  <a:gd name="connsiteX93" fmla="*/ 1714500 w 2076450"/>
                  <a:gd name="connsiteY93" fmla="*/ 228600 h 3467100"/>
                  <a:gd name="connsiteX94" fmla="*/ 1651000 w 2076450"/>
                  <a:gd name="connsiteY94" fmla="*/ 184150 h 3467100"/>
                  <a:gd name="connsiteX95" fmla="*/ 1619250 w 2076450"/>
                  <a:gd name="connsiteY95" fmla="*/ 114300 h 3467100"/>
                  <a:gd name="connsiteX96" fmla="*/ 1511300 w 2076450"/>
                  <a:gd name="connsiteY96" fmla="*/ 38100 h 3467100"/>
                  <a:gd name="connsiteX97" fmla="*/ 1314450 w 2076450"/>
                  <a:gd name="connsiteY97" fmla="*/ 0 h 3467100"/>
                  <a:gd name="connsiteX98" fmla="*/ 1181100 w 2076450"/>
                  <a:gd name="connsiteY98" fmla="*/ 12700 h 3467100"/>
                  <a:gd name="connsiteX99" fmla="*/ 1022350 w 2076450"/>
                  <a:gd name="connsiteY99" fmla="*/ 76200 h 3467100"/>
                  <a:gd name="connsiteX100" fmla="*/ 876300 w 2076450"/>
                  <a:gd name="connsiteY100" fmla="*/ 165100 h 3467100"/>
                  <a:gd name="connsiteX101" fmla="*/ 774700 w 2076450"/>
                  <a:gd name="connsiteY101" fmla="*/ 304800 h 3467100"/>
                  <a:gd name="connsiteX102" fmla="*/ 666750 w 2076450"/>
                  <a:gd name="connsiteY102" fmla="*/ 495300 h 3467100"/>
                  <a:gd name="connsiteX103" fmla="*/ 565150 w 2076450"/>
                  <a:gd name="connsiteY103" fmla="*/ 660400 h 3467100"/>
                  <a:gd name="connsiteX104" fmla="*/ 469900 w 2076450"/>
                  <a:gd name="connsiteY104" fmla="*/ 781050 h 3467100"/>
                  <a:gd name="connsiteX105" fmla="*/ 361950 w 2076450"/>
                  <a:gd name="connsiteY105" fmla="*/ 952500 h 3467100"/>
                  <a:gd name="connsiteX106" fmla="*/ 254000 w 2076450"/>
                  <a:gd name="connsiteY106" fmla="*/ 1117600 h 3467100"/>
                  <a:gd name="connsiteX107" fmla="*/ 241300 w 2076450"/>
                  <a:gd name="connsiteY107" fmla="*/ 1193800 h 3467100"/>
                  <a:gd name="connsiteX108" fmla="*/ 279400 w 2076450"/>
                  <a:gd name="connsiteY108" fmla="*/ 1270000 h 3467100"/>
                  <a:gd name="connsiteX109" fmla="*/ 311150 w 2076450"/>
                  <a:gd name="connsiteY109" fmla="*/ 1333500 h 3467100"/>
                  <a:gd name="connsiteX110" fmla="*/ 368300 w 2076450"/>
                  <a:gd name="connsiteY110" fmla="*/ 1352550 h 3467100"/>
                  <a:gd name="connsiteX111" fmla="*/ 323850 w 2076450"/>
                  <a:gd name="connsiteY111" fmla="*/ 1428750 h 3467100"/>
                  <a:gd name="connsiteX112" fmla="*/ 330200 w 2076450"/>
                  <a:gd name="connsiteY112" fmla="*/ 1644650 h 3467100"/>
                  <a:gd name="connsiteX113" fmla="*/ 336550 w 2076450"/>
                  <a:gd name="connsiteY113" fmla="*/ 1771650 h 3467100"/>
                  <a:gd name="connsiteX114" fmla="*/ 323850 w 2076450"/>
                  <a:gd name="connsiteY114" fmla="*/ 1917700 h 3467100"/>
                  <a:gd name="connsiteX115" fmla="*/ 381000 w 2076450"/>
                  <a:gd name="connsiteY115" fmla="*/ 2025650 h 3467100"/>
                  <a:gd name="connsiteX116" fmla="*/ 406400 w 2076450"/>
                  <a:gd name="connsiteY116" fmla="*/ 2146300 h 3467100"/>
                  <a:gd name="connsiteX117" fmla="*/ 431800 w 2076450"/>
                  <a:gd name="connsiteY117" fmla="*/ 2146300 h 3467100"/>
                  <a:gd name="connsiteX118" fmla="*/ 463550 w 2076450"/>
                  <a:gd name="connsiteY118" fmla="*/ 2419350 h 3467100"/>
                  <a:gd name="connsiteX119" fmla="*/ 387350 w 2076450"/>
                  <a:gd name="connsiteY119" fmla="*/ 2609850 h 3467100"/>
                  <a:gd name="connsiteX120" fmla="*/ 298450 w 2076450"/>
                  <a:gd name="connsiteY120" fmla="*/ 2863850 h 3467100"/>
                  <a:gd name="connsiteX121" fmla="*/ 273050 w 2076450"/>
                  <a:gd name="connsiteY121" fmla="*/ 2978150 h 3467100"/>
                  <a:gd name="connsiteX122" fmla="*/ 196850 w 2076450"/>
                  <a:gd name="connsiteY122" fmla="*/ 3086100 h 3467100"/>
                  <a:gd name="connsiteX123" fmla="*/ 0 w 2076450"/>
                  <a:gd name="connsiteY123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390650 w 2076450"/>
                  <a:gd name="connsiteY41" fmla="*/ 2686050 h 3467100"/>
                  <a:gd name="connsiteX42" fmla="*/ 1301750 w 2076450"/>
                  <a:gd name="connsiteY42" fmla="*/ 2978150 h 3467100"/>
                  <a:gd name="connsiteX43" fmla="*/ 1346200 w 2076450"/>
                  <a:gd name="connsiteY43" fmla="*/ 3086100 h 3467100"/>
                  <a:gd name="connsiteX44" fmla="*/ 1397000 w 2076450"/>
                  <a:gd name="connsiteY44" fmla="*/ 3187700 h 3467100"/>
                  <a:gd name="connsiteX45" fmla="*/ 1308100 w 2076450"/>
                  <a:gd name="connsiteY45" fmla="*/ 3225800 h 3467100"/>
                  <a:gd name="connsiteX46" fmla="*/ 1225550 w 2076450"/>
                  <a:gd name="connsiteY46" fmla="*/ 3162300 h 3467100"/>
                  <a:gd name="connsiteX47" fmla="*/ 1085850 w 2076450"/>
                  <a:gd name="connsiteY47" fmla="*/ 3175000 h 3467100"/>
                  <a:gd name="connsiteX48" fmla="*/ 1085850 w 2076450"/>
                  <a:gd name="connsiteY48" fmla="*/ 3225800 h 3467100"/>
                  <a:gd name="connsiteX49" fmla="*/ 1219200 w 2076450"/>
                  <a:gd name="connsiteY49" fmla="*/ 3435350 h 3467100"/>
                  <a:gd name="connsiteX50" fmla="*/ 1441450 w 2076450"/>
                  <a:gd name="connsiteY50" fmla="*/ 3422650 h 3467100"/>
                  <a:gd name="connsiteX51" fmla="*/ 1511300 w 2076450"/>
                  <a:gd name="connsiteY51" fmla="*/ 3467100 h 3467100"/>
                  <a:gd name="connsiteX52" fmla="*/ 1625600 w 2076450"/>
                  <a:gd name="connsiteY52" fmla="*/ 3467100 h 3467100"/>
                  <a:gd name="connsiteX53" fmla="*/ 1670050 w 2076450"/>
                  <a:gd name="connsiteY53" fmla="*/ 3429000 h 3467100"/>
                  <a:gd name="connsiteX54" fmla="*/ 1752600 w 2076450"/>
                  <a:gd name="connsiteY54" fmla="*/ 3429000 h 3467100"/>
                  <a:gd name="connsiteX55" fmla="*/ 1778000 w 2076450"/>
                  <a:gd name="connsiteY55" fmla="*/ 3397250 h 3467100"/>
                  <a:gd name="connsiteX56" fmla="*/ 1752600 w 2076450"/>
                  <a:gd name="connsiteY56" fmla="*/ 3282950 h 3467100"/>
                  <a:gd name="connsiteX57" fmla="*/ 1752600 w 2076450"/>
                  <a:gd name="connsiteY57" fmla="*/ 3130550 h 3467100"/>
                  <a:gd name="connsiteX58" fmla="*/ 1771650 w 2076450"/>
                  <a:gd name="connsiteY58" fmla="*/ 2901950 h 3467100"/>
                  <a:gd name="connsiteX59" fmla="*/ 1828800 w 2076450"/>
                  <a:gd name="connsiteY59" fmla="*/ 2686050 h 3467100"/>
                  <a:gd name="connsiteX60" fmla="*/ 1841500 w 2076450"/>
                  <a:gd name="connsiteY60" fmla="*/ 2552700 h 3467100"/>
                  <a:gd name="connsiteX61" fmla="*/ 1885950 w 2076450"/>
                  <a:gd name="connsiteY61" fmla="*/ 2514600 h 3467100"/>
                  <a:gd name="connsiteX62" fmla="*/ 1885950 w 2076450"/>
                  <a:gd name="connsiteY62" fmla="*/ 2571750 h 3467100"/>
                  <a:gd name="connsiteX63" fmla="*/ 1949450 w 2076450"/>
                  <a:gd name="connsiteY63" fmla="*/ 2514600 h 3467100"/>
                  <a:gd name="connsiteX64" fmla="*/ 1962150 w 2076450"/>
                  <a:gd name="connsiteY64" fmla="*/ 2305050 h 3467100"/>
                  <a:gd name="connsiteX65" fmla="*/ 1917700 w 2076450"/>
                  <a:gd name="connsiteY65" fmla="*/ 1943100 h 3467100"/>
                  <a:gd name="connsiteX66" fmla="*/ 1879600 w 2076450"/>
                  <a:gd name="connsiteY66" fmla="*/ 1816100 h 3467100"/>
                  <a:gd name="connsiteX67" fmla="*/ 1898650 w 2076450"/>
                  <a:gd name="connsiteY67" fmla="*/ 1682750 h 3467100"/>
                  <a:gd name="connsiteX68" fmla="*/ 1943100 w 2076450"/>
                  <a:gd name="connsiteY68" fmla="*/ 1587500 h 3467100"/>
                  <a:gd name="connsiteX69" fmla="*/ 1962150 w 2076450"/>
                  <a:gd name="connsiteY69" fmla="*/ 1524000 h 3467100"/>
                  <a:gd name="connsiteX70" fmla="*/ 1930400 w 2076450"/>
                  <a:gd name="connsiteY70" fmla="*/ 1428750 h 3467100"/>
                  <a:gd name="connsiteX71" fmla="*/ 1943100 w 2076450"/>
                  <a:gd name="connsiteY71" fmla="*/ 1327150 h 3467100"/>
                  <a:gd name="connsiteX72" fmla="*/ 1936750 w 2076450"/>
                  <a:gd name="connsiteY72" fmla="*/ 1123950 h 3467100"/>
                  <a:gd name="connsiteX73" fmla="*/ 1917700 w 2076450"/>
                  <a:gd name="connsiteY73" fmla="*/ 1047750 h 3467100"/>
                  <a:gd name="connsiteX74" fmla="*/ 1943100 w 2076450"/>
                  <a:gd name="connsiteY74" fmla="*/ 1047750 h 3467100"/>
                  <a:gd name="connsiteX75" fmla="*/ 2000250 w 2076450"/>
                  <a:gd name="connsiteY75" fmla="*/ 1149350 h 3467100"/>
                  <a:gd name="connsiteX76" fmla="*/ 2000250 w 2076450"/>
                  <a:gd name="connsiteY76" fmla="*/ 1257300 h 3467100"/>
                  <a:gd name="connsiteX77" fmla="*/ 2032000 w 2076450"/>
                  <a:gd name="connsiteY77" fmla="*/ 1409700 h 3467100"/>
                  <a:gd name="connsiteX78" fmla="*/ 2012950 w 2076450"/>
                  <a:gd name="connsiteY78" fmla="*/ 1498600 h 3467100"/>
                  <a:gd name="connsiteX79" fmla="*/ 1987550 w 2076450"/>
                  <a:gd name="connsiteY79" fmla="*/ 1562100 h 3467100"/>
                  <a:gd name="connsiteX80" fmla="*/ 2006600 w 2076450"/>
                  <a:gd name="connsiteY80" fmla="*/ 1574800 h 3467100"/>
                  <a:gd name="connsiteX81" fmla="*/ 2051050 w 2076450"/>
                  <a:gd name="connsiteY81" fmla="*/ 1492250 h 3467100"/>
                  <a:gd name="connsiteX82" fmla="*/ 2076450 w 2076450"/>
                  <a:gd name="connsiteY82" fmla="*/ 1377950 h 3467100"/>
                  <a:gd name="connsiteX83" fmla="*/ 2051050 w 2076450"/>
                  <a:gd name="connsiteY83" fmla="*/ 1212850 h 3467100"/>
                  <a:gd name="connsiteX84" fmla="*/ 2051050 w 2076450"/>
                  <a:gd name="connsiteY84" fmla="*/ 1136650 h 3467100"/>
                  <a:gd name="connsiteX85" fmla="*/ 2019300 w 2076450"/>
                  <a:gd name="connsiteY85" fmla="*/ 1047750 h 3467100"/>
                  <a:gd name="connsiteX86" fmla="*/ 1974850 w 2076450"/>
                  <a:gd name="connsiteY86" fmla="*/ 958850 h 3467100"/>
                  <a:gd name="connsiteX87" fmla="*/ 1949450 w 2076450"/>
                  <a:gd name="connsiteY87" fmla="*/ 869950 h 3467100"/>
                  <a:gd name="connsiteX88" fmla="*/ 1911350 w 2076450"/>
                  <a:gd name="connsiteY88" fmla="*/ 711200 h 3467100"/>
                  <a:gd name="connsiteX89" fmla="*/ 1905000 w 2076450"/>
                  <a:gd name="connsiteY89" fmla="*/ 628650 h 3467100"/>
                  <a:gd name="connsiteX90" fmla="*/ 1885950 w 2076450"/>
                  <a:gd name="connsiteY90" fmla="*/ 488950 h 3467100"/>
                  <a:gd name="connsiteX91" fmla="*/ 1809750 w 2076450"/>
                  <a:gd name="connsiteY91" fmla="*/ 349250 h 3467100"/>
                  <a:gd name="connsiteX92" fmla="*/ 1714500 w 2076450"/>
                  <a:gd name="connsiteY92" fmla="*/ 228600 h 3467100"/>
                  <a:gd name="connsiteX93" fmla="*/ 1651000 w 2076450"/>
                  <a:gd name="connsiteY93" fmla="*/ 184150 h 3467100"/>
                  <a:gd name="connsiteX94" fmla="*/ 1619250 w 2076450"/>
                  <a:gd name="connsiteY94" fmla="*/ 114300 h 3467100"/>
                  <a:gd name="connsiteX95" fmla="*/ 1511300 w 2076450"/>
                  <a:gd name="connsiteY95" fmla="*/ 38100 h 3467100"/>
                  <a:gd name="connsiteX96" fmla="*/ 1314450 w 2076450"/>
                  <a:gd name="connsiteY96" fmla="*/ 0 h 3467100"/>
                  <a:gd name="connsiteX97" fmla="*/ 1181100 w 2076450"/>
                  <a:gd name="connsiteY97" fmla="*/ 12700 h 3467100"/>
                  <a:gd name="connsiteX98" fmla="*/ 1022350 w 2076450"/>
                  <a:gd name="connsiteY98" fmla="*/ 76200 h 3467100"/>
                  <a:gd name="connsiteX99" fmla="*/ 876300 w 2076450"/>
                  <a:gd name="connsiteY99" fmla="*/ 165100 h 3467100"/>
                  <a:gd name="connsiteX100" fmla="*/ 774700 w 2076450"/>
                  <a:gd name="connsiteY100" fmla="*/ 304800 h 3467100"/>
                  <a:gd name="connsiteX101" fmla="*/ 666750 w 2076450"/>
                  <a:gd name="connsiteY101" fmla="*/ 495300 h 3467100"/>
                  <a:gd name="connsiteX102" fmla="*/ 565150 w 2076450"/>
                  <a:gd name="connsiteY102" fmla="*/ 660400 h 3467100"/>
                  <a:gd name="connsiteX103" fmla="*/ 469900 w 2076450"/>
                  <a:gd name="connsiteY103" fmla="*/ 781050 h 3467100"/>
                  <a:gd name="connsiteX104" fmla="*/ 361950 w 2076450"/>
                  <a:gd name="connsiteY104" fmla="*/ 952500 h 3467100"/>
                  <a:gd name="connsiteX105" fmla="*/ 254000 w 2076450"/>
                  <a:gd name="connsiteY105" fmla="*/ 1117600 h 3467100"/>
                  <a:gd name="connsiteX106" fmla="*/ 241300 w 2076450"/>
                  <a:gd name="connsiteY106" fmla="*/ 1193800 h 3467100"/>
                  <a:gd name="connsiteX107" fmla="*/ 279400 w 2076450"/>
                  <a:gd name="connsiteY107" fmla="*/ 1270000 h 3467100"/>
                  <a:gd name="connsiteX108" fmla="*/ 311150 w 2076450"/>
                  <a:gd name="connsiteY108" fmla="*/ 1333500 h 3467100"/>
                  <a:gd name="connsiteX109" fmla="*/ 368300 w 2076450"/>
                  <a:gd name="connsiteY109" fmla="*/ 1352550 h 3467100"/>
                  <a:gd name="connsiteX110" fmla="*/ 323850 w 2076450"/>
                  <a:gd name="connsiteY110" fmla="*/ 1428750 h 3467100"/>
                  <a:gd name="connsiteX111" fmla="*/ 330200 w 2076450"/>
                  <a:gd name="connsiteY111" fmla="*/ 1644650 h 3467100"/>
                  <a:gd name="connsiteX112" fmla="*/ 336550 w 2076450"/>
                  <a:gd name="connsiteY112" fmla="*/ 1771650 h 3467100"/>
                  <a:gd name="connsiteX113" fmla="*/ 323850 w 2076450"/>
                  <a:gd name="connsiteY113" fmla="*/ 1917700 h 3467100"/>
                  <a:gd name="connsiteX114" fmla="*/ 381000 w 2076450"/>
                  <a:gd name="connsiteY114" fmla="*/ 2025650 h 3467100"/>
                  <a:gd name="connsiteX115" fmla="*/ 406400 w 2076450"/>
                  <a:gd name="connsiteY115" fmla="*/ 2146300 h 3467100"/>
                  <a:gd name="connsiteX116" fmla="*/ 431800 w 2076450"/>
                  <a:gd name="connsiteY116" fmla="*/ 2146300 h 3467100"/>
                  <a:gd name="connsiteX117" fmla="*/ 463550 w 2076450"/>
                  <a:gd name="connsiteY117" fmla="*/ 2419350 h 3467100"/>
                  <a:gd name="connsiteX118" fmla="*/ 387350 w 2076450"/>
                  <a:gd name="connsiteY118" fmla="*/ 2609850 h 3467100"/>
                  <a:gd name="connsiteX119" fmla="*/ 298450 w 2076450"/>
                  <a:gd name="connsiteY119" fmla="*/ 2863850 h 3467100"/>
                  <a:gd name="connsiteX120" fmla="*/ 273050 w 2076450"/>
                  <a:gd name="connsiteY120" fmla="*/ 2978150 h 3467100"/>
                  <a:gd name="connsiteX121" fmla="*/ 196850 w 2076450"/>
                  <a:gd name="connsiteY121" fmla="*/ 3086100 h 3467100"/>
                  <a:gd name="connsiteX122" fmla="*/ 0 w 2076450"/>
                  <a:gd name="connsiteY122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390650 w 2076450"/>
                  <a:gd name="connsiteY41" fmla="*/ 2686050 h 3467100"/>
                  <a:gd name="connsiteX42" fmla="*/ 1261836 w 2076450"/>
                  <a:gd name="connsiteY42" fmla="*/ 2988129 h 3467100"/>
                  <a:gd name="connsiteX43" fmla="*/ 1346200 w 2076450"/>
                  <a:gd name="connsiteY43" fmla="*/ 3086100 h 3467100"/>
                  <a:gd name="connsiteX44" fmla="*/ 1397000 w 2076450"/>
                  <a:gd name="connsiteY44" fmla="*/ 3187700 h 3467100"/>
                  <a:gd name="connsiteX45" fmla="*/ 1308100 w 2076450"/>
                  <a:gd name="connsiteY45" fmla="*/ 3225800 h 3467100"/>
                  <a:gd name="connsiteX46" fmla="*/ 1225550 w 2076450"/>
                  <a:gd name="connsiteY46" fmla="*/ 3162300 h 3467100"/>
                  <a:gd name="connsiteX47" fmla="*/ 1085850 w 2076450"/>
                  <a:gd name="connsiteY47" fmla="*/ 3175000 h 3467100"/>
                  <a:gd name="connsiteX48" fmla="*/ 1085850 w 2076450"/>
                  <a:gd name="connsiteY48" fmla="*/ 3225800 h 3467100"/>
                  <a:gd name="connsiteX49" fmla="*/ 1219200 w 2076450"/>
                  <a:gd name="connsiteY49" fmla="*/ 3435350 h 3467100"/>
                  <a:gd name="connsiteX50" fmla="*/ 1441450 w 2076450"/>
                  <a:gd name="connsiteY50" fmla="*/ 3422650 h 3467100"/>
                  <a:gd name="connsiteX51" fmla="*/ 1511300 w 2076450"/>
                  <a:gd name="connsiteY51" fmla="*/ 3467100 h 3467100"/>
                  <a:gd name="connsiteX52" fmla="*/ 1625600 w 2076450"/>
                  <a:gd name="connsiteY52" fmla="*/ 3467100 h 3467100"/>
                  <a:gd name="connsiteX53" fmla="*/ 1670050 w 2076450"/>
                  <a:gd name="connsiteY53" fmla="*/ 3429000 h 3467100"/>
                  <a:gd name="connsiteX54" fmla="*/ 1752600 w 2076450"/>
                  <a:gd name="connsiteY54" fmla="*/ 3429000 h 3467100"/>
                  <a:gd name="connsiteX55" fmla="*/ 1778000 w 2076450"/>
                  <a:gd name="connsiteY55" fmla="*/ 3397250 h 3467100"/>
                  <a:gd name="connsiteX56" fmla="*/ 1752600 w 2076450"/>
                  <a:gd name="connsiteY56" fmla="*/ 3282950 h 3467100"/>
                  <a:gd name="connsiteX57" fmla="*/ 1752600 w 2076450"/>
                  <a:gd name="connsiteY57" fmla="*/ 3130550 h 3467100"/>
                  <a:gd name="connsiteX58" fmla="*/ 1771650 w 2076450"/>
                  <a:gd name="connsiteY58" fmla="*/ 2901950 h 3467100"/>
                  <a:gd name="connsiteX59" fmla="*/ 1828800 w 2076450"/>
                  <a:gd name="connsiteY59" fmla="*/ 2686050 h 3467100"/>
                  <a:gd name="connsiteX60" fmla="*/ 1841500 w 2076450"/>
                  <a:gd name="connsiteY60" fmla="*/ 2552700 h 3467100"/>
                  <a:gd name="connsiteX61" fmla="*/ 1885950 w 2076450"/>
                  <a:gd name="connsiteY61" fmla="*/ 2514600 h 3467100"/>
                  <a:gd name="connsiteX62" fmla="*/ 1885950 w 2076450"/>
                  <a:gd name="connsiteY62" fmla="*/ 2571750 h 3467100"/>
                  <a:gd name="connsiteX63" fmla="*/ 1949450 w 2076450"/>
                  <a:gd name="connsiteY63" fmla="*/ 2514600 h 3467100"/>
                  <a:gd name="connsiteX64" fmla="*/ 1962150 w 2076450"/>
                  <a:gd name="connsiteY64" fmla="*/ 2305050 h 3467100"/>
                  <a:gd name="connsiteX65" fmla="*/ 1917700 w 2076450"/>
                  <a:gd name="connsiteY65" fmla="*/ 1943100 h 3467100"/>
                  <a:gd name="connsiteX66" fmla="*/ 1879600 w 2076450"/>
                  <a:gd name="connsiteY66" fmla="*/ 1816100 h 3467100"/>
                  <a:gd name="connsiteX67" fmla="*/ 1898650 w 2076450"/>
                  <a:gd name="connsiteY67" fmla="*/ 1682750 h 3467100"/>
                  <a:gd name="connsiteX68" fmla="*/ 1943100 w 2076450"/>
                  <a:gd name="connsiteY68" fmla="*/ 1587500 h 3467100"/>
                  <a:gd name="connsiteX69" fmla="*/ 1962150 w 2076450"/>
                  <a:gd name="connsiteY69" fmla="*/ 1524000 h 3467100"/>
                  <a:gd name="connsiteX70" fmla="*/ 1930400 w 2076450"/>
                  <a:gd name="connsiteY70" fmla="*/ 1428750 h 3467100"/>
                  <a:gd name="connsiteX71" fmla="*/ 1943100 w 2076450"/>
                  <a:gd name="connsiteY71" fmla="*/ 1327150 h 3467100"/>
                  <a:gd name="connsiteX72" fmla="*/ 1936750 w 2076450"/>
                  <a:gd name="connsiteY72" fmla="*/ 1123950 h 3467100"/>
                  <a:gd name="connsiteX73" fmla="*/ 1917700 w 2076450"/>
                  <a:gd name="connsiteY73" fmla="*/ 1047750 h 3467100"/>
                  <a:gd name="connsiteX74" fmla="*/ 1943100 w 2076450"/>
                  <a:gd name="connsiteY74" fmla="*/ 1047750 h 3467100"/>
                  <a:gd name="connsiteX75" fmla="*/ 2000250 w 2076450"/>
                  <a:gd name="connsiteY75" fmla="*/ 1149350 h 3467100"/>
                  <a:gd name="connsiteX76" fmla="*/ 2000250 w 2076450"/>
                  <a:gd name="connsiteY76" fmla="*/ 1257300 h 3467100"/>
                  <a:gd name="connsiteX77" fmla="*/ 2032000 w 2076450"/>
                  <a:gd name="connsiteY77" fmla="*/ 1409700 h 3467100"/>
                  <a:gd name="connsiteX78" fmla="*/ 2012950 w 2076450"/>
                  <a:gd name="connsiteY78" fmla="*/ 1498600 h 3467100"/>
                  <a:gd name="connsiteX79" fmla="*/ 1987550 w 2076450"/>
                  <a:gd name="connsiteY79" fmla="*/ 1562100 h 3467100"/>
                  <a:gd name="connsiteX80" fmla="*/ 2006600 w 2076450"/>
                  <a:gd name="connsiteY80" fmla="*/ 1574800 h 3467100"/>
                  <a:gd name="connsiteX81" fmla="*/ 2051050 w 2076450"/>
                  <a:gd name="connsiteY81" fmla="*/ 1492250 h 3467100"/>
                  <a:gd name="connsiteX82" fmla="*/ 2076450 w 2076450"/>
                  <a:gd name="connsiteY82" fmla="*/ 1377950 h 3467100"/>
                  <a:gd name="connsiteX83" fmla="*/ 2051050 w 2076450"/>
                  <a:gd name="connsiteY83" fmla="*/ 1212850 h 3467100"/>
                  <a:gd name="connsiteX84" fmla="*/ 2051050 w 2076450"/>
                  <a:gd name="connsiteY84" fmla="*/ 1136650 h 3467100"/>
                  <a:gd name="connsiteX85" fmla="*/ 2019300 w 2076450"/>
                  <a:gd name="connsiteY85" fmla="*/ 1047750 h 3467100"/>
                  <a:gd name="connsiteX86" fmla="*/ 1974850 w 2076450"/>
                  <a:gd name="connsiteY86" fmla="*/ 958850 h 3467100"/>
                  <a:gd name="connsiteX87" fmla="*/ 1949450 w 2076450"/>
                  <a:gd name="connsiteY87" fmla="*/ 869950 h 3467100"/>
                  <a:gd name="connsiteX88" fmla="*/ 1911350 w 2076450"/>
                  <a:gd name="connsiteY88" fmla="*/ 711200 h 3467100"/>
                  <a:gd name="connsiteX89" fmla="*/ 1905000 w 2076450"/>
                  <a:gd name="connsiteY89" fmla="*/ 628650 h 3467100"/>
                  <a:gd name="connsiteX90" fmla="*/ 1885950 w 2076450"/>
                  <a:gd name="connsiteY90" fmla="*/ 488950 h 3467100"/>
                  <a:gd name="connsiteX91" fmla="*/ 1809750 w 2076450"/>
                  <a:gd name="connsiteY91" fmla="*/ 349250 h 3467100"/>
                  <a:gd name="connsiteX92" fmla="*/ 1714500 w 2076450"/>
                  <a:gd name="connsiteY92" fmla="*/ 228600 h 3467100"/>
                  <a:gd name="connsiteX93" fmla="*/ 1651000 w 2076450"/>
                  <a:gd name="connsiteY93" fmla="*/ 184150 h 3467100"/>
                  <a:gd name="connsiteX94" fmla="*/ 1619250 w 2076450"/>
                  <a:gd name="connsiteY94" fmla="*/ 114300 h 3467100"/>
                  <a:gd name="connsiteX95" fmla="*/ 1511300 w 2076450"/>
                  <a:gd name="connsiteY95" fmla="*/ 38100 h 3467100"/>
                  <a:gd name="connsiteX96" fmla="*/ 1314450 w 2076450"/>
                  <a:gd name="connsiteY96" fmla="*/ 0 h 3467100"/>
                  <a:gd name="connsiteX97" fmla="*/ 1181100 w 2076450"/>
                  <a:gd name="connsiteY97" fmla="*/ 12700 h 3467100"/>
                  <a:gd name="connsiteX98" fmla="*/ 1022350 w 2076450"/>
                  <a:gd name="connsiteY98" fmla="*/ 76200 h 3467100"/>
                  <a:gd name="connsiteX99" fmla="*/ 876300 w 2076450"/>
                  <a:gd name="connsiteY99" fmla="*/ 165100 h 3467100"/>
                  <a:gd name="connsiteX100" fmla="*/ 774700 w 2076450"/>
                  <a:gd name="connsiteY100" fmla="*/ 304800 h 3467100"/>
                  <a:gd name="connsiteX101" fmla="*/ 666750 w 2076450"/>
                  <a:gd name="connsiteY101" fmla="*/ 495300 h 3467100"/>
                  <a:gd name="connsiteX102" fmla="*/ 565150 w 2076450"/>
                  <a:gd name="connsiteY102" fmla="*/ 660400 h 3467100"/>
                  <a:gd name="connsiteX103" fmla="*/ 469900 w 2076450"/>
                  <a:gd name="connsiteY103" fmla="*/ 781050 h 3467100"/>
                  <a:gd name="connsiteX104" fmla="*/ 361950 w 2076450"/>
                  <a:gd name="connsiteY104" fmla="*/ 952500 h 3467100"/>
                  <a:gd name="connsiteX105" fmla="*/ 254000 w 2076450"/>
                  <a:gd name="connsiteY105" fmla="*/ 1117600 h 3467100"/>
                  <a:gd name="connsiteX106" fmla="*/ 241300 w 2076450"/>
                  <a:gd name="connsiteY106" fmla="*/ 1193800 h 3467100"/>
                  <a:gd name="connsiteX107" fmla="*/ 279400 w 2076450"/>
                  <a:gd name="connsiteY107" fmla="*/ 1270000 h 3467100"/>
                  <a:gd name="connsiteX108" fmla="*/ 311150 w 2076450"/>
                  <a:gd name="connsiteY108" fmla="*/ 1333500 h 3467100"/>
                  <a:gd name="connsiteX109" fmla="*/ 368300 w 2076450"/>
                  <a:gd name="connsiteY109" fmla="*/ 1352550 h 3467100"/>
                  <a:gd name="connsiteX110" fmla="*/ 323850 w 2076450"/>
                  <a:gd name="connsiteY110" fmla="*/ 1428750 h 3467100"/>
                  <a:gd name="connsiteX111" fmla="*/ 330200 w 2076450"/>
                  <a:gd name="connsiteY111" fmla="*/ 1644650 h 3467100"/>
                  <a:gd name="connsiteX112" fmla="*/ 336550 w 2076450"/>
                  <a:gd name="connsiteY112" fmla="*/ 1771650 h 3467100"/>
                  <a:gd name="connsiteX113" fmla="*/ 323850 w 2076450"/>
                  <a:gd name="connsiteY113" fmla="*/ 1917700 h 3467100"/>
                  <a:gd name="connsiteX114" fmla="*/ 381000 w 2076450"/>
                  <a:gd name="connsiteY114" fmla="*/ 2025650 h 3467100"/>
                  <a:gd name="connsiteX115" fmla="*/ 406400 w 2076450"/>
                  <a:gd name="connsiteY115" fmla="*/ 2146300 h 3467100"/>
                  <a:gd name="connsiteX116" fmla="*/ 431800 w 2076450"/>
                  <a:gd name="connsiteY116" fmla="*/ 2146300 h 3467100"/>
                  <a:gd name="connsiteX117" fmla="*/ 463550 w 2076450"/>
                  <a:gd name="connsiteY117" fmla="*/ 2419350 h 3467100"/>
                  <a:gd name="connsiteX118" fmla="*/ 387350 w 2076450"/>
                  <a:gd name="connsiteY118" fmla="*/ 2609850 h 3467100"/>
                  <a:gd name="connsiteX119" fmla="*/ 298450 w 2076450"/>
                  <a:gd name="connsiteY119" fmla="*/ 2863850 h 3467100"/>
                  <a:gd name="connsiteX120" fmla="*/ 273050 w 2076450"/>
                  <a:gd name="connsiteY120" fmla="*/ 2978150 h 3467100"/>
                  <a:gd name="connsiteX121" fmla="*/ 196850 w 2076450"/>
                  <a:gd name="connsiteY121" fmla="*/ 3086100 h 3467100"/>
                  <a:gd name="connsiteX122" fmla="*/ 0 w 2076450"/>
                  <a:gd name="connsiteY122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390650 w 2076450"/>
                  <a:gd name="connsiteY41" fmla="*/ 2686050 h 3467100"/>
                  <a:gd name="connsiteX42" fmla="*/ 1261836 w 2076450"/>
                  <a:gd name="connsiteY42" fmla="*/ 2988129 h 3467100"/>
                  <a:gd name="connsiteX43" fmla="*/ 1346200 w 2076450"/>
                  <a:gd name="connsiteY43" fmla="*/ 3086100 h 3467100"/>
                  <a:gd name="connsiteX44" fmla="*/ 1397000 w 2076450"/>
                  <a:gd name="connsiteY44" fmla="*/ 3187700 h 3467100"/>
                  <a:gd name="connsiteX45" fmla="*/ 1308100 w 2076450"/>
                  <a:gd name="connsiteY45" fmla="*/ 3225800 h 3467100"/>
                  <a:gd name="connsiteX46" fmla="*/ 1225550 w 2076450"/>
                  <a:gd name="connsiteY46" fmla="*/ 3162300 h 3467100"/>
                  <a:gd name="connsiteX47" fmla="*/ 1085850 w 2076450"/>
                  <a:gd name="connsiteY47" fmla="*/ 3175000 h 3467100"/>
                  <a:gd name="connsiteX48" fmla="*/ 1085850 w 2076450"/>
                  <a:gd name="connsiteY48" fmla="*/ 3225800 h 3467100"/>
                  <a:gd name="connsiteX49" fmla="*/ 1219200 w 2076450"/>
                  <a:gd name="connsiteY49" fmla="*/ 3435350 h 3467100"/>
                  <a:gd name="connsiteX50" fmla="*/ 1441450 w 2076450"/>
                  <a:gd name="connsiteY50" fmla="*/ 3422650 h 3467100"/>
                  <a:gd name="connsiteX51" fmla="*/ 1511300 w 2076450"/>
                  <a:gd name="connsiteY51" fmla="*/ 3467100 h 3467100"/>
                  <a:gd name="connsiteX52" fmla="*/ 1625600 w 2076450"/>
                  <a:gd name="connsiteY52" fmla="*/ 3467100 h 3467100"/>
                  <a:gd name="connsiteX53" fmla="*/ 1670050 w 2076450"/>
                  <a:gd name="connsiteY53" fmla="*/ 3429000 h 3467100"/>
                  <a:gd name="connsiteX54" fmla="*/ 1752600 w 2076450"/>
                  <a:gd name="connsiteY54" fmla="*/ 3429000 h 3467100"/>
                  <a:gd name="connsiteX55" fmla="*/ 1778000 w 2076450"/>
                  <a:gd name="connsiteY55" fmla="*/ 3397250 h 3467100"/>
                  <a:gd name="connsiteX56" fmla="*/ 1752600 w 2076450"/>
                  <a:gd name="connsiteY56" fmla="*/ 3282950 h 3467100"/>
                  <a:gd name="connsiteX57" fmla="*/ 1752600 w 2076450"/>
                  <a:gd name="connsiteY57" fmla="*/ 3130550 h 3467100"/>
                  <a:gd name="connsiteX58" fmla="*/ 1771650 w 2076450"/>
                  <a:gd name="connsiteY58" fmla="*/ 2901950 h 3467100"/>
                  <a:gd name="connsiteX59" fmla="*/ 1828800 w 2076450"/>
                  <a:gd name="connsiteY59" fmla="*/ 2686050 h 3467100"/>
                  <a:gd name="connsiteX60" fmla="*/ 1841500 w 2076450"/>
                  <a:gd name="connsiteY60" fmla="*/ 2617561 h 3467100"/>
                  <a:gd name="connsiteX61" fmla="*/ 1885950 w 2076450"/>
                  <a:gd name="connsiteY61" fmla="*/ 2514600 h 3467100"/>
                  <a:gd name="connsiteX62" fmla="*/ 1885950 w 2076450"/>
                  <a:gd name="connsiteY62" fmla="*/ 2571750 h 3467100"/>
                  <a:gd name="connsiteX63" fmla="*/ 1949450 w 2076450"/>
                  <a:gd name="connsiteY63" fmla="*/ 2514600 h 3467100"/>
                  <a:gd name="connsiteX64" fmla="*/ 1962150 w 2076450"/>
                  <a:gd name="connsiteY64" fmla="*/ 2305050 h 3467100"/>
                  <a:gd name="connsiteX65" fmla="*/ 1917700 w 2076450"/>
                  <a:gd name="connsiteY65" fmla="*/ 1943100 h 3467100"/>
                  <a:gd name="connsiteX66" fmla="*/ 1879600 w 2076450"/>
                  <a:gd name="connsiteY66" fmla="*/ 1816100 h 3467100"/>
                  <a:gd name="connsiteX67" fmla="*/ 1898650 w 2076450"/>
                  <a:gd name="connsiteY67" fmla="*/ 1682750 h 3467100"/>
                  <a:gd name="connsiteX68" fmla="*/ 1943100 w 2076450"/>
                  <a:gd name="connsiteY68" fmla="*/ 1587500 h 3467100"/>
                  <a:gd name="connsiteX69" fmla="*/ 1962150 w 2076450"/>
                  <a:gd name="connsiteY69" fmla="*/ 1524000 h 3467100"/>
                  <a:gd name="connsiteX70" fmla="*/ 1930400 w 2076450"/>
                  <a:gd name="connsiteY70" fmla="*/ 1428750 h 3467100"/>
                  <a:gd name="connsiteX71" fmla="*/ 1943100 w 2076450"/>
                  <a:gd name="connsiteY71" fmla="*/ 1327150 h 3467100"/>
                  <a:gd name="connsiteX72" fmla="*/ 1936750 w 2076450"/>
                  <a:gd name="connsiteY72" fmla="*/ 1123950 h 3467100"/>
                  <a:gd name="connsiteX73" fmla="*/ 1917700 w 2076450"/>
                  <a:gd name="connsiteY73" fmla="*/ 1047750 h 3467100"/>
                  <a:gd name="connsiteX74" fmla="*/ 1943100 w 2076450"/>
                  <a:gd name="connsiteY74" fmla="*/ 1047750 h 3467100"/>
                  <a:gd name="connsiteX75" fmla="*/ 2000250 w 2076450"/>
                  <a:gd name="connsiteY75" fmla="*/ 1149350 h 3467100"/>
                  <a:gd name="connsiteX76" fmla="*/ 2000250 w 2076450"/>
                  <a:gd name="connsiteY76" fmla="*/ 1257300 h 3467100"/>
                  <a:gd name="connsiteX77" fmla="*/ 2032000 w 2076450"/>
                  <a:gd name="connsiteY77" fmla="*/ 1409700 h 3467100"/>
                  <a:gd name="connsiteX78" fmla="*/ 2012950 w 2076450"/>
                  <a:gd name="connsiteY78" fmla="*/ 1498600 h 3467100"/>
                  <a:gd name="connsiteX79" fmla="*/ 1987550 w 2076450"/>
                  <a:gd name="connsiteY79" fmla="*/ 1562100 h 3467100"/>
                  <a:gd name="connsiteX80" fmla="*/ 2006600 w 2076450"/>
                  <a:gd name="connsiteY80" fmla="*/ 1574800 h 3467100"/>
                  <a:gd name="connsiteX81" fmla="*/ 2051050 w 2076450"/>
                  <a:gd name="connsiteY81" fmla="*/ 1492250 h 3467100"/>
                  <a:gd name="connsiteX82" fmla="*/ 2076450 w 2076450"/>
                  <a:gd name="connsiteY82" fmla="*/ 1377950 h 3467100"/>
                  <a:gd name="connsiteX83" fmla="*/ 2051050 w 2076450"/>
                  <a:gd name="connsiteY83" fmla="*/ 1212850 h 3467100"/>
                  <a:gd name="connsiteX84" fmla="*/ 2051050 w 2076450"/>
                  <a:gd name="connsiteY84" fmla="*/ 1136650 h 3467100"/>
                  <a:gd name="connsiteX85" fmla="*/ 2019300 w 2076450"/>
                  <a:gd name="connsiteY85" fmla="*/ 1047750 h 3467100"/>
                  <a:gd name="connsiteX86" fmla="*/ 1974850 w 2076450"/>
                  <a:gd name="connsiteY86" fmla="*/ 958850 h 3467100"/>
                  <a:gd name="connsiteX87" fmla="*/ 1949450 w 2076450"/>
                  <a:gd name="connsiteY87" fmla="*/ 869950 h 3467100"/>
                  <a:gd name="connsiteX88" fmla="*/ 1911350 w 2076450"/>
                  <a:gd name="connsiteY88" fmla="*/ 711200 h 3467100"/>
                  <a:gd name="connsiteX89" fmla="*/ 1905000 w 2076450"/>
                  <a:gd name="connsiteY89" fmla="*/ 628650 h 3467100"/>
                  <a:gd name="connsiteX90" fmla="*/ 1885950 w 2076450"/>
                  <a:gd name="connsiteY90" fmla="*/ 488950 h 3467100"/>
                  <a:gd name="connsiteX91" fmla="*/ 1809750 w 2076450"/>
                  <a:gd name="connsiteY91" fmla="*/ 349250 h 3467100"/>
                  <a:gd name="connsiteX92" fmla="*/ 1714500 w 2076450"/>
                  <a:gd name="connsiteY92" fmla="*/ 228600 h 3467100"/>
                  <a:gd name="connsiteX93" fmla="*/ 1651000 w 2076450"/>
                  <a:gd name="connsiteY93" fmla="*/ 184150 h 3467100"/>
                  <a:gd name="connsiteX94" fmla="*/ 1619250 w 2076450"/>
                  <a:gd name="connsiteY94" fmla="*/ 114300 h 3467100"/>
                  <a:gd name="connsiteX95" fmla="*/ 1511300 w 2076450"/>
                  <a:gd name="connsiteY95" fmla="*/ 38100 h 3467100"/>
                  <a:gd name="connsiteX96" fmla="*/ 1314450 w 2076450"/>
                  <a:gd name="connsiteY96" fmla="*/ 0 h 3467100"/>
                  <a:gd name="connsiteX97" fmla="*/ 1181100 w 2076450"/>
                  <a:gd name="connsiteY97" fmla="*/ 12700 h 3467100"/>
                  <a:gd name="connsiteX98" fmla="*/ 1022350 w 2076450"/>
                  <a:gd name="connsiteY98" fmla="*/ 76200 h 3467100"/>
                  <a:gd name="connsiteX99" fmla="*/ 876300 w 2076450"/>
                  <a:gd name="connsiteY99" fmla="*/ 165100 h 3467100"/>
                  <a:gd name="connsiteX100" fmla="*/ 774700 w 2076450"/>
                  <a:gd name="connsiteY100" fmla="*/ 304800 h 3467100"/>
                  <a:gd name="connsiteX101" fmla="*/ 666750 w 2076450"/>
                  <a:gd name="connsiteY101" fmla="*/ 495300 h 3467100"/>
                  <a:gd name="connsiteX102" fmla="*/ 565150 w 2076450"/>
                  <a:gd name="connsiteY102" fmla="*/ 660400 h 3467100"/>
                  <a:gd name="connsiteX103" fmla="*/ 469900 w 2076450"/>
                  <a:gd name="connsiteY103" fmla="*/ 781050 h 3467100"/>
                  <a:gd name="connsiteX104" fmla="*/ 361950 w 2076450"/>
                  <a:gd name="connsiteY104" fmla="*/ 952500 h 3467100"/>
                  <a:gd name="connsiteX105" fmla="*/ 254000 w 2076450"/>
                  <a:gd name="connsiteY105" fmla="*/ 1117600 h 3467100"/>
                  <a:gd name="connsiteX106" fmla="*/ 241300 w 2076450"/>
                  <a:gd name="connsiteY106" fmla="*/ 1193800 h 3467100"/>
                  <a:gd name="connsiteX107" fmla="*/ 279400 w 2076450"/>
                  <a:gd name="connsiteY107" fmla="*/ 1270000 h 3467100"/>
                  <a:gd name="connsiteX108" fmla="*/ 311150 w 2076450"/>
                  <a:gd name="connsiteY108" fmla="*/ 1333500 h 3467100"/>
                  <a:gd name="connsiteX109" fmla="*/ 368300 w 2076450"/>
                  <a:gd name="connsiteY109" fmla="*/ 1352550 h 3467100"/>
                  <a:gd name="connsiteX110" fmla="*/ 323850 w 2076450"/>
                  <a:gd name="connsiteY110" fmla="*/ 1428750 h 3467100"/>
                  <a:gd name="connsiteX111" fmla="*/ 330200 w 2076450"/>
                  <a:gd name="connsiteY111" fmla="*/ 1644650 h 3467100"/>
                  <a:gd name="connsiteX112" fmla="*/ 336550 w 2076450"/>
                  <a:gd name="connsiteY112" fmla="*/ 1771650 h 3467100"/>
                  <a:gd name="connsiteX113" fmla="*/ 323850 w 2076450"/>
                  <a:gd name="connsiteY113" fmla="*/ 1917700 h 3467100"/>
                  <a:gd name="connsiteX114" fmla="*/ 381000 w 2076450"/>
                  <a:gd name="connsiteY114" fmla="*/ 2025650 h 3467100"/>
                  <a:gd name="connsiteX115" fmla="*/ 406400 w 2076450"/>
                  <a:gd name="connsiteY115" fmla="*/ 2146300 h 3467100"/>
                  <a:gd name="connsiteX116" fmla="*/ 431800 w 2076450"/>
                  <a:gd name="connsiteY116" fmla="*/ 2146300 h 3467100"/>
                  <a:gd name="connsiteX117" fmla="*/ 463550 w 2076450"/>
                  <a:gd name="connsiteY117" fmla="*/ 2419350 h 3467100"/>
                  <a:gd name="connsiteX118" fmla="*/ 387350 w 2076450"/>
                  <a:gd name="connsiteY118" fmla="*/ 2609850 h 3467100"/>
                  <a:gd name="connsiteX119" fmla="*/ 298450 w 2076450"/>
                  <a:gd name="connsiteY119" fmla="*/ 2863850 h 3467100"/>
                  <a:gd name="connsiteX120" fmla="*/ 273050 w 2076450"/>
                  <a:gd name="connsiteY120" fmla="*/ 2978150 h 3467100"/>
                  <a:gd name="connsiteX121" fmla="*/ 196850 w 2076450"/>
                  <a:gd name="connsiteY121" fmla="*/ 3086100 h 3467100"/>
                  <a:gd name="connsiteX122" fmla="*/ 0 w 2076450"/>
                  <a:gd name="connsiteY122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390650 w 2076450"/>
                  <a:gd name="connsiteY41" fmla="*/ 2686050 h 3467100"/>
                  <a:gd name="connsiteX42" fmla="*/ 1261836 w 2076450"/>
                  <a:gd name="connsiteY42" fmla="*/ 2988129 h 3467100"/>
                  <a:gd name="connsiteX43" fmla="*/ 1346200 w 2076450"/>
                  <a:gd name="connsiteY43" fmla="*/ 3086100 h 3467100"/>
                  <a:gd name="connsiteX44" fmla="*/ 1397000 w 2076450"/>
                  <a:gd name="connsiteY44" fmla="*/ 3187700 h 3467100"/>
                  <a:gd name="connsiteX45" fmla="*/ 1308100 w 2076450"/>
                  <a:gd name="connsiteY45" fmla="*/ 3225800 h 3467100"/>
                  <a:gd name="connsiteX46" fmla="*/ 1225550 w 2076450"/>
                  <a:gd name="connsiteY46" fmla="*/ 3162300 h 3467100"/>
                  <a:gd name="connsiteX47" fmla="*/ 1085850 w 2076450"/>
                  <a:gd name="connsiteY47" fmla="*/ 3175000 h 3467100"/>
                  <a:gd name="connsiteX48" fmla="*/ 1085850 w 2076450"/>
                  <a:gd name="connsiteY48" fmla="*/ 3225800 h 3467100"/>
                  <a:gd name="connsiteX49" fmla="*/ 1219200 w 2076450"/>
                  <a:gd name="connsiteY49" fmla="*/ 3435350 h 3467100"/>
                  <a:gd name="connsiteX50" fmla="*/ 1441450 w 2076450"/>
                  <a:gd name="connsiteY50" fmla="*/ 3422650 h 3467100"/>
                  <a:gd name="connsiteX51" fmla="*/ 1511300 w 2076450"/>
                  <a:gd name="connsiteY51" fmla="*/ 3467100 h 3467100"/>
                  <a:gd name="connsiteX52" fmla="*/ 1625600 w 2076450"/>
                  <a:gd name="connsiteY52" fmla="*/ 3467100 h 3467100"/>
                  <a:gd name="connsiteX53" fmla="*/ 1670050 w 2076450"/>
                  <a:gd name="connsiteY53" fmla="*/ 3429000 h 3467100"/>
                  <a:gd name="connsiteX54" fmla="*/ 1752600 w 2076450"/>
                  <a:gd name="connsiteY54" fmla="*/ 3429000 h 3467100"/>
                  <a:gd name="connsiteX55" fmla="*/ 1778000 w 2076450"/>
                  <a:gd name="connsiteY55" fmla="*/ 3397250 h 3467100"/>
                  <a:gd name="connsiteX56" fmla="*/ 1752600 w 2076450"/>
                  <a:gd name="connsiteY56" fmla="*/ 3282950 h 3467100"/>
                  <a:gd name="connsiteX57" fmla="*/ 1752600 w 2076450"/>
                  <a:gd name="connsiteY57" fmla="*/ 3130550 h 3467100"/>
                  <a:gd name="connsiteX58" fmla="*/ 1771650 w 2076450"/>
                  <a:gd name="connsiteY58" fmla="*/ 2901950 h 3467100"/>
                  <a:gd name="connsiteX59" fmla="*/ 1828800 w 2076450"/>
                  <a:gd name="connsiteY59" fmla="*/ 2686050 h 3467100"/>
                  <a:gd name="connsiteX60" fmla="*/ 1841500 w 2076450"/>
                  <a:gd name="connsiteY60" fmla="*/ 2617561 h 3467100"/>
                  <a:gd name="connsiteX61" fmla="*/ 1870982 w 2076450"/>
                  <a:gd name="connsiteY61" fmla="*/ 2574474 h 3467100"/>
                  <a:gd name="connsiteX62" fmla="*/ 1885950 w 2076450"/>
                  <a:gd name="connsiteY62" fmla="*/ 2571750 h 3467100"/>
                  <a:gd name="connsiteX63" fmla="*/ 1949450 w 2076450"/>
                  <a:gd name="connsiteY63" fmla="*/ 2514600 h 3467100"/>
                  <a:gd name="connsiteX64" fmla="*/ 1962150 w 2076450"/>
                  <a:gd name="connsiteY64" fmla="*/ 2305050 h 3467100"/>
                  <a:gd name="connsiteX65" fmla="*/ 1917700 w 2076450"/>
                  <a:gd name="connsiteY65" fmla="*/ 1943100 h 3467100"/>
                  <a:gd name="connsiteX66" fmla="*/ 1879600 w 2076450"/>
                  <a:gd name="connsiteY66" fmla="*/ 1816100 h 3467100"/>
                  <a:gd name="connsiteX67" fmla="*/ 1898650 w 2076450"/>
                  <a:gd name="connsiteY67" fmla="*/ 1682750 h 3467100"/>
                  <a:gd name="connsiteX68" fmla="*/ 1943100 w 2076450"/>
                  <a:gd name="connsiteY68" fmla="*/ 1587500 h 3467100"/>
                  <a:gd name="connsiteX69" fmla="*/ 1962150 w 2076450"/>
                  <a:gd name="connsiteY69" fmla="*/ 1524000 h 3467100"/>
                  <a:gd name="connsiteX70" fmla="*/ 1930400 w 2076450"/>
                  <a:gd name="connsiteY70" fmla="*/ 1428750 h 3467100"/>
                  <a:gd name="connsiteX71" fmla="*/ 1943100 w 2076450"/>
                  <a:gd name="connsiteY71" fmla="*/ 1327150 h 3467100"/>
                  <a:gd name="connsiteX72" fmla="*/ 1936750 w 2076450"/>
                  <a:gd name="connsiteY72" fmla="*/ 1123950 h 3467100"/>
                  <a:gd name="connsiteX73" fmla="*/ 1917700 w 2076450"/>
                  <a:gd name="connsiteY73" fmla="*/ 1047750 h 3467100"/>
                  <a:gd name="connsiteX74" fmla="*/ 1943100 w 2076450"/>
                  <a:gd name="connsiteY74" fmla="*/ 1047750 h 3467100"/>
                  <a:gd name="connsiteX75" fmla="*/ 2000250 w 2076450"/>
                  <a:gd name="connsiteY75" fmla="*/ 1149350 h 3467100"/>
                  <a:gd name="connsiteX76" fmla="*/ 2000250 w 2076450"/>
                  <a:gd name="connsiteY76" fmla="*/ 1257300 h 3467100"/>
                  <a:gd name="connsiteX77" fmla="*/ 2032000 w 2076450"/>
                  <a:gd name="connsiteY77" fmla="*/ 1409700 h 3467100"/>
                  <a:gd name="connsiteX78" fmla="*/ 2012950 w 2076450"/>
                  <a:gd name="connsiteY78" fmla="*/ 1498600 h 3467100"/>
                  <a:gd name="connsiteX79" fmla="*/ 1987550 w 2076450"/>
                  <a:gd name="connsiteY79" fmla="*/ 1562100 h 3467100"/>
                  <a:gd name="connsiteX80" fmla="*/ 2006600 w 2076450"/>
                  <a:gd name="connsiteY80" fmla="*/ 1574800 h 3467100"/>
                  <a:gd name="connsiteX81" fmla="*/ 2051050 w 2076450"/>
                  <a:gd name="connsiteY81" fmla="*/ 1492250 h 3467100"/>
                  <a:gd name="connsiteX82" fmla="*/ 2076450 w 2076450"/>
                  <a:gd name="connsiteY82" fmla="*/ 1377950 h 3467100"/>
                  <a:gd name="connsiteX83" fmla="*/ 2051050 w 2076450"/>
                  <a:gd name="connsiteY83" fmla="*/ 1212850 h 3467100"/>
                  <a:gd name="connsiteX84" fmla="*/ 2051050 w 2076450"/>
                  <a:gd name="connsiteY84" fmla="*/ 1136650 h 3467100"/>
                  <a:gd name="connsiteX85" fmla="*/ 2019300 w 2076450"/>
                  <a:gd name="connsiteY85" fmla="*/ 1047750 h 3467100"/>
                  <a:gd name="connsiteX86" fmla="*/ 1974850 w 2076450"/>
                  <a:gd name="connsiteY86" fmla="*/ 958850 h 3467100"/>
                  <a:gd name="connsiteX87" fmla="*/ 1949450 w 2076450"/>
                  <a:gd name="connsiteY87" fmla="*/ 869950 h 3467100"/>
                  <a:gd name="connsiteX88" fmla="*/ 1911350 w 2076450"/>
                  <a:gd name="connsiteY88" fmla="*/ 711200 h 3467100"/>
                  <a:gd name="connsiteX89" fmla="*/ 1905000 w 2076450"/>
                  <a:gd name="connsiteY89" fmla="*/ 628650 h 3467100"/>
                  <a:gd name="connsiteX90" fmla="*/ 1885950 w 2076450"/>
                  <a:gd name="connsiteY90" fmla="*/ 488950 h 3467100"/>
                  <a:gd name="connsiteX91" fmla="*/ 1809750 w 2076450"/>
                  <a:gd name="connsiteY91" fmla="*/ 349250 h 3467100"/>
                  <a:gd name="connsiteX92" fmla="*/ 1714500 w 2076450"/>
                  <a:gd name="connsiteY92" fmla="*/ 228600 h 3467100"/>
                  <a:gd name="connsiteX93" fmla="*/ 1651000 w 2076450"/>
                  <a:gd name="connsiteY93" fmla="*/ 184150 h 3467100"/>
                  <a:gd name="connsiteX94" fmla="*/ 1619250 w 2076450"/>
                  <a:gd name="connsiteY94" fmla="*/ 114300 h 3467100"/>
                  <a:gd name="connsiteX95" fmla="*/ 1511300 w 2076450"/>
                  <a:gd name="connsiteY95" fmla="*/ 38100 h 3467100"/>
                  <a:gd name="connsiteX96" fmla="*/ 1314450 w 2076450"/>
                  <a:gd name="connsiteY96" fmla="*/ 0 h 3467100"/>
                  <a:gd name="connsiteX97" fmla="*/ 1181100 w 2076450"/>
                  <a:gd name="connsiteY97" fmla="*/ 12700 h 3467100"/>
                  <a:gd name="connsiteX98" fmla="*/ 1022350 w 2076450"/>
                  <a:gd name="connsiteY98" fmla="*/ 76200 h 3467100"/>
                  <a:gd name="connsiteX99" fmla="*/ 876300 w 2076450"/>
                  <a:gd name="connsiteY99" fmla="*/ 165100 h 3467100"/>
                  <a:gd name="connsiteX100" fmla="*/ 774700 w 2076450"/>
                  <a:gd name="connsiteY100" fmla="*/ 304800 h 3467100"/>
                  <a:gd name="connsiteX101" fmla="*/ 666750 w 2076450"/>
                  <a:gd name="connsiteY101" fmla="*/ 495300 h 3467100"/>
                  <a:gd name="connsiteX102" fmla="*/ 565150 w 2076450"/>
                  <a:gd name="connsiteY102" fmla="*/ 660400 h 3467100"/>
                  <a:gd name="connsiteX103" fmla="*/ 469900 w 2076450"/>
                  <a:gd name="connsiteY103" fmla="*/ 781050 h 3467100"/>
                  <a:gd name="connsiteX104" fmla="*/ 361950 w 2076450"/>
                  <a:gd name="connsiteY104" fmla="*/ 952500 h 3467100"/>
                  <a:gd name="connsiteX105" fmla="*/ 254000 w 2076450"/>
                  <a:gd name="connsiteY105" fmla="*/ 1117600 h 3467100"/>
                  <a:gd name="connsiteX106" fmla="*/ 241300 w 2076450"/>
                  <a:gd name="connsiteY106" fmla="*/ 1193800 h 3467100"/>
                  <a:gd name="connsiteX107" fmla="*/ 279400 w 2076450"/>
                  <a:gd name="connsiteY107" fmla="*/ 1270000 h 3467100"/>
                  <a:gd name="connsiteX108" fmla="*/ 311150 w 2076450"/>
                  <a:gd name="connsiteY108" fmla="*/ 1333500 h 3467100"/>
                  <a:gd name="connsiteX109" fmla="*/ 368300 w 2076450"/>
                  <a:gd name="connsiteY109" fmla="*/ 1352550 h 3467100"/>
                  <a:gd name="connsiteX110" fmla="*/ 323850 w 2076450"/>
                  <a:gd name="connsiteY110" fmla="*/ 1428750 h 3467100"/>
                  <a:gd name="connsiteX111" fmla="*/ 330200 w 2076450"/>
                  <a:gd name="connsiteY111" fmla="*/ 1644650 h 3467100"/>
                  <a:gd name="connsiteX112" fmla="*/ 336550 w 2076450"/>
                  <a:gd name="connsiteY112" fmla="*/ 1771650 h 3467100"/>
                  <a:gd name="connsiteX113" fmla="*/ 323850 w 2076450"/>
                  <a:gd name="connsiteY113" fmla="*/ 1917700 h 3467100"/>
                  <a:gd name="connsiteX114" fmla="*/ 381000 w 2076450"/>
                  <a:gd name="connsiteY114" fmla="*/ 2025650 h 3467100"/>
                  <a:gd name="connsiteX115" fmla="*/ 406400 w 2076450"/>
                  <a:gd name="connsiteY115" fmla="*/ 2146300 h 3467100"/>
                  <a:gd name="connsiteX116" fmla="*/ 431800 w 2076450"/>
                  <a:gd name="connsiteY116" fmla="*/ 2146300 h 3467100"/>
                  <a:gd name="connsiteX117" fmla="*/ 463550 w 2076450"/>
                  <a:gd name="connsiteY117" fmla="*/ 2419350 h 3467100"/>
                  <a:gd name="connsiteX118" fmla="*/ 387350 w 2076450"/>
                  <a:gd name="connsiteY118" fmla="*/ 2609850 h 3467100"/>
                  <a:gd name="connsiteX119" fmla="*/ 298450 w 2076450"/>
                  <a:gd name="connsiteY119" fmla="*/ 2863850 h 3467100"/>
                  <a:gd name="connsiteX120" fmla="*/ 273050 w 2076450"/>
                  <a:gd name="connsiteY120" fmla="*/ 2978150 h 3467100"/>
                  <a:gd name="connsiteX121" fmla="*/ 196850 w 2076450"/>
                  <a:gd name="connsiteY121" fmla="*/ 3086100 h 3467100"/>
                  <a:gd name="connsiteX122" fmla="*/ 0 w 2076450"/>
                  <a:gd name="connsiteY122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390650 w 2076450"/>
                  <a:gd name="connsiteY41" fmla="*/ 2686050 h 3467100"/>
                  <a:gd name="connsiteX42" fmla="*/ 1261836 w 2076450"/>
                  <a:gd name="connsiteY42" fmla="*/ 2988129 h 3467100"/>
                  <a:gd name="connsiteX43" fmla="*/ 1346200 w 2076450"/>
                  <a:gd name="connsiteY43" fmla="*/ 3086100 h 3467100"/>
                  <a:gd name="connsiteX44" fmla="*/ 1308100 w 2076450"/>
                  <a:gd name="connsiteY44" fmla="*/ 3225800 h 3467100"/>
                  <a:gd name="connsiteX45" fmla="*/ 1225550 w 2076450"/>
                  <a:gd name="connsiteY45" fmla="*/ 3162300 h 3467100"/>
                  <a:gd name="connsiteX46" fmla="*/ 1085850 w 2076450"/>
                  <a:gd name="connsiteY46" fmla="*/ 3175000 h 3467100"/>
                  <a:gd name="connsiteX47" fmla="*/ 1085850 w 2076450"/>
                  <a:gd name="connsiteY47" fmla="*/ 3225800 h 3467100"/>
                  <a:gd name="connsiteX48" fmla="*/ 1219200 w 2076450"/>
                  <a:gd name="connsiteY48" fmla="*/ 3435350 h 3467100"/>
                  <a:gd name="connsiteX49" fmla="*/ 1441450 w 2076450"/>
                  <a:gd name="connsiteY49" fmla="*/ 3422650 h 3467100"/>
                  <a:gd name="connsiteX50" fmla="*/ 1511300 w 2076450"/>
                  <a:gd name="connsiteY50" fmla="*/ 3467100 h 3467100"/>
                  <a:gd name="connsiteX51" fmla="*/ 1625600 w 2076450"/>
                  <a:gd name="connsiteY51" fmla="*/ 3467100 h 3467100"/>
                  <a:gd name="connsiteX52" fmla="*/ 1670050 w 2076450"/>
                  <a:gd name="connsiteY52" fmla="*/ 3429000 h 3467100"/>
                  <a:gd name="connsiteX53" fmla="*/ 1752600 w 2076450"/>
                  <a:gd name="connsiteY53" fmla="*/ 3429000 h 3467100"/>
                  <a:gd name="connsiteX54" fmla="*/ 1778000 w 2076450"/>
                  <a:gd name="connsiteY54" fmla="*/ 3397250 h 3467100"/>
                  <a:gd name="connsiteX55" fmla="*/ 1752600 w 2076450"/>
                  <a:gd name="connsiteY55" fmla="*/ 3282950 h 3467100"/>
                  <a:gd name="connsiteX56" fmla="*/ 1752600 w 2076450"/>
                  <a:gd name="connsiteY56" fmla="*/ 3130550 h 3467100"/>
                  <a:gd name="connsiteX57" fmla="*/ 1771650 w 2076450"/>
                  <a:gd name="connsiteY57" fmla="*/ 2901950 h 3467100"/>
                  <a:gd name="connsiteX58" fmla="*/ 1828800 w 2076450"/>
                  <a:gd name="connsiteY58" fmla="*/ 2686050 h 3467100"/>
                  <a:gd name="connsiteX59" fmla="*/ 1841500 w 2076450"/>
                  <a:gd name="connsiteY59" fmla="*/ 2617561 h 3467100"/>
                  <a:gd name="connsiteX60" fmla="*/ 1870982 w 2076450"/>
                  <a:gd name="connsiteY60" fmla="*/ 2574474 h 3467100"/>
                  <a:gd name="connsiteX61" fmla="*/ 1885950 w 2076450"/>
                  <a:gd name="connsiteY61" fmla="*/ 2571750 h 3467100"/>
                  <a:gd name="connsiteX62" fmla="*/ 1949450 w 2076450"/>
                  <a:gd name="connsiteY62" fmla="*/ 2514600 h 3467100"/>
                  <a:gd name="connsiteX63" fmla="*/ 1962150 w 2076450"/>
                  <a:gd name="connsiteY63" fmla="*/ 2305050 h 3467100"/>
                  <a:gd name="connsiteX64" fmla="*/ 1917700 w 2076450"/>
                  <a:gd name="connsiteY64" fmla="*/ 1943100 h 3467100"/>
                  <a:gd name="connsiteX65" fmla="*/ 1879600 w 2076450"/>
                  <a:gd name="connsiteY65" fmla="*/ 1816100 h 3467100"/>
                  <a:gd name="connsiteX66" fmla="*/ 1898650 w 2076450"/>
                  <a:gd name="connsiteY66" fmla="*/ 1682750 h 3467100"/>
                  <a:gd name="connsiteX67" fmla="*/ 1943100 w 2076450"/>
                  <a:gd name="connsiteY67" fmla="*/ 1587500 h 3467100"/>
                  <a:gd name="connsiteX68" fmla="*/ 1962150 w 2076450"/>
                  <a:gd name="connsiteY68" fmla="*/ 1524000 h 3467100"/>
                  <a:gd name="connsiteX69" fmla="*/ 1930400 w 2076450"/>
                  <a:gd name="connsiteY69" fmla="*/ 1428750 h 3467100"/>
                  <a:gd name="connsiteX70" fmla="*/ 1943100 w 2076450"/>
                  <a:gd name="connsiteY70" fmla="*/ 1327150 h 3467100"/>
                  <a:gd name="connsiteX71" fmla="*/ 1936750 w 2076450"/>
                  <a:gd name="connsiteY71" fmla="*/ 1123950 h 3467100"/>
                  <a:gd name="connsiteX72" fmla="*/ 1917700 w 2076450"/>
                  <a:gd name="connsiteY72" fmla="*/ 1047750 h 3467100"/>
                  <a:gd name="connsiteX73" fmla="*/ 1943100 w 2076450"/>
                  <a:gd name="connsiteY73" fmla="*/ 1047750 h 3467100"/>
                  <a:gd name="connsiteX74" fmla="*/ 2000250 w 2076450"/>
                  <a:gd name="connsiteY74" fmla="*/ 1149350 h 3467100"/>
                  <a:gd name="connsiteX75" fmla="*/ 2000250 w 2076450"/>
                  <a:gd name="connsiteY75" fmla="*/ 1257300 h 3467100"/>
                  <a:gd name="connsiteX76" fmla="*/ 2032000 w 2076450"/>
                  <a:gd name="connsiteY76" fmla="*/ 1409700 h 3467100"/>
                  <a:gd name="connsiteX77" fmla="*/ 2012950 w 2076450"/>
                  <a:gd name="connsiteY77" fmla="*/ 1498600 h 3467100"/>
                  <a:gd name="connsiteX78" fmla="*/ 1987550 w 2076450"/>
                  <a:gd name="connsiteY78" fmla="*/ 1562100 h 3467100"/>
                  <a:gd name="connsiteX79" fmla="*/ 2006600 w 2076450"/>
                  <a:gd name="connsiteY79" fmla="*/ 1574800 h 3467100"/>
                  <a:gd name="connsiteX80" fmla="*/ 2051050 w 2076450"/>
                  <a:gd name="connsiteY80" fmla="*/ 1492250 h 3467100"/>
                  <a:gd name="connsiteX81" fmla="*/ 2076450 w 2076450"/>
                  <a:gd name="connsiteY81" fmla="*/ 1377950 h 3467100"/>
                  <a:gd name="connsiteX82" fmla="*/ 2051050 w 2076450"/>
                  <a:gd name="connsiteY82" fmla="*/ 1212850 h 3467100"/>
                  <a:gd name="connsiteX83" fmla="*/ 2051050 w 2076450"/>
                  <a:gd name="connsiteY83" fmla="*/ 1136650 h 3467100"/>
                  <a:gd name="connsiteX84" fmla="*/ 2019300 w 2076450"/>
                  <a:gd name="connsiteY84" fmla="*/ 1047750 h 3467100"/>
                  <a:gd name="connsiteX85" fmla="*/ 1974850 w 2076450"/>
                  <a:gd name="connsiteY85" fmla="*/ 958850 h 3467100"/>
                  <a:gd name="connsiteX86" fmla="*/ 1949450 w 2076450"/>
                  <a:gd name="connsiteY86" fmla="*/ 869950 h 3467100"/>
                  <a:gd name="connsiteX87" fmla="*/ 1911350 w 2076450"/>
                  <a:gd name="connsiteY87" fmla="*/ 711200 h 3467100"/>
                  <a:gd name="connsiteX88" fmla="*/ 1905000 w 2076450"/>
                  <a:gd name="connsiteY88" fmla="*/ 628650 h 3467100"/>
                  <a:gd name="connsiteX89" fmla="*/ 1885950 w 2076450"/>
                  <a:gd name="connsiteY89" fmla="*/ 488950 h 3467100"/>
                  <a:gd name="connsiteX90" fmla="*/ 1809750 w 2076450"/>
                  <a:gd name="connsiteY90" fmla="*/ 349250 h 3467100"/>
                  <a:gd name="connsiteX91" fmla="*/ 1714500 w 2076450"/>
                  <a:gd name="connsiteY91" fmla="*/ 228600 h 3467100"/>
                  <a:gd name="connsiteX92" fmla="*/ 1651000 w 2076450"/>
                  <a:gd name="connsiteY92" fmla="*/ 184150 h 3467100"/>
                  <a:gd name="connsiteX93" fmla="*/ 1619250 w 2076450"/>
                  <a:gd name="connsiteY93" fmla="*/ 114300 h 3467100"/>
                  <a:gd name="connsiteX94" fmla="*/ 1511300 w 2076450"/>
                  <a:gd name="connsiteY94" fmla="*/ 38100 h 3467100"/>
                  <a:gd name="connsiteX95" fmla="*/ 1314450 w 2076450"/>
                  <a:gd name="connsiteY95" fmla="*/ 0 h 3467100"/>
                  <a:gd name="connsiteX96" fmla="*/ 1181100 w 2076450"/>
                  <a:gd name="connsiteY96" fmla="*/ 12700 h 3467100"/>
                  <a:gd name="connsiteX97" fmla="*/ 1022350 w 2076450"/>
                  <a:gd name="connsiteY97" fmla="*/ 76200 h 3467100"/>
                  <a:gd name="connsiteX98" fmla="*/ 876300 w 2076450"/>
                  <a:gd name="connsiteY98" fmla="*/ 165100 h 3467100"/>
                  <a:gd name="connsiteX99" fmla="*/ 774700 w 2076450"/>
                  <a:gd name="connsiteY99" fmla="*/ 304800 h 3467100"/>
                  <a:gd name="connsiteX100" fmla="*/ 666750 w 2076450"/>
                  <a:gd name="connsiteY100" fmla="*/ 495300 h 3467100"/>
                  <a:gd name="connsiteX101" fmla="*/ 565150 w 2076450"/>
                  <a:gd name="connsiteY101" fmla="*/ 660400 h 3467100"/>
                  <a:gd name="connsiteX102" fmla="*/ 469900 w 2076450"/>
                  <a:gd name="connsiteY102" fmla="*/ 781050 h 3467100"/>
                  <a:gd name="connsiteX103" fmla="*/ 361950 w 2076450"/>
                  <a:gd name="connsiteY103" fmla="*/ 952500 h 3467100"/>
                  <a:gd name="connsiteX104" fmla="*/ 254000 w 2076450"/>
                  <a:gd name="connsiteY104" fmla="*/ 1117600 h 3467100"/>
                  <a:gd name="connsiteX105" fmla="*/ 241300 w 2076450"/>
                  <a:gd name="connsiteY105" fmla="*/ 1193800 h 3467100"/>
                  <a:gd name="connsiteX106" fmla="*/ 279400 w 2076450"/>
                  <a:gd name="connsiteY106" fmla="*/ 1270000 h 3467100"/>
                  <a:gd name="connsiteX107" fmla="*/ 311150 w 2076450"/>
                  <a:gd name="connsiteY107" fmla="*/ 1333500 h 3467100"/>
                  <a:gd name="connsiteX108" fmla="*/ 368300 w 2076450"/>
                  <a:gd name="connsiteY108" fmla="*/ 1352550 h 3467100"/>
                  <a:gd name="connsiteX109" fmla="*/ 323850 w 2076450"/>
                  <a:gd name="connsiteY109" fmla="*/ 1428750 h 3467100"/>
                  <a:gd name="connsiteX110" fmla="*/ 330200 w 2076450"/>
                  <a:gd name="connsiteY110" fmla="*/ 1644650 h 3467100"/>
                  <a:gd name="connsiteX111" fmla="*/ 336550 w 2076450"/>
                  <a:gd name="connsiteY111" fmla="*/ 1771650 h 3467100"/>
                  <a:gd name="connsiteX112" fmla="*/ 323850 w 2076450"/>
                  <a:gd name="connsiteY112" fmla="*/ 1917700 h 3467100"/>
                  <a:gd name="connsiteX113" fmla="*/ 381000 w 2076450"/>
                  <a:gd name="connsiteY113" fmla="*/ 2025650 h 3467100"/>
                  <a:gd name="connsiteX114" fmla="*/ 406400 w 2076450"/>
                  <a:gd name="connsiteY114" fmla="*/ 2146300 h 3467100"/>
                  <a:gd name="connsiteX115" fmla="*/ 431800 w 2076450"/>
                  <a:gd name="connsiteY115" fmla="*/ 2146300 h 3467100"/>
                  <a:gd name="connsiteX116" fmla="*/ 463550 w 2076450"/>
                  <a:gd name="connsiteY116" fmla="*/ 2419350 h 3467100"/>
                  <a:gd name="connsiteX117" fmla="*/ 387350 w 2076450"/>
                  <a:gd name="connsiteY117" fmla="*/ 2609850 h 3467100"/>
                  <a:gd name="connsiteX118" fmla="*/ 298450 w 2076450"/>
                  <a:gd name="connsiteY118" fmla="*/ 2863850 h 3467100"/>
                  <a:gd name="connsiteX119" fmla="*/ 273050 w 2076450"/>
                  <a:gd name="connsiteY119" fmla="*/ 2978150 h 3467100"/>
                  <a:gd name="connsiteX120" fmla="*/ 196850 w 2076450"/>
                  <a:gd name="connsiteY120" fmla="*/ 3086100 h 3467100"/>
                  <a:gd name="connsiteX121" fmla="*/ 0 w 2076450"/>
                  <a:gd name="connsiteY121" fmla="*/ 3168650 h 3467100"/>
                  <a:gd name="connsiteX0" fmla="*/ 0 w 2076450"/>
                  <a:gd name="connsiteY0" fmla="*/ 3168650 h 3467100"/>
                  <a:gd name="connsiteX1" fmla="*/ 209550 w 2076450"/>
                  <a:gd name="connsiteY1" fmla="*/ 3187700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390650 w 2076450"/>
                  <a:gd name="connsiteY41" fmla="*/ 2686050 h 3467100"/>
                  <a:gd name="connsiteX42" fmla="*/ 1261836 w 2076450"/>
                  <a:gd name="connsiteY42" fmla="*/ 2988129 h 3467100"/>
                  <a:gd name="connsiteX43" fmla="*/ 1346200 w 2076450"/>
                  <a:gd name="connsiteY43" fmla="*/ 3086100 h 3467100"/>
                  <a:gd name="connsiteX44" fmla="*/ 1293131 w 2076450"/>
                  <a:gd name="connsiteY44" fmla="*/ 3190875 h 3467100"/>
                  <a:gd name="connsiteX45" fmla="*/ 1225550 w 2076450"/>
                  <a:gd name="connsiteY45" fmla="*/ 3162300 h 3467100"/>
                  <a:gd name="connsiteX46" fmla="*/ 1085850 w 2076450"/>
                  <a:gd name="connsiteY46" fmla="*/ 3175000 h 3467100"/>
                  <a:gd name="connsiteX47" fmla="*/ 1085850 w 2076450"/>
                  <a:gd name="connsiteY47" fmla="*/ 3225800 h 3467100"/>
                  <a:gd name="connsiteX48" fmla="*/ 1219200 w 2076450"/>
                  <a:gd name="connsiteY48" fmla="*/ 3435350 h 3467100"/>
                  <a:gd name="connsiteX49" fmla="*/ 1441450 w 2076450"/>
                  <a:gd name="connsiteY49" fmla="*/ 3422650 h 3467100"/>
                  <a:gd name="connsiteX50" fmla="*/ 1511300 w 2076450"/>
                  <a:gd name="connsiteY50" fmla="*/ 3467100 h 3467100"/>
                  <a:gd name="connsiteX51" fmla="*/ 1625600 w 2076450"/>
                  <a:gd name="connsiteY51" fmla="*/ 3467100 h 3467100"/>
                  <a:gd name="connsiteX52" fmla="*/ 1670050 w 2076450"/>
                  <a:gd name="connsiteY52" fmla="*/ 3429000 h 3467100"/>
                  <a:gd name="connsiteX53" fmla="*/ 1752600 w 2076450"/>
                  <a:gd name="connsiteY53" fmla="*/ 3429000 h 3467100"/>
                  <a:gd name="connsiteX54" fmla="*/ 1778000 w 2076450"/>
                  <a:gd name="connsiteY54" fmla="*/ 3397250 h 3467100"/>
                  <a:gd name="connsiteX55" fmla="*/ 1752600 w 2076450"/>
                  <a:gd name="connsiteY55" fmla="*/ 3282950 h 3467100"/>
                  <a:gd name="connsiteX56" fmla="*/ 1752600 w 2076450"/>
                  <a:gd name="connsiteY56" fmla="*/ 3130550 h 3467100"/>
                  <a:gd name="connsiteX57" fmla="*/ 1771650 w 2076450"/>
                  <a:gd name="connsiteY57" fmla="*/ 2901950 h 3467100"/>
                  <a:gd name="connsiteX58" fmla="*/ 1828800 w 2076450"/>
                  <a:gd name="connsiteY58" fmla="*/ 2686050 h 3467100"/>
                  <a:gd name="connsiteX59" fmla="*/ 1841500 w 2076450"/>
                  <a:gd name="connsiteY59" fmla="*/ 2617561 h 3467100"/>
                  <a:gd name="connsiteX60" fmla="*/ 1870982 w 2076450"/>
                  <a:gd name="connsiteY60" fmla="*/ 2574474 h 3467100"/>
                  <a:gd name="connsiteX61" fmla="*/ 1885950 w 2076450"/>
                  <a:gd name="connsiteY61" fmla="*/ 2571750 h 3467100"/>
                  <a:gd name="connsiteX62" fmla="*/ 1949450 w 2076450"/>
                  <a:gd name="connsiteY62" fmla="*/ 2514600 h 3467100"/>
                  <a:gd name="connsiteX63" fmla="*/ 1962150 w 2076450"/>
                  <a:gd name="connsiteY63" fmla="*/ 2305050 h 3467100"/>
                  <a:gd name="connsiteX64" fmla="*/ 1917700 w 2076450"/>
                  <a:gd name="connsiteY64" fmla="*/ 1943100 h 3467100"/>
                  <a:gd name="connsiteX65" fmla="*/ 1879600 w 2076450"/>
                  <a:gd name="connsiteY65" fmla="*/ 1816100 h 3467100"/>
                  <a:gd name="connsiteX66" fmla="*/ 1898650 w 2076450"/>
                  <a:gd name="connsiteY66" fmla="*/ 1682750 h 3467100"/>
                  <a:gd name="connsiteX67" fmla="*/ 1943100 w 2076450"/>
                  <a:gd name="connsiteY67" fmla="*/ 1587500 h 3467100"/>
                  <a:gd name="connsiteX68" fmla="*/ 1962150 w 2076450"/>
                  <a:gd name="connsiteY68" fmla="*/ 1524000 h 3467100"/>
                  <a:gd name="connsiteX69" fmla="*/ 1930400 w 2076450"/>
                  <a:gd name="connsiteY69" fmla="*/ 1428750 h 3467100"/>
                  <a:gd name="connsiteX70" fmla="*/ 1943100 w 2076450"/>
                  <a:gd name="connsiteY70" fmla="*/ 1327150 h 3467100"/>
                  <a:gd name="connsiteX71" fmla="*/ 1936750 w 2076450"/>
                  <a:gd name="connsiteY71" fmla="*/ 1123950 h 3467100"/>
                  <a:gd name="connsiteX72" fmla="*/ 1917700 w 2076450"/>
                  <a:gd name="connsiteY72" fmla="*/ 1047750 h 3467100"/>
                  <a:gd name="connsiteX73" fmla="*/ 1943100 w 2076450"/>
                  <a:gd name="connsiteY73" fmla="*/ 1047750 h 3467100"/>
                  <a:gd name="connsiteX74" fmla="*/ 2000250 w 2076450"/>
                  <a:gd name="connsiteY74" fmla="*/ 1149350 h 3467100"/>
                  <a:gd name="connsiteX75" fmla="*/ 2000250 w 2076450"/>
                  <a:gd name="connsiteY75" fmla="*/ 1257300 h 3467100"/>
                  <a:gd name="connsiteX76" fmla="*/ 2032000 w 2076450"/>
                  <a:gd name="connsiteY76" fmla="*/ 1409700 h 3467100"/>
                  <a:gd name="connsiteX77" fmla="*/ 2012950 w 2076450"/>
                  <a:gd name="connsiteY77" fmla="*/ 1498600 h 3467100"/>
                  <a:gd name="connsiteX78" fmla="*/ 1987550 w 2076450"/>
                  <a:gd name="connsiteY78" fmla="*/ 1562100 h 3467100"/>
                  <a:gd name="connsiteX79" fmla="*/ 2006600 w 2076450"/>
                  <a:gd name="connsiteY79" fmla="*/ 1574800 h 3467100"/>
                  <a:gd name="connsiteX80" fmla="*/ 2051050 w 2076450"/>
                  <a:gd name="connsiteY80" fmla="*/ 1492250 h 3467100"/>
                  <a:gd name="connsiteX81" fmla="*/ 2076450 w 2076450"/>
                  <a:gd name="connsiteY81" fmla="*/ 1377950 h 3467100"/>
                  <a:gd name="connsiteX82" fmla="*/ 2051050 w 2076450"/>
                  <a:gd name="connsiteY82" fmla="*/ 1212850 h 3467100"/>
                  <a:gd name="connsiteX83" fmla="*/ 2051050 w 2076450"/>
                  <a:gd name="connsiteY83" fmla="*/ 1136650 h 3467100"/>
                  <a:gd name="connsiteX84" fmla="*/ 2019300 w 2076450"/>
                  <a:gd name="connsiteY84" fmla="*/ 1047750 h 3467100"/>
                  <a:gd name="connsiteX85" fmla="*/ 1974850 w 2076450"/>
                  <a:gd name="connsiteY85" fmla="*/ 958850 h 3467100"/>
                  <a:gd name="connsiteX86" fmla="*/ 1949450 w 2076450"/>
                  <a:gd name="connsiteY86" fmla="*/ 869950 h 3467100"/>
                  <a:gd name="connsiteX87" fmla="*/ 1911350 w 2076450"/>
                  <a:gd name="connsiteY87" fmla="*/ 711200 h 3467100"/>
                  <a:gd name="connsiteX88" fmla="*/ 1905000 w 2076450"/>
                  <a:gd name="connsiteY88" fmla="*/ 628650 h 3467100"/>
                  <a:gd name="connsiteX89" fmla="*/ 1885950 w 2076450"/>
                  <a:gd name="connsiteY89" fmla="*/ 488950 h 3467100"/>
                  <a:gd name="connsiteX90" fmla="*/ 1809750 w 2076450"/>
                  <a:gd name="connsiteY90" fmla="*/ 349250 h 3467100"/>
                  <a:gd name="connsiteX91" fmla="*/ 1714500 w 2076450"/>
                  <a:gd name="connsiteY91" fmla="*/ 228600 h 3467100"/>
                  <a:gd name="connsiteX92" fmla="*/ 1651000 w 2076450"/>
                  <a:gd name="connsiteY92" fmla="*/ 184150 h 3467100"/>
                  <a:gd name="connsiteX93" fmla="*/ 1619250 w 2076450"/>
                  <a:gd name="connsiteY93" fmla="*/ 114300 h 3467100"/>
                  <a:gd name="connsiteX94" fmla="*/ 1511300 w 2076450"/>
                  <a:gd name="connsiteY94" fmla="*/ 38100 h 3467100"/>
                  <a:gd name="connsiteX95" fmla="*/ 1314450 w 2076450"/>
                  <a:gd name="connsiteY95" fmla="*/ 0 h 3467100"/>
                  <a:gd name="connsiteX96" fmla="*/ 1181100 w 2076450"/>
                  <a:gd name="connsiteY96" fmla="*/ 12700 h 3467100"/>
                  <a:gd name="connsiteX97" fmla="*/ 1022350 w 2076450"/>
                  <a:gd name="connsiteY97" fmla="*/ 76200 h 3467100"/>
                  <a:gd name="connsiteX98" fmla="*/ 876300 w 2076450"/>
                  <a:gd name="connsiteY98" fmla="*/ 165100 h 3467100"/>
                  <a:gd name="connsiteX99" fmla="*/ 774700 w 2076450"/>
                  <a:gd name="connsiteY99" fmla="*/ 304800 h 3467100"/>
                  <a:gd name="connsiteX100" fmla="*/ 666750 w 2076450"/>
                  <a:gd name="connsiteY100" fmla="*/ 495300 h 3467100"/>
                  <a:gd name="connsiteX101" fmla="*/ 565150 w 2076450"/>
                  <a:gd name="connsiteY101" fmla="*/ 660400 h 3467100"/>
                  <a:gd name="connsiteX102" fmla="*/ 469900 w 2076450"/>
                  <a:gd name="connsiteY102" fmla="*/ 781050 h 3467100"/>
                  <a:gd name="connsiteX103" fmla="*/ 361950 w 2076450"/>
                  <a:gd name="connsiteY103" fmla="*/ 952500 h 3467100"/>
                  <a:gd name="connsiteX104" fmla="*/ 254000 w 2076450"/>
                  <a:gd name="connsiteY104" fmla="*/ 1117600 h 3467100"/>
                  <a:gd name="connsiteX105" fmla="*/ 241300 w 2076450"/>
                  <a:gd name="connsiteY105" fmla="*/ 1193800 h 3467100"/>
                  <a:gd name="connsiteX106" fmla="*/ 279400 w 2076450"/>
                  <a:gd name="connsiteY106" fmla="*/ 1270000 h 3467100"/>
                  <a:gd name="connsiteX107" fmla="*/ 311150 w 2076450"/>
                  <a:gd name="connsiteY107" fmla="*/ 1333500 h 3467100"/>
                  <a:gd name="connsiteX108" fmla="*/ 368300 w 2076450"/>
                  <a:gd name="connsiteY108" fmla="*/ 1352550 h 3467100"/>
                  <a:gd name="connsiteX109" fmla="*/ 323850 w 2076450"/>
                  <a:gd name="connsiteY109" fmla="*/ 1428750 h 3467100"/>
                  <a:gd name="connsiteX110" fmla="*/ 330200 w 2076450"/>
                  <a:gd name="connsiteY110" fmla="*/ 1644650 h 3467100"/>
                  <a:gd name="connsiteX111" fmla="*/ 336550 w 2076450"/>
                  <a:gd name="connsiteY111" fmla="*/ 1771650 h 3467100"/>
                  <a:gd name="connsiteX112" fmla="*/ 323850 w 2076450"/>
                  <a:gd name="connsiteY112" fmla="*/ 1917700 h 3467100"/>
                  <a:gd name="connsiteX113" fmla="*/ 381000 w 2076450"/>
                  <a:gd name="connsiteY113" fmla="*/ 2025650 h 3467100"/>
                  <a:gd name="connsiteX114" fmla="*/ 406400 w 2076450"/>
                  <a:gd name="connsiteY114" fmla="*/ 2146300 h 3467100"/>
                  <a:gd name="connsiteX115" fmla="*/ 431800 w 2076450"/>
                  <a:gd name="connsiteY115" fmla="*/ 2146300 h 3467100"/>
                  <a:gd name="connsiteX116" fmla="*/ 463550 w 2076450"/>
                  <a:gd name="connsiteY116" fmla="*/ 2419350 h 3467100"/>
                  <a:gd name="connsiteX117" fmla="*/ 387350 w 2076450"/>
                  <a:gd name="connsiteY117" fmla="*/ 2609850 h 3467100"/>
                  <a:gd name="connsiteX118" fmla="*/ 298450 w 2076450"/>
                  <a:gd name="connsiteY118" fmla="*/ 2863850 h 3467100"/>
                  <a:gd name="connsiteX119" fmla="*/ 273050 w 2076450"/>
                  <a:gd name="connsiteY119" fmla="*/ 2978150 h 3467100"/>
                  <a:gd name="connsiteX120" fmla="*/ 196850 w 2076450"/>
                  <a:gd name="connsiteY120" fmla="*/ 3086100 h 3467100"/>
                  <a:gd name="connsiteX121" fmla="*/ 0 w 2076450"/>
                  <a:gd name="connsiteY121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55700 w 2076450"/>
                  <a:gd name="connsiteY19" fmla="*/ 52705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390650 w 2076450"/>
                  <a:gd name="connsiteY41" fmla="*/ 2686050 h 3467100"/>
                  <a:gd name="connsiteX42" fmla="*/ 1261836 w 2076450"/>
                  <a:gd name="connsiteY42" fmla="*/ 2988129 h 3467100"/>
                  <a:gd name="connsiteX43" fmla="*/ 1346200 w 2076450"/>
                  <a:gd name="connsiteY43" fmla="*/ 3086100 h 3467100"/>
                  <a:gd name="connsiteX44" fmla="*/ 1293131 w 2076450"/>
                  <a:gd name="connsiteY44" fmla="*/ 3190875 h 3467100"/>
                  <a:gd name="connsiteX45" fmla="*/ 1225550 w 2076450"/>
                  <a:gd name="connsiteY45" fmla="*/ 3162300 h 3467100"/>
                  <a:gd name="connsiteX46" fmla="*/ 1085850 w 2076450"/>
                  <a:gd name="connsiteY46" fmla="*/ 3175000 h 3467100"/>
                  <a:gd name="connsiteX47" fmla="*/ 1085850 w 2076450"/>
                  <a:gd name="connsiteY47" fmla="*/ 3225800 h 3467100"/>
                  <a:gd name="connsiteX48" fmla="*/ 1219200 w 2076450"/>
                  <a:gd name="connsiteY48" fmla="*/ 3435350 h 3467100"/>
                  <a:gd name="connsiteX49" fmla="*/ 1441450 w 2076450"/>
                  <a:gd name="connsiteY49" fmla="*/ 3422650 h 3467100"/>
                  <a:gd name="connsiteX50" fmla="*/ 1511300 w 2076450"/>
                  <a:gd name="connsiteY50" fmla="*/ 3467100 h 3467100"/>
                  <a:gd name="connsiteX51" fmla="*/ 1625600 w 2076450"/>
                  <a:gd name="connsiteY51" fmla="*/ 3467100 h 3467100"/>
                  <a:gd name="connsiteX52" fmla="*/ 1670050 w 2076450"/>
                  <a:gd name="connsiteY52" fmla="*/ 3429000 h 3467100"/>
                  <a:gd name="connsiteX53" fmla="*/ 1752600 w 2076450"/>
                  <a:gd name="connsiteY53" fmla="*/ 3429000 h 3467100"/>
                  <a:gd name="connsiteX54" fmla="*/ 1778000 w 2076450"/>
                  <a:gd name="connsiteY54" fmla="*/ 3397250 h 3467100"/>
                  <a:gd name="connsiteX55" fmla="*/ 1752600 w 2076450"/>
                  <a:gd name="connsiteY55" fmla="*/ 3282950 h 3467100"/>
                  <a:gd name="connsiteX56" fmla="*/ 1752600 w 2076450"/>
                  <a:gd name="connsiteY56" fmla="*/ 3130550 h 3467100"/>
                  <a:gd name="connsiteX57" fmla="*/ 1771650 w 2076450"/>
                  <a:gd name="connsiteY57" fmla="*/ 2901950 h 3467100"/>
                  <a:gd name="connsiteX58" fmla="*/ 1828800 w 2076450"/>
                  <a:gd name="connsiteY58" fmla="*/ 2686050 h 3467100"/>
                  <a:gd name="connsiteX59" fmla="*/ 1841500 w 2076450"/>
                  <a:gd name="connsiteY59" fmla="*/ 2617561 h 3467100"/>
                  <a:gd name="connsiteX60" fmla="*/ 1870982 w 2076450"/>
                  <a:gd name="connsiteY60" fmla="*/ 2574474 h 3467100"/>
                  <a:gd name="connsiteX61" fmla="*/ 1885950 w 2076450"/>
                  <a:gd name="connsiteY61" fmla="*/ 2571750 h 3467100"/>
                  <a:gd name="connsiteX62" fmla="*/ 1949450 w 2076450"/>
                  <a:gd name="connsiteY62" fmla="*/ 2514600 h 3467100"/>
                  <a:gd name="connsiteX63" fmla="*/ 1962150 w 2076450"/>
                  <a:gd name="connsiteY63" fmla="*/ 2305050 h 3467100"/>
                  <a:gd name="connsiteX64" fmla="*/ 1917700 w 2076450"/>
                  <a:gd name="connsiteY64" fmla="*/ 1943100 h 3467100"/>
                  <a:gd name="connsiteX65" fmla="*/ 1879600 w 2076450"/>
                  <a:gd name="connsiteY65" fmla="*/ 1816100 h 3467100"/>
                  <a:gd name="connsiteX66" fmla="*/ 1898650 w 2076450"/>
                  <a:gd name="connsiteY66" fmla="*/ 1682750 h 3467100"/>
                  <a:gd name="connsiteX67" fmla="*/ 1943100 w 2076450"/>
                  <a:gd name="connsiteY67" fmla="*/ 1587500 h 3467100"/>
                  <a:gd name="connsiteX68" fmla="*/ 1962150 w 2076450"/>
                  <a:gd name="connsiteY68" fmla="*/ 1524000 h 3467100"/>
                  <a:gd name="connsiteX69" fmla="*/ 1930400 w 2076450"/>
                  <a:gd name="connsiteY69" fmla="*/ 1428750 h 3467100"/>
                  <a:gd name="connsiteX70" fmla="*/ 1943100 w 2076450"/>
                  <a:gd name="connsiteY70" fmla="*/ 1327150 h 3467100"/>
                  <a:gd name="connsiteX71" fmla="*/ 1936750 w 2076450"/>
                  <a:gd name="connsiteY71" fmla="*/ 1123950 h 3467100"/>
                  <a:gd name="connsiteX72" fmla="*/ 1917700 w 2076450"/>
                  <a:gd name="connsiteY72" fmla="*/ 1047750 h 3467100"/>
                  <a:gd name="connsiteX73" fmla="*/ 1943100 w 2076450"/>
                  <a:gd name="connsiteY73" fmla="*/ 1047750 h 3467100"/>
                  <a:gd name="connsiteX74" fmla="*/ 2000250 w 2076450"/>
                  <a:gd name="connsiteY74" fmla="*/ 1149350 h 3467100"/>
                  <a:gd name="connsiteX75" fmla="*/ 2000250 w 2076450"/>
                  <a:gd name="connsiteY75" fmla="*/ 1257300 h 3467100"/>
                  <a:gd name="connsiteX76" fmla="*/ 2032000 w 2076450"/>
                  <a:gd name="connsiteY76" fmla="*/ 1409700 h 3467100"/>
                  <a:gd name="connsiteX77" fmla="*/ 2012950 w 2076450"/>
                  <a:gd name="connsiteY77" fmla="*/ 1498600 h 3467100"/>
                  <a:gd name="connsiteX78" fmla="*/ 1987550 w 2076450"/>
                  <a:gd name="connsiteY78" fmla="*/ 1562100 h 3467100"/>
                  <a:gd name="connsiteX79" fmla="*/ 2006600 w 2076450"/>
                  <a:gd name="connsiteY79" fmla="*/ 1574800 h 3467100"/>
                  <a:gd name="connsiteX80" fmla="*/ 2051050 w 2076450"/>
                  <a:gd name="connsiteY80" fmla="*/ 1492250 h 3467100"/>
                  <a:gd name="connsiteX81" fmla="*/ 2076450 w 2076450"/>
                  <a:gd name="connsiteY81" fmla="*/ 1377950 h 3467100"/>
                  <a:gd name="connsiteX82" fmla="*/ 2051050 w 2076450"/>
                  <a:gd name="connsiteY82" fmla="*/ 1212850 h 3467100"/>
                  <a:gd name="connsiteX83" fmla="*/ 2051050 w 2076450"/>
                  <a:gd name="connsiteY83" fmla="*/ 1136650 h 3467100"/>
                  <a:gd name="connsiteX84" fmla="*/ 2019300 w 2076450"/>
                  <a:gd name="connsiteY84" fmla="*/ 1047750 h 3467100"/>
                  <a:gd name="connsiteX85" fmla="*/ 1974850 w 2076450"/>
                  <a:gd name="connsiteY85" fmla="*/ 958850 h 3467100"/>
                  <a:gd name="connsiteX86" fmla="*/ 1949450 w 2076450"/>
                  <a:gd name="connsiteY86" fmla="*/ 869950 h 3467100"/>
                  <a:gd name="connsiteX87" fmla="*/ 1911350 w 2076450"/>
                  <a:gd name="connsiteY87" fmla="*/ 711200 h 3467100"/>
                  <a:gd name="connsiteX88" fmla="*/ 1905000 w 2076450"/>
                  <a:gd name="connsiteY88" fmla="*/ 628650 h 3467100"/>
                  <a:gd name="connsiteX89" fmla="*/ 1885950 w 2076450"/>
                  <a:gd name="connsiteY89" fmla="*/ 488950 h 3467100"/>
                  <a:gd name="connsiteX90" fmla="*/ 1809750 w 2076450"/>
                  <a:gd name="connsiteY90" fmla="*/ 349250 h 3467100"/>
                  <a:gd name="connsiteX91" fmla="*/ 1714500 w 2076450"/>
                  <a:gd name="connsiteY91" fmla="*/ 228600 h 3467100"/>
                  <a:gd name="connsiteX92" fmla="*/ 1651000 w 2076450"/>
                  <a:gd name="connsiteY92" fmla="*/ 184150 h 3467100"/>
                  <a:gd name="connsiteX93" fmla="*/ 1619250 w 2076450"/>
                  <a:gd name="connsiteY93" fmla="*/ 114300 h 3467100"/>
                  <a:gd name="connsiteX94" fmla="*/ 1511300 w 2076450"/>
                  <a:gd name="connsiteY94" fmla="*/ 38100 h 3467100"/>
                  <a:gd name="connsiteX95" fmla="*/ 1314450 w 2076450"/>
                  <a:gd name="connsiteY95" fmla="*/ 0 h 3467100"/>
                  <a:gd name="connsiteX96" fmla="*/ 1181100 w 2076450"/>
                  <a:gd name="connsiteY96" fmla="*/ 12700 h 3467100"/>
                  <a:gd name="connsiteX97" fmla="*/ 1022350 w 2076450"/>
                  <a:gd name="connsiteY97" fmla="*/ 76200 h 3467100"/>
                  <a:gd name="connsiteX98" fmla="*/ 876300 w 2076450"/>
                  <a:gd name="connsiteY98" fmla="*/ 165100 h 3467100"/>
                  <a:gd name="connsiteX99" fmla="*/ 774700 w 2076450"/>
                  <a:gd name="connsiteY99" fmla="*/ 304800 h 3467100"/>
                  <a:gd name="connsiteX100" fmla="*/ 666750 w 2076450"/>
                  <a:gd name="connsiteY100" fmla="*/ 495300 h 3467100"/>
                  <a:gd name="connsiteX101" fmla="*/ 565150 w 2076450"/>
                  <a:gd name="connsiteY101" fmla="*/ 660400 h 3467100"/>
                  <a:gd name="connsiteX102" fmla="*/ 469900 w 2076450"/>
                  <a:gd name="connsiteY102" fmla="*/ 781050 h 3467100"/>
                  <a:gd name="connsiteX103" fmla="*/ 361950 w 2076450"/>
                  <a:gd name="connsiteY103" fmla="*/ 952500 h 3467100"/>
                  <a:gd name="connsiteX104" fmla="*/ 254000 w 2076450"/>
                  <a:gd name="connsiteY104" fmla="*/ 1117600 h 3467100"/>
                  <a:gd name="connsiteX105" fmla="*/ 241300 w 2076450"/>
                  <a:gd name="connsiteY105" fmla="*/ 1193800 h 3467100"/>
                  <a:gd name="connsiteX106" fmla="*/ 279400 w 2076450"/>
                  <a:gd name="connsiteY106" fmla="*/ 1270000 h 3467100"/>
                  <a:gd name="connsiteX107" fmla="*/ 311150 w 2076450"/>
                  <a:gd name="connsiteY107" fmla="*/ 1333500 h 3467100"/>
                  <a:gd name="connsiteX108" fmla="*/ 368300 w 2076450"/>
                  <a:gd name="connsiteY108" fmla="*/ 1352550 h 3467100"/>
                  <a:gd name="connsiteX109" fmla="*/ 323850 w 2076450"/>
                  <a:gd name="connsiteY109" fmla="*/ 1428750 h 3467100"/>
                  <a:gd name="connsiteX110" fmla="*/ 330200 w 2076450"/>
                  <a:gd name="connsiteY110" fmla="*/ 1644650 h 3467100"/>
                  <a:gd name="connsiteX111" fmla="*/ 336550 w 2076450"/>
                  <a:gd name="connsiteY111" fmla="*/ 1771650 h 3467100"/>
                  <a:gd name="connsiteX112" fmla="*/ 323850 w 2076450"/>
                  <a:gd name="connsiteY112" fmla="*/ 1917700 h 3467100"/>
                  <a:gd name="connsiteX113" fmla="*/ 381000 w 2076450"/>
                  <a:gd name="connsiteY113" fmla="*/ 2025650 h 3467100"/>
                  <a:gd name="connsiteX114" fmla="*/ 406400 w 2076450"/>
                  <a:gd name="connsiteY114" fmla="*/ 2146300 h 3467100"/>
                  <a:gd name="connsiteX115" fmla="*/ 431800 w 2076450"/>
                  <a:gd name="connsiteY115" fmla="*/ 2146300 h 3467100"/>
                  <a:gd name="connsiteX116" fmla="*/ 463550 w 2076450"/>
                  <a:gd name="connsiteY116" fmla="*/ 2419350 h 3467100"/>
                  <a:gd name="connsiteX117" fmla="*/ 387350 w 2076450"/>
                  <a:gd name="connsiteY117" fmla="*/ 2609850 h 3467100"/>
                  <a:gd name="connsiteX118" fmla="*/ 298450 w 2076450"/>
                  <a:gd name="connsiteY118" fmla="*/ 2863850 h 3467100"/>
                  <a:gd name="connsiteX119" fmla="*/ 273050 w 2076450"/>
                  <a:gd name="connsiteY119" fmla="*/ 2978150 h 3467100"/>
                  <a:gd name="connsiteX120" fmla="*/ 196850 w 2076450"/>
                  <a:gd name="connsiteY120" fmla="*/ 3086100 h 3467100"/>
                  <a:gd name="connsiteX121" fmla="*/ 0 w 2076450"/>
                  <a:gd name="connsiteY121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2550 w 2076450"/>
                  <a:gd name="connsiteY21" fmla="*/ 323850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390650 w 2076450"/>
                  <a:gd name="connsiteY41" fmla="*/ 2686050 h 3467100"/>
                  <a:gd name="connsiteX42" fmla="*/ 1261836 w 2076450"/>
                  <a:gd name="connsiteY42" fmla="*/ 2988129 h 3467100"/>
                  <a:gd name="connsiteX43" fmla="*/ 1346200 w 2076450"/>
                  <a:gd name="connsiteY43" fmla="*/ 3086100 h 3467100"/>
                  <a:gd name="connsiteX44" fmla="*/ 1293131 w 2076450"/>
                  <a:gd name="connsiteY44" fmla="*/ 3190875 h 3467100"/>
                  <a:gd name="connsiteX45" fmla="*/ 1225550 w 2076450"/>
                  <a:gd name="connsiteY45" fmla="*/ 3162300 h 3467100"/>
                  <a:gd name="connsiteX46" fmla="*/ 1085850 w 2076450"/>
                  <a:gd name="connsiteY46" fmla="*/ 3175000 h 3467100"/>
                  <a:gd name="connsiteX47" fmla="*/ 1085850 w 2076450"/>
                  <a:gd name="connsiteY47" fmla="*/ 3225800 h 3467100"/>
                  <a:gd name="connsiteX48" fmla="*/ 1219200 w 2076450"/>
                  <a:gd name="connsiteY48" fmla="*/ 3435350 h 3467100"/>
                  <a:gd name="connsiteX49" fmla="*/ 1441450 w 2076450"/>
                  <a:gd name="connsiteY49" fmla="*/ 3422650 h 3467100"/>
                  <a:gd name="connsiteX50" fmla="*/ 1511300 w 2076450"/>
                  <a:gd name="connsiteY50" fmla="*/ 3467100 h 3467100"/>
                  <a:gd name="connsiteX51" fmla="*/ 1625600 w 2076450"/>
                  <a:gd name="connsiteY51" fmla="*/ 3467100 h 3467100"/>
                  <a:gd name="connsiteX52" fmla="*/ 1670050 w 2076450"/>
                  <a:gd name="connsiteY52" fmla="*/ 3429000 h 3467100"/>
                  <a:gd name="connsiteX53" fmla="*/ 1752600 w 2076450"/>
                  <a:gd name="connsiteY53" fmla="*/ 3429000 h 3467100"/>
                  <a:gd name="connsiteX54" fmla="*/ 1778000 w 2076450"/>
                  <a:gd name="connsiteY54" fmla="*/ 3397250 h 3467100"/>
                  <a:gd name="connsiteX55" fmla="*/ 1752600 w 2076450"/>
                  <a:gd name="connsiteY55" fmla="*/ 3282950 h 3467100"/>
                  <a:gd name="connsiteX56" fmla="*/ 1752600 w 2076450"/>
                  <a:gd name="connsiteY56" fmla="*/ 3130550 h 3467100"/>
                  <a:gd name="connsiteX57" fmla="*/ 1771650 w 2076450"/>
                  <a:gd name="connsiteY57" fmla="*/ 2901950 h 3467100"/>
                  <a:gd name="connsiteX58" fmla="*/ 1828800 w 2076450"/>
                  <a:gd name="connsiteY58" fmla="*/ 2686050 h 3467100"/>
                  <a:gd name="connsiteX59" fmla="*/ 1841500 w 2076450"/>
                  <a:gd name="connsiteY59" fmla="*/ 2617561 h 3467100"/>
                  <a:gd name="connsiteX60" fmla="*/ 1870982 w 2076450"/>
                  <a:gd name="connsiteY60" fmla="*/ 2574474 h 3467100"/>
                  <a:gd name="connsiteX61" fmla="*/ 1885950 w 2076450"/>
                  <a:gd name="connsiteY61" fmla="*/ 2571750 h 3467100"/>
                  <a:gd name="connsiteX62" fmla="*/ 1949450 w 2076450"/>
                  <a:gd name="connsiteY62" fmla="*/ 2514600 h 3467100"/>
                  <a:gd name="connsiteX63" fmla="*/ 1962150 w 2076450"/>
                  <a:gd name="connsiteY63" fmla="*/ 2305050 h 3467100"/>
                  <a:gd name="connsiteX64" fmla="*/ 1917700 w 2076450"/>
                  <a:gd name="connsiteY64" fmla="*/ 1943100 h 3467100"/>
                  <a:gd name="connsiteX65" fmla="*/ 1879600 w 2076450"/>
                  <a:gd name="connsiteY65" fmla="*/ 1816100 h 3467100"/>
                  <a:gd name="connsiteX66" fmla="*/ 1898650 w 2076450"/>
                  <a:gd name="connsiteY66" fmla="*/ 1682750 h 3467100"/>
                  <a:gd name="connsiteX67" fmla="*/ 1943100 w 2076450"/>
                  <a:gd name="connsiteY67" fmla="*/ 1587500 h 3467100"/>
                  <a:gd name="connsiteX68" fmla="*/ 1962150 w 2076450"/>
                  <a:gd name="connsiteY68" fmla="*/ 1524000 h 3467100"/>
                  <a:gd name="connsiteX69" fmla="*/ 1930400 w 2076450"/>
                  <a:gd name="connsiteY69" fmla="*/ 1428750 h 3467100"/>
                  <a:gd name="connsiteX70" fmla="*/ 1943100 w 2076450"/>
                  <a:gd name="connsiteY70" fmla="*/ 1327150 h 3467100"/>
                  <a:gd name="connsiteX71" fmla="*/ 1936750 w 2076450"/>
                  <a:gd name="connsiteY71" fmla="*/ 1123950 h 3467100"/>
                  <a:gd name="connsiteX72" fmla="*/ 1917700 w 2076450"/>
                  <a:gd name="connsiteY72" fmla="*/ 1047750 h 3467100"/>
                  <a:gd name="connsiteX73" fmla="*/ 1943100 w 2076450"/>
                  <a:gd name="connsiteY73" fmla="*/ 1047750 h 3467100"/>
                  <a:gd name="connsiteX74" fmla="*/ 2000250 w 2076450"/>
                  <a:gd name="connsiteY74" fmla="*/ 1149350 h 3467100"/>
                  <a:gd name="connsiteX75" fmla="*/ 2000250 w 2076450"/>
                  <a:gd name="connsiteY75" fmla="*/ 1257300 h 3467100"/>
                  <a:gd name="connsiteX76" fmla="*/ 2032000 w 2076450"/>
                  <a:gd name="connsiteY76" fmla="*/ 1409700 h 3467100"/>
                  <a:gd name="connsiteX77" fmla="*/ 2012950 w 2076450"/>
                  <a:gd name="connsiteY77" fmla="*/ 1498600 h 3467100"/>
                  <a:gd name="connsiteX78" fmla="*/ 1987550 w 2076450"/>
                  <a:gd name="connsiteY78" fmla="*/ 1562100 h 3467100"/>
                  <a:gd name="connsiteX79" fmla="*/ 2006600 w 2076450"/>
                  <a:gd name="connsiteY79" fmla="*/ 1574800 h 3467100"/>
                  <a:gd name="connsiteX80" fmla="*/ 2051050 w 2076450"/>
                  <a:gd name="connsiteY80" fmla="*/ 1492250 h 3467100"/>
                  <a:gd name="connsiteX81" fmla="*/ 2076450 w 2076450"/>
                  <a:gd name="connsiteY81" fmla="*/ 1377950 h 3467100"/>
                  <a:gd name="connsiteX82" fmla="*/ 2051050 w 2076450"/>
                  <a:gd name="connsiteY82" fmla="*/ 1212850 h 3467100"/>
                  <a:gd name="connsiteX83" fmla="*/ 2051050 w 2076450"/>
                  <a:gd name="connsiteY83" fmla="*/ 1136650 h 3467100"/>
                  <a:gd name="connsiteX84" fmla="*/ 2019300 w 2076450"/>
                  <a:gd name="connsiteY84" fmla="*/ 1047750 h 3467100"/>
                  <a:gd name="connsiteX85" fmla="*/ 1974850 w 2076450"/>
                  <a:gd name="connsiteY85" fmla="*/ 958850 h 3467100"/>
                  <a:gd name="connsiteX86" fmla="*/ 1949450 w 2076450"/>
                  <a:gd name="connsiteY86" fmla="*/ 869950 h 3467100"/>
                  <a:gd name="connsiteX87" fmla="*/ 1911350 w 2076450"/>
                  <a:gd name="connsiteY87" fmla="*/ 711200 h 3467100"/>
                  <a:gd name="connsiteX88" fmla="*/ 1905000 w 2076450"/>
                  <a:gd name="connsiteY88" fmla="*/ 628650 h 3467100"/>
                  <a:gd name="connsiteX89" fmla="*/ 1885950 w 2076450"/>
                  <a:gd name="connsiteY89" fmla="*/ 488950 h 3467100"/>
                  <a:gd name="connsiteX90" fmla="*/ 1809750 w 2076450"/>
                  <a:gd name="connsiteY90" fmla="*/ 349250 h 3467100"/>
                  <a:gd name="connsiteX91" fmla="*/ 1714500 w 2076450"/>
                  <a:gd name="connsiteY91" fmla="*/ 228600 h 3467100"/>
                  <a:gd name="connsiteX92" fmla="*/ 1651000 w 2076450"/>
                  <a:gd name="connsiteY92" fmla="*/ 184150 h 3467100"/>
                  <a:gd name="connsiteX93" fmla="*/ 1619250 w 2076450"/>
                  <a:gd name="connsiteY93" fmla="*/ 114300 h 3467100"/>
                  <a:gd name="connsiteX94" fmla="*/ 1511300 w 2076450"/>
                  <a:gd name="connsiteY94" fmla="*/ 38100 h 3467100"/>
                  <a:gd name="connsiteX95" fmla="*/ 1314450 w 2076450"/>
                  <a:gd name="connsiteY95" fmla="*/ 0 h 3467100"/>
                  <a:gd name="connsiteX96" fmla="*/ 1181100 w 2076450"/>
                  <a:gd name="connsiteY96" fmla="*/ 12700 h 3467100"/>
                  <a:gd name="connsiteX97" fmla="*/ 1022350 w 2076450"/>
                  <a:gd name="connsiteY97" fmla="*/ 76200 h 3467100"/>
                  <a:gd name="connsiteX98" fmla="*/ 876300 w 2076450"/>
                  <a:gd name="connsiteY98" fmla="*/ 165100 h 3467100"/>
                  <a:gd name="connsiteX99" fmla="*/ 774700 w 2076450"/>
                  <a:gd name="connsiteY99" fmla="*/ 304800 h 3467100"/>
                  <a:gd name="connsiteX100" fmla="*/ 666750 w 2076450"/>
                  <a:gd name="connsiteY100" fmla="*/ 495300 h 3467100"/>
                  <a:gd name="connsiteX101" fmla="*/ 565150 w 2076450"/>
                  <a:gd name="connsiteY101" fmla="*/ 660400 h 3467100"/>
                  <a:gd name="connsiteX102" fmla="*/ 469900 w 2076450"/>
                  <a:gd name="connsiteY102" fmla="*/ 781050 h 3467100"/>
                  <a:gd name="connsiteX103" fmla="*/ 361950 w 2076450"/>
                  <a:gd name="connsiteY103" fmla="*/ 952500 h 3467100"/>
                  <a:gd name="connsiteX104" fmla="*/ 254000 w 2076450"/>
                  <a:gd name="connsiteY104" fmla="*/ 1117600 h 3467100"/>
                  <a:gd name="connsiteX105" fmla="*/ 241300 w 2076450"/>
                  <a:gd name="connsiteY105" fmla="*/ 1193800 h 3467100"/>
                  <a:gd name="connsiteX106" fmla="*/ 279400 w 2076450"/>
                  <a:gd name="connsiteY106" fmla="*/ 1270000 h 3467100"/>
                  <a:gd name="connsiteX107" fmla="*/ 311150 w 2076450"/>
                  <a:gd name="connsiteY107" fmla="*/ 1333500 h 3467100"/>
                  <a:gd name="connsiteX108" fmla="*/ 368300 w 2076450"/>
                  <a:gd name="connsiteY108" fmla="*/ 1352550 h 3467100"/>
                  <a:gd name="connsiteX109" fmla="*/ 323850 w 2076450"/>
                  <a:gd name="connsiteY109" fmla="*/ 1428750 h 3467100"/>
                  <a:gd name="connsiteX110" fmla="*/ 330200 w 2076450"/>
                  <a:gd name="connsiteY110" fmla="*/ 1644650 h 3467100"/>
                  <a:gd name="connsiteX111" fmla="*/ 336550 w 2076450"/>
                  <a:gd name="connsiteY111" fmla="*/ 1771650 h 3467100"/>
                  <a:gd name="connsiteX112" fmla="*/ 323850 w 2076450"/>
                  <a:gd name="connsiteY112" fmla="*/ 1917700 h 3467100"/>
                  <a:gd name="connsiteX113" fmla="*/ 381000 w 2076450"/>
                  <a:gd name="connsiteY113" fmla="*/ 2025650 h 3467100"/>
                  <a:gd name="connsiteX114" fmla="*/ 406400 w 2076450"/>
                  <a:gd name="connsiteY114" fmla="*/ 2146300 h 3467100"/>
                  <a:gd name="connsiteX115" fmla="*/ 431800 w 2076450"/>
                  <a:gd name="connsiteY115" fmla="*/ 2146300 h 3467100"/>
                  <a:gd name="connsiteX116" fmla="*/ 463550 w 2076450"/>
                  <a:gd name="connsiteY116" fmla="*/ 2419350 h 3467100"/>
                  <a:gd name="connsiteX117" fmla="*/ 387350 w 2076450"/>
                  <a:gd name="connsiteY117" fmla="*/ 2609850 h 3467100"/>
                  <a:gd name="connsiteX118" fmla="*/ 298450 w 2076450"/>
                  <a:gd name="connsiteY118" fmla="*/ 2863850 h 3467100"/>
                  <a:gd name="connsiteX119" fmla="*/ 273050 w 2076450"/>
                  <a:gd name="connsiteY119" fmla="*/ 2978150 h 3467100"/>
                  <a:gd name="connsiteX120" fmla="*/ 196850 w 2076450"/>
                  <a:gd name="connsiteY120" fmla="*/ 3086100 h 3467100"/>
                  <a:gd name="connsiteX121" fmla="*/ 0 w 2076450"/>
                  <a:gd name="connsiteY121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479550 w 2076450"/>
                  <a:gd name="connsiteY22" fmla="*/ 323850 h 3467100"/>
                  <a:gd name="connsiteX23" fmla="*/ 1543050 w 2076450"/>
                  <a:gd name="connsiteY23" fmla="*/ 336550 h 3467100"/>
                  <a:gd name="connsiteX24" fmla="*/ 1587500 w 2076450"/>
                  <a:gd name="connsiteY24" fmla="*/ 355600 h 3467100"/>
                  <a:gd name="connsiteX25" fmla="*/ 1644650 w 2076450"/>
                  <a:gd name="connsiteY25" fmla="*/ 387350 h 3467100"/>
                  <a:gd name="connsiteX26" fmla="*/ 1739900 w 2076450"/>
                  <a:gd name="connsiteY26" fmla="*/ 546100 h 3467100"/>
                  <a:gd name="connsiteX27" fmla="*/ 1765300 w 2076450"/>
                  <a:gd name="connsiteY27" fmla="*/ 622300 h 3467100"/>
                  <a:gd name="connsiteX28" fmla="*/ 1778000 w 2076450"/>
                  <a:gd name="connsiteY28" fmla="*/ 749300 h 3467100"/>
                  <a:gd name="connsiteX29" fmla="*/ 1758950 w 2076450"/>
                  <a:gd name="connsiteY29" fmla="*/ 863600 h 3467100"/>
                  <a:gd name="connsiteX30" fmla="*/ 1765300 w 2076450"/>
                  <a:gd name="connsiteY30" fmla="*/ 939800 h 3467100"/>
                  <a:gd name="connsiteX31" fmla="*/ 1746250 w 2076450"/>
                  <a:gd name="connsiteY31" fmla="*/ 1111250 h 3467100"/>
                  <a:gd name="connsiteX32" fmla="*/ 1733550 w 2076450"/>
                  <a:gd name="connsiteY32" fmla="*/ 1308100 h 3467100"/>
                  <a:gd name="connsiteX33" fmla="*/ 1606550 w 2076450"/>
                  <a:gd name="connsiteY33" fmla="*/ 1473200 h 3467100"/>
                  <a:gd name="connsiteX34" fmla="*/ 1460500 w 2076450"/>
                  <a:gd name="connsiteY34" fmla="*/ 1619250 h 3467100"/>
                  <a:gd name="connsiteX35" fmla="*/ 1371600 w 2076450"/>
                  <a:gd name="connsiteY35" fmla="*/ 1771650 h 3467100"/>
                  <a:gd name="connsiteX36" fmla="*/ 1422400 w 2076450"/>
                  <a:gd name="connsiteY36" fmla="*/ 1885950 h 3467100"/>
                  <a:gd name="connsiteX37" fmla="*/ 1479550 w 2076450"/>
                  <a:gd name="connsiteY37" fmla="*/ 2063750 h 3467100"/>
                  <a:gd name="connsiteX38" fmla="*/ 1447346 w 2076450"/>
                  <a:gd name="connsiteY38" fmla="*/ 2363561 h 3467100"/>
                  <a:gd name="connsiteX39" fmla="*/ 1249136 w 2076450"/>
                  <a:gd name="connsiteY39" fmla="*/ 2667000 h 3467100"/>
                  <a:gd name="connsiteX40" fmla="*/ 1327150 w 2076450"/>
                  <a:gd name="connsiteY40" fmla="*/ 2749554 h 3467100"/>
                  <a:gd name="connsiteX41" fmla="*/ 1390650 w 2076450"/>
                  <a:gd name="connsiteY41" fmla="*/ 2686050 h 3467100"/>
                  <a:gd name="connsiteX42" fmla="*/ 1261836 w 2076450"/>
                  <a:gd name="connsiteY42" fmla="*/ 2988129 h 3467100"/>
                  <a:gd name="connsiteX43" fmla="*/ 1346200 w 2076450"/>
                  <a:gd name="connsiteY43" fmla="*/ 3086100 h 3467100"/>
                  <a:gd name="connsiteX44" fmla="*/ 1293131 w 2076450"/>
                  <a:gd name="connsiteY44" fmla="*/ 3190875 h 3467100"/>
                  <a:gd name="connsiteX45" fmla="*/ 1225550 w 2076450"/>
                  <a:gd name="connsiteY45" fmla="*/ 3162300 h 3467100"/>
                  <a:gd name="connsiteX46" fmla="*/ 1085850 w 2076450"/>
                  <a:gd name="connsiteY46" fmla="*/ 3175000 h 3467100"/>
                  <a:gd name="connsiteX47" fmla="*/ 1085850 w 2076450"/>
                  <a:gd name="connsiteY47" fmla="*/ 3225800 h 3467100"/>
                  <a:gd name="connsiteX48" fmla="*/ 1219200 w 2076450"/>
                  <a:gd name="connsiteY48" fmla="*/ 3435350 h 3467100"/>
                  <a:gd name="connsiteX49" fmla="*/ 1441450 w 2076450"/>
                  <a:gd name="connsiteY49" fmla="*/ 3422650 h 3467100"/>
                  <a:gd name="connsiteX50" fmla="*/ 1511300 w 2076450"/>
                  <a:gd name="connsiteY50" fmla="*/ 3467100 h 3467100"/>
                  <a:gd name="connsiteX51" fmla="*/ 1625600 w 2076450"/>
                  <a:gd name="connsiteY51" fmla="*/ 3467100 h 3467100"/>
                  <a:gd name="connsiteX52" fmla="*/ 1670050 w 2076450"/>
                  <a:gd name="connsiteY52" fmla="*/ 3429000 h 3467100"/>
                  <a:gd name="connsiteX53" fmla="*/ 1752600 w 2076450"/>
                  <a:gd name="connsiteY53" fmla="*/ 3429000 h 3467100"/>
                  <a:gd name="connsiteX54" fmla="*/ 1778000 w 2076450"/>
                  <a:gd name="connsiteY54" fmla="*/ 3397250 h 3467100"/>
                  <a:gd name="connsiteX55" fmla="*/ 1752600 w 2076450"/>
                  <a:gd name="connsiteY55" fmla="*/ 3282950 h 3467100"/>
                  <a:gd name="connsiteX56" fmla="*/ 1752600 w 2076450"/>
                  <a:gd name="connsiteY56" fmla="*/ 3130550 h 3467100"/>
                  <a:gd name="connsiteX57" fmla="*/ 1771650 w 2076450"/>
                  <a:gd name="connsiteY57" fmla="*/ 2901950 h 3467100"/>
                  <a:gd name="connsiteX58" fmla="*/ 1828800 w 2076450"/>
                  <a:gd name="connsiteY58" fmla="*/ 2686050 h 3467100"/>
                  <a:gd name="connsiteX59" fmla="*/ 1841500 w 2076450"/>
                  <a:gd name="connsiteY59" fmla="*/ 2617561 h 3467100"/>
                  <a:gd name="connsiteX60" fmla="*/ 1870982 w 2076450"/>
                  <a:gd name="connsiteY60" fmla="*/ 2574474 h 3467100"/>
                  <a:gd name="connsiteX61" fmla="*/ 1885950 w 2076450"/>
                  <a:gd name="connsiteY61" fmla="*/ 2571750 h 3467100"/>
                  <a:gd name="connsiteX62" fmla="*/ 1949450 w 2076450"/>
                  <a:gd name="connsiteY62" fmla="*/ 2514600 h 3467100"/>
                  <a:gd name="connsiteX63" fmla="*/ 1962150 w 2076450"/>
                  <a:gd name="connsiteY63" fmla="*/ 2305050 h 3467100"/>
                  <a:gd name="connsiteX64" fmla="*/ 1917700 w 2076450"/>
                  <a:gd name="connsiteY64" fmla="*/ 1943100 h 3467100"/>
                  <a:gd name="connsiteX65" fmla="*/ 1879600 w 2076450"/>
                  <a:gd name="connsiteY65" fmla="*/ 1816100 h 3467100"/>
                  <a:gd name="connsiteX66" fmla="*/ 1898650 w 2076450"/>
                  <a:gd name="connsiteY66" fmla="*/ 1682750 h 3467100"/>
                  <a:gd name="connsiteX67" fmla="*/ 1943100 w 2076450"/>
                  <a:gd name="connsiteY67" fmla="*/ 1587500 h 3467100"/>
                  <a:gd name="connsiteX68" fmla="*/ 1962150 w 2076450"/>
                  <a:gd name="connsiteY68" fmla="*/ 1524000 h 3467100"/>
                  <a:gd name="connsiteX69" fmla="*/ 1930400 w 2076450"/>
                  <a:gd name="connsiteY69" fmla="*/ 1428750 h 3467100"/>
                  <a:gd name="connsiteX70" fmla="*/ 1943100 w 2076450"/>
                  <a:gd name="connsiteY70" fmla="*/ 1327150 h 3467100"/>
                  <a:gd name="connsiteX71" fmla="*/ 1936750 w 2076450"/>
                  <a:gd name="connsiteY71" fmla="*/ 1123950 h 3467100"/>
                  <a:gd name="connsiteX72" fmla="*/ 1917700 w 2076450"/>
                  <a:gd name="connsiteY72" fmla="*/ 1047750 h 3467100"/>
                  <a:gd name="connsiteX73" fmla="*/ 1943100 w 2076450"/>
                  <a:gd name="connsiteY73" fmla="*/ 1047750 h 3467100"/>
                  <a:gd name="connsiteX74" fmla="*/ 2000250 w 2076450"/>
                  <a:gd name="connsiteY74" fmla="*/ 1149350 h 3467100"/>
                  <a:gd name="connsiteX75" fmla="*/ 2000250 w 2076450"/>
                  <a:gd name="connsiteY75" fmla="*/ 1257300 h 3467100"/>
                  <a:gd name="connsiteX76" fmla="*/ 2032000 w 2076450"/>
                  <a:gd name="connsiteY76" fmla="*/ 1409700 h 3467100"/>
                  <a:gd name="connsiteX77" fmla="*/ 2012950 w 2076450"/>
                  <a:gd name="connsiteY77" fmla="*/ 1498600 h 3467100"/>
                  <a:gd name="connsiteX78" fmla="*/ 1987550 w 2076450"/>
                  <a:gd name="connsiteY78" fmla="*/ 1562100 h 3467100"/>
                  <a:gd name="connsiteX79" fmla="*/ 2006600 w 2076450"/>
                  <a:gd name="connsiteY79" fmla="*/ 1574800 h 3467100"/>
                  <a:gd name="connsiteX80" fmla="*/ 2051050 w 2076450"/>
                  <a:gd name="connsiteY80" fmla="*/ 1492250 h 3467100"/>
                  <a:gd name="connsiteX81" fmla="*/ 2076450 w 2076450"/>
                  <a:gd name="connsiteY81" fmla="*/ 1377950 h 3467100"/>
                  <a:gd name="connsiteX82" fmla="*/ 2051050 w 2076450"/>
                  <a:gd name="connsiteY82" fmla="*/ 1212850 h 3467100"/>
                  <a:gd name="connsiteX83" fmla="*/ 2051050 w 2076450"/>
                  <a:gd name="connsiteY83" fmla="*/ 1136650 h 3467100"/>
                  <a:gd name="connsiteX84" fmla="*/ 2019300 w 2076450"/>
                  <a:gd name="connsiteY84" fmla="*/ 1047750 h 3467100"/>
                  <a:gd name="connsiteX85" fmla="*/ 1974850 w 2076450"/>
                  <a:gd name="connsiteY85" fmla="*/ 958850 h 3467100"/>
                  <a:gd name="connsiteX86" fmla="*/ 1949450 w 2076450"/>
                  <a:gd name="connsiteY86" fmla="*/ 869950 h 3467100"/>
                  <a:gd name="connsiteX87" fmla="*/ 1911350 w 2076450"/>
                  <a:gd name="connsiteY87" fmla="*/ 711200 h 3467100"/>
                  <a:gd name="connsiteX88" fmla="*/ 1905000 w 2076450"/>
                  <a:gd name="connsiteY88" fmla="*/ 628650 h 3467100"/>
                  <a:gd name="connsiteX89" fmla="*/ 1885950 w 2076450"/>
                  <a:gd name="connsiteY89" fmla="*/ 488950 h 3467100"/>
                  <a:gd name="connsiteX90" fmla="*/ 1809750 w 2076450"/>
                  <a:gd name="connsiteY90" fmla="*/ 349250 h 3467100"/>
                  <a:gd name="connsiteX91" fmla="*/ 1714500 w 2076450"/>
                  <a:gd name="connsiteY91" fmla="*/ 228600 h 3467100"/>
                  <a:gd name="connsiteX92" fmla="*/ 1651000 w 2076450"/>
                  <a:gd name="connsiteY92" fmla="*/ 184150 h 3467100"/>
                  <a:gd name="connsiteX93" fmla="*/ 1619250 w 2076450"/>
                  <a:gd name="connsiteY93" fmla="*/ 114300 h 3467100"/>
                  <a:gd name="connsiteX94" fmla="*/ 1511300 w 2076450"/>
                  <a:gd name="connsiteY94" fmla="*/ 38100 h 3467100"/>
                  <a:gd name="connsiteX95" fmla="*/ 1314450 w 2076450"/>
                  <a:gd name="connsiteY95" fmla="*/ 0 h 3467100"/>
                  <a:gd name="connsiteX96" fmla="*/ 1181100 w 2076450"/>
                  <a:gd name="connsiteY96" fmla="*/ 12700 h 3467100"/>
                  <a:gd name="connsiteX97" fmla="*/ 1022350 w 2076450"/>
                  <a:gd name="connsiteY97" fmla="*/ 76200 h 3467100"/>
                  <a:gd name="connsiteX98" fmla="*/ 876300 w 2076450"/>
                  <a:gd name="connsiteY98" fmla="*/ 165100 h 3467100"/>
                  <a:gd name="connsiteX99" fmla="*/ 774700 w 2076450"/>
                  <a:gd name="connsiteY99" fmla="*/ 304800 h 3467100"/>
                  <a:gd name="connsiteX100" fmla="*/ 666750 w 2076450"/>
                  <a:gd name="connsiteY100" fmla="*/ 495300 h 3467100"/>
                  <a:gd name="connsiteX101" fmla="*/ 565150 w 2076450"/>
                  <a:gd name="connsiteY101" fmla="*/ 660400 h 3467100"/>
                  <a:gd name="connsiteX102" fmla="*/ 469900 w 2076450"/>
                  <a:gd name="connsiteY102" fmla="*/ 781050 h 3467100"/>
                  <a:gd name="connsiteX103" fmla="*/ 361950 w 2076450"/>
                  <a:gd name="connsiteY103" fmla="*/ 952500 h 3467100"/>
                  <a:gd name="connsiteX104" fmla="*/ 254000 w 2076450"/>
                  <a:gd name="connsiteY104" fmla="*/ 1117600 h 3467100"/>
                  <a:gd name="connsiteX105" fmla="*/ 241300 w 2076450"/>
                  <a:gd name="connsiteY105" fmla="*/ 1193800 h 3467100"/>
                  <a:gd name="connsiteX106" fmla="*/ 279400 w 2076450"/>
                  <a:gd name="connsiteY106" fmla="*/ 1270000 h 3467100"/>
                  <a:gd name="connsiteX107" fmla="*/ 311150 w 2076450"/>
                  <a:gd name="connsiteY107" fmla="*/ 1333500 h 3467100"/>
                  <a:gd name="connsiteX108" fmla="*/ 368300 w 2076450"/>
                  <a:gd name="connsiteY108" fmla="*/ 1352550 h 3467100"/>
                  <a:gd name="connsiteX109" fmla="*/ 323850 w 2076450"/>
                  <a:gd name="connsiteY109" fmla="*/ 1428750 h 3467100"/>
                  <a:gd name="connsiteX110" fmla="*/ 330200 w 2076450"/>
                  <a:gd name="connsiteY110" fmla="*/ 1644650 h 3467100"/>
                  <a:gd name="connsiteX111" fmla="*/ 336550 w 2076450"/>
                  <a:gd name="connsiteY111" fmla="*/ 1771650 h 3467100"/>
                  <a:gd name="connsiteX112" fmla="*/ 323850 w 2076450"/>
                  <a:gd name="connsiteY112" fmla="*/ 1917700 h 3467100"/>
                  <a:gd name="connsiteX113" fmla="*/ 381000 w 2076450"/>
                  <a:gd name="connsiteY113" fmla="*/ 2025650 h 3467100"/>
                  <a:gd name="connsiteX114" fmla="*/ 406400 w 2076450"/>
                  <a:gd name="connsiteY114" fmla="*/ 2146300 h 3467100"/>
                  <a:gd name="connsiteX115" fmla="*/ 431800 w 2076450"/>
                  <a:gd name="connsiteY115" fmla="*/ 2146300 h 3467100"/>
                  <a:gd name="connsiteX116" fmla="*/ 463550 w 2076450"/>
                  <a:gd name="connsiteY116" fmla="*/ 2419350 h 3467100"/>
                  <a:gd name="connsiteX117" fmla="*/ 387350 w 2076450"/>
                  <a:gd name="connsiteY117" fmla="*/ 2609850 h 3467100"/>
                  <a:gd name="connsiteX118" fmla="*/ 298450 w 2076450"/>
                  <a:gd name="connsiteY118" fmla="*/ 2863850 h 3467100"/>
                  <a:gd name="connsiteX119" fmla="*/ 273050 w 2076450"/>
                  <a:gd name="connsiteY119" fmla="*/ 2978150 h 3467100"/>
                  <a:gd name="connsiteX120" fmla="*/ 196850 w 2076450"/>
                  <a:gd name="connsiteY120" fmla="*/ 3086100 h 3467100"/>
                  <a:gd name="connsiteX121" fmla="*/ 0 w 2076450"/>
                  <a:gd name="connsiteY121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479550 w 2076450"/>
                  <a:gd name="connsiteY22" fmla="*/ 323850 h 3467100"/>
                  <a:gd name="connsiteX23" fmla="*/ 1587500 w 2076450"/>
                  <a:gd name="connsiteY23" fmla="*/ 355600 h 3467100"/>
                  <a:gd name="connsiteX24" fmla="*/ 1644650 w 2076450"/>
                  <a:gd name="connsiteY24" fmla="*/ 387350 h 3467100"/>
                  <a:gd name="connsiteX25" fmla="*/ 1739900 w 2076450"/>
                  <a:gd name="connsiteY25" fmla="*/ 546100 h 3467100"/>
                  <a:gd name="connsiteX26" fmla="*/ 1765300 w 2076450"/>
                  <a:gd name="connsiteY26" fmla="*/ 622300 h 3467100"/>
                  <a:gd name="connsiteX27" fmla="*/ 1778000 w 2076450"/>
                  <a:gd name="connsiteY27" fmla="*/ 749300 h 3467100"/>
                  <a:gd name="connsiteX28" fmla="*/ 1758950 w 2076450"/>
                  <a:gd name="connsiteY28" fmla="*/ 863600 h 3467100"/>
                  <a:gd name="connsiteX29" fmla="*/ 1765300 w 2076450"/>
                  <a:gd name="connsiteY29" fmla="*/ 939800 h 3467100"/>
                  <a:gd name="connsiteX30" fmla="*/ 1746250 w 2076450"/>
                  <a:gd name="connsiteY30" fmla="*/ 1111250 h 3467100"/>
                  <a:gd name="connsiteX31" fmla="*/ 1733550 w 2076450"/>
                  <a:gd name="connsiteY31" fmla="*/ 1308100 h 3467100"/>
                  <a:gd name="connsiteX32" fmla="*/ 1606550 w 2076450"/>
                  <a:gd name="connsiteY32" fmla="*/ 1473200 h 3467100"/>
                  <a:gd name="connsiteX33" fmla="*/ 1460500 w 2076450"/>
                  <a:gd name="connsiteY33" fmla="*/ 1619250 h 3467100"/>
                  <a:gd name="connsiteX34" fmla="*/ 1371600 w 2076450"/>
                  <a:gd name="connsiteY34" fmla="*/ 1771650 h 3467100"/>
                  <a:gd name="connsiteX35" fmla="*/ 1422400 w 2076450"/>
                  <a:gd name="connsiteY35" fmla="*/ 1885950 h 3467100"/>
                  <a:gd name="connsiteX36" fmla="*/ 1479550 w 2076450"/>
                  <a:gd name="connsiteY36" fmla="*/ 2063750 h 3467100"/>
                  <a:gd name="connsiteX37" fmla="*/ 1447346 w 2076450"/>
                  <a:gd name="connsiteY37" fmla="*/ 2363561 h 3467100"/>
                  <a:gd name="connsiteX38" fmla="*/ 1249136 w 2076450"/>
                  <a:gd name="connsiteY38" fmla="*/ 2667000 h 3467100"/>
                  <a:gd name="connsiteX39" fmla="*/ 1327150 w 2076450"/>
                  <a:gd name="connsiteY39" fmla="*/ 2749554 h 3467100"/>
                  <a:gd name="connsiteX40" fmla="*/ 1390650 w 2076450"/>
                  <a:gd name="connsiteY40" fmla="*/ 2686050 h 3467100"/>
                  <a:gd name="connsiteX41" fmla="*/ 1261836 w 2076450"/>
                  <a:gd name="connsiteY41" fmla="*/ 2988129 h 3467100"/>
                  <a:gd name="connsiteX42" fmla="*/ 1346200 w 2076450"/>
                  <a:gd name="connsiteY42" fmla="*/ 3086100 h 3467100"/>
                  <a:gd name="connsiteX43" fmla="*/ 1293131 w 2076450"/>
                  <a:gd name="connsiteY43" fmla="*/ 3190875 h 3467100"/>
                  <a:gd name="connsiteX44" fmla="*/ 1225550 w 2076450"/>
                  <a:gd name="connsiteY44" fmla="*/ 3162300 h 3467100"/>
                  <a:gd name="connsiteX45" fmla="*/ 1085850 w 2076450"/>
                  <a:gd name="connsiteY45" fmla="*/ 3175000 h 3467100"/>
                  <a:gd name="connsiteX46" fmla="*/ 1085850 w 2076450"/>
                  <a:gd name="connsiteY46" fmla="*/ 3225800 h 3467100"/>
                  <a:gd name="connsiteX47" fmla="*/ 1219200 w 2076450"/>
                  <a:gd name="connsiteY47" fmla="*/ 3435350 h 3467100"/>
                  <a:gd name="connsiteX48" fmla="*/ 1441450 w 2076450"/>
                  <a:gd name="connsiteY48" fmla="*/ 3422650 h 3467100"/>
                  <a:gd name="connsiteX49" fmla="*/ 1511300 w 2076450"/>
                  <a:gd name="connsiteY49" fmla="*/ 3467100 h 3467100"/>
                  <a:gd name="connsiteX50" fmla="*/ 1625600 w 2076450"/>
                  <a:gd name="connsiteY50" fmla="*/ 3467100 h 3467100"/>
                  <a:gd name="connsiteX51" fmla="*/ 1670050 w 2076450"/>
                  <a:gd name="connsiteY51" fmla="*/ 3429000 h 3467100"/>
                  <a:gd name="connsiteX52" fmla="*/ 1752600 w 2076450"/>
                  <a:gd name="connsiteY52" fmla="*/ 3429000 h 3467100"/>
                  <a:gd name="connsiteX53" fmla="*/ 1778000 w 2076450"/>
                  <a:gd name="connsiteY53" fmla="*/ 3397250 h 3467100"/>
                  <a:gd name="connsiteX54" fmla="*/ 1752600 w 2076450"/>
                  <a:gd name="connsiteY54" fmla="*/ 3282950 h 3467100"/>
                  <a:gd name="connsiteX55" fmla="*/ 1752600 w 2076450"/>
                  <a:gd name="connsiteY55" fmla="*/ 3130550 h 3467100"/>
                  <a:gd name="connsiteX56" fmla="*/ 1771650 w 2076450"/>
                  <a:gd name="connsiteY56" fmla="*/ 2901950 h 3467100"/>
                  <a:gd name="connsiteX57" fmla="*/ 1828800 w 2076450"/>
                  <a:gd name="connsiteY57" fmla="*/ 2686050 h 3467100"/>
                  <a:gd name="connsiteX58" fmla="*/ 1841500 w 2076450"/>
                  <a:gd name="connsiteY58" fmla="*/ 2617561 h 3467100"/>
                  <a:gd name="connsiteX59" fmla="*/ 1870982 w 2076450"/>
                  <a:gd name="connsiteY59" fmla="*/ 2574474 h 3467100"/>
                  <a:gd name="connsiteX60" fmla="*/ 1885950 w 2076450"/>
                  <a:gd name="connsiteY60" fmla="*/ 2571750 h 3467100"/>
                  <a:gd name="connsiteX61" fmla="*/ 1949450 w 2076450"/>
                  <a:gd name="connsiteY61" fmla="*/ 2514600 h 3467100"/>
                  <a:gd name="connsiteX62" fmla="*/ 1962150 w 2076450"/>
                  <a:gd name="connsiteY62" fmla="*/ 2305050 h 3467100"/>
                  <a:gd name="connsiteX63" fmla="*/ 1917700 w 2076450"/>
                  <a:gd name="connsiteY63" fmla="*/ 1943100 h 3467100"/>
                  <a:gd name="connsiteX64" fmla="*/ 1879600 w 2076450"/>
                  <a:gd name="connsiteY64" fmla="*/ 1816100 h 3467100"/>
                  <a:gd name="connsiteX65" fmla="*/ 1898650 w 2076450"/>
                  <a:gd name="connsiteY65" fmla="*/ 1682750 h 3467100"/>
                  <a:gd name="connsiteX66" fmla="*/ 1943100 w 2076450"/>
                  <a:gd name="connsiteY66" fmla="*/ 1587500 h 3467100"/>
                  <a:gd name="connsiteX67" fmla="*/ 1962150 w 2076450"/>
                  <a:gd name="connsiteY67" fmla="*/ 1524000 h 3467100"/>
                  <a:gd name="connsiteX68" fmla="*/ 1930400 w 2076450"/>
                  <a:gd name="connsiteY68" fmla="*/ 1428750 h 3467100"/>
                  <a:gd name="connsiteX69" fmla="*/ 1943100 w 2076450"/>
                  <a:gd name="connsiteY69" fmla="*/ 1327150 h 3467100"/>
                  <a:gd name="connsiteX70" fmla="*/ 1936750 w 2076450"/>
                  <a:gd name="connsiteY70" fmla="*/ 1123950 h 3467100"/>
                  <a:gd name="connsiteX71" fmla="*/ 1917700 w 2076450"/>
                  <a:gd name="connsiteY71" fmla="*/ 1047750 h 3467100"/>
                  <a:gd name="connsiteX72" fmla="*/ 1943100 w 2076450"/>
                  <a:gd name="connsiteY72" fmla="*/ 1047750 h 3467100"/>
                  <a:gd name="connsiteX73" fmla="*/ 2000250 w 2076450"/>
                  <a:gd name="connsiteY73" fmla="*/ 1149350 h 3467100"/>
                  <a:gd name="connsiteX74" fmla="*/ 2000250 w 2076450"/>
                  <a:gd name="connsiteY74" fmla="*/ 1257300 h 3467100"/>
                  <a:gd name="connsiteX75" fmla="*/ 2032000 w 2076450"/>
                  <a:gd name="connsiteY75" fmla="*/ 1409700 h 3467100"/>
                  <a:gd name="connsiteX76" fmla="*/ 2012950 w 2076450"/>
                  <a:gd name="connsiteY76" fmla="*/ 1498600 h 3467100"/>
                  <a:gd name="connsiteX77" fmla="*/ 1987550 w 2076450"/>
                  <a:gd name="connsiteY77" fmla="*/ 1562100 h 3467100"/>
                  <a:gd name="connsiteX78" fmla="*/ 2006600 w 2076450"/>
                  <a:gd name="connsiteY78" fmla="*/ 1574800 h 3467100"/>
                  <a:gd name="connsiteX79" fmla="*/ 2051050 w 2076450"/>
                  <a:gd name="connsiteY79" fmla="*/ 1492250 h 3467100"/>
                  <a:gd name="connsiteX80" fmla="*/ 2076450 w 2076450"/>
                  <a:gd name="connsiteY80" fmla="*/ 1377950 h 3467100"/>
                  <a:gd name="connsiteX81" fmla="*/ 2051050 w 2076450"/>
                  <a:gd name="connsiteY81" fmla="*/ 1212850 h 3467100"/>
                  <a:gd name="connsiteX82" fmla="*/ 2051050 w 2076450"/>
                  <a:gd name="connsiteY82" fmla="*/ 1136650 h 3467100"/>
                  <a:gd name="connsiteX83" fmla="*/ 2019300 w 2076450"/>
                  <a:gd name="connsiteY83" fmla="*/ 1047750 h 3467100"/>
                  <a:gd name="connsiteX84" fmla="*/ 1974850 w 2076450"/>
                  <a:gd name="connsiteY84" fmla="*/ 958850 h 3467100"/>
                  <a:gd name="connsiteX85" fmla="*/ 1949450 w 2076450"/>
                  <a:gd name="connsiteY85" fmla="*/ 869950 h 3467100"/>
                  <a:gd name="connsiteX86" fmla="*/ 1911350 w 2076450"/>
                  <a:gd name="connsiteY86" fmla="*/ 711200 h 3467100"/>
                  <a:gd name="connsiteX87" fmla="*/ 1905000 w 2076450"/>
                  <a:gd name="connsiteY87" fmla="*/ 628650 h 3467100"/>
                  <a:gd name="connsiteX88" fmla="*/ 1885950 w 2076450"/>
                  <a:gd name="connsiteY88" fmla="*/ 488950 h 3467100"/>
                  <a:gd name="connsiteX89" fmla="*/ 1809750 w 2076450"/>
                  <a:gd name="connsiteY89" fmla="*/ 349250 h 3467100"/>
                  <a:gd name="connsiteX90" fmla="*/ 1714500 w 2076450"/>
                  <a:gd name="connsiteY90" fmla="*/ 228600 h 3467100"/>
                  <a:gd name="connsiteX91" fmla="*/ 1651000 w 2076450"/>
                  <a:gd name="connsiteY91" fmla="*/ 184150 h 3467100"/>
                  <a:gd name="connsiteX92" fmla="*/ 1619250 w 2076450"/>
                  <a:gd name="connsiteY92" fmla="*/ 114300 h 3467100"/>
                  <a:gd name="connsiteX93" fmla="*/ 1511300 w 2076450"/>
                  <a:gd name="connsiteY93" fmla="*/ 38100 h 3467100"/>
                  <a:gd name="connsiteX94" fmla="*/ 1314450 w 2076450"/>
                  <a:gd name="connsiteY94" fmla="*/ 0 h 3467100"/>
                  <a:gd name="connsiteX95" fmla="*/ 1181100 w 2076450"/>
                  <a:gd name="connsiteY95" fmla="*/ 12700 h 3467100"/>
                  <a:gd name="connsiteX96" fmla="*/ 1022350 w 2076450"/>
                  <a:gd name="connsiteY96" fmla="*/ 76200 h 3467100"/>
                  <a:gd name="connsiteX97" fmla="*/ 876300 w 2076450"/>
                  <a:gd name="connsiteY97" fmla="*/ 165100 h 3467100"/>
                  <a:gd name="connsiteX98" fmla="*/ 774700 w 2076450"/>
                  <a:gd name="connsiteY98" fmla="*/ 304800 h 3467100"/>
                  <a:gd name="connsiteX99" fmla="*/ 666750 w 2076450"/>
                  <a:gd name="connsiteY99" fmla="*/ 495300 h 3467100"/>
                  <a:gd name="connsiteX100" fmla="*/ 565150 w 2076450"/>
                  <a:gd name="connsiteY100" fmla="*/ 660400 h 3467100"/>
                  <a:gd name="connsiteX101" fmla="*/ 469900 w 2076450"/>
                  <a:gd name="connsiteY101" fmla="*/ 781050 h 3467100"/>
                  <a:gd name="connsiteX102" fmla="*/ 361950 w 2076450"/>
                  <a:gd name="connsiteY102" fmla="*/ 952500 h 3467100"/>
                  <a:gd name="connsiteX103" fmla="*/ 254000 w 2076450"/>
                  <a:gd name="connsiteY103" fmla="*/ 1117600 h 3467100"/>
                  <a:gd name="connsiteX104" fmla="*/ 241300 w 2076450"/>
                  <a:gd name="connsiteY104" fmla="*/ 1193800 h 3467100"/>
                  <a:gd name="connsiteX105" fmla="*/ 279400 w 2076450"/>
                  <a:gd name="connsiteY105" fmla="*/ 1270000 h 3467100"/>
                  <a:gd name="connsiteX106" fmla="*/ 311150 w 2076450"/>
                  <a:gd name="connsiteY106" fmla="*/ 1333500 h 3467100"/>
                  <a:gd name="connsiteX107" fmla="*/ 368300 w 2076450"/>
                  <a:gd name="connsiteY107" fmla="*/ 1352550 h 3467100"/>
                  <a:gd name="connsiteX108" fmla="*/ 323850 w 2076450"/>
                  <a:gd name="connsiteY108" fmla="*/ 1428750 h 3467100"/>
                  <a:gd name="connsiteX109" fmla="*/ 330200 w 2076450"/>
                  <a:gd name="connsiteY109" fmla="*/ 1644650 h 3467100"/>
                  <a:gd name="connsiteX110" fmla="*/ 336550 w 2076450"/>
                  <a:gd name="connsiteY110" fmla="*/ 1771650 h 3467100"/>
                  <a:gd name="connsiteX111" fmla="*/ 323850 w 2076450"/>
                  <a:gd name="connsiteY111" fmla="*/ 1917700 h 3467100"/>
                  <a:gd name="connsiteX112" fmla="*/ 381000 w 2076450"/>
                  <a:gd name="connsiteY112" fmla="*/ 2025650 h 3467100"/>
                  <a:gd name="connsiteX113" fmla="*/ 406400 w 2076450"/>
                  <a:gd name="connsiteY113" fmla="*/ 2146300 h 3467100"/>
                  <a:gd name="connsiteX114" fmla="*/ 431800 w 2076450"/>
                  <a:gd name="connsiteY114" fmla="*/ 2146300 h 3467100"/>
                  <a:gd name="connsiteX115" fmla="*/ 463550 w 2076450"/>
                  <a:gd name="connsiteY115" fmla="*/ 2419350 h 3467100"/>
                  <a:gd name="connsiteX116" fmla="*/ 387350 w 2076450"/>
                  <a:gd name="connsiteY116" fmla="*/ 2609850 h 3467100"/>
                  <a:gd name="connsiteX117" fmla="*/ 298450 w 2076450"/>
                  <a:gd name="connsiteY117" fmla="*/ 2863850 h 3467100"/>
                  <a:gd name="connsiteX118" fmla="*/ 273050 w 2076450"/>
                  <a:gd name="connsiteY118" fmla="*/ 2978150 h 3467100"/>
                  <a:gd name="connsiteX119" fmla="*/ 196850 w 2076450"/>
                  <a:gd name="connsiteY119" fmla="*/ 3086100 h 3467100"/>
                  <a:gd name="connsiteX120" fmla="*/ 0 w 2076450"/>
                  <a:gd name="connsiteY120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479550 w 2076450"/>
                  <a:gd name="connsiteY22" fmla="*/ 323850 h 3467100"/>
                  <a:gd name="connsiteX23" fmla="*/ 1644650 w 2076450"/>
                  <a:gd name="connsiteY23" fmla="*/ 387350 h 3467100"/>
                  <a:gd name="connsiteX24" fmla="*/ 1739900 w 2076450"/>
                  <a:gd name="connsiteY24" fmla="*/ 546100 h 3467100"/>
                  <a:gd name="connsiteX25" fmla="*/ 1765300 w 2076450"/>
                  <a:gd name="connsiteY25" fmla="*/ 622300 h 3467100"/>
                  <a:gd name="connsiteX26" fmla="*/ 1778000 w 2076450"/>
                  <a:gd name="connsiteY26" fmla="*/ 749300 h 3467100"/>
                  <a:gd name="connsiteX27" fmla="*/ 1758950 w 2076450"/>
                  <a:gd name="connsiteY27" fmla="*/ 863600 h 3467100"/>
                  <a:gd name="connsiteX28" fmla="*/ 1765300 w 2076450"/>
                  <a:gd name="connsiteY28" fmla="*/ 939800 h 3467100"/>
                  <a:gd name="connsiteX29" fmla="*/ 1746250 w 2076450"/>
                  <a:gd name="connsiteY29" fmla="*/ 1111250 h 3467100"/>
                  <a:gd name="connsiteX30" fmla="*/ 1733550 w 2076450"/>
                  <a:gd name="connsiteY30" fmla="*/ 1308100 h 3467100"/>
                  <a:gd name="connsiteX31" fmla="*/ 1606550 w 2076450"/>
                  <a:gd name="connsiteY31" fmla="*/ 1473200 h 3467100"/>
                  <a:gd name="connsiteX32" fmla="*/ 1460500 w 2076450"/>
                  <a:gd name="connsiteY32" fmla="*/ 1619250 h 3467100"/>
                  <a:gd name="connsiteX33" fmla="*/ 1371600 w 2076450"/>
                  <a:gd name="connsiteY33" fmla="*/ 1771650 h 3467100"/>
                  <a:gd name="connsiteX34" fmla="*/ 1422400 w 2076450"/>
                  <a:gd name="connsiteY34" fmla="*/ 1885950 h 3467100"/>
                  <a:gd name="connsiteX35" fmla="*/ 1479550 w 2076450"/>
                  <a:gd name="connsiteY35" fmla="*/ 2063750 h 3467100"/>
                  <a:gd name="connsiteX36" fmla="*/ 1447346 w 2076450"/>
                  <a:gd name="connsiteY36" fmla="*/ 2363561 h 3467100"/>
                  <a:gd name="connsiteX37" fmla="*/ 1249136 w 2076450"/>
                  <a:gd name="connsiteY37" fmla="*/ 2667000 h 3467100"/>
                  <a:gd name="connsiteX38" fmla="*/ 1327150 w 2076450"/>
                  <a:gd name="connsiteY38" fmla="*/ 2749554 h 3467100"/>
                  <a:gd name="connsiteX39" fmla="*/ 1390650 w 2076450"/>
                  <a:gd name="connsiteY39" fmla="*/ 2686050 h 3467100"/>
                  <a:gd name="connsiteX40" fmla="*/ 1261836 w 2076450"/>
                  <a:gd name="connsiteY40" fmla="*/ 2988129 h 3467100"/>
                  <a:gd name="connsiteX41" fmla="*/ 1346200 w 2076450"/>
                  <a:gd name="connsiteY41" fmla="*/ 3086100 h 3467100"/>
                  <a:gd name="connsiteX42" fmla="*/ 1293131 w 2076450"/>
                  <a:gd name="connsiteY42" fmla="*/ 3190875 h 3467100"/>
                  <a:gd name="connsiteX43" fmla="*/ 1225550 w 2076450"/>
                  <a:gd name="connsiteY43" fmla="*/ 3162300 h 3467100"/>
                  <a:gd name="connsiteX44" fmla="*/ 1085850 w 2076450"/>
                  <a:gd name="connsiteY44" fmla="*/ 3175000 h 3467100"/>
                  <a:gd name="connsiteX45" fmla="*/ 1085850 w 2076450"/>
                  <a:gd name="connsiteY45" fmla="*/ 3225800 h 3467100"/>
                  <a:gd name="connsiteX46" fmla="*/ 1219200 w 2076450"/>
                  <a:gd name="connsiteY46" fmla="*/ 3435350 h 3467100"/>
                  <a:gd name="connsiteX47" fmla="*/ 1441450 w 2076450"/>
                  <a:gd name="connsiteY47" fmla="*/ 3422650 h 3467100"/>
                  <a:gd name="connsiteX48" fmla="*/ 1511300 w 2076450"/>
                  <a:gd name="connsiteY48" fmla="*/ 3467100 h 3467100"/>
                  <a:gd name="connsiteX49" fmla="*/ 1625600 w 2076450"/>
                  <a:gd name="connsiteY49" fmla="*/ 3467100 h 3467100"/>
                  <a:gd name="connsiteX50" fmla="*/ 1670050 w 2076450"/>
                  <a:gd name="connsiteY50" fmla="*/ 3429000 h 3467100"/>
                  <a:gd name="connsiteX51" fmla="*/ 1752600 w 2076450"/>
                  <a:gd name="connsiteY51" fmla="*/ 3429000 h 3467100"/>
                  <a:gd name="connsiteX52" fmla="*/ 1778000 w 2076450"/>
                  <a:gd name="connsiteY52" fmla="*/ 3397250 h 3467100"/>
                  <a:gd name="connsiteX53" fmla="*/ 1752600 w 2076450"/>
                  <a:gd name="connsiteY53" fmla="*/ 3282950 h 3467100"/>
                  <a:gd name="connsiteX54" fmla="*/ 1752600 w 2076450"/>
                  <a:gd name="connsiteY54" fmla="*/ 3130550 h 3467100"/>
                  <a:gd name="connsiteX55" fmla="*/ 1771650 w 2076450"/>
                  <a:gd name="connsiteY55" fmla="*/ 2901950 h 3467100"/>
                  <a:gd name="connsiteX56" fmla="*/ 1828800 w 2076450"/>
                  <a:gd name="connsiteY56" fmla="*/ 2686050 h 3467100"/>
                  <a:gd name="connsiteX57" fmla="*/ 1841500 w 2076450"/>
                  <a:gd name="connsiteY57" fmla="*/ 2617561 h 3467100"/>
                  <a:gd name="connsiteX58" fmla="*/ 1870982 w 2076450"/>
                  <a:gd name="connsiteY58" fmla="*/ 2574474 h 3467100"/>
                  <a:gd name="connsiteX59" fmla="*/ 1885950 w 2076450"/>
                  <a:gd name="connsiteY59" fmla="*/ 2571750 h 3467100"/>
                  <a:gd name="connsiteX60" fmla="*/ 1949450 w 2076450"/>
                  <a:gd name="connsiteY60" fmla="*/ 2514600 h 3467100"/>
                  <a:gd name="connsiteX61" fmla="*/ 1962150 w 2076450"/>
                  <a:gd name="connsiteY61" fmla="*/ 2305050 h 3467100"/>
                  <a:gd name="connsiteX62" fmla="*/ 1917700 w 2076450"/>
                  <a:gd name="connsiteY62" fmla="*/ 1943100 h 3467100"/>
                  <a:gd name="connsiteX63" fmla="*/ 1879600 w 2076450"/>
                  <a:gd name="connsiteY63" fmla="*/ 1816100 h 3467100"/>
                  <a:gd name="connsiteX64" fmla="*/ 1898650 w 2076450"/>
                  <a:gd name="connsiteY64" fmla="*/ 1682750 h 3467100"/>
                  <a:gd name="connsiteX65" fmla="*/ 1943100 w 2076450"/>
                  <a:gd name="connsiteY65" fmla="*/ 1587500 h 3467100"/>
                  <a:gd name="connsiteX66" fmla="*/ 1962150 w 2076450"/>
                  <a:gd name="connsiteY66" fmla="*/ 1524000 h 3467100"/>
                  <a:gd name="connsiteX67" fmla="*/ 1930400 w 2076450"/>
                  <a:gd name="connsiteY67" fmla="*/ 1428750 h 3467100"/>
                  <a:gd name="connsiteX68" fmla="*/ 1943100 w 2076450"/>
                  <a:gd name="connsiteY68" fmla="*/ 1327150 h 3467100"/>
                  <a:gd name="connsiteX69" fmla="*/ 1936750 w 2076450"/>
                  <a:gd name="connsiteY69" fmla="*/ 1123950 h 3467100"/>
                  <a:gd name="connsiteX70" fmla="*/ 1917700 w 2076450"/>
                  <a:gd name="connsiteY70" fmla="*/ 1047750 h 3467100"/>
                  <a:gd name="connsiteX71" fmla="*/ 1943100 w 2076450"/>
                  <a:gd name="connsiteY71" fmla="*/ 1047750 h 3467100"/>
                  <a:gd name="connsiteX72" fmla="*/ 2000250 w 2076450"/>
                  <a:gd name="connsiteY72" fmla="*/ 1149350 h 3467100"/>
                  <a:gd name="connsiteX73" fmla="*/ 2000250 w 2076450"/>
                  <a:gd name="connsiteY73" fmla="*/ 1257300 h 3467100"/>
                  <a:gd name="connsiteX74" fmla="*/ 2032000 w 2076450"/>
                  <a:gd name="connsiteY74" fmla="*/ 1409700 h 3467100"/>
                  <a:gd name="connsiteX75" fmla="*/ 2012950 w 2076450"/>
                  <a:gd name="connsiteY75" fmla="*/ 1498600 h 3467100"/>
                  <a:gd name="connsiteX76" fmla="*/ 1987550 w 2076450"/>
                  <a:gd name="connsiteY76" fmla="*/ 1562100 h 3467100"/>
                  <a:gd name="connsiteX77" fmla="*/ 2006600 w 2076450"/>
                  <a:gd name="connsiteY77" fmla="*/ 1574800 h 3467100"/>
                  <a:gd name="connsiteX78" fmla="*/ 2051050 w 2076450"/>
                  <a:gd name="connsiteY78" fmla="*/ 1492250 h 3467100"/>
                  <a:gd name="connsiteX79" fmla="*/ 2076450 w 2076450"/>
                  <a:gd name="connsiteY79" fmla="*/ 1377950 h 3467100"/>
                  <a:gd name="connsiteX80" fmla="*/ 2051050 w 2076450"/>
                  <a:gd name="connsiteY80" fmla="*/ 1212850 h 3467100"/>
                  <a:gd name="connsiteX81" fmla="*/ 2051050 w 2076450"/>
                  <a:gd name="connsiteY81" fmla="*/ 1136650 h 3467100"/>
                  <a:gd name="connsiteX82" fmla="*/ 2019300 w 2076450"/>
                  <a:gd name="connsiteY82" fmla="*/ 1047750 h 3467100"/>
                  <a:gd name="connsiteX83" fmla="*/ 1974850 w 2076450"/>
                  <a:gd name="connsiteY83" fmla="*/ 958850 h 3467100"/>
                  <a:gd name="connsiteX84" fmla="*/ 1949450 w 2076450"/>
                  <a:gd name="connsiteY84" fmla="*/ 869950 h 3467100"/>
                  <a:gd name="connsiteX85" fmla="*/ 1911350 w 2076450"/>
                  <a:gd name="connsiteY85" fmla="*/ 711200 h 3467100"/>
                  <a:gd name="connsiteX86" fmla="*/ 1905000 w 2076450"/>
                  <a:gd name="connsiteY86" fmla="*/ 628650 h 3467100"/>
                  <a:gd name="connsiteX87" fmla="*/ 1885950 w 2076450"/>
                  <a:gd name="connsiteY87" fmla="*/ 488950 h 3467100"/>
                  <a:gd name="connsiteX88" fmla="*/ 1809750 w 2076450"/>
                  <a:gd name="connsiteY88" fmla="*/ 349250 h 3467100"/>
                  <a:gd name="connsiteX89" fmla="*/ 1714500 w 2076450"/>
                  <a:gd name="connsiteY89" fmla="*/ 228600 h 3467100"/>
                  <a:gd name="connsiteX90" fmla="*/ 1651000 w 2076450"/>
                  <a:gd name="connsiteY90" fmla="*/ 184150 h 3467100"/>
                  <a:gd name="connsiteX91" fmla="*/ 1619250 w 2076450"/>
                  <a:gd name="connsiteY91" fmla="*/ 114300 h 3467100"/>
                  <a:gd name="connsiteX92" fmla="*/ 1511300 w 2076450"/>
                  <a:gd name="connsiteY92" fmla="*/ 38100 h 3467100"/>
                  <a:gd name="connsiteX93" fmla="*/ 1314450 w 2076450"/>
                  <a:gd name="connsiteY93" fmla="*/ 0 h 3467100"/>
                  <a:gd name="connsiteX94" fmla="*/ 1181100 w 2076450"/>
                  <a:gd name="connsiteY94" fmla="*/ 12700 h 3467100"/>
                  <a:gd name="connsiteX95" fmla="*/ 1022350 w 2076450"/>
                  <a:gd name="connsiteY95" fmla="*/ 76200 h 3467100"/>
                  <a:gd name="connsiteX96" fmla="*/ 876300 w 2076450"/>
                  <a:gd name="connsiteY96" fmla="*/ 165100 h 3467100"/>
                  <a:gd name="connsiteX97" fmla="*/ 774700 w 2076450"/>
                  <a:gd name="connsiteY97" fmla="*/ 304800 h 3467100"/>
                  <a:gd name="connsiteX98" fmla="*/ 666750 w 2076450"/>
                  <a:gd name="connsiteY98" fmla="*/ 495300 h 3467100"/>
                  <a:gd name="connsiteX99" fmla="*/ 565150 w 2076450"/>
                  <a:gd name="connsiteY99" fmla="*/ 660400 h 3467100"/>
                  <a:gd name="connsiteX100" fmla="*/ 469900 w 2076450"/>
                  <a:gd name="connsiteY100" fmla="*/ 781050 h 3467100"/>
                  <a:gd name="connsiteX101" fmla="*/ 361950 w 2076450"/>
                  <a:gd name="connsiteY101" fmla="*/ 952500 h 3467100"/>
                  <a:gd name="connsiteX102" fmla="*/ 254000 w 2076450"/>
                  <a:gd name="connsiteY102" fmla="*/ 1117600 h 3467100"/>
                  <a:gd name="connsiteX103" fmla="*/ 241300 w 2076450"/>
                  <a:gd name="connsiteY103" fmla="*/ 1193800 h 3467100"/>
                  <a:gd name="connsiteX104" fmla="*/ 279400 w 2076450"/>
                  <a:gd name="connsiteY104" fmla="*/ 1270000 h 3467100"/>
                  <a:gd name="connsiteX105" fmla="*/ 311150 w 2076450"/>
                  <a:gd name="connsiteY105" fmla="*/ 1333500 h 3467100"/>
                  <a:gd name="connsiteX106" fmla="*/ 368300 w 2076450"/>
                  <a:gd name="connsiteY106" fmla="*/ 1352550 h 3467100"/>
                  <a:gd name="connsiteX107" fmla="*/ 323850 w 2076450"/>
                  <a:gd name="connsiteY107" fmla="*/ 1428750 h 3467100"/>
                  <a:gd name="connsiteX108" fmla="*/ 330200 w 2076450"/>
                  <a:gd name="connsiteY108" fmla="*/ 1644650 h 3467100"/>
                  <a:gd name="connsiteX109" fmla="*/ 336550 w 2076450"/>
                  <a:gd name="connsiteY109" fmla="*/ 1771650 h 3467100"/>
                  <a:gd name="connsiteX110" fmla="*/ 323850 w 2076450"/>
                  <a:gd name="connsiteY110" fmla="*/ 1917700 h 3467100"/>
                  <a:gd name="connsiteX111" fmla="*/ 381000 w 2076450"/>
                  <a:gd name="connsiteY111" fmla="*/ 2025650 h 3467100"/>
                  <a:gd name="connsiteX112" fmla="*/ 406400 w 2076450"/>
                  <a:gd name="connsiteY112" fmla="*/ 2146300 h 3467100"/>
                  <a:gd name="connsiteX113" fmla="*/ 431800 w 2076450"/>
                  <a:gd name="connsiteY113" fmla="*/ 2146300 h 3467100"/>
                  <a:gd name="connsiteX114" fmla="*/ 463550 w 2076450"/>
                  <a:gd name="connsiteY114" fmla="*/ 2419350 h 3467100"/>
                  <a:gd name="connsiteX115" fmla="*/ 387350 w 2076450"/>
                  <a:gd name="connsiteY115" fmla="*/ 2609850 h 3467100"/>
                  <a:gd name="connsiteX116" fmla="*/ 298450 w 2076450"/>
                  <a:gd name="connsiteY116" fmla="*/ 2863850 h 3467100"/>
                  <a:gd name="connsiteX117" fmla="*/ 273050 w 2076450"/>
                  <a:gd name="connsiteY117" fmla="*/ 2978150 h 3467100"/>
                  <a:gd name="connsiteX118" fmla="*/ 196850 w 2076450"/>
                  <a:gd name="connsiteY118" fmla="*/ 3086100 h 3467100"/>
                  <a:gd name="connsiteX119" fmla="*/ 0 w 2076450"/>
                  <a:gd name="connsiteY119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644650 w 2076450"/>
                  <a:gd name="connsiteY22" fmla="*/ 387350 h 3467100"/>
                  <a:gd name="connsiteX23" fmla="*/ 1739900 w 2076450"/>
                  <a:gd name="connsiteY23" fmla="*/ 546100 h 3467100"/>
                  <a:gd name="connsiteX24" fmla="*/ 1765300 w 2076450"/>
                  <a:gd name="connsiteY24" fmla="*/ 622300 h 3467100"/>
                  <a:gd name="connsiteX25" fmla="*/ 1778000 w 2076450"/>
                  <a:gd name="connsiteY25" fmla="*/ 749300 h 3467100"/>
                  <a:gd name="connsiteX26" fmla="*/ 1758950 w 2076450"/>
                  <a:gd name="connsiteY26" fmla="*/ 863600 h 3467100"/>
                  <a:gd name="connsiteX27" fmla="*/ 1765300 w 2076450"/>
                  <a:gd name="connsiteY27" fmla="*/ 939800 h 3467100"/>
                  <a:gd name="connsiteX28" fmla="*/ 1746250 w 2076450"/>
                  <a:gd name="connsiteY28" fmla="*/ 1111250 h 3467100"/>
                  <a:gd name="connsiteX29" fmla="*/ 1733550 w 2076450"/>
                  <a:gd name="connsiteY29" fmla="*/ 1308100 h 3467100"/>
                  <a:gd name="connsiteX30" fmla="*/ 1606550 w 2076450"/>
                  <a:gd name="connsiteY30" fmla="*/ 1473200 h 3467100"/>
                  <a:gd name="connsiteX31" fmla="*/ 1460500 w 2076450"/>
                  <a:gd name="connsiteY31" fmla="*/ 1619250 h 3467100"/>
                  <a:gd name="connsiteX32" fmla="*/ 1371600 w 2076450"/>
                  <a:gd name="connsiteY32" fmla="*/ 1771650 h 3467100"/>
                  <a:gd name="connsiteX33" fmla="*/ 1422400 w 2076450"/>
                  <a:gd name="connsiteY33" fmla="*/ 1885950 h 3467100"/>
                  <a:gd name="connsiteX34" fmla="*/ 1479550 w 2076450"/>
                  <a:gd name="connsiteY34" fmla="*/ 2063750 h 3467100"/>
                  <a:gd name="connsiteX35" fmla="*/ 1447346 w 2076450"/>
                  <a:gd name="connsiteY35" fmla="*/ 2363561 h 3467100"/>
                  <a:gd name="connsiteX36" fmla="*/ 1249136 w 2076450"/>
                  <a:gd name="connsiteY36" fmla="*/ 2667000 h 3467100"/>
                  <a:gd name="connsiteX37" fmla="*/ 1327150 w 2076450"/>
                  <a:gd name="connsiteY37" fmla="*/ 2749554 h 3467100"/>
                  <a:gd name="connsiteX38" fmla="*/ 1390650 w 2076450"/>
                  <a:gd name="connsiteY38" fmla="*/ 2686050 h 3467100"/>
                  <a:gd name="connsiteX39" fmla="*/ 1261836 w 2076450"/>
                  <a:gd name="connsiteY39" fmla="*/ 2988129 h 3467100"/>
                  <a:gd name="connsiteX40" fmla="*/ 1346200 w 2076450"/>
                  <a:gd name="connsiteY40" fmla="*/ 3086100 h 3467100"/>
                  <a:gd name="connsiteX41" fmla="*/ 1293131 w 2076450"/>
                  <a:gd name="connsiteY41" fmla="*/ 3190875 h 3467100"/>
                  <a:gd name="connsiteX42" fmla="*/ 1225550 w 2076450"/>
                  <a:gd name="connsiteY42" fmla="*/ 3162300 h 3467100"/>
                  <a:gd name="connsiteX43" fmla="*/ 1085850 w 2076450"/>
                  <a:gd name="connsiteY43" fmla="*/ 3175000 h 3467100"/>
                  <a:gd name="connsiteX44" fmla="*/ 1085850 w 2076450"/>
                  <a:gd name="connsiteY44" fmla="*/ 3225800 h 3467100"/>
                  <a:gd name="connsiteX45" fmla="*/ 1219200 w 2076450"/>
                  <a:gd name="connsiteY45" fmla="*/ 3435350 h 3467100"/>
                  <a:gd name="connsiteX46" fmla="*/ 1441450 w 2076450"/>
                  <a:gd name="connsiteY46" fmla="*/ 3422650 h 3467100"/>
                  <a:gd name="connsiteX47" fmla="*/ 1511300 w 2076450"/>
                  <a:gd name="connsiteY47" fmla="*/ 3467100 h 3467100"/>
                  <a:gd name="connsiteX48" fmla="*/ 1625600 w 2076450"/>
                  <a:gd name="connsiteY48" fmla="*/ 3467100 h 3467100"/>
                  <a:gd name="connsiteX49" fmla="*/ 1670050 w 2076450"/>
                  <a:gd name="connsiteY49" fmla="*/ 3429000 h 3467100"/>
                  <a:gd name="connsiteX50" fmla="*/ 1752600 w 2076450"/>
                  <a:gd name="connsiteY50" fmla="*/ 3429000 h 3467100"/>
                  <a:gd name="connsiteX51" fmla="*/ 1778000 w 2076450"/>
                  <a:gd name="connsiteY51" fmla="*/ 3397250 h 3467100"/>
                  <a:gd name="connsiteX52" fmla="*/ 1752600 w 2076450"/>
                  <a:gd name="connsiteY52" fmla="*/ 3282950 h 3467100"/>
                  <a:gd name="connsiteX53" fmla="*/ 1752600 w 2076450"/>
                  <a:gd name="connsiteY53" fmla="*/ 3130550 h 3467100"/>
                  <a:gd name="connsiteX54" fmla="*/ 1771650 w 2076450"/>
                  <a:gd name="connsiteY54" fmla="*/ 2901950 h 3467100"/>
                  <a:gd name="connsiteX55" fmla="*/ 1828800 w 2076450"/>
                  <a:gd name="connsiteY55" fmla="*/ 2686050 h 3467100"/>
                  <a:gd name="connsiteX56" fmla="*/ 1841500 w 2076450"/>
                  <a:gd name="connsiteY56" fmla="*/ 2617561 h 3467100"/>
                  <a:gd name="connsiteX57" fmla="*/ 1870982 w 2076450"/>
                  <a:gd name="connsiteY57" fmla="*/ 2574474 h 3467100"/>
                  <a:gd name="connsiteX58" fmla="*/ 1885950 w 2076450"/>
                  <a:gd name="connsiteY58" fmla="*/ 2571750 h 3467100"/>
                  <a:gd name="connsiteX59" fmla="*/ 1949450 w 2076450"/>
                  <a:gd name="connsiteY59" fmla="*/ 2514600 h 3467100"/>
                  <a:gd name="connsiteX60" fmla="*/ 1962150 w 2076450"/>
                  <a:gd name="connsiteY60" fmla="*/ 2305050 h 3467100"/>
                  <a:gd name="connsiteX61" fmla="*/ 1917700 w 2076450"/>
                  <a:gd name="connsiteY61" fmla="*/ 1943100 h 3467100"/>
                  <a:gd name="connsiteX62" fmla="*/ 1879600 w 2076450"/>
                  <a:gd name="connsiteY62" fmla="*/ 1816100 h 3467100"/>
                  <a:gd name="connsiteX63" fmla="*/ 1898650 w 2076450"/>
                  <a:gd name="connsiteY63" fmla="*/ 1682750 h 3467100"/>
                  <a:gd name="connsiteX64" fmla="*/ 1943100 w 2076450"/>
                  <a:gd name="connsiteY64" fmla="*/ 1587500 h 3467100"/>
                  <a:gd name="connsiteX65" fmla="*/ 1962150 w 2076450"/>
                  <a:gd name="connsiteY65" fmla="*/ 1524000 h 3467100"/>
                  <a:gd name="connsiteX66" fmla="*/ 1930400 w 2076450"/>
                  <a:gd name="connsiteY66" fmla="*/ 1428750 h 3467100"/>
                  <a:gd name="connsiteX67" fmla="*/ 1943100 w 2076450"/>
                  <a:gd name="connsiteY67" fmla="*/ 1327150 h 3467100"/>
                  <a:gd name="connsiteX68" fmla="*/ 1936750 w 2076450"/>
                  <a:gd name="connsiteY68" fmla="*/ 1123950 h 3467100"/>
                  <a:gd name="connsiteX69" fmla="*/ 1917700 w 2076450"/>
                  <a:gd name="connsiteY69" fmla="*/ 1047750 h 3467100"/>
                  <a:gd name="connsiteX70" fmla="*/ 1943100 w 2076450"/>
                  <a:gd name="connsiteY70" fmla="*/ 1047750 h 3467100"/>
                  <a:gd name="connsiteX71" fmla="*/ 2000250 w 2076450"/>
                  <a:gd name="connsiteY71" fmla="*/ 1149350 h 3467100"/>
                  <a:gd name="connsiteX72" fmla="*/ 2000250 w 2076450"/>
                  <a:gd name="connsiteY72" fmla="*/ 1257300 h 3467100"/>
                  <a:gd name="connsiteX73" fmla="*/ 2032000 w 2076450"/>
                  <a:gd name="connsiteY73" fmla="*/ 1409700 h 3467100"/>
                  <a:gd name="connsiteX74" fmla="*/ 2012950 w 2076450"/>
                  <a:gd name="connsiteY74" fmla="*/ 1498600 h 3467100"/>
                  <a:gd name="connsiteX75" fmla="*/ 1987550 w 2076450"/>
                  <a:gd name="connsiteY75" fmla="*/ 1562100 h 3467100"/>
                  <a:gd name="connsiteX76" fmla="*/ 2006600 w 2076450"/>
                  <a:gd name="connsiteY76" fmla="*/ 1574800 h 3467100"/>
                  <a:gd name="connsiteX77" fmla="*/ 2051050 w 2076450"/>
                  <a:gd name="connsiteY77" fmla="*/ 1492250 h 3467100"/>
                  <a:gd name="connsiteX78" fmla="*/ 2076450 w 2076450"/>
                  <a:gd name="connsiteY78" fmla="*/ 1377950 h 3467100"/>
                  <a:gd name="connsiteX79" fmla="*/ 2051050 w 2076450"/>
                  <a:gd name="connsiteY79" fmla="*/ 1212850 h 3467100"/>
                  <a:gd name="connsiteX80" fmla="*/ 2051050 w 2076450"/>
                  <a:gd name="connsiteY80" fmla="*/ 1136650 h 3467100"/>
                  <a:gd name="connsiteX81" fmla="*/ 2019300 w 2076450"/>
                  <a:gd name="connsiteY81" fmla="*/ 1047750 h 3467100"/>
                  <a:gd name="connsiteX82" fmla="*/ 1974850 w 2076450"/>
                  <a:gd name="connsiteY82" fmla="*/ 958850 h 3467100"/>
                  <a:gd name="connsiteX83" fmla="*/ 1949450 w 2076450"/>
                  <a:gd name="connsiteY83" fmla="*/ 869950 h 3467100"/>
                  <a:gd name="connsiteX84" fmla="*/ 1911350 w 2076450"/>
                  <a:gd name="connsiteY84" fmla="*/ 711200 h 3467100"/>
                  <a:gd name="connsiteX85" fmla="*/ 1905000 w 2076450"/>
                  <a:gd name="connsiteY85" fmla="*/ 628650 h 3467100"/>
                  <a:gd name="connsiteX86" fmla="*/ 1885950 w 2076450"/>
                  <a:gd name="connsiteY86" fmla="*/ 488950 h 3467100"/>
                  <a:gd name="connsiteX87" fmla="*/ 1809750 w 2076450"/>
                  <a:gd name="connsiteY87" fmla="*/ 349250 h 3467100"/>
                  <a:gd name="connsiteX88" fmla="*/ 1714500 w 2076450"/>
                  <a:gd name="connsiteY88" fmla="*/ 228600 h 3467100"/>
                  <a:gd name="connsiteX89" fmla="*/ 1651000 w 2076450"/>
                  <a:gd name="connsiteY89" fmla="*/ 184150 h 3467100"/>
                  <a:gd name="connsiteX90" fmla="*/ 1619250 w 2076450"/>
                  <a:gd name="connsiteY90" fmla="*/ 114300 h 3467100"/>
                  <a:gd name="connsiteX91" fmla="*/ 1511300 w 2076450"/>
                  <a:gd name="connsiteY91" fmla="*/ 38100 h 3467100"/>
                  <a:gd name="connsiteX92" fmla="*/ 1314450 w 2076450"/>
                  <a:gd name="connsiteY92" fmla="*/ 0 h 3467100"/>
                  <a:gd name="connsiteX93" fmla="*/ 1181100 w 2076450"/>
                  <a:gd name="connsiteY93" fmla="*/ 12700 h 3467100"/>
                  <a:gd name="connsiteX94" fmla="*/ 1022350 w 2076450"/>
                  <a:gd name="connsiteY94" fmla="*/ 76200 h 3467100"/>
                  <a:gd name="connsiteX95" fmla="*/ 876300 w 2076450"/>
                  <a:gd name="connsiteY95" fmla="*/ 165100 h 3467100"/>
                  <a:gd name="connsiteX96" fmla="*/ 774700 w 2076450"/>
                  <a:gd name="connsiteY96" fmla="*/ 304800 h 3467100"/>
                  <a:gd name="connsiteX97" fmla="*/ 666750 w 2076450"/>
                  <a:gd name="connsiteY97" fmla="*/ 495300 h 3467100"/>
                  <a:gd name="connsiteX98" fmla="*/ 565150 w 2076450"/>
                  <a:gd name="connsiteY98" fmla="*/ 660400 h 3467100"/>
                  <a:gd name="connsiteX99" fmla="*/ 469900 w 2076450"/>
                  <a:gd name="connsiteY99" fmla="*/ 781050 h 3467100"/>
                  <a:gd name="connsiteX100" fmla="*/ 361950 w 2076450"/>
                  <a:gd name="connsiteY100" fmla="*/ 952500 h 3467100"/>
                  <a:gd name="connsiteX101" fmla="*/ 254000 w 2076450"/>
                  <a:gd name="connsiteY101" fmla="*/ 1117600 h 3467100"/>
                  <a:gd name="connsiteX102" fmla="*/ 241300 w 2076450"/>
                  <a:gd name="connsiteY102" fmla="*/ 1193800 h 3467100"/>
                  <a:gd name="connsiteX103" fmla="*/ 279400 w 2076450"/>
                  <a:gd name="connsiteY103" fmla="*/ 1270000 h 3467100"/>
                  <a:gd name="connsiteX104" fmla="*/ 311150 w 2076450"/>
                  <a:gd name="connsiteY104" fmla="*/ 1333500 h 3467100"/>
                  <a:gd name="connsiteX105" fmla="*/ 368300 w 2076450"/>
                  <a:gd name="connsiteY105" fmla="*/ 1352550 h 3467100"/>
                  <a:gd name="connsiteX106" fmla="*/ 323850 w 2076450"/>
                  <a:gd name="connsiteY106" fmla="*/ 1428750 h 3467100"/>
                  <a:gd name="connsiteX107" fmla="*/ 330200 w 2076450"/>
                  <a:gd name="connsiteY107" fmla="*/ 1644650 h 3467100"/>
                  <a:gd name="connsiteX108" fmla="*/ 336550 w 2076450"/>
                  <a:gd name="connsiteY108" fmla="*/ 1771650 h 3467100"/>
                  <a:gd name="connsiteX109" fmla="*/ 323850 w 2076450"/>
                  <a:gd name="connsiteY109" fmla="*/ 1917700 h 3467100"/>
                  <a:gd name="connsiteX110" fmla="*/ 381000 w 2076450"/>
                  <a:gd name="connsiteY110" fmla="*/ 2025650 h 3467100"/>
                  <a:gd name="connsiteX111" fmla="*/ 406400 w 2076450"/>
                  <a:gd name="connsiteY111" fmla="*/ 2146300 h 3467100"/>
                  <a:gd name="connsiteX112" fmla="*/ 431800 w 2076450"/>
                  <a:gd name="connsiteY112" fmla="*/ 2146300 h 3467100"/>
                  <a:gd name="connsiteX113" fmla="*/ 463550 w 2076450"/>
                  <a:gd name="connsiteY113" fmla="*/ 2419350 h 3467100"/>
                  <a:gd name="connsiteX114" fmla="*/ 387350 w 2076450"/>
                  <a:gd name="connsiteY114" fmla="*/ 2609850 h 3467100"/>
                  <a:gd name="connsiteX115" fmla="*/ 298450 w 2076450"/>
                  <a:gd name="connsiteY115" fmla="*/ 2863850 h 3467100"/>
                  <a:gd name="connsiteX116" fmla="*/ 273050 w 2076450"/>
                  <a:gd name="connsiteY116" fmla="*/ 2978150 h 3467100"/>
                  <a:gd name="connsiteX117" fmla="*/ 196850 w 2076450"/>
                  <a:gd name="connsiteY117" fmla="*/ 3086100 h 3467100"/>
                  <a:gd name="connsiteX118" fmla="*/ 0 w 2076450"/>
                  <a:gd name="connsiteY118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739900 w 2076450"/>
                  <a:gd name="connsiteY22" fmla="*/ 546100 h 3467100"/>
                  <a:gd name="connsiteX23" fmla="*/ 1765300 w 2076450"/>
                  <a:gd name="connsiteY23" fmla="*/ 622300 h 3467100"/>
                  <a:gd name="connsiteX24" fmla="*/ 1778000 w 2076450"/>
                  <a:gd name="connsiteY24" fmla="*/ 749300 h 3467100"/>
                  <a:gd name="connsiteX25" fmla="*/ 1758950 w 2076450"/>
                  <a:gd name="connsiteY25" fmla="*/ 863600 h 3467100"/>
                  <a:gd name="connsiteX26" fmla="*/ 1765300 w 2076450"/>
                  <a:gd name="connsiteY26" fmla="*/ 939800 h 3467100"/>
                  <a:gd name="connsiteX27" fmla="*/ 1746250 w 2076450"/>
                  <a:gd name="connsiteY27" fmla="*/ 1111250 h 3467100"/>
                  <a:gd name="connsiteX28" fmla="*/ 1733550 w 2076450"/>
                  <a:gd name="connsiteY28" fmla="*/ 1308100 h 3467100"/>
                  <a:gd name="connsiteX29" fmla="*/ 1606550 w 2076450"/>
                  <a:gd name="connsiteY29" fmla="*/ 1473200 h 3467100"/>
                  <a:gd name="connsiteX30" fmla="*/ 1460500 w 2076450"/>
                  <a:gd name="connsiteY30" fmla="*/ 1619250 h 3467100"/>
                  <a:gd name="connsiteX31" fmla="*/ 1371600 w 2076450"/>
                  <a:gd name="connsiteY31" fmla="*/ 1771650 h 3467100"/>
                  <a:gd name="connsiteX32" fmla="*/ 1422400 w 2076450"/>
                  <a:gd name="connsiteY32" fmla="*/ 1885950 h 3467100"/>
                  <a:gd name="connsiteX33" fmla="*/ 1479550 w 2076450"/>
                  <a:gd name="connsiteY33" fmla="*/ 2063750 h 3467100"/>
                  <a:gd name="connsiteX34" fmla="*/ 1447346 w 2076450"/>
                  <a:gd name="connsiteY34" fmla="*/ 2363561 h 3467100"/>
                  <a:gd name="connsiteX35" fmla="*/ 1249136 w 2076450"/>
                  <a:gd name="connsiteY35" fmla="*/ 2667000 h 3467100"/>
                  <a:gd name="connsiteX36" fmla="*/ 1327150 w 2076450"/>
                  <a:gd name="connsiteY36" fmla="*/ 2749554 h 3467100"/>
                  <a:gd name="connsiteX37" fmla="*/ 1390650 w 2076450"/>
                  <a:gd name="connsiteY37" fmla="*/ 2686050 h 3467100"/>
                  <a:gd name="connsiteX38" fmla="*/ 1261836 w 2076450"/>
                  <a:gd name="connsiteY38" fmla="*/ 2988129 h 3467100"/>
                  <a:gd name="connsiteX39" fmla="*/ 1346200 w 2076450"/>
                  <a:gd name="connsiteY39" fmla="*/ 3086100 h 3467100"/>
                  <a:gd name="connsiteX40" fmla="*/ 1293131 w 2076450"/>
                  <a:gd name="connsiteY40" fmla="*/ 3190875 h 3467100"/>
                  <a:gd name="connsiteX41" fmla="*/ 1225550 w 2076450"/>
                  <a:gd name="connsiteY41" fmla="*/ 3162300 h 3467100"/>
                  <a:gd name="connsiteX42" fmla="*/ 1085850 w 2076450"/>
                  <a:gd name="connsiteY42" fmla="*/ 3175000 h 3467100"/>
                  <a:gd name="connsiteX43" fmla="*/ 1085850 w 2076450"/>
                  <a:gd name="connsiteY43" fmla="*/ 3225800 h 3467100"/>
                  <a:gd name="connsiteX44" fmla="*/ 1219200 w 2076450"/>
                  <a:gd name="connsiteY44" fmla="*/ 3435350 h 3467100"/>
                  <a:gd name="connsiteX45" fmla="*/ 1441450 w 2076450"/>
                  <a:gd name="connsiteY45" fmla="*/ 3422650 h 3467100"/>
                  <a:gd name="connsiteX46" fmla="*/ 1511300 w 2076450"/>
                  <a:gd name="connsiteY46" fmla="*/ 3467100 h 3467100"/>
                  <a:gd name="connsiteX47" fmla="*/ 1625600 w 2076450"/>
                  <a:gd name="connsiteY47" fmla="*/ 3467100 h 3467100"/>
                  <a:gd name="connsiteX48" fmla="*/ 1670050 w 2076450"/>
                  <a:gd name="connsiteY48" fmla="*/ 3429000 h 3467100"/>
                  <a:gd name="connsiteX49" fmla="*/ 1752600 w 2076450"/>
                  <a:gd name="connsiteY49" fmla="*/ 3429000 h 3467100"/>
                  <a:gd name="connsiteX50" fmla="*/ 1778000 w 2076450"/>
                  <a:gd name="connsiteY50" fmla="*/ 3397250 h 3467100"/>
                  <a:gd name="connsiteX51" fmla="*/ 1752600 w 2076450"/>
                  <a:gd name="connsiteY51" fmla="*/ 3282950 h 3467100"/>
                  <a:gd name="connsiteX52" fmla="*/ 1752600 w 2076450"/>
                  <a:gd name="connsiteY52" fmla="*/ 3130550 h 3467100"/>
                  <a:gd name="connsiteX53" fmla="*/ 1771650 w 2076450"/>
                  <a:gd name="connsiteY53" fmla="*/ 2901950 h 3467100"/>
                  <a:gd name="connsiteX54" fmla="*/ 1828800 w 2076450"/>
                  <a:gd name="connsiteY54" fmla="*/ 2686050 h 3467100"/>
                  <a:gd name="connsiteX55" fmla="*/ 1841500 w 2076450"/>
                  <a:gd name="connsiteY55" fmla="*/ 2617561 h 3467100"/>
                  <a:gd name="connsiteX56" fmla="*/ 1870982 w 2076450"/>
                  <a:gd name="connsiteY56" fmla="*/ 2574474 h 3467100"/>
                  <a:gd name="connsiteX57" fmla="*/ 1885950 w 2076450"/>
                  <a:gd name="connsiteY57" fmla="*/ 2571750 h 3467100"/>
                  <a:gd name="connsiteX58" fmla="*/ 1949450 w 2076450"/>
                  <a:gd name="connsiteY58" fmla="*/ 2514600 h 3467100"/>
                  <a:gd name="connsiteX59" fmla="*/ 1962150 w 2076450"/>
                  <a:gd name="connsiteY59" fmla="*/ 2305050 h 3467100"/>
                  <a:gd name="connsiteX60" fmla="*/ 1917700 w 2076450"/>
                  <a:gd name="connsiteY60" fmla="*/ 1943100 h 3467100"/>
                  <a:gd name="connsiteX61" fmla="*/ 1879600 w 2076450"/>
                  <a:gd name="connsiteY61" fmla="*/ 1816100 h 3467100"/>
                  <a:gd name="connsiteX62" fmla="*/ 1898650 w 2076450"/>
                  <a:gd name="connsiteY62" fmla="*/ 1682750 h 3467100"/>
                  <a:gd name="connsiteX63" fmla="*/ 1943100 w 2076450"/>
                  <a:gd name="connsiteY63" fmla="*/ 1587500 h 3467100"/>
                  <a:gd name="connsiteX64" fmla="*/ 1962150 w 2076450"/>
                  <a:gd name="connsiteY64" fmla="*/ 1524000 h 3467100"/>
                  <a:gd name="connsiteX65" fmla="*/ 1930400 w 2076450"/>
                  <a:gd name="connsiteY65" fmla="*/ 1428750 h 3467100"/>
                  <a:gd name="connsiteX66" fmla="*/ 1943100 w 2076450"/>
                  <a:gd name="connsiteY66" fmla="*/ 1327150 h 3467100"/>
                  <a:gd name="connsiteX67" fmla="*/ 1936750 w 2076450"/>
                  <a:gd name="connsiteY67" fmla="*/ 1123950 h 3467100"/>
                  <a:gd name="connsiteX68" fmla="*/ 1917700 w 2076450"/>
                  <a:gd name="connsiteY68" fmla="*/ 1047750 h 3467100"/>
                  <a:gd name="connsiteX69" fmla="*/ 1943100 w 2076450"/>
                  <a:gd name="connsiteY69" fmla="*/ 1047750 h 3467100"/>
                  <a:gd name="connsiteX70" fmla="*/ 2000250 w 2076450"/>
                  <a:gd name="connsiteY70" fmla="*/ 1149350 h 3467100"/>
                  <a:gd name="connsiteX71" fmla="*/ 2000250 w 2076450"/>
                  <a:gd name="connsiteY71" fmla="*/ 1257300 h 3467100"/>
                  <a:gd name="connsiteX72" fmla="*/ 2032000 w 2076450"/>
                  <a:gd name="connsiteY72" fmla="*/ 1409700 h 3467100"/>
                  <a:gd name="connsiteX73" fmla="*/ 2012950 w 2076450"/>
                  <a:gd name="connsiteY73" fmla="*/ 1498600 h 3467100"/>
                  <a:gd name="connsiteX74" fmla="*/ 1987550 w 2076450"/>
                  <a:gd name="connsiteY74" fmla="*/ 1562100 h 3467100"/>
                  <a:gd name="connsiteX75" fmla="*/ 2006600 w 2076450"/>
                  <a:gd name="connsiteY75" fmla="*/ 1574800 h 3467100"/>
                  <a:gd name="connsiteX76" fmla="*/ 2051050 w 2076450"/>
                  <a:gd name="connsiteY76" fmla="*/ 1492250 h 3467100"/>
                  <a:gd name="connsiteX77" fmla="*/ 2076450 w 2076450"/>
                  <a:gd name="connsiteY77" fmla="*/ 1377950 h 3467100"/>
                  <a:gd name="connsiteX78" fmla="*/ 2051050 w 2076450"/>
                  <a:gd name="connsiteY78" fmla="*/ 1212850 h 3467100"/>
                  <a:gd name="connsiteX79" fmla="*/ 2051050 w 2076450"/>
                  <a:gd name="connsiteY79" fmla="*/ 1136650 h 3467100"/>
                  <a:gd name="connsiteX80" fmla="*/ 2019300 w 2076450"/>
                  <a:gd name="connsiteY80" fmla="*/ 1047750 h 3467100"/>
                  <a:gd name="connsiteX81" fmla="*/ 1974850 w 2076450"/>
                  <a:gd name="connsiteY81" fmla="*/ 958850 h 3467100"/>
                  <a:gd name="connsiteX82" fmla="*/ 1949450 w 2076450"/>
                  <a:gd name="connsiteY82" fmla="*/ 869950 h 3467100"/>
                  <a:gd name="connsiteX83" fmla="*/ 1911350 w 2076450"/>
                  <a:gd name="connsiteY83" fmla="*/ 711200 h 3467100"/>
                  <a:gd name="connsiteX84" fmla="*/ 1905000 w 2076450"/>
                  <a:gd name="connsiteY84" fmla="*/ 628650 h 3467100"/>
                  <a:gd name="connsiteX85" fmla="*/ 1885950 w 2076450"/>
                  <a:gd name="connsiteY85" fmla="*/ 488950 h 3467100"/>
                  <a:gd name="connsiteX86" fmla="*/ 1809750 w 2076450"/>
                  <a:gd name="connsiteY86" fmla="*/ 349250 h 3467100"/>
                  <a:gd name="connsiteX87" fmla="*/ 1714500 w 2076450"/>
                  <a:gd name="connsiteY87" fmla="*/ 228600 h 3467100"/>
                  <a:gd name="connsiteX88" fmla="*/ 1651000 w 2076450"/>
                  <a:gd name="connsiteY88" fmla="*/ 184150 h 3467100"/>
                  <a:gd name="connsiteX89" fmla="*/ 1619250 w 2076450"/>
                  <a:gd name="connsiteY89" fmla="*/ 114300 h 3467100"/>
                  <a:gd name="connsiteX90" fmla="*/ 1511300 w 2076450"/>
                  <a:gd name="connsiteY90" fmla="*/ 38100 h 3467100"/>
                  <a:gd name="connsiteX91" fmla="*/ 1314450 w 2076450"/>
                  <a:gd name="connsiteY91" fmla="*/ 0 h 3467100"/>
                  <a:gd name="connsiteX92" fmla="*/ 1181100 w 2076450"/>
                  <a:gd name="connsiteY92" fmla="*/ 12700 h 3467100"/>
                  <a:gd name="connsiteX93" fmla="*/ 1022350 w 2076450"/>
                  <a:gd name="connsiteY93" fmla="*/ 76200 h 3467100"/>
                  <a:gd name="connsiteX94" fmla="*/ 876300 w 2076450"/>
                  <a:gd name="connsiteY94" fmla="*/ 165100 h 3467100"/>
                  <a:gd name="connsiteX95" fmla="*/ 774700 w 2076450"/>
                  <a:gd name="connsiteY95" fmla="*/ 304800 h 3467100"/>
                  <a:gd name="connsiteX96" fmla="*/ 666750 w 2076450"/>
                  <a:gd name="connsiteY96" fmla="*/ 495300 h 3467100"/>
                  <a:gd name="connsiteX97" fmla="*/ 565150 w 2076450"/>
                  <a:gd name="connsiteY97" fmla="*/ 660400 h 3467100"/>
                  <a:gd name="connsiteX98" fmla="*/ 469900 w 2076450"/>
                  <a:gd name="connsiteY98" fmla="*/ 781050 h 3467100"/>
                  <a:gd name="connsiteX99" fmla="*/ 361950 w 2076450"/>
                  <a:gd name="connsiteY99" fmla="*/ 952500 h 3467100"/>
                  <a:gd name="connsiteX100" fmla="*/ 254000 w 2076450"/>
                  <a:gd name="connsiteY100" fmla="*/ 1117600 h 3467100"/>
                  <a:gd name="connsiteX101" fmla="*/ 241300 w 2076450"/>
                  <a:gd name="connsiteY101" fmla="*/ 1193800 h 3467100"/>
                  <a:gd name="connsiteX102" fmla="*/ 279400 w 2076450"/>
                  <a:gd name="connsiteY102" fmla="*/ 1270000 h 3467100"/>
                  <a:gd name="connsiteX103" fmla="*/ 311150 w 2076450"/>
                  <a:gd name="connsiteY103" fmla="*/ 1333500 h 3467100"/>
                  <a:gd name="connsiteX104" fmla="*/ 368300 w 2076450"/>
                  <a:gd name="connsiteY104" fmla="*/ 1352550 h 3467100"/>
                  <a:gd name="connsiteX105" fmla="*/ 323850 w 2076450"/>
                  <a:gd name="connsiteY105" fmla="*/ 1428750 h 3467100"/>
                  <a:gd name="connsiteX106" fmla="*/ 330200 w 2076450"/>
                  <a:gd name="connsiteY106" fmla="*/ 1644650 h 3467100"/>
                  <a:gd name="connsiteX107" fmla="*/ 336550 w 2076450"/>
                  <a:gd name="connsiteY107" fmla="*/ 1771650 h 3467100"/>
                  <a:gd name="connsiteX108" fmla="*/ 323850 w 2076450"/>
                  <a:gd name="connsiteY108" fmla="*/ 1917700 h 3467100"/>
                  <a:gd name="connsiteX109" fmla="*/ 381000 w 2076450"/>
                  <a:gd name="connsiteY109" fmla="*/ 2025650 h 3467100"/>
                  <a:gd name="connsiteX110" fmla="*/ 406400 w 2076450"/>
                  <a:gd name="connsiteY110" fmla="*/ 2146300 h 3467100"/>
                  <a:gd name="connsiteX111" fmla="*/ 431800 w 2076450"/>
                  <a:gd name="connsiteY111" fmla="*/ 2146300 h 3467100"/>
                  <a:gd name="connsiteX112" fmla="*/ 463550 w 2076450"/>
                  <a:gd name="connsiteY112" fmla="*/ 2419350 h 3467100"/>
                  <a:gd name="connsiteX113" fmla="*/ 387350 w 2076450"/>
                  <a:gd name="connsiteY113" fmla="*/ 2609850 h 3467100"/>
                  <a:gd name="connsiteX114" fmla="*/ 298450 w 2076450"/>
                  <a:gd name="connsiteY114" fmla="*/ 2863850 h 3467100"/>
                  <a:gd name="connsiteX115" fmla="*/ 273050 w 2076450"/>
                  <a:gd name="connsiteY115" fmla="*/ 2978150 h 3467100"/>
                  <a:gd name="connsiteX116" fmla="*/ 196850 w 2076450"/>
                  <a:gd name="connsiteY116" fmla="*/ 3086100 h 3467100"/>
                  <a:gd name="connsiteX117" fmla="*/ 0 w 2076450"/>
                  <a:gd name="connsiteY117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739900 w 2076450"/>
                  <a:gd name="connsiteY22" fmla="*/ 546100 h 3467100"/>
                  <a:gd name="connsiteX23" fmla="*/ 1765300 w 2076450"/>
                  <a:gd name="connsiteY23" fmla="*/ 622300 h 3467100"/>
                  <a:gd name="connsiteX24" fmla="*/ 1758950 w 2076450"/>
                  <a:gd name="connsiteY24" fmla="*/ 863600 h 3467100"/>
                  <a:gd name="connsiteX25" fmla="*/ 1765300 w 2076450"/>
                  <a:gd name="connsiteY25" fmla="*/ 939800 h 3467100"/>
                  <a:gd name="connsiteX26" fmla="*/ 1746250 w 2076450"/>
                  <a:gd name="connsiteY26" fmla="*/ 1111250 h 3467100"/>
                  <a:gd name="connsiteX27" fmla="*/ 1733550 w 2076450"/>
                  <a:gd name="connsiteY27" fmla="*/ 1308100 h 3467100"/>
                  <a:gd name="connsiteX28" fmla="*/ 1606550 w 2076450"/>
                  <a:gd name="connsiteY28" fmla="*/ 1473200 h 3467100"/>
                  <a:gd name="connsiteX29" fmla="*/ 1460500 w 2076450"/>
                  <a:gd name="connsiteY29" fmla="*/ 1619250 h 3467100"/>
                  <a:gd name="connsiteX30" fmla="*/ 1371600 w 2076450"/>
                  <a:gd name="connsiteY30" fmla="*/ 1771650 h 3467100"/>
                  <a:gd name="connsiteX31" fmla="*/ 1422400 w 2076450"/>
                  <a:gd name="connsiteY31" fmla="*/ 1885950 h 3467100"/>
                  <a:gd name="connsiteX32" fmla="*/ 1479550 w 2076450"/>
                  <a:gd name="connsiteY32" fmla="*/ 2063750 h 3467100"/>
                  <a:gd name="connsiteX33" fmla="*/ 1447346 w 2076450"/>
                  <a:gd name="connsiteY33" fmla="*/ 2363561 h 3467100"/>
                  <a:gd name="connsiteX34" fmla="*/ 1249136 w 2076450"/>
                  <a:gd name="connsiteY34" fmla="*/ 2667000 h 3467100"/>
                  <a:gd name="connsiteX35" fmla="*/ 1327150 w 2076450"/>
                  <a:gd name="connsiteY35" fmla="*/ 2749554 h 3467100"/>
                  <a:gd name="connsiteX36" fmla="*/ 1390650 w 2076450"/>
                  <a:gd name="connsiteY36" fmla="*/ 2686050 h 3467100"/>
                  <a:gd name="connsiteX37" fmla="*/ 1261836 w 2076450"/>
                  <a:gd name="connsiteY37" fmla="*/ 2988129 h 3467100"/>
                  <a:gd name="connsiteX38" fmla="*/ 1346200 w 2076450"/>
                  <a:gd name="connsiteY38" fmla="*/ 3086100 h 3467100"/>
                  <a:gd name="connsiteX39" fmla="*/ 1293131 w 2076450"/>
                  <a:gd name="connsiteY39" fmla="*/ 3190875 h 3467100"/>
                  <a:gd name="connsiteX40" fmla="*/ 1225550 w 2076450"/>
                  <a:gd name="connsiteY40" fmla="*/ 3162300 h 3467100"/>
                  <a:gd name="connsiteX41" fmla="*/ 1085850 w 2076450"/>
                  <a:gd name="connsiteY41" fmla="*/ 3175000 h 3467100"/>
                  <a:gd name="connsiteX42" fmla="*/ 1085850 w 2076450"/>
                  <a:gd name="connsiteY42" fmla="*/ 3225800 h 3467100"/>
                  <a:gd name="connsiteX43" fmla="*/ 1219200 w 2076450"/>
                  <a:gd name="connsiteY43" fmla="*/ 3435350 h 3467100"/>
                  <a:gd name="connsiteX44" fmla="*/ 1441450 w 2076450"/>
                  <a:gd name="connsiteY44" fmla="*/ 3422650 h 3467100"/>
                  <a:gd name="connsiteX45" fmla="*/ 1511300 w 2076450"/>
                  <a:gd name="connsiteY45" fmla="*/ 3467100 h 3467100"/>
                  <a:gd name="connsiteX46" fmla="*/ 1625600 w 2076450"/>
                  <a:gd name="connsiteY46" fmla="*/ 3467100 h 3467100"/>
                  <a:gd name="connsiteX47" fmla="*/ 1670050 w 2076450"/>
                  <a:gd name="connsiteY47" fmla="*/ 3429000 h 3467100"/>
                  <a:gd name="connsiteX48" fmla="*/ 1752600 w 2076450"/>
                  <a:gd name="connsiteY48" fmla="*/ 3429000 h 3467100"/>
                  <a:gd name="connsiteX49" fmla="*/ 1778000 w 2076450"/>
                  <a:gd name="connsiteY49" fmla="*/ 3397250 h 3467100"/>
                  <a:gd name="connsiteX50" fmla="*/ 1752600 w 2076450"/>
                  <a:gd name="connsiteY50" fmla="*/ 3282950 h 3467100"/>
                  <a:gd name="connsiteX51" fmla="*/ 1752600 w 2076450"/>
                  <a:gd name="connsiteY51" fmla="*/ 3130550 h 3467100"/>
                  <a:gd name="connsiteX52" fmla="*/ 1771650 w 2076450"/>
                  <a:gd name="connsiteY52" fmla="*/ 2901950 h 3467100"/>
                  <a:gd name="connsiteX53" fmla="*/ 1828800 w 2076450"/>
                  <a:gd name="connsiteY53" fmla="*/ 2686050 h 3467100"/>
                  <a:gd name="connsiteX54" fmla="*/ 1841500 w 2076450"/>
                  <a:gd name="connsiteY54" fmla="*/ 2617561 h 3467100"/>
                  <a:gd name="connsiteX55" fmla="*/ 1870982 w 2076450"/>
                  <a:gd name="connsiteY55" fmla="*/ 2574474 h 3467100"/>
                  <a:gd name="connsiteX56" fmla="*/ 1885950 w 2076450"/>
                  <a:gd name="connsiteY56" fmla="*/ 2571750 h 3467100"/>
                  <a:gd name="connsiteX57" fmla="*/ 1949450 w 2076450"/>
                  <a:gd name="connsiteY57" fmla="*/ 2514600 h 3467100"/>
                  <a:gd name="connsiteX58" fmla="*/ 1962150 w 2076450"/>
                  <a:gd name="connsiteY58" fmla="*/ 2305050 h 3467100"/>
                  <a:gd name="connsiteX59" fmla="*/ 1917700 w 2076450"/>
                  <a:gd name="connsiteY59" fmla="*/ 1943100 h 3467100"/>
                  <a:gd name="connsiteX60" fmla="*/ 1879600 w 2076450"/>
                  <a:gd name="connsiteY60" fmla="*/ 1816100 h 3467100"/>
                  <a:gd name="connsiteX61" fmla="*/ 1898650 w 2076450"/>
                  <a:gd name="connsiteY61" fmla="*/ 1682750 h 3467100"/>
                  <a:gd name="connsiteX62" fmla="*/ 1943100 w 2076450"/>
                  <a:gd name="connsiteY62" fmla="*/ 1587500 h 3467100"/>
                  <a:gd name="connsiteX63" fmla="*/ 1962150 w 2076450"/>
                  <a:gd name="connsiteY63" fmla="*/ 1524000 h 3467100"/>
                  <a:gd name="connsiteX64" fmla="*/ 1930400 w 2076450"/>
                  <a:gd name="connsiteY64" fmla="*/ 1428750 h 3467100"/>
                  <a:gd name="connsiteX65" fmla="*/ 1943100 w 2076450"/>
                  <a:gd name="connsiteY65" fmla="*/ 1327150 h 3467100"/>
                  <a:gd name="connsiteX66" fmla="*/ 1936750 w 2076450"/>
                  <a:gd name="connsiteY66" fmla="*/ 1123950 h 3467100"/>
                  <a:gd name="connsiteX67" fmla="*/ 1917700 w 2076450"/>
                  <a:gd name="connsiteY67" fmla="*/ 1047750 h 3467100"/>
                  <a:gd name="connsiteX68" fmla="*/ 1943100 w 2076450"/>
                  <a:gd name="connsiteY68" fmla="*/ 1047750 h 3467100"/>
                  <a:gd name="connsiteX69" fmla="*/ 2000250 w 2076450"/>
                  <a:gd name="connsiteY69" fmla="*/ 1149350 h 3467100"/>
                  <a:gd name="connsiteX70" fmla="*/ 2000250 w 2076450"/>
                  <a:gd name="connsiteY70" fmla="*/ 1257300 h 3467100"/>
                  <a:gd name="connsiteX71" fmla="*/ 2032000 w 2076450"/>
                  <a:gd name="connsiteY71" fmla="*/ 1409700 h 3467100"/>
                  <a:gd name="connsiteX72" fmla="*/ 2012950 w 2076450"/>
                  <a:gd name="connsiteY72" fmla="*/ 1498600 h 3467100"/>
                  <a:gd name="connsiteX73" fmla="*/ 1987550 w 2076450"/>
                  <a:gd name="connsiteY73" fmla="*/ 1562100 h 3467100"/>
                  <a:gd name="connsiteX74" fmla="*/ 2006600 w 2076450"/>
                  <a:gd name="connsiteY74" fmla="*/ 1574800 h 3467100"/>
                  <a:gd name="connsiteX75" fmla="*/ 2051050 w 2076450"/>
                  <a:gd name="connsiteY75" fmla="*/ 1492250 h 3467100"/>
                  <a:gd name="connsiteX76" fmla="*/ 2076450 w 2076450"/>
                  <a:gd name="connsiteY76" fmla="*/ 1377950 h 3467100"/>
                  <a:gd name="connsiteX77" fmla="*/ 2051050 w 2076450"/>
                  <a:gd name="connsiteY77" fmla="*/ 1212850 h 3467100"/>
                  <a:gd name="connsiteX78" fmla="*/ 2051050 w 2076450"/>
                  <a:gd name="connsiteY78" fmla="*/ 1136650 h 3467100"/>
                  <a:gd name="connsiteX79" fmla="*/ 2019300 w 2076450"/>
                  <a:gd name="connsiteY79" fmla="*/ 1047750 h 3467100"/>
                  <a:gd name="connsiteX80" fmla="*/ 1974850 w 2076450"/>
                  <a:gd name="connsiteY80" fmla="*/ 958850 h 3467100"/>
                  <a:gd name="connsiteX81" fmla="*/ 1949450 w 2076450"/>
                  <a:gd name="connsiteY81" fmla="*/ 869950 h 3467100"/>
                  <a:gd name="connsiteX82" fmla="*/ 1911350 w 2076450"/>
                  <a:gd name="connsiteY82" fmla="*/ 711200 h 3467100"/>
                  <a:gd name="connsiteX83" fmla="*/ 1905000 w 2076450"/>
                  <a:gd name="connsiteY83" fmla="*/ 628650 h 3467100"/>
                  <a:gd name="connsiteX84" fmla="*/ 1885950 w 2076450"/>
                  <a:gd name="connsiteY84" fmla="*/ 488950 h 3467100"/>
                  <a:gd name="connsiteX85" fmla="*/ 1809750 w 2076450"/>
                  <a:gd name="connsiteY85" fmla="*/ 349250 h 3467100"/>
                  <a:gd name="connsiteX86" fmla="*/ 1714500 w 2076450"/>
                  <a:gd name="connsiteY86" fmla="*/ 228600 h 3467100"/>
                  <a:gd name="connsiteX87" fmla="*/ 1651000 w 2076450"/>
                  <a:gd name="connsiteY87" fmla="*/ 184150 h 3467100"/>
                  <a:gd name="connsiteX88" fmla="*/ 1619250 w 2076450"/>
                  <a:gd name="connsiteY88" fmla="*/ 114300 h 3467100"/>
                  <a:gd name="connsiteX89" fmla="*/ 1511300 w 2076450"/>
                  <a:gd name="connsiteY89" fmla="*/ 38100 h 3467100"/>
                  <a:gd name="connsiteX90" fmla="*/ 1314450 w 2076450"/>
                  <a:gd name="connsiteY90" fmla="*/ 0 h 3467100"/>
                  <a:gd name="connsiteX91" fmla="*/ 1181100 w 2076450"/>
                  <a:gd name="connsiteY91" fmla="*/ 12700 h 3467100"/>
                  <a:gd name="connsiteX92" fmla="*/ 1022350 w 2076450"/>
                  <a:gd name="connsiteY92" fmla="*/ 76200 h 3467100"/>
                  <a:gd name="connsiteX93" fmla="*/ 876300 w 2076450"/>
                  <a:gd name="connsiteY93" fmla="*/ 165100 h 3467100"/>
                  <a:gd name="connsiteX94" fmla="*/ 774700 w 2076450"/>
                  <a:gd name="connsiteY94" fmla="*/ 304800 h 3467100"/>
                  <a:gd name="connsiteX95" fmla="*/ 666750 w 2076450"/>
                  <a:gd name="connsiteY95" fmla="*/ 495300 h 3467100"/>
                  <a:gd name="connsiteX96" fmla="*/ 565150 w 2076450"/>
                  <a:gd name="connsiteY96" fmla="*/ 660400 h 3467100"/>
                  <a:gd name="connsiteX97" fmla="*/ 469900 w 2076450"/>
                  <a:gd name="connsiteY97" fmla="*/ 781050 h 3467100"/>
                  <a:gd name="connsiteX98" fmla="*/ 361950 w 2076450"/>
                  <a:gd name="connsiteY98" fmla="*/ 952500 h 3467100"/>
                  <a:gd name="connsiteX99" fmla="*/ 254000 w 2076450"/>
                  <a:gd name="connsiteY99" fmla="*/ 1117600 h 3467100"/>
                  <a:gd name="connsiteX100" fmla="*/ 241300 w 2076450"/>
                  <a:gd name="connsiteY100" fmla="*/ 1193800 h 3467100"/>
                  <a:gd name="connsiteX101" fmla="*/ 279400 w 2076450"/>
                  <a:gd name="connsiteY101" fmla="*/ 1270000 h 3467100"/>
                  <a:gd name="connsiteX102" fmla="*/ 311150 w 2076450"/>
                  <a:gd name="connsiteY102" fmla="*/ 1333500 h 3467100"/>
                  <a:gd name="connsiteX103" fmla="*/ 368300 w 2076450"/>
                  <a:gd name="connsiteY103" fmla="*/ 1352550 h 3467100"/>
                  <a:gd name="connsiteX104" fmla="*/ 323850 w 2076450"/>
                  <a:gd name="connsiteY104" fmla="*/ 1428750 h 3467100"/>
                  <a:gd name="connsiteX105" fmla="*/ 330200 w 2076450"/>
                  <a:gd name="connsiteY105" fmla="*/ 1644650 h 3467100"/>
                  <a:gd name="connsiteX106" fmla="*/ 336550 w 2076450"/>
                  <a:gd name="connsiteY106" fmla="*/ 1771650 h 3467100"/>
                  <a:gd name="connsiteX107" fmla="*/ 323850 w 2076450"/>
                  <a:gd name="connsiteY107" fmla="*/ 1917700 h 3467100"/>
                  <a:gd name="connsiteX108" fmla="*/ 381000 w 2076450"/>
                  <a:gd name="connsiteY108" fmla="*/ 2025650 h 3467100"/>
                  <a:gd name="connsiteX109" fmla="*/ 406400 w 2076450"/>
                  <a:gd name="connsiteY109" fmla="*/ 2146300 h 3467100"/>
                  <a:gd name="connsiteX110" fmla="*/ 431800 w 2076450"/>
                  <a:gd name="connsiteY110" fmla="*/ 2146300 h 3467100"/>
                  <a:gd name="connsiteX111" fmla="*/ 463550 w 2076450"/>
                  <a:gd name="connsiteY111" fmla="*/ 2419350 h 3467100"/>
                  <a:gd name="connsiteX112" fmla="*/ 387350 w 2076450"/>
                  <a:gd name="connsiteY112" fmla="*/ 2609850 h 3467100"/>
                  <a:gd name="connsiteX113" fmla="*/ 298450 w 2076450"/>
                  <a:gd name="connsiteY113" fmla="*/ 2863850 h 3467100"/>
                  <a:gd name="connsiteX114" fmla="*/ 273050 w 2076450"/>
                  <a:gd name="connsiteY114" fmla="*/ 2978150 h 3467100"/>
                  <a:gd name="connsiteX115" fmla="*/ 196850 w 2076450"/>
                  <a:gd name="connsiteY115" fmla="*/ 3086100 h 3467100"/>
                  <a:gd name="connsiteX116" fmla="*/ 0 w 2076450"/>
                  <a:gd name="connsiteY116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739900 w 2076450"/>
                  <a:gd name="connsiteY22" fmla="*/ 546100 h 3467100"/>
                  <a:gd name="connsiteX23" fmla="*/ 1765300 w 2076450"/>
                  <a:gd name="connsiteY23" fmla="*/ 622300 h 3467100"/>
                  <a:gd name="connsiteX24" fmla="*/ 1765300 w 2076450"/>
                  <a:gd name="connsiteY24" fmla="*/ 939800 h 3467100"/>
                  <a:gd name="connsiteX25" fmla="*/ 1746250 w 2076450"/>
                  <a:gd name="connsiteY25" fmla="*/ 1111250 h 3467100"/>
                  <a:gd name="connsiteX26" fmla="*/ 1733550 w 2076450"/>
                  <a:gd name="connsiteY26" fmla="*/ 1308100 h 3467100"/>
                  <a:gd name="connsiteX27" fmla="*/ 1606550 w 2076450"/>
                  <a:gd name="connsiteY27" fmla="*/ 1473200 h 3467100"/>
                  <a:gd name="connsiteX28" fmla="*/ 1460500 w 2076450"/>
                  <a:gd name="connsiteY28" fmla="*/ 1619250 h 3467100"/>
                  <a:gd name="connsiteX29" fmla="*/ 1371600 w 2076450"/>
                  <a:gd name="connsiteY29" fmla="*/ 1771650 h 3467100"/>
                  <a:gd name="connsiteX30" fmla="*/ 1422400 w 2076450"/>
                  <a:gd name="connsiteY30" fmla="*/ 1885950 h 3467100"/>
                  <a:gd name="connsiteX31" fmla="*/ 1479550 w 2076450"/>
                  <a:gd name="connsiteY31" fmla="*/ 2063750 h 3467100"/>
                  <a:gd name="connsiteX32" fmla="*/ 1447346 w 2076450"/>
                  <a:gd name="connsiteY32" fmla="*/ 2363561 h 3467100"/>
                  <a:gd name="connsiteX33" fmla="*/ 1249136 w 2076450"/>
                  <a:gd name="connsiteY33" fmla="*/ 2667000 h 3467100"/>
                  <a:gd name="connsiteX34" fmla="*/ 1327150 w 2076450"/>
                  <a:gd name="connsiteY34" fmla="*/ 2749554 h 3467100"/>
                  <a:gd name="connsiteX35" fmla="*/ 1390650 w 2076450"/>
                  <a:gd name="connsiteY35" fmla="*/ 2686050 h 3467100"/>
                  <a:gd name="connsiteX36" fmla="*/ 1261836 w 2076450"/>
                  <a:gd name="connsiteY36" fmla="*/ 2988129 h 3467100"/>
                  <a:gd name="connsiteX37" fmla="*/ 1346200 w 2076450"/>
                  <a:gd name="connsiteY37" fmla="*/ 3086100 h 3467100"/>
                  <a:gd name="connsiteX38" fmla="*/ 1293131 w 2076450"/>
                  <a:gd name="connsiteY38" fmla="*/ 3190875 h 3467100"/>
                  <a:gd name="connsiteX39" fmla="*/ 1225550 w 2076450"/>
                  <a:gd name="connsiteY39" fmla="*/ 3162300 h 3467100"/>
                  <a:gd name="connsiteX40" fmla="*/ 1085850 w 2076450"/>
                  <a:gd name="connsiteY40" fmla="*/ 3175000 h 3467100"/>
                  <a:gd name="connsiteX41" fmla="*/ 1085850 w 2076450"/>
                  <a:gd name="connsiteY41" fmla="*/ 3225800 h 3467100"/>
                  <a:gd name="connsiteX42" fmla="*/ 1219200 w 2076450"/>
                  <a:gd name="connsiteY42" fmla="*/ 3435350 h 3467100"/>
                  <a:gd name="connsiteX43" fmla="*/ 1441450 w 2076450"/>
                  <a:gd name="connsiteY43" fmla="*/ 3422650 h 3467100"/>
                  <a:gd name="connsiteX44" fmla="*/ 1511300 w 2076450"/>
                  <a:gd name="connsiteY44" fmla="*/ 3467100 h 3467100"/>
                  <a:gd name="connsiteX45" fmla="*/ 1625600 w 2076450"/>
                  <a:gd name="connsiteY45" fmla="*/ 3467100 h 3467100"/>
                  <a:gd name="connsiteX46" fmla="*/ 1670050 w 2076450"/>
                  <a:gd name="connsiteY46" fmla="*/ 3429000 h 3467100"/>
                  <a:gd name="connsiteX47" fmla="*/ 1752600 w 2076450"/>
                  <a:gd name="connsiteY47" fmla="*/ 3429000 h 3467100"/>
                  <a:gd name="connsiteX48" fmla="*/ 1778000 w 2076450"/>
                  <a:gd name="connsiteY48" fmla="*/ 3397250 h 3467100"/>
                  <a:gd name="connsiteX49" fmla="*/ 1752600 w 2076450"/>
                  <a:gd name="connsiteY49" fmla="*/ 3282950 h 3467100"/>
                  <a:gd name="connsiteX50" fmla="*/ 1752600 w 2076450"/>
                  <a:gd name="connsiteY50" fmla="*/ 3130550 h 3467100"/>
                  <a:gd name="connsiteX51" fmla="*/ 1771650 w 2076450"/>
                  <a:gd name="connsiteY51" fmla="*/ 2901950 h 3467100"/>
                  <a:gd name="connsiteX52" fmla="*/ 1828800 w 2076450"/>
                  <a:gd name="connsiteY52" fmla="*/ 2686050 h 3467100"/>
                  <a:gd name="connsiteX53" fmla="*/ 1841500 w 2076450"/>
                  <a:gd name="connsiteY53" fmla="*/ 2617561 h 3467100"/>
                  <a:gd name="connsiteX54" fmla="*/ 1870982 w 2076450"/>
                  <a:gd name="connsiteY54" fmla="*/ 2574474 h 3467100"/>
                  <a:gd name="connsiteX55" fmla="*/ 1885950 w 2076450"/>
                  <a:gd name="connsiteY55" fmla="*/ 2571750 h 3467100"/>
                  <a:gd name="connsiteX56" fmla="*/ 1949450 w 2076450"/>
                  <a:gd name="connsiteY56" fmla="*/ 2514600 h 3467100"/>
                  <a:gd name="connsiteX57" fmla="*/ 1962150 w 2076450"/>
                  <a:gd name="connsiteY57" fmla="*/ 2305050 h 3467100"/>
                  <a:gd name="connsiteX58" fmla="*/ 1917700 w 2076450"/>
                  <a:gd name="connsiteY58" fmla="*/ 1943100 h 3467100"/>
                  <a:gd name="connsiteX59" fmla="*/ 1879600 w 2076450"/>
                  <a:gd name="connsiteY59" fmla="*/ 1816100 h 3467100"/>
                  <a:gd name="connsiteX60" fmla="*/ 1898650 w 2076450"/>
                  <a:gd name="connsiteY60" fmla="*/ 1682750 h 3467100"/>
                  <a:gd name="connsiteX61" fmla="*/ 1943100 w 2076450"/>
                  <a:gd name="connsiteY61" fmla="*/ 1587500 h 3467100"/>
                  <a:gd name="connsiteX62" fmla="*/ 1962150 w 2076450"/>
                  <a:gd name="connsiteY62" fmla="*/ 1524000 h 3467100"/>
                  <a:gd name="connsiteX63" fmla="*/ 1930400 w 2076450"/>
                  <a:gd name="connsiteY63" fmla="*/ 1428750 h 3467100"/>
                  <a:gd name="connsiteX64" fmla="*/ 1943100 w 2076450"/>
                  <a:gd name="connsiteY64" fmla="*/ 1327150 h 3467100"/>
                  <a:gd name="connsiteX65" fmla="*/ 1936750 w 2076450"/>
                  <a:gd name="connsiteY65" fmla="*/ 1123950 h 3467100"/>
                  <a:gd name="connsiteX66" fmla="*/ 1917700 w 2076450"/>
                  <a:gd name="connsiteY66" fmla="*/ 1047750 h 3467100"/>
                  <a:gd name="connsiteX67" fmla="*/ 1943100 w 2076450"/>
                  <a:gd name="connsiteY67" fmla="*/ 1047750 h 3467100"/>
                  <a:gd name="connsiteX68" fmla="*/ 2000250 w 2076450"/>
                  <a:gd name="connsiteY68" fmla="*/ 1149350 h 3467100"/>
                  <a:gd name="connsiteX69" fmla="*/ 2000250 w 2076450"/>
                  <a:gd name="connsiteY69" fmla="*/ 1257300 h 3467100"/>
                  <a:gd name="connsiteX70" fmla="*/ 2032000 w 2076450"/>
                  <a:gd name="connsiteY70" fmla="*/ 1409700 h 3467100"/>
                  <a:gd name="connsiteX71" fmla="*/ 2012950 w 2076450"/>
                  <a:gd name="connsiteY71" fmla="*/ 1498600 h 3467100"/>
                  <a:gd name="connsiteX72" fmla="*/ 1987550 w 2076450"/>
                  <a:gd name="connsiteY72" fmla="*/ 1562100 h 3467100"/>
                  <a:gd name="connsiteX73" fmla="*/ 2006600 w 2076450"/>
                  <a:gd name="connsiteY73" fmla="*/ 1574800 h 3467100"/>
                  <a:gd name="connsiteX74" fmla="*/ 2051050 w 2076450"/>
                  <a:gd name="connsiteY74" fmla="*/ 1492250 h 3467100"/>
                  <a:gd name="connsiteX75" fmla="*/ 2076450 w 2076450"/>
                  <a:gd name="connsiteY75" fmla="*/ 1377950 h 3467100"/>
                  <a:gd name="connsiteX76" fmla="*/ 2051050 w 2076450"/>
                  <a:gd name="connsiteY76" fmla="*/ 1212850 h 3467100"/>
                  <a:gd name="connsiteX77" fmla="*/ 2051050 w 2076450"/>
                  <a:gd name="connsiteY77" fmla="*/ 1136650 h 3467100"/>
                  <a:gd name="connsiteX78" fmla="*/ 2019300 w 2076450"/>
                  <a:gd name="connsiteY78" fmla="*/ 1047750 h 3467100"/>
                  <a:gd name="connsiteX79" fmla="*/ 1974850 w 2076450"/>
                  <a:gd name="connsiteY79" fmla="*/ 958850 h 3467100"/>
                  <a:gd name="connsiteX80" fmla="*/ 1949450 w 2076450"/>
                  <a:gd name="connsiteY80" fmla="*/ 869950 h 3467100"/>
                  <a:gd name="connsiteX81" fmla="*/ 1911350 w 2076450"/>
                  <a:gd name="connsiteY81" fmla="*/ 711200 h 3467100"/>
                  <a:gd name="connsiteX82" fmla="*/ 1905000 w 2076450"/>
                  <a:gd name="connsiteY82" fmla="*/ 628650 h 3467100"/>
                  <a:gd name="connsiteX83" fmla="*/ 1885950 w 2076450"/>
                  <a:gd name="connsiteY83" fmla="*/ 488950 h 3467100"/>
                  <a:gd name="connsiteX84" fmla="*/ 1809750 w 2076450"/>
                  <a:gd name="connsiteY84" fmla="*/ 349250 h 3467100"/>
                  <a:gd name="connsiteX85" fmla="*/ 1714500 w 2076450"/>
                  <a:gd name="connsiteY85" fmla="*/ 228600 h 3467100"/>
                  <a:gd name="connsiteX86" fmla="*/ 1651000 w 2076450"/>
                  <a:gd name="connsiteY86" fmla="*/ 184150 h 3467100"/>
                  <a:gd name="connsiteX87" fmla="*/ 1619250 w 2076450"/>
                  <a:gd name="connsiteY87" fmla="*/ 114300 h 3467100"/>
                  <a:gd name="connsiteX88" fmla="*/ 1511300 w 2076450"/>
                  <a:gd name="connsiteY88" fmla="*/ 38100 h 3467100"/>
                  <a:gd name="connsiteX89" fmla="*/ 1314450 w 2076450"/>
                  <a:gd name="connsiteY89" fmla="*/ 0 h 3467100"/>
                  <a:gd name="connsiteX90" fmla="*/ 1181100 w 2076450"/>
                  <a:gd name="connsiteY90" fmla="*/ 12700 h 3467100"/>
                  <a:gd name="connsiteX91" fmla="*/ 1022350 w 2076450"/>
                  <a:gd name="connsiteY91" fmla="*/ 76200 h 3467100"/>
                  <a:gd name="connsiteX92" fmla="*/ 876300 w 2076450"/>
                  <a:gd name="connsiteY92" fmla="*/ 165100 h 3467100"/>
                  <a:gd name="connsiteX93" fmla="*/ 774700 w 2076450"/>
                  <a:gd name="connsiteY93" fmla="*/ 304800 h 3467100"/>
                  <a:gd name="connsiteX94" fmla="*/ 666750 w 2076450"/>
                  <a:gd name="connsiteY94" fmla="*/ 495300 h 3467100"/>
                  <a:gd name="connsiteX95" fmla="*/ 565150 w 2076450"/>
                  <a:gd name="connsiteY95" fmla="*/ 660400 h 3467100"/>
                  <a:gd name="connsiteX96" fmla="*/ 469900 w 2076450"/>
                  <a:gd name="connsiteY96" fmla="*/ 781050 h 3467100"/>
                  <a:gd name="connsiteX97" fmla="*/ 361950 w 2076450"/>
                  <a:gd name="connsiteY97" fmla="*/ 952500 h 3467100"/>
                  <a:gd name="connsiteX98" fmla="*/ 254000 w 2076450"/>
                  <a:gd name="connsiteY98" fmla="*/ 1117600 h 3467100"/>
                  <a:gd name="connsiteX99" fmla="*/ 241300 w 2076450"/>
                  <a:gd name="connsiteY99" fmla="*/ 1193800 h 3467100"/>
                  <a:gd name="connsiteX100" fmla="*/ 279400 w 2076450"/>
                  <a:gd name="connsiteY100" fmla="*/ 1270000 h 3467100"/>
                  <a:gd name="connsiteX101" fmla="*/ 311150 w 2076450"/>
                  <a:gd name="connsiteY101" fmla="*/ 1333500 h 3467100"/>
                  <a:gd name="connsiteX102" fmla="*/ 368300 w 2076450"/>
                  <a:gd name="connsiteY102" fmla="*/ 1352550 h 3467100"/>
                  <a:gd name="connsiteX103" fmla="*/ 323850 w 2076450"/>
                  <a:gd name="connsiteY103" fmla="*/ 1428750 h 3467100"/>
                  <a:gd name="connsiteX104" fmla="*/ 330200 w 2076450"/>
                  <a:gd name="connsiteY104" fmla="*/ 1644650 h 3467100"/>
                  <a:gd name="connsiteX105" fmla="*/ 336550 w 2076450"/>
                  <a:gd name="connsiteY105" fmla="*/ 1771650 h 3467100"/>
                  <a:gd name="connsiteX106" fmla="*/ 323850 w 2076450"/>
                  <a:gd name="connsiteY106" fmla="*/ 1917700 h 3467100"/>
                  <a:gd name="connsiteX107" fmla="*/ 381000 w 2076450"/>
                  <a:gd name="connsiteY107" fmla="*/ 2025650 h 3467100"/>
                  <a:gd name="connsiteX108" fmla="*/ 406400 w 2076450"/>
                  <a:gd name="connsiteY108" fmla="*/ 2146300 h 3467100"/>
                  <a:gd name="connsiteX109" fmla="*/ 431800 w 2076450"/>
                  <a:gd name="connsiteY109" fmla="*/ 2146300 h 3467100"/>
                  <a:gd name="connsiteX110" fmla="*/ 463550 w 2076450"/>
                  <a:gd name="connsiteY110" fmla="*/ 2419350 h 3467100"/>
                  <a:gd name="connsiteX111" fmla="*/ 387350 w 2076450"/>
                  <a:gd name="connsiteY111" fmla="*/ 2609850 h 3467100"/>
                  <a:gd name="connsiteX112" fmla="*/ 298450 w 2076450"/>
                  <a:gd name="connsiteY112" fmla="*/ 2863850 h 3467100"/>
                  <a:gd name="connsiteX113" fmla="*/ 273050 w 2076450"/>
                  <a:gd name="connsiteY113" fmla="*/ 2978150 h 3467100"/>
                  <a:gd name="connsiteX114" fmla="*/ 196850 w 2076450"/>
                  <a:gd name="connsiteY114" fmla="*/ 3086100 h 3467100"/>
                  <a:gd name="connsiteX115" fmla="*/ 0 w 2076450"/>
                  <a:gd name="connsiteY115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68350 w 2076450"/>
                  <a:gd name="connsiteY13" fmla="*/ 1003300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739900 w 2076450"/>
                  <a:gd name="connsiteY22" fmla="*/ 546100 h 3467100"/>
                  <a:gd name="connsiteX23" fmla="*/ 1765300 w 2076450"/>
                  <a:gd name="connsiteY23" fmla="*/ 622300 h 3467100"/>
                  <a:gd name="connsiteX24" fmla="*/ 1765300 w 2076450"/>
                  <a:gd name="connsiteY24" fmla="*/ 939800 h 3467100"/>
                  <a:gd name="connsiteX25" fmla="*/ 1733550 w 2076450"/>
                  <a:gd name="connsiteY25" fmla="*/ 1308100 h 3467100"/>
                  <a:gd name="connsiteX26" fmla="*/ 1606550 w 2076450"/>
                  <a:gd name="connsiteY26" fmla="*/ 1473200 h 3467100"/>
                  <a:gd name="connsiteX27" fmla="*/ 1460500 w 2076450"/>
                  <a:gd name="connsiteY27" fmla="*/ 1619250 h 3467100"/>
                  <a:gd name="connsiteX28" fmla="*/ 1371600 w 2076450"/>
                  <a:gd name="connsiteY28" fmla="*/ 1771650 h 3467100"/>
                  <a:gd name="connsiteX29" fmla="*/ 1422400 w 2076450"/>
                  <a:gd name="connsiteY29" fmla="*/ 1885950 h 3467100"/>
                  <a:gd name="connsiteX30" fmla="*/ 1479550 w 2076450"/>
                  <a:gd name="connsiteY30" fmla="*/ 2063750 h 3467100"/>
                  <a:gd name="connsiteX31" fmla="*/ 1447346 w 2076450"/>
                  <a:gd name="connsiteY31" fmla="*/ 2363561 h 3467100"/>
                  <a:gd name="connsiteX32" fmla="*/ 1249136 w 2076450"/>
                  <a:gd name="connsiteY32" fmla="*/ 2667000 h 3467100"/>
                  <a:gd name="connsiteX33" fmla="*/ 1327150 w 2076450"/>
                  <a:gd name="connsiteY33" fmla="*/ 2749554 h 3467100"/>
                  <a:gd name="connsiteX34" fmla="*/ 1390650 w 2076450"/>
                  <a:gd name="connsiteY34" fmla="*/ 2686050 h 3467100"/>
                  <a:gd name="connsiteX35" fmla="*/ 1261836 w 2076450"/>
                  <a:gd name="connsiteY35" fmla="*/ 2988129 h 3467100"/>
                  <a:gd name="connsiteX36" fmla="*/ 1346200 w 2076450"/>
                  <a:gd name="connsiteY36" fmla="*/ 3086100 h 3467100"/>
                  <a:gd name="connsiteX37" fmla="*/ 1293131 w 2076450"/>
                  <a:gd name="connsiteY37" fmla="*/ 3190875 h 3467100"/>
                  <a:gd name="connsiteX38" fmla="*/ 1225550 w 2076450"/>
                  <a:gd name="connsiteY38" fmla="*/ 3162300 h 3467100"/>
                  <a:gd name="connsiteX39" fmla="*/ 1085850 w 2076450"/>
                  <a:gd name="connsiteY39" fmla="*/ 3175000 h 3467100"/>
                  <a:gd name="connsiteX40" fmla="*/ 1085850 w 2076450"/>
                  <a:gd name="connsiteY40" fmla="*/ 3225800 h 3467100"/>
                  <a:gd name="connsiteX41" fmla="*/ 1219200 w 2076450"/>
                  <a:gd name="connsiteY41" fmla="*/ 3435350 h 3467100"/>
                  <a:gd name="connsiteX42" fmla="*/ 1441450 w 2076450"/>
                  <a:gd name="connsiteY42" fmla="*/ 3422650 h 3467100"/>
                  <a:gd name="connsiteX43" fmla="*/ 1511300 w 2076450"/>
                  <a:gd name="connsiteY43" fmla="*/ 3467100 h 3467100"/>
                  <a:gd name="connsiteX44" fmla="*/ 1625600 w 2076450"/>
                  <a:gd name="connsiteY44" fmla="*/ 3467100 h 3467100"/>
                  <a:gd name="connsiteX45" fmla="*/ 1670050 w 2076450"/>
                  <a:gd name="connsiteY45" fmla="*/ 3429000 h 3467100"/>
                  <a:gd name="connsiteX46" fmla="*/ 1752600 w 2076450"/>
                  <a:gd name="connsiteY46" fmla="*/ 3429000 h 3467100"/>
                  <a:gd name="connsiteX47" fmla="*/ 1778000 w 2076450"/>
                  <a:gd name="connsiteY47" fmla="*/ 3397250 h 3467100"/>
                  <a:gd name="connsiteX48" fmla="*/ 1752600 w 2076450"/>
                  <a:gd name="connsiteY48" fmla="*/ 3282950 h 3467100"/>
                  <a:gd name="connsiteX49" fmla="*/ 1752600 w 2076450"/>
                  <a:gd name="connsiteY49" fmla="*/ 3130550 h 3467100"/>
                  <a:gd name="connsiteX50" fmla="*/ 1771650 w 2076450"/>
                  <a:gd name="connsiteY50" fmla="*/ 2901950 h 3467100"/>
                  <a:gd name="connsiteX51" fmla="*/ 1828800 w 2076450"/>
                  <a:gd name="connsiteY51" fmla="*/ 2686050 h 3467100"/>
                  <a:gd name="connsiteX52" fmla="*/ 1841500 w 2076450"/>
                  <a:gd name="connsiteY52" fmla="*/ 2617561 h 3467100"/>
                  <a:gd name="connsiteX53" fmla="*/ 1870982 w 2076450"/>
                  <a:gd name="connsiteY53" fmla="*/ 2574474 h 3467100"/>
                  <a:gd name="connsiteX54" fmla="*/ 1885950 w 2076450"/>
                  <a:gd name="connsiteY54" fmla="*/ 2571750 h 3467100"/>
                  <a:gd name="connsiteX55" fmla="*/ 1949450 w 2076450"/>
                  <a:gd name="connsiteY55" fmla="*/ 2514600 h 3467100"/>
                  <a:gd name="connsiteX56" fmla="*/ 1962150 w 2076450"/>
                  <a:gd name="connsiteY56" fmla="*/ 2305050 h 3467100"/>
                  <a:gd name="connsiteX57" fmla="*/ 1917700 w 2076450"/>
                  <a:gd name="connsiteY57" fmla="*/ 1943100 h 3467100"/>
                  <a:gd name="connsiteX58" fmla="*/ 1879600 w 2076450"/>
                  <a:gd name="connsiteY58" fmla="*/ 1816100 h 3467100"/>
                  <a:gd name="connsiteX59" fmla="*/ 1898650 w 2076450"/>
                  <a:gd name="connsiteY59" fmla="*/ 1682750 h 3467100"/>
                  <a:gd name="connsiteX60" fmla="*/ 1943100 w 2076450"/>
                  <a:gd name="connsiteY60" fmla="*/ 1587500 h 3467100"/>
                  <a:gd name="connsiteX61" fmla="*/ 1962150 w 2076450"/>
                  <a:gd name="connsiteY61" fmla="*/ 1524000 h 3467100"/>
                  <a:gd name="connsiteX62" fmla="*/ 1930400 w 2076450"/>
                  <a:gd name="connsiteY62" fmla="*/ 1428750 h 3467100"/>
                  <a:gd name="connsiteX63" fmla="*/ 1943100 w 2076450"/>
                  <a:gd name="connsiteY63" fmla="*/ 1327150 h 3467100"/>
                  <a:gd name="connsiteX64" fmla="*/ 1936750 w 2076450"/>
                  <a:gd name="connsiteY64" fmla="*/ 1123950 h 3467100"/>
                  <a:gd name="connsiteX65" fmla="*/ 1917700 w 2076450"/>
                  <a:gd name="connsiteY65" fmla="*/ 1047750 h 3467100"/>
                  <a:gd name="connsiteX66" fmla="*/ 1943100 w 2076450"/>
                  <a:gd name="connsiteY66" fmla="*/ 1047750 h 3467100"/>
                  <a:gd name="connsiteX67" fmla="*/ 2000250 w 2076450"/>
                  <a:gd name="connsiteY67" fmla="*/ 1149350 h 3467100"/>
                  <a:gd name="connsiteX68" fmla="*/ 2000250 w 2076450"/>
                  <a:gd name="connsiteY68" fmla="*/ 1257300 h 3467100"/>
                  <a:gd name="connsiteX69" fmla="*/ 2032000 w 2076450"/>
                  <a:gd name="connsiteY69" fmla="*/ 1409700 h 3467100"/>
                  <a:gd name="connsiteX70" fmla="*/ 2012950 w 2076450"/>
                  <a:gd name="connsiteY70" fmla="*/ 1498600 h 3467100"/>
                  <a:gd name="connsiteX71" fmla="*/ 1987550 w 2076450"/>
                  <a:gd name="connsiteY71" fmla="*/ 1562100 h 3467100"/>
                  <a:gd name="connsiteX72" fmla="*/ 2006600 w 2076450"/>
                  <a:gd name="connsiteY72" fmla="*/ 1574800 h 3467100"/>
                  <a:gd name="connsiteX73" fmla="*/ 2051050 w 2076450"/>
                  <a:gd name="connsiteY73" fmla="*/ 1492250 h 3467100"/>
                  <a:gd name="connsiteX74" fmla="*/ 2076450 w 2076450"/>
                  <a:gd name="connsiteY74" fmla="*/ 1377950 h 3467100"/>
                  <a:gd name="connsiteX75" fmla="*/ 2051050 w 2076450"/>
                  <a:gd name="connsiteY75" fmla="*/ 1212850 h 3467100"/>
                  <a:gd name="connsiteX76" fmla="*/ 2051050 w 2076450"/>
                  <a:gd name="connsiteY76" fmla="*/ 1136650 h 3467100"/>
                  <a:gd name="connsiteX77" fmla="*/ 2019300 w 2076450"/>
                  <a:gd name="connsiteY77" fmla="*/ 1047750 h 3467100"/>
                  <a:gd name="connsiteX78" fmla="*/ 1974850 w 2076450"/>
                  <a:gd name="connsiteY78" fmla="*/ 958850 h 3467100"/>
                  <a:gd name="connsiteX79" fmla="*/ 1949450 w 2076450"/>
                  <a:gd name="connsiteY79" fmla="*/ 869950 h 3467100"/>
                  <a:gd name="connsiteX80" fmla="*/ 1911350 w 2076450"/>
                  <a:gd name="connsiteY80" fmla="*/ 711200 h 3467100"/>
                  <a:gd name="connsiteX81" fmla="*/ 1905000 w 2076450"/>
                  <a:gd name="connsiteY81" fmla="*/ 628650 h 3467100"/>
                  <a:gd name="connsiteX82" fmla="*/ 1885950 w 2076450"/>
                  <a:gd name="connsiteY82" fmla="*/ 488950 h 3467100"/>
                  <a:gd name="connsiteX83" fmla="*/ 1809750 w 2076450"/>
                  <a:gd name="connsiteY83" fmla="*/ 349250 h 3467100"/>
                  <a:gd name="connsiteX84" fmla="*/ 1714500 w 2076450"/>
                  <a:gd name="connsiteY84" fmla="*/ 228600 h 3467100"/>
                  <a:gd name="connsiteX85" fmla="*/ 1651000 w 2076450"/>
                  <a:gd name="connsiteY85" fmla="*/ 184150 h 3467100"/>
                  <a:gd name="connsiteX86" fmla="*/ 1619250 w 2076450"/>
                  <a:gd name="connsiteY86" fmla="*/ 114300 h 3467100"/>
                  <a:gd name="connsiteX87" fmla="*/ 1511300 w 2076450"/>
                  <a:gd name="connsiteY87" fmla="*/ 38100 h 3467100"/>
                  <a:gd name="connsiteX88" fmla="*/ 1314450 w 2076450"/>
                  <a:gd name="connsiteY88" fmla="*/ 0 h 3467100"/>
                  <a:gd name="connsiteX89" fmla="*/ 1181100 w 2076450"/>
                  <a:gd name="connsiteY89" fmla="*/ 12700 h 3467100"/>
                  <a:gd name="connsiteX90" fmla="*/ 1022350 w 2076450"/>
                  <a:gd name="connsiteY90" fmla="*/ 76200 h 3467100"/>
                  <a:gd name="connsiteX91" fmla="*/ 876300 w 2076450"/>
                  <a:gd name="connsiteY91" fmla="*/ 165100 h 3467100"/>
                  <a:gd name="connsiteX92" fmla="*/ 774700 w 2076450"/>
                  <a:gd name="connsiteY92" fmla="*/ 304800 h 3467100"/>
                  <a:gd name="connsiteX93" fmla="*/ 666750 w 2076450"/>
                  <a:gd name="connsiteY93" fmla="*/ 495300 h 3467100"/>
                  <a:gd name="connsiteX94" fmla="*/ 565150 w 2076450"/>
                  <a:gd name="connsiteY94" fmla="*/ 660400 h 3467100"/>
                  <a:gd name="connsiteX95" fmla="*/ 469900 w 2076450"/>
                  <a:gd name="connsiteY95" fmla="*/ 781050 h 3467100"/>
                  <a:gd name="connsiteX96" fmla="*/ 361950 w 2076450"/>
                  <a:gd name="connsiteY96" fmla="*/ 952500 h 3467100"/>
                  <a:gd name="connsiteX97" fmla="*/ 254000 w 2076450"/>
                  <a:gd name="connsiteY97" fmla="*/ 1117600 h 3467100"/>
                  <a:gd name="connsiteX98" fmla="*/ 241300 w 2076450"/>
                  <a:gd name="connsiteY98" fmla="*/ 1193800 h 3467100"/>
                  <a:gd name="connsiteX99" fmla="*/ 279400 w 2076450"/>
                  <a:gd name="connsiteY99" fmla="*/ 1270000 h 3467100"/>
                  <a:gd name="connsiteX100" fmla="*/ 311150 w 2076450"/>
                  <a:gd name="connsiteY100" fmla="*/ 1333500 h 3467100"/>
                  <a:gd name="connsiteX101" fmla="*/ 368300 w 2076450"/>
                  <a:gd name="connsiteY101" fmla="*/ 1352550 h 3467100"/>
                  <a:gd name="connsiteX102" fmla="*/ 323850 w 2076450"/>
                  <a:gd name="connsiteY102" fmla="*/ 1428750 h 3467100"/>
                  <a:gd name="connsiteX103" fmla="*/ 330200 w 2076450"/>
                  <a:gd name="connsiteY103" fmla="*/ 1644650 h 3467100"/>
                  <a:gd name="connsiteX104" fmla="*/ 336550 w 2076450"/>
                  <a:gd name="connsiteY104" fmla="*/ 1771650 h 3467100"/>
                  <a:gd name="connsiteX105" fmla="*/ 323850 w 2076450"/>
                  <a:gd name="connsiteY105" fmla="*/ 1917700 h 3467100"/>
                  <a:gd name="connsiteX106" fmla="*/ 381000 w 2076450"/>
                  <a:gd name="connsiteY106" fmla="*/ 2025650 h 3467100"/>
                  <a:gd name="connsiteX107" fmla="*/ 406400 w 2076450"/>
                  <a:gd name="connsiteY107" fmla="*/ 2146300 h 3467100"/>
                  <a:gd name="connsiteX108" fmla="*/ 431800 w 2076450"/>
                  <a:gd name="connsiteY108" fmla="*/ 2146300 h 3467100"/>
                  <a:gd name="connsiteX109" fmla="*/ 463550 w 2076450"/>
                  <a:gd name="connsiteY109" fmla="*/ 2419350 h 3467100"/>
                  <a:gd name="connsiteX110" fmla="*/ 387350 w 2076450"/>
                  <a:gd name="connsiteY110" fmla="*/ 2609850 h 3467100"/>
                  <a:gd name="connsiteX111" fmla="*/ 298450 w 2076450"/>
                  <a:gd name="connsiteY111" fmla="*/ 2863850 h 3467100"/>
                  <a:gd name="connsiteX112" fmla="*/ 273050 w 2076450"/>
                  <a:gd name="connsiteY112" fmla="*/ 2978150 h 3467100"/>
                  <a:gd name="connsiteX113" fmla="*/ 196850 w 2076450"/>
                  <a:gd name="connsiteY113" fmla="*/ 3086100 h 3467100"/>
                  <a:gd name="connsiteX114" fmla="*/ 0 w 2076450"/>
                  <a:gd name="connsiteY114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768350 w 2076450"/>
                  <a:gd name="connsiteY12" fmla="*/ 1308100 h 3467100"/>
                  <a:gd name="connsiteX13" fmla="*/ 793299 w 2076450"/>
                  <a:gd name="connsiteY13" fmla="*/ 1068163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739900 w 2076450"/>
                  <a:gd name="connsiteY22" fmla="*/ 546100 h 3467100"/>
                  <a:gd name="connsiteX23" fmla="*/ 1765300 w 2076450"/>
                  <a:gd name="connsiteY23" fmla="*/ 622300 h 3467100"/>
                  <a:gd name="connsiteX24" fmla="*/ 1765300 w 2076450"/>
                  <a:gd name="connsiteY24" fmla="*/ 939800 h 3467100"/>
                  <a:gd name="connsiteX25" fmla="*/ 1733550 w 2076450"/>
                  <a:gd name="connsiteY25" fmla="*/ 1308100 h 3467100"/>
                  <a:gd name="connsiteX26" fmla="*/ 1606550 w 2076450"/>
                  <a:gd name="connsiteY26" fmla="*/ 1473200 h 3467100"/>
                  <a:gd name="connsiteX27" fmla="*/ 1460500 w 2076450"/>
                  <a:gd name="connsiteY27" fmla="*/ 1619250 h 3467100"/>
                  <a:gd name="connsiteX28" fmla="*/ 1371600 w 2076450"/>
                  <a:gd name="connsiteY28" fmla="*/ 1771650 h 3467100"/>
                  <a:gd name="connsiteX29" fmla="*/ 1422400 w 2076450"/>
                  <a:gd name="connsiteY29" fmla="*/ 1885950 h 3467100"/>
                  <a:gd name="connsiteX30" fmla="*/ 1479550 w 2076450"/>
                  <a:gd name="connsiteY30" fmla="*/ 2063750 h 3467100"/>
                  <a:gd name="connsiteX31" fmla="*/ 1447346 w 2076450"/>
                  <a:gd name="connsiteY31" fmla="*/ 2363561 h 3467100"/>
                  <a:gd name="connsiteX32" fmla="*/ 1249136 w 2076450"/>
                  <a:gd name="connsiteY32" fmla="*/ 2667000 h 3467100"/>
                  <a:gd name="connsiteX33" fmla="*/ 1327150 w 2076450"/>
                  <a:gd name="connsiteY33" fmla="*/ 2749554 h 3467100"/>
                  <a:gd name="connsiteX34" fmla="*/ 1390650 w 2076450"/>
                  <a:gd name="connsiteY34" fmla="*/ 2686050 h 3467100"/>
                  <a:gd name="connsiteX35" fmla="*/ 1261836 w 2076450"/>
                  <a:gd name="connsiteY35" fmla="*/ 2988129 h 3467100"/>
                  <a:gd name="connsiteX36" fmla="*/ 1346200 w 2076450"/>
                  <a:gd name="connsiteY36" fmla="*/ 3086100 h 3467100"/>
                  <a:gd name="connsiteX37" fmla="*/ 1293131 w 2076450"/>
                  <a:gd name="connsiteY37" fmla="*/ 3190875 h 3467100"/>
                  <a:gd name="connsiteX38" fmla="*/ 1225550 w 2076450"/>
                  <a:gd name="connsiteY38" fmla="*/ 3162300 h 3467100"/>
                  <a:gd name="connsiteX39" fmla="*/ 1085850 w 2076450"/>
                  <a:gd name="connsiteY39" fmla="*/ 3175000 h 3467100"/>
                  <a:gd name="connsiteX40" fmla="*/ 1085850 w 2076450"/>
                  <a:gd name="connsiteY40" fmla="*/ 3225800 h 3467100"/>
                  <a:gd name="connsiteX41" fmla="*/ 1219200 w 2076450"/>
                  <a:gd name="connsiteY41" fmla="*/ 3435350 h 3467100"/>
                  <a:gd name="connsiteX42" fmla="*/ 1441450 w 2076450"/>
                  <a:gd name="connsiteY42" fmla="*/ 3422650 h 3467100"/>
                  <a:gd name="connsiteX43" fmla="*/ 1511300 w 2076450"/>
                  <a:gd name="connsiteY43" fmla="*/ 3467100 h 3467100"/>
                  <a:gd name="connsiteX44" fmla="*/ 1625600 w 2076450"/>
                  <a:gd name="connsiteY44" fmla="*/ 3467100 h 3467100"/>
                  <a:gd name="connsiteX45" fmla="*/ 1670050 w 2076450"/>
                  <a:gd name="connsiteY45" fmla="*/ 3429000 h 3467100"/>
                  <a:gd name="connsiteX46" fmla="*/ 1752600 w 2076450"/>
                  <a:gd name="connsiteY46" fmla="*/ 3429000 h 3467100"/>
                  <a:gd name="connsiteX47" fmla="*/ 1778000 w 2076450"/>
                  <a:gd name="connsiteY47" fmla="*/ 3397250 h 3467100"/>
                  <a:gd name="connsiteX48" fmla="*/ 1752600 w 2076450"/>
                  <a:gd name="connsiteY48" fmla="*/ 3282950 h 3467100"/>
                  <a:gd name="connsiteX49" fmla="*/ 1752600 w 2076450"/>
                  <a:gd name="connsiteY49" fmla="*/ 3130550 h 3467100"/>
                  <a:gd name="connsiteX50" fmla="*/ 1771650 w 2076450"/>
                  <a:gd name="connsiteY50" fmla="*/ 2901950 h 3467100"/>
                  <a:gd name="connsiteX51" fmla="*/ 1828800 w 2076450"/>
                  <a:gd name="connsiteY51" fmla="*/ 2686050 h 3467100"/>
                  <a:gd name="connsiteX52" fmla="*/ 1841500 w 2076450"/>
                  <a:gd name="connsiteY52" fmla="*/ 2617561 h 3467100"/>
                  <a:gd name="connsiteX53" fmla="*/ 1870982 w 2076450"/>
                  <a:gd name="connsiteY53" fmla="*/ 2574474 h 3467100"/>
                  <a:gd name="connsiteX54" fmla="*/ 1885950 w 2076450"/>
                  <a:gd name="connsiteY54" fmla="*/ 2571750 h 3467100"/>
                  <a:gd name="connsiteX55" fmla="*/ 1949450 w 2076450"/>
                  <a:gd name="connsiteY55" fmla="*/ 2514600 h 3467100"/>
                  <a:gd name="connsiteX56" fmla="*/ 1962150 w 2076450"/>
                  <a:gd name="connsiteY56" fmla="*/ 2305050 h 3467100"/>
                  <a:gd name="connsiteX57" fmla="*/ 1917700 w 2076450"/>
                  <a:gd name="connsiteY57" fmla="*/ 1943100 h 3467100"/>
                  <a:gd name="connsiteX58" fmla="*/ 1879600 w 2076450"/>
                  <a:gd name="connsiteY58" fmla="*/ 1816100 h 3467100"/>
                  <a:gd name="connsiteX59" fmla="*/ 1898650 w 2076450"/>
                  <a:gd name="connsiteY59" fmla="*/ 1682750 h 3467100"/>
                  <a:gd name="connsiteX60" fmla="*/ 1943100 w 2076450"/>
                  <a:gd name="connsiteY60" fmla="*/ 1587500 h 3467100"/>
                  <a:gd name="connsiteX61" fmla="*/ 1962150 w 2076450"/>
                  <a:gd name="connsiteY61" fmla="*/ 1524000 h 3467100"/>
                  <a:gd name="connsiteX62" fmla="*/ 1930400 w 2076450"/>
                  <a:gd name="connsiteY62" fmla="*/ 1428750 h 3467100"/>
                  <a:gd name="connsiteX63" fmla="*/ 1943100 w 2076450"/>
                  <a:gd name="connsiteY63" fmla="*/ 1327150 h 3467100"/>
                  <a:gd name="connsiteX64" fmla="*/ 1936750 w 2076450"/>
                  <a:gd name="connsiteY64" fmla="*/ 1123950 h 3467100"/>
                  <a:gd name="connsiteX65" fmla="*/ 1917700 w 2076450"/>
                  <a:gd name="connsiteY65" fmla="*/ 1047750 h 3467100"/>
                  <a:gd name="connsiteX66" fmla="*/ 1943100 w 2076450"/>
                  <a:gd name="connsiteY66" fmla="*/ 1047750 h 3467100"/>
                  <a:gd name="connsiteX67" fmla="*/ 2000250 w 2076450"/>
                  <a:gd name="connsiteY67" fmla="*/ 1149350 h 3467100"/>
                  <a:gd name="connsiteX68" fmla="*/ 2000250 w 2076450"/>
                  <a:gd name="connsiteY68" fmla="*/ 1257300 h 3467100"/>
                  <a:gd name="connsiteX69" fmla="*/ 2032000 w 2076450"/>
                  <a:gd name="connsiteY69" fmla="*/ 1409700 h 3467100"/>
                  <a:gd name="connsiteX70" fmla="*/ 2012950 w 2076450"/>
                  <a:gd name="connsiteY70" fmla="*/ 1498600 h 3467100"/>
                  <a:gd name="connsiteX71" fmla="*/ 1987550 w 2076450"/>
                  <a:gd name="connsiteY71" fmla="*/ 1562100 h 3467100"/>
                  <a:gd name="connsiteX72" fmla="*/ 2006600 w 2076450"/>
                  <a:gd name="connsiteY72" fmla="*/ 1574800 h 3467100"/>
                  <a:gd name="connsiteX73" fmla="*/ 2051050 w 2076450"/>
                  <a:gd name="connsiteY73" fmla="*/ 1492250 h 3467100"/>
                  <a:gd name="connsiteX74" fmla="*/ 2076450 w 2076450"/>
                  <a:gd name="connsiteY74" fmla="*/ 1377950 h 3467100"/>
                  <a:gd name="connsiteX75" fmla="*/ 2051050 w 2076450"/>
                  <a:gd name="connsiteY75" fmla="*/ 1212850 h 3467100"/>
                  <a:gd name="connsiteX76" fmla="*/ 2051050 w 2076450"/>
                  <a:gd name="connsiteY76" fmla="*/ 1136650 h 3467100"/>
                  <a:gd name="connsiteX77" fmla="*/ 2019300 w 2076450"/>
                  <a:gd name="connsiteY77" fmla="*/ 1047750 h 3467100"/>
                  <a:gd name="connsiteX78" fmla="*/ 1974850 w 2076450"/>
                  <a:gd name="connsiteY78" fmla="*/ 958850 h 3467100"/>
                  <a:gd name="connsiteX79" fmla="*/ 1949450 w 2076450"/>
                  <a:gd name="connsiteY79" fmla="*/ 869950 h 3467100"/>
                  <a:gd name="connsiteX80" fmla="*/ 1911350 w 2076450"/>
                  <a:gd name="connsiteY80" fmla="*/ 711200 h 3467100"/>
                  <a:gd name="connsiteX81" fmla="*/ 1905000 w 2076450"/>
                  <a:gd name="connsiteY81" fmla="*/ 628650 h 3467100"/>
                  <a:gd name="connsiteX82" fmla="*/ 1885950 w 2076450"/>
                  <a:gd name="connsiteY82" fmla="*/ 488950 h 3467100"/>
                  <a:gd name="connsiteX83" fmla="*/ 1809750 w 2076450"/>
                  <a:gd name="connsiteY83" fmla="*/ 349250 h 3467100"/>
                  <a:gd name="connsiteX84" fmla="*/ 1714500 w 2076450"/>
                  <a:gd name="connsiteY84" fmla="*/ 228600 h 3467100"/>
                  <a:gd name="connsiteX85" fmla="*/ 1651000 w 2076450"/>
                  <a:gd name="connsiteY85" fmla="*/ 184150 h 3467100"/>
                  <a:gd name="connsiteX86" fmla="*/ 1619250 w 2076450"/>
                  <a:gd name="connsiteY86" fmla="*/ 114300 h 3467100"/>
                  <a:gd name="connsiteX87" fmla="*/ 1511300 w 2076450"/>
                  <a:gd name="connsiteY87" fmla="*/ 38100 h 3467100"/>
                  <a:gd name="connsiteX88" fmla="*/ 1314450 w 2076450"/>
                  <a:gd name="connsiteY88" fmla="*/ 0 h 3467100"/>
                  <a:gd name="connsiteX89" fmla="*/ 1181100 w 2076450"/>
                  <a:gd name="connsiteY89" fmla="*/ 12700 h 3467100"/>
                  <a:gd name="connsiteX90" fmla="*/ 1022350 w 2076450"/>
                  <a:gd name="connsiteY90" fmla="*/ 76200 h 3467100"/>
                  <a:gd name="connsiteX91" fmla="*/ 876300 w 2076450"/>
                  <a:gd name="connsiteY91" fmla="*/ 165100 h 3467100"/>
                  <a:gd name="connsiteX92" fmla="*/ 774700 w 2076450"/>
                  <a:gd name="connsiteY92" fmla="*/ 304800 h 3467100"/>
                  <a:gd name="connsiteX93" fmla="*/ 666750 w 2076450"/>
                  <a:gd name="connsiteY93" fmla="*/ 495300 h 3467100"/>
                  <a:gd name="connsiteX94" fmla="*/ 565150 w 2076450"/>
                  <a:gd name="connsiteY94" fmla="*/ 660400 h 3467100"/>
                  <a:gd name="connsiteX95" fmla="*/ 469900 w 2076450"/>
                  <a:gd name="connsiteY95" fmla="*/ 781050 h 3467100"/>
                  <a:gd name="connsiteX96" fmla="*/ 361950 w 2076450"/>
                  <a:gd name="connsiteY96" fmla="*/ 952500 h 3467100"/>
                  <a:gd name="connsiteX97" fmla="*/ 254000 w 2076450"/>
                  <a:gd name="connsiteY97" fmla="*/ 1117600 h 3467100"/>
                  <a:gd name="connsiteX98" fmla="*/ 241300 w 2076450"/>
                  <a:gd name="connsiteY98" fmla="*/ 1193800 h 3467100"/>
                  <a:gd name="connsiteX99" fmla="*/ 279400 w 2076450"/>
                  <a:gd name="connsiteY99" fmla="*/ 1270000 h 3467100"/>
                  <a:gd name="connsiteX100" fmla="*/ 311150 w 2076450"/>
                  <a:gd name="connsiteY100" fmla="*/ 1333500 h 3467100"/>
                  <a:gd name="connsiteX101" fmla="*/ 368300 w 2076450"/>
                  <a:gd name="connsiteY101" fmla="*/ 1352550 h 3467100"/>
                  <a:gd name="connsiteX102" fmla="*/ 323850 w 2076450"/>
                  <a:gd name="connsiteY102" fmla="*/ 1428750 h 3467100"/>
                  <a:gd name="connsiteX103" fmla="*/ 330200 w 2076450"/>
                  <a:gd name="connsiteY103" fmla="*/ 1644650 h 3467100"/>
                  <a:gd name="connsiteX104" fmla="*/ 336550 w 2076450"/>
                  <a:gd name="connsiteY104" fmla="*/ 1771650 h 3467100"/>
                  <a:gd name="connsiteX105" fmla="*/ 323850 w 2076450"/>
                  <a:gd name="connsiteY105" fmla="*/ 1917700 h 3467100"/>
                  <a:gd name="connsiteX106" fmla="*/ 381000 w 2076450"/>
                  <a:gd name="connsiteY106" fmla="*/ 2025650 h 3467100"/>
                  <a:gd name="connsiteX107" fmla="*/ 406400 w 2076450"/>
                  <a:gd name="connsiteY107" fmla="*/ 2146300 h 3467100"/>
                  <a:gd name="connsiteX108" fmla="*/ 431800 w 2076450"/>
                  <a:gd name="connsiteY108" fmla="*/ 2146300 h 3467100"/>
                  <a:gd name="connsiteX109" fmla="*/ 463550 w 2076450"/>
                  <a:gd name="connsiteY109" fmla="*/ 2419350 h 3467100"/>
                  <a:gd name="connsiteX110" fmla="*/ 387350 w 2076450"/>
                  <a:gd name="connsiteY110" fmla="*/ 2609850 h 3467100"/>
                  <a:gd name="connsiteX111" fmla="*/ 298450 w 2076450"/>
                  <a:gd name="connsiteY111" fmla="*/ 2863850 h 3467100"/>
                  <a:gd name="connsiteX112" fmla="*/ 273050 w 2076450"/>
                  <a:gd name="connsiteY112" fmla="*/ 2978150 h 3467100"/>
                  <a:gd name="connsiteX113" fmla="*/ 196850 w 2076450"/>
                  <a:gd name="connsiteY113" fmla="*/ 3086100 h 3467100"/>
                  <a:gd name="connsiteX114" fmla="*/ 0 w 2076450"/>
                  <a:gd name="connsiteY114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808266 w 2076450"/>
                  <a:gd name="connsiteY12" fmla="*/ 1308100 h 3467100"/>
                  <a:gd name="connsiteX13" fmla="*/ 793299 w 2076450"/>
                  <a:gd name="connsiteY13" fmla="*/ 1068163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739900 w 2076450"/>
                  <a:gd name="connsiteY22" fmla="*/ 546100 h 3467100"/>
                  <a:gd name="connsiteX23" fmla="*/ 1765300 w 2076450"/>
                  <a:gd name="connsiteY23" fmla="*/ 622300 h 3467100"/>
                  <a:gd name="connsiteX24" fmla="*/ 1765300 w 2076450"/>
                  <a:gd name="connsiteY24" fmla="*/ 939800 h 3467100"/>
                  <a:gd name="connsiteX25" fmla="*/ 1733550 w 2076450"/>
                  <a:gd name="connsiteY25" fmla="*/ 1308100 h 3467100"/>
                  <a:gd name="connsiteX26" fmla="*/ 1606550 w 2076450"/>
                  <a:gd name="connsiteY26" fmla="*/ 1473200 h 3467100"/>
                  <a:gd name="connsiteX27" fmla="*/ 1460500 w 2076450"/>
                  <a:gd name="connsiteY27" fmla="*/ 1619250 h 3467100"/>
                  <a:gd name="connsiteX28" fmla="*/ 1371600 w 2076450"/>
                  <a:gd name="connsiteY28" fmla="*/ 1771650 h 3467100"/>
                  <a:gd name="connsiteX29" fmla="*/ 1422400 w 2076450"/>
                  <a:gd name="connsiteY29" fmla="*/ 1885950 h 3467100"/>
                  <a:gd name="connsiteX30" fmla="*/ 1479550 w 2076450"/>
                  <a:gd name="connsiteY30" fmla="*/ 2063750 h 3467100"/>
                  <a:gd name="connsiteX31" fmla="*/ 1447346 w 2076450"/>
                  <a:gd name="connsiteY31" fmla="*/ 2363561 h 3467100"/>
                  <a:gd name="connsiteX32" fmla="*/ 1249136 w 2076450"/>
                  <a:gd name="connsiteY32" fmla="*/ 2667000 h 3467100"/>
                  <a:gd name="connsiteX33" fmla="*/ 1327150 w 2076450"/>
                  <a:gd name="connsiteY33" fmla="*/ 2749554 h 3467100"/>
                  <a:gd name="connsiteX34" fmla="*/ 1390650 w 2076450"/>
                  <a:gd name="connsiteY34" fmla="*/ 2686050 h 3467100"/>
                  <a:gd name="connsiteX35" fmla="*/ 1261836 w 2076450"/>
                  <a:gd name="connsiteY35" fmla="*/ 2988129 h 3467100"/>
                  <a:gd name="connsiteX36" fmla="*/ 1346200 w 2076450"/>
                  <a:gd name="connsiteY36" fmla="*/ 3086100 h 3467100"/>
                  <a:gd name="connsiteX37" fmla="*/ 1293131 w 2076450"/>
                  <a:gd name="connsiteY37" fmla="*/ 3190875 h 3467100"/>
                  <a:gd name="connsiteX38" fmla="*/ 1225550 w 2076450"/>
                  <a:gd name="connsiteY38" fmla="*/ 3162300 h 3467100"/>
                  <a:gd name="connsiteX39" fmla="*/ 1085850 w 2076450"/>
                  <a:gd name="connsiteY39" fmla="*/ 3175000 h 3467100"/>
                  <a:gd name="connsiteX40" fmla="*/ 1085850 w 2076450"/>
                  <a:gd name="connsiteY40" fmla="*/ 3225800 h 3467100"/>
                  <a:gd name="connsiteX41" fmla="*/ 1219200 w 2076450"/>
                  <a:gd name="connsiteY41" fmla="*/ 3435350 h 3467100"/>
                  <a:gd name="connsiteX42" fmla="*/ 1441450 w 2076450"/>
                  <a:gd name="connsiteY42" fmla="*/ 3422650 h 3467100"/>
                  <a:gd name="connsiteX43" fmla="*/ 1511300 w 2076450"/>
                  <a:gd name="connsiteY43" fmla="*/ 3467100 h 3467100"/>
                  <a:gd name="connsiteX44" fmla="*/ 1625600 w 2076450"/>
                  <a:gd name="connsiteY44" fmla="*/ 3467100 h 3467100"/>
                  <a:gd name="connsiteX45" fmla="*/ 1670050 w 2076450"/>
                  <a:gd name="connsiteY45" fmla="*/ 3429000 h 3467100"/>
                  <a:gd name="connsiteX46" fmla="*/ 1752600 w 2076450"/>
                  <a:gd name="connsiteY46" fmla="*/ 3429000 h 3467100"/>
                  <a:gd name="connsiteX47" fmla="*/ 1778000 w 2076450"/>
                  <a:gd name="connsiteY47" fmla="*/ 3397250 h 3467100"/>
                  <a:gd name="connsiteX48" fmla="*/ 1752600 w 2076450"/>
                  <a:gd name="connsiteY48" fmla="*/ 3282950 h 3467100"/>
                  <a:gd name="connsiteX49" fmla="*/ 1752600 w 2076450"/>
                  <a:gd name="connsiteY49" fmla="*/ 3130550 h 3467100"/>
                  <a:gd name="connsiteX50" fmla="*/ 1771650 w 2076450"/>
                  <a:gd name="connsiteY50" fmla="*/ 2901950 h 3467100"/>
                  <a:gd name="connsiteX51" fmla="*/ 1828800 w 2076450"/>
                  <a:gd name="connsiteY51" fmla="*/ 2686050 h 3467100"/>
                  <a:gd name="connsiteX52" fmla="*/ 1841500 w 2076450"/>
                  <a:gd name="connsiteY52" fmla="*/ 2617561 h 3467100"/>
                  <a:gd name="connsiteX53" fmla="*/ 1870982 w 2076450"/>
                  <a:gd name="connsiteY53" fmla="*/ 2574474 h 3467100"/>
                  <a:gd name="connsiteX54" fmla="*/ 1885950 w 2076450"/>
                  <a:gd name="connsiteY54" fmla="*/ 2571750 h 3467100"/>
                  <a:gd name="connsiteX55" fmla="*/ 1949450 w 2076450"/>
                  <a:gd name="connsiteY55" fmla="*/ 2514600 h 3467100"/>
                  <a:gd name="connsiteX56" fmla="*/ 1962150 w 2076450"/>
                  <a:gd name="connsiteY56" fmla="*/ 2305050 h 3467100"/>
                  <a:gd name="connsiteX57" fmla="*/ 1917700 w 2076450"/>
                  <a:gd name="connsiteY57" fmla="*/ 1943100 h 3467100"/>
                  <a:gd name="connsiteX58" fmla="*/ 1879600 w 2076450"/>
                  <a:gd name="connsiteY58" fmla="*/ 1816100 h 3467100"/>
                  <a:gd name="connsiteX59" fmla="*/ 1898650 w 2076450"/>
                  <a:gd name="connsiteY59" fmla="*/ 1682750 h 3467100"/>
                  <a:gd name="connsiteX60" fmla="*/ 1943100 w 2076450"/>
                  <a:gd name="connsiteY60" fmla="*/ 1587500 h 3467100"/>
                  <a:gd name="connsiteX61" fmla="*/ 1962150 w 2076450"/>
                  <a:gd name="connsiteY61" fmla="*/ 1524000 h 3467100"/>
                  <a:gd name="connsiteX62" fmla="*/ 1930400 w 2076450"/>
                  <a:gd name="connsiteY62" fmla="*/ 1428750 h 3467100"/>
                  <a:gd name="connsiteX63" fmla="*/ 1943100 w 2076450"/>
                  <a:gd name="connsiteY63" fmla="*/ 1327150 h 3467100"/>
                  <a:gd name="connsiteX64" fmla="*/ 1936750 w 2076450"/>
                  <a:gd name="connsiteY64" fmla="*/ 1123950 h 3467100"/>
                  <a:gd name="connsiteX65" fmla="*/ 1917700 w 2076450"/>
                  <a:gd name="connsiteY65" fmla="*/ 1047750 h 3467100"/>
                  <a:gd name="connsiteX66" fmla="*/ 1943100 w 2076450"/>
                  <a:gd name="connsiteY66" fmla="*/ 1047750 h 3467100"/>
                  <a:gd name="connsiteX67" fmla="*/ 2000250 w 2076450"/>
                  <a:gd name="connsiteY67" fmla="*/ 1149350 h 3467100"/>
                  <a:gd name="connsiteX68" fmla="*/ 2000250 w 2076450"/>
                  <a:gd name="connsiteY68" fmla="*/ 1257300 h 3467100"/>
                  <a:gd name="connsiteX69" fmla="*/ 2032000 w 2076450"/>
                  <a:gd name="connsiteY69" fmla="*/ 1409700 h 3467100"/>
                  <a:gd name="connsiteX70" fmla="*/ 2012950 w 2076450"/>
                  <a:gd name="connsiteY70" fmla="*/ 1498600 h 3467100"/>
                  <a:gd name="connsiteX71" fmla="*/ 1987550 w 2076450"/>
                  <a:gd name="connsiteY71" fmla="*/ 1562100 h 3467100"/>
                  <a:gd name="connsiteX72" fmla="*/ 2006600 w 2076450"/>
                  <a:gd name="connsiteY72" fmla="*/ 1574800 h 3467100"/>
                  <a:gd name="connsiteX73" fmla="*/ 2051050 w 2076450"/>
                  <a:gd name="connsiteY73" fmla="*/ 1492250 h 3467100"/>
                  <a:gd name="connsiteX74" fmla="*/ 2076450 w 2076450"/>
                  <a:gd name="connsiteY74" fmla="*/ 1377950 h 3467100"/>
                  <a:gd name="connsiteX75" fmla="*/ 2051050 w 2076450"/>
                  <a:gd name="connsiteY75" fmla="*/ 1212850 h 3467100"/>
                  <a:gd name="connsiteX76" fmla="*/ 2051050 w 2076450"/>
                  <a:gd name="connsiteY76" fmla="*/ 1136650 h 3467100"/>
                  <a:gd name="connsiteX77" fmla="*/ 2019300 w 2076450"/>
                  <a:gd name="connsiteY77" fmla="*/ 1047750 h 3467100"/>
                  <a:gd name="connsiteX78" fmla="*/ 1974850 w 2076450"/>
                  <a:gd name="connsiteY78" fmla="*/ 958850 h 3467100"/>
                  <a:gd name="connsiteX79" fmla="*/ 1949450 w 2076450"/>
                  <a:gd name="connsiteY79" fmla="*/ 869950 h 3467100"/>
                  <a:gd name="connsiteX80" fmla="*/ 1911350 w 2076450"/>
                  <a:gd name="connsiteY80" fmla="*/ 711200 h 3467100"/>
                  <a:gd name="connsiteX81" fmla="*/ 1905000 w 2076450"/>
                  <a:gd name="connsiteY81" fmla="*/ 628650 h 3467100"/>
                  <a:gd name="connsiteX82" fmla="*/ 1885950 w 2076450"/>
                  <a:gd name="connsiteY82" fmla="*/ 488950 h 3467100"/>
                  <a:gd name="connsiteX83" fmla="*/ 1809750 w 2076450"/>
                  <a:gd name="connsiteY83" fmla="*/ 349250 h 3467100"/>
                  <a:gd name="connsiteX84" fmla="*/ 1714500 w 2076450"/>
                  <a:gd name="connsiteY84" fmla="*/ 228600 h 3467100"/>
                  <a:gd name="connsiteX85" fmla="*/ 1651000 w 2076450"/>
                  <a:gd name="connsiteY85" fmla="*/ 184150 h 3467100"/>
                  <a:gd name="connsiteX86" fmla="*/ 1619250 w 2076450"/>
                  <a:gd name="connsiteY86" fmla="*/ 114300 h 3467100"/>
                  <a:gd name="connsiteX87" fmla="*/ 1511300 w 2076450"/>
                  <a:gd name="connsiteY87" fmla="*/ 38100 h 3467100"/>
                  <a:gd name="connsiteX88" fmla="*/ 1314450 w 2076450"/>
                  <a:gd name="connsiteY88" fmla="*/ 0 h 3467100"/>
                  <a:gd name="connsiteX89" fmla="*/ 1181100 w 2076450"/>
                  <a:gd name="connsiteY89" fmla="*/ 12700 h 3467100"/>
                  <a:gd name="connsiteX90" fmla="*/ 1022350 w 2076450"/>
                  <a:gd name="connsiteY90" fmla="*/ 76200 h 3467100"/>
                  <a:gd name="connsiteX91" fmla="*/ 876300 w 2076450"/>
                  <a:gd name="connsiteY91" fmla="*/ 165100 h 3467100"/>
                  <a:gd name="connsiteX92" fmla="*/ 774700 w 2076450"/>
                  <a:gd name="connsiteY92" fmla="*/ 304800 h 3467100"/>
                  <a:gd name="connsiteX93" fmla="*/ 666750 w 2076450"/>
                  <a:gd name="connsiteY93" fmla="*/ 495300 h 3467100"/>
                  <a:gd name="connsiteX94" fmla="*/ 565150 w 2076450"/>
                  <a:gd name="connsiteY94" fmla="*/ 660400 h 3467100"/>
                  <a:gd name="connsiteX95" fmla="*/ 469900 w 2076450"/>
                  <a:gd name="connsiteY95" fmla="*/ 781050 h 3467100"/>
                  <a:gd name="connsiteX96" fmla="*/ 361950 w 2076450"/>
                  <a:gd name="connsiteY96" fmla="*/ 952500 h 3467100"/>
                  <a:gd name="connsiteX97" fmla="*/ 254000 w 2076450"/>
                  <a:gd name="connsiteY97" fmla="*/ 1117600 h 3467100"/>
                  <a:gd name="connsiteX98" fmla="*/ 241300 w 2076450"/>
                  <a:gd name="connsiteY98" fmla="*/ 1193800 h 3467100"/>
                  <a:gd name="connsiteX99" fmla="*/ 279400 w 2076450"/>
                  <a:gd name="connsiteY99" fmla="*/ 1270000 h 3467100"/>
                  <a:gd name="connsiteX100" fmla="*/ 311150 w 2076450"/>
                  <a:gd name="connsiteY100" fmla="*/ 1333500 h 3467100"/>
                  <a:gd name="connsiteX101" fmla="*/ 368300 w 2076450"/>
                  <a:gd name="connsiteY101" fmla="*/ 1352550 h 3467100"/>
                  <a:gd name="connsiteX102" fmla="*/ 323850 w 2076450"/>
                  <a:gd name="connsiteY102" fmla="*/ 1428750 h 3467100"/>
                  <a:gd name="connsiteX103" fmla="*/ 330200 w 2076450"/>
                  <a:gd name="connsiteY103" fmla="*/ 1644650 h 3467100"/>
                  <a:gd name="connsiteX104" fmla="*/ 336550 w 2076450"/>
                  <a:gd name="connsiteY104" fmla="*/ 1771650 h 3467100"/>
                  <a:gd name="connsiteX105" fmla="*/ 323850 w 2076450"/>
                  <a:gd name="connsiteY105" fmla="*/ 1917700 h 3467100"/>
                  <a:gd name="connsiteX106" fmla="*/ 381000 w 2076450"/>
                  <a:gd name="connsiteY106" fmla="*/ 2025650 h 3467100"/>
                  <a:gd name="connsiteX107" fmla="*/ 406400 w 2076450"/>
                  <a:gd name="connsiteY107" fmla="*/ 2146300 h 3467100"/>
                  <a:gd name="connsiteX108" fmla="*/ 431800 w 2076450"/>
                  <a:gd name="connsiteY108" fmla="*/ 2146300 h 3467100"/>
                  <a:gd name="connsiteX109" fmla="*/ 463550 w 2076450"/>
                  <a:gd name="connsiteY109" fmla="*/ 2419350 h 3467100"/>
                  <a:gd name="connsiteX110" fmla="*/ 387350 w 2076450"/>
                  <a:gd name="connsiteY110" fmla="*/ 2609850 h 3467100"/>
                  <a:gd name="connsiteX111" fmla="*/ 298450 w 2076450"/>
                  <a:gd name="connsiteY111" fmla="*/ 2863850 h 3467100"/>
                  <a:gd name="connsiteX112" fmla="*/ 273050 w 2076450"/>
                  <a:gd name="connsiteY112" fmla="*/ 2978150 h 3467100"/>
                  <a:gd name="connsiteX113" fmla="*/ 196850 w 2076450"/>
                  <a:gd name="connsiteY113" fmla="*/ 3086100 h 3467100"/>
                  <a:gd name="connsiteX114" fmla="*/ 0 w 2076450"/>
                  <a:gd name="connsiteY114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808266 w 2076450"/>
                  <a:gd name="connsiteY12" fmla="*/ 1308100 h 3467100"/>
                  <a:gd name="connsiteX13" fmla="*/ 793299 w 2076450"/>
                  <a:gd name="connsiteY13" fmla="*/ 1068163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739900 w 2076450"/>
                  <a:gd name="connsiteY22" fmla="*/ 546100 h 3467100"/>
                  <a:gd name="connsiteX23" fmla="*/ 1765300 w 2076450"/>
                  <a:gd name="connsiteY23" fmla="*/ 622300 h 3467100"/>
                  <a:gd name="connsiteX24" fmla="*/ 1765300 w 2076450"/>
                  <a:gd name="connsiteY24" fmla="*/ 939800 h 3467100"/>
                  <a:gd name="connsiteX25" fmla="*/ 1733550 w 2076450"/>
                  <a:gd name="connsiteY25" fmla="*/ 1308100 h 3467100"/>
                  <a:gd name="connsiteX26" fmla="*/ 1606550 w 2076450"/>
                  <a:gd name="connsiteY26" fmla="*/ 1473200 h 3467100"/>
                  <a:gd name="connsiteX27" fmla="*/ 1460500 w 2076450"/>
                  <a:gd name="connsiteY27" fmla="*/ 1619250 h 3467100"/>
                  <a:gd name="connsiteX28" fmla="*/ 1371600 w 2076450"/>
                  <a:gd name="connsiteY28" fmla="*/ 1771650 h 3467100"/>
                  <a:gd name="connsiteX29" fmla="*/ 1422400 w 2076450"/>
                  <a:gd name="connsiteY29" fmla="*/ 1885950 h 3467100"/>
                  <a:gd name="connsiteX30" fmla="*/ 1479550 w 2076450"/>
                  <a:gd name="connsiteY30" fmla="*/ 2063750 h 3467100"/>
                  <a:gd name="connsiteX31" fmla="*/ 1447346 w 2076450"/>
                  <a:gd name="connsiteY31" fmla="*/ 2363561 h 3467100"/>
                  <a:gd name="connsiteX32" fmla="*/ 1249136 w 2076450"/>
                  <a:gd name="connsiteY32" fmla="*/ 2667000 h 3467100"/>
                  <a:gd name="connsiteX33" fmla="*/ 1327150 w 2076450"/>
                  <a:gd name="connsiteY33" fmla="*/ 2749554 h 3467100"/>
                  <a:gd name="connsiteX34" fmla="*/ 1390650 w 2076450"/>
                  <a:gd name="connsiteY34" fmla="*/ 2686050 h 3467100"/>
                  <a:gd name="connsiteX35" fmla="*/ 1261836 w 2076450"/>
                  <a:gd name="connsiteY35" fmla="*/ 2988129 h 3467100"/>
                  <a:gd name="connsiteX36" fmla="*/ 1346200 w 2076450"/>
                  <a:gd name="connsiteY36" fmla="*/ 3086100 h 3467100"/>
                  <a:gd name="connsiteX37" fmla="*/ 1293131 w 2076450"/>
                  <a:gd name="connsiteY37" fmla="*/ 3190875 h 3467100"/>
                  <a:gd name="connsiteX38" fmla="*/ 1225550 w 2076450"/>
                  <a:gd name="connsiteY38" fmla="*/ 3162300 h 3467100"/>
                  <a:gd name="connsiteX39" fmla="*/ 1085850 w 2076450"/>
                  <a:gd name="connsiteY39" fmla="*/ 3175000 h 3467100"/>
                  <a:gd name="connsiteX40" fmla="*/ 1085850 w 2076450"/>
                  <a:gd name="connsiteY40" fmla="*/ 3225800 h 3467100"/>
                  <a:gd name="connsiteX41" fmla="*/ 1219200 w 2076450"/>
                  <a:gd name="connsiteY41" fmla="*/ 3435350 h 3467100"/>
                  <a:gd name="connsiteX42" fmla="*/ 1441450 w 2076450"/>
                  <a:gd name="connsiteY42" fmla="*/ 3422650 h 3467100"/>
                  <a:gd name="connsiteX43" fmla="*/ 1511300 w 2076450"/>
                  <a:gd name="connsiteY43" fmla="*/ 3467100 h 3467100"/>
                  <a:gd name="connsiteX44" fmla="*/ 1625600 w 2076450"/>
                  <a:gd name="connsiteY44" fmla="*/ 3467100 h 3467100"/>
                  <a:gd name="connsiteX45" fmla="*/ 1670050 w 2076450"/>
                  <a:gd name="connsiteY45" fmla="*/ 3429000 h 3467100"/>
                  <a:gd name="connsiteX46" fmla="*/ 1752600 w 2076450"/>
                  <a:gd name="connsiteY46" fmla="*/ 3429000 h 3467100"/>
                  <a:gd name="connsiteX47" fmla="*/ 1778000 w 2076450"/>
                  <a:gd name="connsiteY47" fmla="*/ 3397250 h 3467100"/>
                  <a:gd name="connsiteX48" fmla="*/ 1752600 w 2076450"/>
                  <a:gd name="connsiteY48" fmla="*/ 3282950 h 3467100"/>
                  <a:gd name="connsiteX49" fmla="*/ 1752600 w 2076450"/>
                  <a:gd name="connsiteY49" fmla="*/ 3130550 h 3467100"/>
                  <a:gd name="connsiteX50" fmla="*/ 1771650 w 2076450"/>
                  <a:gd name="connsiteY50" fmla="*/ 2901950 h 3467100"/>
                  <a:gd name="connsiteX51" fmla="*/ 1828800 w 2076450"/>
                  <a:gd name="connsiteY51" fmla="*/ 2686050 h 3467100"/>
                  <a:gd name="connsiteX52" fmla="*/ 1841500 w 2076450"/>
                  <a:gd name="connsiteY52" fmla="*/ 2617561 h 3467100"/>
                  <a:gd name="connsiteX53" fmla="*/ 1870982 w 2076450"/>
                  <a:gd name="connsiteY53" fmla="*/ 2574474 h 3467100"/>
                  <a:gd name="connsiteX54" fmla="*/ 1885950 w 2076450"/>
                  <a:gd name="connsiteY54" fmla="*/ 2571750 h 3467100"/>
                  <a:gd name="connsiteX55" fmla="*/ 1949450 w 2076450"/>
                  <a:gd name="connsiteY55" fmla="*/ 2514600 h 3467100"/>
                  <a:gd name="connsiteX56" fmla="*/ 1962150 w 2076450"/>
                  <a:gd name="connsiteY56" fmla="*/ 2305050 h 3467100"/>
                  <a:gd name="connsiteX57" fmla="*/ 1917700 w 2076450"/>
                  <a:gd name="connsiteY57" fmla="*/ 1943100 h 3467100"/>
                  <a:gd name="connsiteX58" fmla="*/ 1879600 w 2076450"/>
                  <a:gd name="connsiteY58" fmla="*/ 1816100 h 3467100"/>
                  <a:gd name="connsiteX59" fmla="*/ 1898650 w 2076450"/>
                  <a:gd name="connsiteY59" fmla="*/ 1682750 h 3467100"/>
                  <a:gd name="connsiteX60" fmla="*/ 1943100 w 2076450"/>
                  <a:gd name="connsiteY60" fmla="*/ 1587500 h 3467100"/>
                  <a:gd name="connsiteX61" fmla="*/ 1962150 w 2076450"/>
                  <a:gd name="connsiteY61" fmla="*/ 1524000 h 3467100"/>
                  <a:gd name="connsiteX62" fmla="*/ 1930400 w 2076450"/>
                  <a:gd name="connsiteY62" fmla="*/ 1428750 h 3467100"/>
                  <a:gd name="connsiteX63" fmla="*/ 1943100 w 2076450"/>
                  <a:gd name="connsiteY63" fmla="*/ 1327150 h 3467100"/>
                  <a:gd name="connsiteX64" fmla="*/ 1936750 w 2076450"/>
                  <a:gd name="connsiteY64" fmla="*/ 1123950 h 3467100"/>
                  <a:gd name="connsiteX65" fmla="*/ 1917700 w 2076450"/>
                  <a:gd name="connsiteY65" fmla="*/ 1047750 h 3467100"/>
                  <a:gd name="connsiteX66" fmla="*/ 1943100 w 2076450"/>
                  <a:gd name="connsiteY66" fmla="*/ 1047750 h 3467100"/>
                  <a:gd name="connsiteX67" fmla="*/ 2000250 w 2076450"/>
                  <a:gd name="connsiteY67" fmla="*/ 1149350 h 3467100"/>
                  <a:gd name="connsiteX68" fmla="*/ 2000250 w 2076450"/>
                  <a:gd name="connsiteY68" fmla="*/ 1257300 h 3467100"/>
                  <a:gd name="connsiteX69" fmla="*/ 2032000 w 2076450"/>
                  <a:gd name="connsiteY69" fmla="*/ 1409700 h 3467100"/>
                  <a:gd name="connsiteX70" fmla="*/ 2012950 w 2076450"/>
                  <a:gd name="connsiteY70" fmla="*/ 1498600 h 3467100"/>
                  <a:gd name="connsiteX71" fmla="*/ 1987550 w 2076450"/>
                  <a:gd name="connsiteY71" fmla="*/ 1562100 h 3467100"/>
                  <a:gd name="connsiteX72" fmla="*/ 2051050 w 2076450"/>
                  <a:gd name="connsiteY72" fmla="*/ 1492250 h 3467100"/>
                  <a:gd name="connsiteX73" fmla="*/ 2076450 w 2076450"/>
                  <a:gd name="connsiteY73" fmla="*/ 1377950 h 3467100"/>
                  <a:gd name="connsiteX74" fmla="*/ 2051050 w 2076450"/>
                  <a:gd name="connsiteY74" fmla="*/ 1212850 h 3467100"/>
                  <a:gd name="connsiteX75" fmla="*/ 2051050 w 2076450"/>
                  <a:gd name="connsiteY75" fmla="*/ 1136650 h 3467100"/>
                  <a:gd name="connsiteX76" fmla="*/ 2019300 w 2076450"/>
                  <a:gd name="connsiteY76" fmla="*/ 1047750 h 3467100"/>
                  <a:gd name="connsiteX77" fmla="*/ 1974850 w 2076450"/>
                  <a:gd name="connsiteY77" fmla="*/ 958850 h 3467100"/>
                  <a:gd name="connsiteX78" fmla="*/ 1949450 w 2076450"/>
                  <a:gd name="connsiteY78" fmla="*/ 869950 h 3467100"/>
                  <a:gd name="connsiteX79" fmla="*/ 1911350 w 2076450"/>
                  <a:gd name="connsiteY79" fmla="*/ 711200 h 3467100"/>
                  <a:gd name="connsiteX80" fmla="*/ 1905000 w 2076450"/>
                  <a:gd name="connsiteY80" fmla="*/ 628650 h 3467100"/>
                  <a:gd name="connsiteX81" fmla="*/ 1885950 w 2076450"/>
                  <a:gd name="connsiteY81" fmla="*/ 488950 h 3467100"/>
                  <a:gd name="connsiteX82" fmla="*/ 1809750 w 2076450"/>
                  <a:gd name="connsiteY82" fmla="*/ 349250 h 3467100"/>
                  <a:gd name="connsiteX83" fmla="*/ 1714500 w 2076450"/>
                  <a:gd name="connsiteY83" fmla="*/ 228600 h 3467100"/>
                  <a:gd name="connsiteX84" fmla="*/ 1651000 w 2076450"/>
                  <a:gd name="connsiteY84" fmla="*/ 184150 h 3467100"/>
                  <a:gd name="connsiteX85" fmla="*/ 1619250 w 2076450"/>
                  <a:gd name="connsiteY85" fmla="*/ 114300 h 3467100"/>
                  <a:gd name="connsiteX86" fmla="*/ 1511300 w 2076450"/>
                  <a:gd name="connsiteY86" fmla="*/ 38100 h 3467100"/>
                  <a:gd name="connsiteX87" fmla="*/ 1314450 w 2076450"/>
                  <a:gd name="connsiteY87" fmla="*/ 0 h 3467100"/>
                  <a:gd name="connsiteX88" fmla="*/ 1181100 w 2076450"/>
                  <a:gd name="connsiteY88" fmla="*/ 12700 h 3467100"/>
                  <a:gd name="connsiteX89" fmla="*/ 1022350 w 2076450"/>
                  <a:gd name="connsiteY89" fmla="*/ 76200 h 3467100"/>
                  <a:gd name="connsiteX90" fmla="*/ 876300 w 2076450"/>
                  <a:gd name="connsiteY90" fmla="*/ 165100 h 3467100"/>
                  <a:gd name="connsiteX91" fmla="*/ 774700 w 2076450"/>
                  <a:gd name="connsiteY91" fmla="*/ 304800 h 3467100"/>
                  <a:gd name="connsiteX92" fmla="*/ 666750 w 2076450"/>
                  <a:gd name="connsiteY92" fmla="*/ 495300 h 3467100"/>
                  <a:gd name="connsiteX93" fmla="*/ 565150 w 2076450"/>
                  <a:gd name="connsiteY93" fmla="*/ 660400 h 3467100"/>
                  <a:gd name="connsiteX94" fmla="*/ 469900 w 2076450"/>
                  <a:gd name="connsiteY94" fmla="*/ 781050 h 3467100"/>
                  <a:gd name="connsiteX95" fmla="*/ 361950 w 2076450"/>
                  <a:gd name="connsiteY95" fmla="*/ 952500 h 3467100"/>
                  <a:gd name="connsiteX96" fmla="*/ 254000 w 2076450"/>
                  <a:gd name="connsiteY96" fmla="*/ 1117600 h 3467100"/>
                  <a:gd name="connsiteX97" fmla="*/ 241300 w 2076450"/>
                  <a:gd name="connsiteY97" fmla="*/ 1193800 h 3467100"/>
                  <a:gd name="connsiteX98" fmla="*/ 279400 w 2076450"/>
                  <a:gd name="connsiteY98" fmla="*/ 1270000 h 3467100"/>
                  <a:gd name="connsiteX99" fmla="*/ 311150 w 2076450"/>
                  <a:gd name="connsiteY99" fmla="*/ 1333500 h 3467100"/>
                  <a:gd name="connsiteX100" fmla="*/ 368300 w 2076450"/>
                  <a:gd name="connsiteY100" fmla="*/ 1352550 h 3467100"/>
                  <a:gd name="connsiteX101" fmla="*/ 323850 w 2076450"/>
                  <a:gd name="connsiteY101" fmla="*/ 1428750 h 3467100"/>
                  <a:gd name="connsiteX102" fmla="*/ 330200 w 2076450"/>
                  <a:gd name="connsiteY102" fmla="*/ 1644650 h 3467100"/>
                  <a:gd name="connsiteX103" fmla="*/ 336550 w 2076450"/>
                  <a:gd name="connsiteY103" fmla="*/ 1771650 h 3467100"/>
                  <a:gd name="connsiteX104" fmla="*/ 323850 w 2076450"/>
                  <a:gd name="connsiteY104" fmla="*/ 1917700 h 3467100"/>
                  <a:gd name="connsiteX105" fmla="*/ 381000 w 2076450"/>
                  <a:gd name="connsiteY105" fmla="*/ 2025650 h 3467100"/>
                  <a:gd name="connsiteX106" fmla="*/ 406400 w 2076450"/>
                  <a:gd name="connsiteY106" fmla="*/ 2146300 h 3467100"/>
                  <a:gd name="connsiteX107" fmla="*/ 431800 w 2076450"/>
                  <a:gd name="connsiteY107" fmla="*/ 2146300 h 3467100"/>
                  <a:gd name="connsiteX108" fmla="*/ 463550 w 2076450"/>
                  <a:gd name="connsiteY108" fmla="*/ 2419350 h 3467100"/>
                  <a:gd name="connsiteX109" fmla="*/ 387350 w 2076450"/>
                  <a:gd name="connsiteY109" fmla="*/ 2609850 h 3467100"/>
                  <a:gd name="connsiteX110" fmla="*/ 298450 w 2076450"/>
                  <a:gd name="connsiteY110" fmla="*/ 2863850 h 3467100"/>
                  <a:gd name="connsiteX111" fmla="*/ 273050 w 2076450"/>
                  <a:gd name="connsiteY111" fmla="*/ 2978150 h 3467100"/>
                  <a:gd name="connsiteX112" fmla="*/ 196850 w 2076450"/>
                  <a:gd name="connsiteY112" fmla="*/ 3086100 h 3467100"/>
                  <a:gd name="connsiteX113" fmla="*/ 0 w 2076450"/>
                  <a:gd name="connsiteY113" fmla="*/ 3168650 h 3467100"/>
                  <a:gd name="connsiteX0" fmla="*/ 0 w 2076450"/>
                  <a:gd name="connsiteY0" fmla="*/ 3168650 h 3467100"/>
                  <a:gd name="connsiteX1" fmla="*/ 199571 w 2076450"/>
                  <a:gd name="connsiteY1" fmla="*/ 3222625 h 3467100"/>
                  <a:gd name="connsiteX2" fmla="*/ 463550 w 2076450"/>
                  <a:gd name="connsiteY2" fmla="*/ 3162300 h 3467100"/>
                  <a:gd name="connsiteX3" fmla="*/ 895350 w 2076450"/>
                  <a:gd name="connsiteY3" fmla="*/ 3041650 h 3467100"/>
                  <a:gd name="connsiteX4" fmla="*/ 933450 w 2076450"/>
                  <a:gd name="connsiteY4" fmla="*/ 2971800 h 3467100"/>
                  <a:gd name="connsiteX5" fmla="*/ 958850 w 2076450"/>
                  <a:gd name="connsiteY5" fmla="*/ 2355850 h 3467100"/>
                  <a:gd name="connsiteX6" fmla="*/ 876300 w 2076450"/>
                  <a:gd name="connsiteY6" fmla="*/ 2298700 h 3467100"/>
                  <a:gd name="connsiteX7" fmla="*/ 901700 w 2076450"/>
                  <a:gd name="connsiteY7" fmla="*/ 2222500 h 3467100"/>
                  <a:gd name="connsiteX8" fmla="*/ 888549 w 2076450"/>
                  <a:gd name="connsiteY8" fmla="*/ 2029277 h 3467100"/>
                  <a:gd name="connsiteX9" fmla="*/ 793750 w 2076450"/>
                  <a:gd name="connsiteY9" fmla="*/ 1841500 h 3467100"/>
                  <a:gd name="connsiteX10" fmla="*/ 736600 w 2076450"/>
                  <a:gd name="connsiteY10" fmla="*/ 1657350 h 3467100"/>
                  <a:gd name="connsiteX11" fmla="*/ 819150 w 2076450"/>
                  <a:gd name="connsiteY11" fmla="*/ 1454150 h 3467100"/>
                  <a:gd name="connsiteX12" fmla="*/ 808266 w 2076450"/>
                  <a:gd name="connsiteY12" fmla="*/ 1308100 h 3467100"/>
                  <a:gd name="connsiteX13" fmla="*/ 793299 w 2076450"/>
                  <a:gd name="connsiteY13" fmla="*/ 1068163 h 3467100"/>
                  <a:gd name="connsiteX14" fmla="*/ 825500 w 2076450"/>
                  <a:gd name="connsiteY14" fmla="*/ 971550 h 3467100"/>
                  <a:gd name="connsiteX15" fmla="*/ 901700 w 2076450"/>
                  <a:gd name="connsiteY15" fmla="*/ 920750 h 3467100"/>
                  <a:gd name="connsiteX16" fmla="*/ 965200 w 2076450"/>
                  <a:gd name="connsiteY16" fmla="*/ 825500 h 3467100"/>
                  <a:gd name="connsiteX17" fmla="*/ 996950 w 2076450"/>
                  <a:gd name="connsiteY17" fmla="*/ 736600 h 3467100"/>
                  <a:gd name="connsiteX18" fmla="*/ 1066800 w 2076450"/>
                  <a:gd name="connsiteY18" fmla="*/ 654050 h 3467100"/>
                  <a:gd name="connsiteX19" fmla="*/ 1180650 w 2076450"/>
                  <a:gd name="connsiteY19" fmla="*/ 532040 h 3467100"/>
                  <a:gd name="connsiteX20" fmla="*/ 1263650 w 2076450"/>
                  <a:gd name="connsiteY20" fmla="*/ 393700 h 3467100"/>
                  <a:gd name="connsiteX21" fmla="*/ 1357542 w 2076450"/>
                  <a:gd name="connsiteY21" fmla="*/ 353786 h 3467100"/>
                  <a:gd name="connsiteX22" fmla="*/ 1739900 w 2076450"/>
                  <a:gd name="connsiteY22" fmla="*/ 546100 h 3467100"/>
                  <a:gd name="connsiteX23" fmla="*/ 1765300 w 2076450"/>
                  <a:gd name="connsiteY23" fmla="*/ 622300 h 3467100"/>
                  <a:gd name="connsiteX24" fmla="*/ 1765300 w 2076450"/>
                  <a:gd name="connsiteY24" fmla="*/ 939800 h 3467100"/>
                  <a:gd name="connsiteX25" fmla="*/ 1733550 w 2076450"/>
                  <a:gd name="connsiteY25" fmla="*/ 1308100 h 3467100"/>
                  <a:gd name="connsiteX26" fmla="*/ 1606550 w 2076450"/>
                  <a:gd name="connsiteY26" fmla="*/ 1473200 h 3467100"/>
                  <a:gd name="connsiteX27" fmla="*/ 1460500 w 2076450"/>
                  <a:gd name="connsiteY27" fmla="*/ 1619250 h 3467100"/>
                  <a:gd name="connsiteX28" fmla="*/ 1371600 w 2076450"/>
                  <a:gd name="connsiteY28" fmla="*/ 1771650 h 3467100"/>
                  <a:gd name="connsiteX29" fmla="*/ 1422400 w 2076450"/>
                  <a:gd name="connsiteY29" fmla="*/ 1885950 h 3467100"/>
                  <a:gd name="connsiteX30" fmla="*/ 1479550 w 2076450"/>
                  <a:gd name="connsiteY30" fmla="*/ 2063750 h 3467100"/>
                  <a:gd name="connsiteX31" fmla="*/ 1447346 w 2076450"/>
                  <a:gd name="connsiteY31" fmla="*/ 2363561 h 3467100"/>
                  <a:gd name="connsiteX32" fmla="*/ 1249136 w 2076450"/>
                  <a:gd name="connsiteY32" fmla="*/ 2667000 h 3467100"/>
                  <a:gd name="connsiteX33" fmla="*/ 1327150 w 2076450"/>
                  <a:gd name="connsiteY33" fmla="*/ 2749554 h 3467100"/>
                  <a:gd name="connsiteX34" fmla="*/ 1390650 w 2076450"/>
                  <a:gd name="connsiteY34" fmla="*/ 2686050 h 3467100"/>
                  <a:gd name="connsiteX35" fmla="*/ 1261836 w 2076450"/>
                  <a:gd name="connsiteY35" fmla="*/ 2988129 h 3467100"/>
                  <a:gd name="connsiteX36" fmla="*/ 1346200 w 2076450"/>
                  <a:gd name="connsiteY36" fmla="*/ 3086100 h 3467100"/>
                  <a:gd name="connsiteX37" fmla="*/ 1293131 w 2076450"/>
                  <a:gd name="connsiteY37" fmla="*/ 3190875 h 3467100"/>
                  <a:gd name="connsiteX38" fmla="*/ 1225550 w 2076450"/>
                  <a:gd name="connsiteY38" fmla="*/ 3162300 h 3467100"/>
                  <a:gd name="connsiteX39" fmla="*/ 1085850 w 2076450"/>
                  <a:gd name="connsiteY39" fmla="*/ 3175000 h 3467100"/>
                  <a:gd name="connsiteX40" fmla="*/ 1085850 w 2076450"/>
                  <a:gd name="connsiteY40" fmla="*/ 3225800 h 3467100"/>
                  <a:gd name="connsiteX41" fmla="*/ 1219200 w 2076450"/>
                  <a:gd name="connsiteY41" fmla="*/ 3435350 h 3467100"/>
                  <a:gd name="connsiteX42" fmla="*/ 1441450 w 2076450"/>
                  <a:gd name="connsiteY42" fmla="*/ 3422650 h 3467100"/>
                  <a:gd name="connsiteX43" fmla="*/ 1511300 w 2076450"/>
                  <a:gd name="connsiteY43" fmla="*/ 3467100 h 3467100"/>
                  <a:gd name="connsiteX44" fmla="*/ 1625600 w 2076450"/>
                  <a:gd name="connsiteY44" fmla="*/ 3467100 h 3467100"/>
                  <a:gd name="connsiteX45" fmla="*/ 1670050 w 2076450"/>
                  <a:gd name="connsiteY45" fmla="*/ 3429000 h 3467100"/>
                  <a:gd name="connsiteX46" fmla="*/ 1752600 w 2076450"/>
                  <a:gd name="connsiteY46" fmla="*/ 3429000 h 3467100"/>
                  <a:gd name="connsiteX47" fmla="*/ 1778000 w 2076450"/>
                  <a:gd name="connsiteY47" fmla="*/ 3397250 h 3467100"/>
                  <a:gd name="connsiteX48" fmla="*/ 1752600 w 2076450"/>
                  <a:gd name="connsiteY48" fmla="*/ 3282950 h 3467100"/>
                  <a:gd name="connsiteX49" fmla="*/ 1752600 w 2076450"/>
                  <a:gd name="connsiteY49" fmla="*/ 3130550 h 3467100"/>
                  <a:gd name="connsiteX50" fmla="*/ 1771650 w 2076450"/>
                  <a:gd name="connsiteY50" fmla="*/ 2901950 h 3467100"/>
                  <a:gd name="connsiteX51" fmla="*/ 1828800 w 2076450"/>
                  <a:gd name="connsiteY51" fmla="*/ 2686050 h 3467100"/>
                  <a:gd name="connsiteX52" fmla="*/ 1841500 w 2076450"/>
                  <a:gd name="connsiteY52" fmla="*/ 2617561 h 3467100"/>
                  <a:gd name="connsiteX53" fmla="*/ 1870982 w 2076450"/>
                  <a:gd name="connsiteY53" fmla="*/ 2574474 h 3467100"/>
                  <a:gd name="connsiteX54" fmla="*/ 1885950 w 2076450"/>
                  <a:gd name="connsiteY54" fmla="*/ 2571750 h 3467100"/>
                  <a:gd name="connsiteX55" fmla="*/ 1949450 w 2076450"/>
                  <a:gd name="connsiteY55" fmla="*/ 2514600 h 3467100"/>
                  <a:gd name="connsiteX56" fmla="*/ 1962150 w 2076450"/>
                  <a:gd name="connsiteY56" fmla="*/ 2305050 h 3467100"/>
                  <a:gd name="connsiteX57" fmla="*/ 1917700 w 2076450"/>
                  <a:gd name="connsiteY57" fmla="*/ 1943100 h 3467100"/>
                  <a:gd name="connsiteX58" fmla="*/ 1879600 w 2076450"/>
                  <a:gd name="connsiteY58" fmla="*/ 1816100 h 3467100"/>
                  <a:gd name="connsiteX59" fmla="*/ 1898650 w 2076450"/>
                  <a:gd name="connsiteY59" fmla="*/ 1682750 h 3467100"/>
                  <a:gd name="connsiteX60" fmla="*/ 1943100 w 2076450"/>
                  <a:gd name="connsiteY60" fmla="*/ 1587500 h 3467100"/>
                  <a:gd name="connsiteX61" fmla="*/ 1962150 w 2076450"/>
                  <a:gd name="connsiteY61" fmla="*/ 1524000 h 3467100"/>
                  <a:gd name="connsiteX62" fmla="*/ 1930400 w 2076450"/>
                  <a:gd name="connsiteY62" fmla="*/ 1428750 h 3467100"/>
                  <a:gd name="connsiteX63" fmla="*/ 1943100 w 2076450"/>
                  <a:gd name="connsiteY63" fmla="*/ 1327150 h 3467100"/>
                  <a:gd name="connsiteX64" fmla="*/ 1936750 w 2076450"/>
                  <a:gd name="connsiteY64" fmla="*/ 1123950 h 3467100"/>
                  <a:gd name="connsiteX65" fmla="*/ 1917700 w 2076450"/>
                  <a:gd name="connsiteY65" fmla="*/ 1047750 h 3467100"/>
                  <a:gd name="connsiteX66" fmla="*/ 1943100 w 2076450"/>
                  <a:gd name="connsiteY66" fmla="*/ 1047750 h 3467100"/>
                  <a:gd name="connsiteX67" fmla="*/ 2000250 w 2076450"/>
                  <a:gd name="connsiteY67" fmla="*/ 1149350 h 3467100"/>
                  <a:gd name="connsiteX68" fmla="*/ 2000250 w 2076450"/>
                  <a:gd name="connsiteY68" fmla="*/ 1257300 h 3467100"/>
                  <a:gd name="connsiteX69" fmla="*/ 2032000 w 2076450"/>
                  <a:gd name="connsiteY69" fmla="*/ 1409700 h 3467100"/>
                  <a:gd name="connsiteX70" fmla="*/ 2012950 w 2076450"/>
                  <a:gd name="connsiteY70" fmla="*/ 1498600 h 3467100"/>
                  <a:gd name="connsiteX71" fmla="*/ 1987550 w 2076450"/>
                  <a:gd name="connsiteY71" fmla="*/ 1562100 h 3467100"/>
                  <a:gd name="connsiteX72" fmla="*/ 2076450 w 2076450"/>
                  <a:gd name="connsiteY72" fmla="*/ 1377950 h 3467100"/>
                  <a:gd name="connsiteX73" fmla="*/ 2051050 w 2076450"/>
                  <a:gd name="connsiteY73" fmla="*/ 1212850 h 3467100"/>
                  <a:gd name="connsiteX74" fmla="*/ 2051050 w 2076450"/>
                  <a:gd name="connsiteY74" fmla="*/ 1136650 h 3467100"/>
                  <a:gd name="connsiteX75" fmla="*/ 2019300 w 2076450"/>
                  <a:gd name="connsiteY75" fmla="*/ 1047750 h 3467100"/>
                  <a:gd name="connsiteX76" fmla="*/ 1974850 w 2076450"/>
                  <a:gd name="connsiteY76" fmla="*/ 958850 h 3467100"/>
                  <a:gd name="connsiteX77" fmla="*/ 1949450 w 2076450"/>
                  <a:gd name="connsiteY77" fmla="*/ 869950 h 3467100"/>
                  <a:gd name="connsiteX78" fmla="*/ 1911350 w 2076450"/>
                  <a:gd name="connsiteY78" fmla="*/ 711200 h 3467100"/>
                  <a:gd name="connsiteX79" fmla="*/ 1905000 w 2076450"/>
                  <a:gd name="connsiteY79" fmla="*/ 628650 h 3467100"/>
                  <a:gd name="connsiteX80" fmla="*/ 1885950 w 2076450"/>
                  <a:gd name="connsiteY80" fmla="*/ 488950 h 3467100"/>
                  <a:gd name="connsiteX81" fmla="*/ 1809750 w 2076450"/>
                  <a:gd name="connsiteY81" fmla="*/ 349250 h 3467100"/>
                  <a:gd name="connsiteX82" fmla="*/ 1714500 w 2076450"/>
                  <a:gd name="connsiteY82" fmla="*/ 228600 h 3467100"/>
                  <a:gd name="connsiteX83" fmla="*/ 1651000 w 2076450"/>
                  <a:gd name="connsiteY83" fmla="*/ 184150 h 3467100"/>
                  <a:gd name="connsiteX84" fmla="*/ 1619250 w 2076450"/>
                  <a:gd name="connsiteY84" fmla="*/ 114300 h 3467100"/>
                  <a:gd name="connsiteX85" fmla="*/ 1511300 w 2076450"/>
                  <a:gd name="connsiteY85" fmla="*/ 38100 h 3467100"/>
                  <a:gd name="connsiteX86" fmla="*/ 1314450 w 2076450"/>
                  <a:gd name="connsiteY86" fmla="*/ 0 h 3467100"/>
                  <a:gd name="connsiteX87" fmla="*/ 1181100 w 2076450"/>
                  <a:gd name="connsiteY87" fmla="*/ 12700 h 3467100"/>
                  <a:gd name="connsiteX88" fmla="*/ 1022350 w 2076450"/>
                  <a:gd name="connsiteY88" fmla="*/ 76200 h 3467100"/>
                  <a:gd name="connsiteX89" fmla="*/ 876300 w 2076450"/>
                  <a:gd name="connsiteY89" fmla="*/ 165100 h 3467100"/>
                  <a:gd name="connsiteX90" fmla="*/ 774700 w 2076450"/>
                  <a:gd name="connsiteY90" fmla="*/ 304800 h 3467100"/>
                  <a:gd name="connsiteX91" fmla="*/ 666750 w 2076450"/>
                  <a:gd name="connsiteY91" fmla="*/ 495300 h 3467100"/>
                  <a:gd name="connsiteX92" fmla="*/ 565150 w 2076450"/>
                  <a:gd name="connsiteY92" fmla="*/ 660400 h 3467100"/>
                  <a:gd name="connsiteX93" fmla="*/ 469900 w 2076450"/>
                  <a:gd name="connsiteY93" fmla="*/ 781050 h 3467100"/>
                  <a:gd name="connsiteX94" fmla="*/ 361950 w 2076450"/>
                  <a:gd name="connsiteY94" fmla="*/ 952500 h 3467100"/>
                  <a:gd name="connsiteX95" fmla="*/ 254000 w 2076450"/>
                  <a:gd name="connsiteY95" fmla="*/ 1117600 h 3467100"/>
                  <a:gd name="connsiteX96" fmla="*/ 241300 w 2076450"/>
                  <a:gd name="connsiteY96" fmla="*/ 1193800 h 3467100"/>
                  <a:gd name="connsiteX97" fmla="*/ 279400 w 2076450"/>
                  <a:gd name="connsiteY97" fmla="*/ 1270000 h 3467100"/>
                  <a:gd name="connsiteX98" fmla="*/ 311150 w 2076450"/>
                  <a:gd name="connsiteY98" fmla="*/ 1333500 h 3467100"/>
                  <a:gd name="connsiteX99" fmla="*/ 368300 w 2076450"/>
                  <a:gd name="connsiteY99" fmla="*/ 1352550 h 3467100"/>
                  <a:gd name="connsiteX100" fmla="*/ 323850 w 2076450"/>
                  <a:gd name="connsiteY100" fmla="*/ 1428750 h 3467100"/>
                  <a:gd name="connsiteX101" fmla="*/ 330200 w 2076450"/>
                  <a:gd name="connsiteY101" fmla="*/ 1644650 h 3467100"/>
                  <a:gd name="connsiteX102" fmla="*/ 336550 w 2076450"/>
                  <a:gd name="connsiteY102" fmla="*/ 1771650 h 3467100"/>
                  <a:gd name="connsiteX103" fmla="*/ 323850 w 2076450"/>
                  <a:gd name="connsiteY103" fmla="*/ 1917700 h 3467100"/>
                  <a:gd name="connsiteX104" fmla="*/ 381000 w 2076450"/>
                  <a:gd name="connsiteY104" fmla="*/ 2025650 h 3467100"/>
                  <a:gd name="connsiteX105" fmla="*/ 406400 w 2076450"/>
                  <a:gd name="connsiteY105" fmla="*/ 2146300 h 3467100"/>
                  <a:gd name="connsiteX106" fmla="*/ 431800 w 2076450"/>
                  <a:gd name="connsiteY106" fmla="*/ 2146300 h 3467100"/>
                  <a:gd name="connsiteX107" fmla="*/ 463550 w 2076450"/>
                  <a:gd name="connsiteY107" fmla="*/ 2419350 h 3467100"/>
                  <a:gd name="connsiteX108" fmla="*/ 387350 w 2076450"/>
                  <a:gd name="connsiteY108" fmla="*/ 2609850 h 3467100"/>
                  <a:gd name="connsiteX109" fmla="*/ 298450 w 2076450"/>
                  <a:gd name="connsiteY109" fmla="*/ 2863850 h 3467100"/>
                  <a:gd name="connsiteX110" fmla="*/ 273050 w 2076450"/>
                  <a:gd name="connsiteY110" fmla="*/ 2978150 h 3467100"/>
                  <a:gd name="connsiteX111" fmla="*/ 196850 w 2076450"/>
                  <a:gd name="connsiteY111" fmla="*/ 3086100 h 3467100"/>
                  <a:gd name="connsiteX112" fmla="*/ 0 w 2076450"/>
                  <a:gd name="connsiteY112" fmla="*/ 3168650 h 3467100"/>
                  <a:gd name="connsiteX0" fmla="*/ 0 w 2051051"/>
                  <a:gd name="connsiteY0" fmla="*/ 3168650 h 3467100"/>
                  <a:gd name="connsiteX1" fmla="*/ 199571 w 2051051"/>
                  <a:gd name="connsiteY1" fmla="*/ 3222625 h 3467100"/>
                  <a:gd name="connsiteX2" fmla="*/ 463550 w 2051051"/>
                  <a:gd name="connsiteY2" fmla="*/ 3162300 h 3467100"/>
                  <a:gd name="connsiteX3" fmla="*/ 895350 w 2051051"/>
                  <a:gd name="connsiteY3" fmla="*/ 3041650 h 3467100"/>
                  <a:gd name="connsiteX4" fmla="*/ 933450 w 2051051"/>
                  <a:gd name="connsiteY4" fmla="*/ 2971800 h 3467100"/>
                  <a:gd name="connsiteX5" fmla="*/ 958850 w 2051051"/>
                  <a:gd name="connsiteY5" fmla="*/ 2355850 h 3467100"/>
                  <a:gd name="connsiteX6" fmla="*/ 876300 w 2051051"/>
                  <a:gd name="connsiteY6" fmla="*/ 2298700 h 3467100"/>
                  <a:gd name="connsiteX7" fmla="*/ 901700 w 2051051"/>
                  <a:gd name="connsiteY7" fmla="*/ 2222500 h 3467100"/>
                  <a:gd name="connsiteX8" fmla="*/ 888549 w 2051051"/>
                  <a:gd name="connsiteY8" fmla="*/ 2029277 h 3467100"/>
                  <a:gd name="connsiteX9" fmla="*/ 793750 w 2051051"/>
                  <a:gd name="connsiteY9" fmla="*/ 1841500 h 3467100"/>
                  <a:gd name="connsiteX10" fmla="*/ 736600 w 2051051"/>
                  <a:gd name="connsiteY10" fmla="*/ 1657350 h 3467100"/>
                  <a:gd name="connsiteX11" fmla="*/ 819150 w 2051051"/>
                  <a:gd name="connsiteY11" fmla="*/ 1454150 h 3467100"/>
                  <a:gd name="connsiteX12" fmla="*/ 808266 w 2051051"/>
                  <a:gd name="connsiteY12" fmla="*/ 1308100 h 3467100"/>
                  <a:gd name="connsiteX13" fmla="*/ 793299 w 2051051"/>
                  <a:gd name="connsiteY13" fmla="*/ 1068163 h 3467100"/>
                  <a:gd name="connsiteX14" fmla="*/ 825500 w 2051051"/>
                  <a:gd name="connsiteY14" fmla="*/ 971550 h 3467100"/>
                  <a:gd name="connsiteX15" fmla="*/ 901700 w 2051051"/>
                  <a:gd name="connsiteY15" fmla="*/ 920750 h 3467100"/>
                  <a:gd name="connsiteX16" fmla="*/ 965200 w 2051051"/>
                  <a:gd name="connsiteY16" fmla="*/ 825500 h 3467100"/>
                  <a:gd name="connsiteX17" fmla="*/ 996950 w 2051051"/>
                  <a:gd name="connsiteY17" fmla="*/ 736600 h 3467100"/>
                  <a:gd name="connsiteX18" fmla="*/ 1066800 w 2051051"/>
                  <a:gd name="connsiteY18" fmla="*/ 654050 h 3467100"/>
                  <a:gd name="connsiteX19" fmla="*/ 1180650 w 2051051"/>
                  <a:gd name="connsiteY19" fmla="*/ 532040 h 3467100"/>
                  <a:gd name="connsiteX20" fmla="*/ 1263650 w 2051051"/>
                  <a:gd name="connsiteY20" fmla="*/ 393700 h 3467100"/>
                  <a:gd name="connsiteX21" fmla="*/ 1357542 w 2051051"/>
                  <a:gd name="connsiteY21" fmla="*/ 353786 h 3467100"/>
                  <a:gd name="connsiteX22" fmla="*/ 1739900 w 2051051"/>
                  <a:gd name="connsiteY22" fmla="*/ 546100 h 3467100"/>
                  <a:gd name="connsiteX23" fmla="*/ 1765300 w 2051051"/>
                  <a:gd name="connsiteY23" fmla="*/ 622300 h 3467100"/>
                  <a:gd name="connsiteX24" fmla="*/ 1765300 w 2051051"/>
                  <a:gd name="connsiteY24" fmla="*/ 939800 h 3467100"/>
                  <a:gd name="connsiteX25" fmla="*/ 1733550 w 2051051"/>
                  <a:gd name="connsiteY25" fmla="*/ 1308100 h 3467100"/>
                  <a:gd name="connsiteX26" fmla="*/ 1606550 w 2051051"/>
                  <a:gd name="connsiteY26" fmla="*/ 1473200 h 3467100"/>
                  <a:gd name="connsiteX27" fmla="*/ 1460500 w 2051051"/>
                  <a:gd name="connsiteY27" fmla="*/ 1619250 h 3467100"/>
                  <a:gd name="connsiteX28" fmla="*/ 1371600 w 2051051"/>
                  <a:gd name="connsiteY28" fmla="*/ 1771650 h 3467100"/>
                  <a:gd name="connsiteX29" fmla="*/ 1422400 w 2051051"/>
                  <a:gd name="connsiteY29" fmla="*/ 1885950 h 3467100"/>
                  <a:gd name="connsiteX30" fmla="*/ 1479550 w 2051051"/>
                  <a:gd name="connsiteY30" fmla="*/ 2063750 h 3467100"/>
                  <a:gd name="connsiteX31" fmla="*/ 1447346 w 2051051"/>
                  <a:gd name="connsiteY31" fmla="*/ 2363561 h 3467100"/>
                  <a:gd name="connsiteX32" fmla="*/ 1249136 w 2051051"/>
                  <a:gd name="connsiteY32" fmla="*/ 2667000 h 3467100"/>
                  <a:gd name="connsiteX33" fmla="*/ 1327150 w 2051051"/>
                  <a:gd name="connsiteY33" fmla="*/ 2749554 h 3467100"/>
                  <a:gd name="connsiteX34" fmla="*/ 1390650 w 2051051"/>
                  <a:gd name="connsiteY34" fmla="*/ 2686050 h 3467100"/>
                  <a:gd name="connsiteX35" fmla="*/ 1261836 w 2051051"/>
                  <a:gd name="connsiteY35" fmla="*/ 2988129 h 3467100"/>
                  <a:gd name="connsiteX36" fmla="*/ 1346200 w 2051051"/>
                  <a:gd name="connsiteY36" fmla="*/ 3086100 h 3467100"/>
                  <a:gd name="connsiteX37" fmla="*/ 1293131 w 2051051"/>
                  <a:gd name="connsiteY37" fmla="*/ 3190875 h 3467100"/>
                  <a:gd name="connsiteX38" fmla="*/ 1225550 w 2051051"/>
                  <a:gd name="connsiteY38" fmla="*/ 3162300 h 3467100"/>
                  <a:gd name="connsiteX39" fmla="*/ 1085850 w 2051051"/>
                  <a:gd name="connsiteY39" fmla="*/ 3175000 h 3467100"/>
                  <a:gd name="connsiteX40" fmla="*/ 1085850 w 2051051"/>
                  <a:gd name="connsiteY40" fmla="*/ 3225800 h 3467100"/>
                  <a:gd name="connsiteX41" fmla="*/ 1219200 w 2051051"/>
                  <a:gd name="connsiteY41" fmla="*/ 3435350 h 3467100"/>
                  <a:gd name="connsiteX42" fmla="*/ 1441450 w 2051051"/>
                  <a:gd name="connsiteY42" fmla="*/ 3422650 h 3467100"/>
                  <a:gd name="connsiteX43" fmla="*/ 1511300 w 2051051"/>
                  <a:gd name="connsiteY43" fmla="*/ 3467100 h 3467100"/>
                  <a:gd name="connsiteX44" fmla="*/ 1625600 w 2051051"/>
                  <a:gd name="connsiteY44" fmla="*/ 3467100 h 3467100"/>
                  <a:gd name="connsiteX45" fmla="*/ 1670050 w 2051051"/>
                  <a:gd name="connsiteY45" fmla="*/ 3429000 h 3467100"/>
                  <a:gd name="connsiteX46" fmla="*/ 1752600 w 2051051"/>
                  <a:gd name="connsiteY46" fmla="*/ 3429000 h 3467100"/>
                  <a:gd name="connsiteX47" fmla="*/ 1778000 w 2051051"/>
                  <a:gd name="connsiteY47" fmla="*/ 3397250 h 3467100"/>
                  <a:gd name="connsiteX48" fmla="*/ 1752600 w 2051051"/>
                  <a:gd name="connsiteY48" fmla="*/ 3282950 h 3467100"/>
                  <a:gd name="connsiteX49" fmla="*/ 1752600 w 2051051"/>
                  <a:gd name="connsiteY49" fmla="*/ 3130550 h 3467100"/>
                  <a:gd name="connsiteX50" fmla="*/ 1771650 w 2051051"/>
                  <a:gd name="connsiteY50" fmla="*/ 2901950 h 3467100"/>
                  <a:gd name="connsiteX51" fmla="*/ 1828800 w 2051051"/>
                  <a:gd name="connsiteY51" fmla="*/ 2686050 h 3467100"/>
                  <a:gd name="connsiteX52" fmla="*/ 1841500 w 2051051"/>
                  <a:gd name="connsiteY52" fmla="*/ 2617561 h 3467100"/>
                  <a:gd name="connsiteX53" fmla="*/ 1870982 w 2051051"/>
                  <a:gd name="connsiteY53" fmla="*/ 2574474 h 3467100"/>
                  <a:gd name="connsiteX54" fmla="*/ 1885950 w 2051051"/>
                  <a:gd name="connsiteY54" fmla="*/ 2571750 h 3467100"/>
                  <a:gd name="connsiteX55" fmla="*/ 1949450 w 2051051"/>
                  <a:gd name="connsiteY55" fmla="*/ 2514600 h 3467100"/>
                  <a:gd name="connsiteX56" fmla="*/ 1962150 w 2051051"/>
                  <a:gd name="connsiteY56" fmla="*/ 2305050 h 3467100"/>
                  <a:gd name="connsiteX57" fmla="*/ 1917700 w 2051051"/>
                  <a:gd name="connsiteY57" fmla="*/ 1943100 h 3467100"/>
                  <a:gd name="connsiteX58" fmla="*/ 1879600 w 2051051"/>
                  <a:gd name="connsiteY58" fmla="*/ 1816100 h 3467100"/>
                  <a:gd name="connsiteX59" fmla="*/ 1898650 w 2051051"/>
                  <a:gd name="connsiteY59" fmla="*/ 1682750 h 3467100"/>
                  <a:gd name="connsiteX60" fmla="*/ 1943100 w 2051051"/>
                  <a:gd name="connsiteY60" fmla="*/ 1587500 h 3467100"/>
                  <a:gd name="connsiteX61" fmla="*/ 1962150 w 2051051"/>
                  <a:gd name="connsiteY61" fmla="*/ 1524000 h 3467100"/>
                  <a:gd name="connsiteX62" fmla="*/ 1930400 w 2051051"/>
                  <a:gd name="connsiteY62" fmla="*/ 1428750 h 3467100"/>
                  <a:gd name="connsiteX63" fmla="*/ 1943100 w 2051051"/>
                  <a:gd name="connsiteY63" fmla="*/ 1327150 h 3467100"/>
                  <a:gd name="connsiteX64" fmla="*/ 1936750 w 2051051"/>
                  <a:gd name="connsiteY64" fmla="*/ 1123950 h 3467100"/>
                  <a:gd name="connsiteX65" fmla="*/ 1917700 w 2051051"/>
                  <a:gd name="connsiteY65" fmla="*/ 1047750 h 3467100"/>
                  <a:gd name="connsiteX66" fmla="*/ 1943100 w 2051051"/>
                  <a:gd name="connsiteY66" fmla="*/ 1047750 h 3467100"/>
                  <a:gd name="connsiteX67" fmla="*/ 2000250 w 2051051"/>
                  <a:gd name="connsiteY67" fmla="*/ 1149350 h 3467100"/>
                  <a:gd name="connsiteX68" fmla="*/ 2000250 w 2051051"/>
                  <a:gd name="connsiteY68" fmla="*/ 1257300 h 3467100"/>
                  <a:gd name="connsiteX69" fmla="*/ 2032000 w 2051051"/>
                  <a:gd name="connsiteY69" fmla="*/ 1409700 h 3467100"/>
                  <a:gd name="connsiteX70" fmla="*/ 2012950 w 2051051"/>
                  <a:gd name="connsiteY70" fmla="*/ 1498600 h 3467100"/>
                  <a:gd name="connsiteX71" fmla="*/ 1987550 w 2051051"/>
                  <a:gd name="connsiteY71" fmla="*/ 1562100 h 3467100"/>
                  <a:gd name="connsiteX72" fmla="*/ 2051050 w 2051051"/>
                  <a:gd name="connsiteY72" fmla="*/ 1212850 h 3467100"/>
                  <a:gd name="connsiteX73" fmla="*/ 2051050 w 2051051"/>
                  <a:gd name="connsiteY73" fmla="*/ 1136650 h 3467100"/>
                  <a:gd name="connsiteX74" fmla="*/ 2019300 w 2051051"/>
                  <a:gd name="connsiteY74" fmla="*/ 1047750 h 3467100"/>
                  <a:gd name="connsiteX75" fmla="*/ 1974850 w 2051051"/>
                  <a:gd name="connsiteY75" fmla="*/ 958850 h 3467100"/>
                  <a:gd name="connsiteX76" fmla="*/ 1949450 w 2051051"/>
                  <a:gd name="connsiteY76" fmla="*/ 869950 h 3467100"/>
                  <a:gd name="connsiteX77" fmla="*/ 1911350 w 2051051"/>
                  <a:gd name="connsiteY77" fmla="*/ 711200 h 3467100"/>
                  <a:gd name="connsiteX78" fmla="*/ 1905000 w 2051051"/>
                  <a:gd name="connsiteY78" fmla="*/ 628650 h 3467100"/>
                  <a:gd name="connsiteX79" fmla="*/ 1885950 w 2051051"/>
                  <a:gd name="connsiteY79" fmla="*/ 488950 h 3467100"/>
                  <a:gd name="connsiteX80" fmla="*/ 1809750 w 2051051"/>
                  <a:gd name="connsiteY80" fmla="*/ 349250 h 3467100"/>
                  <a:gd name="connsiteX81" fmla="*/ 1714500 w 2051051"/>
                  <a:gd name="connsiteY81" fmla="*/ 228600 h 3467100"/>
                  <a:gd name="connsiteX82" fmla="*/ 1651000 w 2051051"/>
                  <a:gd name="connsiteY82" fmla="*/ 184150 h 3467100"/>
                  <a:gd name="connsiteX83" fmla="*/ 1619250 w 2051051"/>
                  <a:gd name="connsiteY83" fmla="*/ 114300 h 3467100"/>
                  <a:gd name="connsiteX84" fmla="*/ 1511300 w 2051051"/>
                  <a:gd name="connsiteY84" fmla="*/ 38100 h 3467100"/>
                  <a:gd name="connsiteX85" fmla="*/ 1314450 w 2051051"/>
                  <a:gd name="connsiteY85" fmla="*/ 0 h 3467100"/>
                  <a:gd name="connsiteX86" fmla="*/ 1181100 w 2051051"/>
                  <a:gd name="connsiteY86" fmla="*/ 12700 h 3467100"/>
                  <a:gd name="connsiteX87" fmla="*/ 1022350 w 2051051"/>
                  <a:gd name="connsiteY87" fmla="*/ 76200 h 3467100"/>
                  <a:gd name="connsiteX88" fmla="*/ 876300 w 2051051"/>
                  <a:gd name="connsiteY88" fmla="*/ 165100 h 3467100"/>
                  <a:gd name="connsiteX89" fmla="*/ 774700 w 2051051"/>
                  <a:gd name="connsiteY89" fmla="*/ 304800 h 3467100"/>
                  <a:gd name="connsiteX90" fmla="*/ 666750 w 2051051"/>
                  <a:gd name="connsiteY90" fmla="*/ 495300 h 3467100"/>
                  <a:gd name="connsiteX91" fmla="*/ 565150 w 2051051"/>
                  <a:gd name="connsiteY91" fmla="*/ 660400 h 3467100"/>
                  <a:gd name="connsiteX92" fmla="*/ 469900 w 2051051"/>
                  <a:gd name="connsiteY92" fmla="*/ 781050 h 3467100"/>
                  <a:gd name="connsiteX93" fmla="*/ 361950 w 2051051"/>
                  <a:gd name="connsiteY93" fmla="*/ 952500 h 3467100"/>
                  <a:gd name="connsiteX94" fmla="*/ 254000 w 2051051"/>
                  <a:gd name="connsiteY94" fmla="*/ 1117600 h 3467100"/>
                  <a:gd name="connsiteX95" fmla="*/ 241300 w 2051051"/>
                  <a:gd name="connsiteY95" fmla="*/ 1193800 h 3467100"/>
                  <a:gd name="connsiteX96" fmla="*/ 279400 w 2051051"/>
                  <a:gd name="connsiteY96" fmla="*/ 1270000 h 3467100"/>
                  <a:gd name="connsiteX97" fmla="*/ 311150 w 2051051"/>
                  <a:gd name="connsiteY97" fmla="*/ 1333500 h 3467100"/>
                  <a:gd name="connsiteX98" fmla="*/ 368300 w 2051051"/>
                  <a:gd name="connsiteY98" fmla="*/ 1352550 h 3467100"/>
                  <a:gd name="connsiteX99" fmla="*/ 323850 w 2051051"/>
                  <a:gd name="connsiteY99" fmla="*/ 1428750 h 3467100"/>
                  <a:gd name="connsiteX100" fmla="*/ 330200 w 2051051"/>
                  <a:gd name="connsiteY100" fmla="*/ 1644650 h 3467100"/>
                  <a:gd name="connsiteX101" fmla="*/ 336550 w 2051051"/>
                  <a:gd name="connsiteY101" fmla="*/ 1771650 h 3467100"/>
                  <a:gd name="connsiteX102" fmla="*/ 323850 w 2051051"/>
                  <a:gd name="connsiteY102" fmla="*/ 1917700 h 3467100"/>
                  <a:gd name="connsiteX103" fmla="*/ 381000 w 2051051"/>
                  <a:gd name="connsiteY103" fmla="*/ 2025650 h 3467100"/>
                  <a:gd name="connsiteX104" fmla="*/ 406400 w 2051051"/>
                  <a:gd name="connsiteY104" fmla="*/ 2146300 h 3467100"/>
                  <a:gd name="connsiteX105" fmla="*/ 431800 w 2051051"/>
                  <a:gd name="connsiteY105" fmla="*/ 2146300 h 3467100"/>
                  <a:gd name="connsiteX106" fmla="*/ 463550 w 2051051"/>
                  <a:gd name="connsiteY106" fmla="*/ 2419350 h 3467100"/>
                  <a:gd name="connsiteX107" fmla="*/ 387350 w 2051051"/>
                  <a:gd name="connsiteY107" fmla="*/ 2609850 h 3467100"/>
                  <a:gd name="connsiteX108" fmla="*/ 298450 w 2051051"/>
                  <a:gd name="connsiteY108" fmla="*/ 2863850 h 3467100"/>
                  <a:gd name="connsiteX109" fmla="*/ 273050 w 2051051"/>
                  <a:gd name="connsiteY109" fmla="*/ 2978150 h 3467100"/>
                  <a:gd name="connsiteX110" fmla="*/ 196850 w 2051051"/>
                  <a:gd name="connsiteY110" fmla="*/ 3086100 h 3467100"/>
                  <a:gd name="connsiteX111" fmla="*/ 0 w 2051051"/>
                  <a:gd name="connsiteY111" fmla="*/ 3168650 h 3467100"/>
                  <a:gd name="connsiteX0" fmla="*/ 0 w 2113495"/>
                  <a:gd name="connsiteY0" fmla="*/ 3168650 h 3467100"/>
                  <a:gd name="connsiteX1" fmla="*/ 199571 w 2113495"/>
                  <a:gd name="connsiteY1" fmla="*/ 3222625 h 3467100"/>
                  <a:gd name="connsiteX2" fmla="*/ 463550 w 2113495"/>
                  <a:gd name="connsiteY2" fmla="*/ 3162300 h 3467100"/>
                  <a:gd name="connsiteX3" fmla="*/ 895350 w 2113495"/>
                  <a:gd name="connsiteY3" fmla="*/ 3041650 h 3467100"/>
                  <a:gd name="connsiteX4" fmla="*/ 933450 w 2113495"/>
                  <a:gd name="connsiteY4" fmla="*/ 2971800 h 3467100"/>
                  <a:gd name="connsiteX5" fmla="*/ 958850 w 2113495"/>
                  <a:gd name="connsiteY5" fmla="*/ 2355850 h 3467100"/>
                  <a:gd name="connsiteX6" fmla="*/ 876300 w 2113495"/>
                  <a:gd name="connsiteY6" fmla="*/ 2298700 h 3467100"/>
                  <a:gd name="connsiteX7" fmla="*/ 901700 w 2113495"/>
                  <a:gd name="connsiteY7" fmla="*/ 2222500 h 3467100"/>
                  <a:gd name="connsiteX8" fmla="*/ 888549 w 2113495"/>
                  <a:gd name="connsiteY8" fmla="*/ 2029277 h 3467100"/>
                  <a:gd name="connsiteX9" fmla="*/ 793750 w 2113495"/>
                  <a:gd name="connsiteY9" fmla="*/ 1841500 h 3467100"/>
                  <a:gd name="connsiteX10" fmla="*/ 736600 w 2113495"/>
                  <a:gd name="connsiteY10" fmla="*/ 1657350 h 3467100"/>
                  <a:gd name="connsiteX11" fmla="*/ 819150 w 2113495"/>
                  <a:gd name="connsiteY11" fmla="*/ 1454150 h 3467100"/>
                  <a:gd name="connsiteX12" fmla="*/ 808266 w 2113495"/>
                  <a:gd name="connsiteY12" fmla="*/ 1308100 h 3467100"/>
                  <a:gd name="connsiteX13" fmla="*/ 793299 w 2113495"/>
                  <a:gd name="connsiteY13" fmla="*/ 1068163 h 3467100"/>
                  <a:gd name="connsiteX14" fmla="*/ 825500 w 2113495"/>
                  <a:gd name="connsiteY14" fmla="*/ 971550 h 3467100"/>
                  <a:gd name="connsiteX15" fmla="*/ 901700 w 2113495"/>
                  <a:gd name="connsiteY15" fmla="*/ 920750 h 3467100"/>
                  <a:gd name="connsiteX16" fmla="*/ 965200 w 2113495"/>
                  <a:gd name="connsiteY16" fmla="*/ 825500 h 3467100"/>
                  <a:gd name="connsiteX17" fmla="*/ 996950 w 2113495"/>
                  <a:gd name="connsiteY17" fmla="*/ 736600 h 3467100"/>
                  <a:gd name="connsiteX18" fmla="*/ 1066800 w 2113495"/>
                  <a:gd name="connsiteY18" fmla="*/ 654050 h 3467100"/>
                  <a:gd name="connsiteX19" fmla="*/ 1180650 w 2113495"/>
                  <a:gd name="connsiteY19" fmla="*/ 532040 h 3467100"/>
                  <a:gd name="connsiteX20" fmla="*/ 1263650 w 2113495"/>
                  <a:gd name="connsiteY20" fmla="*/ 393700 h 3467100"/>
                  <a:gd name="connsiteX21" fmla="*/ 1357542 w 2113495"/>
                  <a:gd name="connsiteY21" fmla="*/ 353786 h 3467100"/>
                  <a:gd name="connsiteX22" fmla="*/ 1739900 w 2113495"/>
                  <a:gd name="connsiteY22" fmla="*/ 546100 h 3467100"/>
                  <a:gd name="connsiteX23" fmla="*/ 1765300 w 2113495"/>
                  <a:gd name="connsiteY23" fmla="*/ 622300 h 3467100"/>
                  <a:gd name="connsiteX24" fmla="*/ 1765300 w 2113495"/>
                  <a:gd name="connsiteY24" fmla="*/ 939800 h 3467100"/>
                  <a:gd name="connsiteX25" fmla="*/ 1733550 w 2113495"/>
                  <a:gd name="connsiteY25" fmla="*/ 1308100 h 3467100"/>
                  <a:gd name="connsiteX26" fmla="*/ 1606550 w 2113495"/>
                  <a:gd name="connsiteY26" fmla="*/ 1473200 h 3467100"/>
                  <a:gd name="connsiteX27" fmla="*/ 1460500 w 2113495"/>
                  <a:gd name="connsiteY27" fmla="*/ 1619250 h 3467100"/>
                  <a:gd name="connsiteX28" fmla="*/ 1371600 w 2113495"/>
                  <a:gd name="connsiteY28" fmla="*/ 1771650 h 3467100"/>
                  <a:gd name="connsiteX29" fmla="*/ 1422400 w 2113495"/>
                  <a:gd name="connsiteY29" fmla="*/ 1885950 h 3467100"/>
                  <a:gd name="connsiteX30" fmla="*/ 1479550 w 2113495"/>
                  <a:gd name="connsiteY30" fmla="*/ 2063750 h 3467100"/>
                  <a:gd name="connsiteX31" fmla="*/ 1447346 w 2113495"/>
                  <a:gd name="connsiteY31" fmla="*/ 2363561 h 3467100"/>
                  <a:gd name="connsiteX32" fmla="*/ 1249136 w 2113495"/>
                  <a:gd name="connsiteY32" fmla="*/ 2667000 h 3467100"/>
                  <a:gd name="connsiteX33" fmla="*/ 1327150 w 2113495"/>
                  <a:gd name="connsiteY33" fmla="*/ 2749554 h 3467100"/>
                  <a:gd name="connsiteX34" fmla="*/ 1390650 w 2113495"/>
                  <a:gd name="connsiteY34" fmla="*/ 2686050 h 3467100"/>
                  <a:gd name="connsiteX35" fmla="*/ 1261836 w 2113495"/>
                  <a:gd name="connsiteY35" fmla="*/ 2988129 h 3467100"/>
                  <a:gd name="connsiteX36" fmla="*/ 1346200 w 2113495"/>
                  <a:gd name="connsiteY36" fmla="*/ 3086100 h 3467100"/>
                  <a:gd name="connsiteX37" fmla="*/ 1293131 w 2113495"/>
                  <a:gd name="connsiteY37" fmla="*/ 3190875 h 3467100"/>
                  <a:gd name="connsiteX38" fmla="*/ 1225550 w 2113495"/>
                  <a:gd name="connsiteY38" fmla="*/ 3162300 h 3467100"/>
                  <a:gd name="connsiteX39" fmla="*/ 1085850 w 2113495"/>
                  <a:gd name="connsiteY39" fmla="*/ 3175000 h 3467100"/>
                  <a:gd name="connsiteX40" fmla="*/ 1085850 w 2113495"/>
                  <a:gd name="connsiteY40" fmla="*/ 3225800 h 3467100"/>
                  <a:gd name="connsiteX41" fmla="*/ 1219200 w 2113495"/>
                  <a:gd name="connsiteY41" fmla="*/ 3435350 h 3467100"/>
                  <a:gd name="connsiteX42" fmla="*/ 1441450 w 2113495"/>
                  <a:gd name="connsiteY42" fmla="*/ 3422650 h 3467100"/>
                  <a:gd name="connsiteX43" fmla="*/ 1511300 w 2113495"/>
                  <a:gd name="connsiteY43" fmla="*/ 3467100 h 3467100"/>
                  <a:gd name="connsiteX44" fmla="*/ 1625600 w 2113495"/>
                  <a:gd name="connsiteY44" fmla="*/ 3467100 h 3467100"/>
                  <a:gd name="connsiteX45" fmla="*/ 1670050 w 2113495"/>
                  <a:gd name="connsiteY45" fmla="*/ 3429000 h 3467100"/>
                  <a:gd name="connsiteX46" fmla="*/ 1752600 w 2113495"/>
                  <a:gd name="connsiteY46" fmla="*/ 3429000 h 3467100"/>
                  <a:gd name="connsiteX47" fmla="*/ 1778000 w 2113495"/>
                  <a:gd name="connsiteY47" fmla="*/ 3397250 h 3467100"/>
                  <a:gd name="connsiteX48" fmla="*/ 1752600 w 2113495"/>
                  <a:gd name="connsiteY48" fmla="*/ 3282950 h 3467100"/>
                  <a:gd name="connsiteX49" fmla="*/ 1752600 w 2113495"/>
                  <a:gd name="connsiteY49" fmla="*/ 3130550 h 3467100"/>
                  <a:gd name="connsiteX50" fmla="*/ 1771650 w 2113495"/>
                  <a:gd name="connsiteY50" fmla="*/ 2901950 h 3467100"/>
                  <a:gd name="connsiteX51" fmla="*/ 1828800 w 2113495"/>
                  <a:gd name="connsiteY51" fmla="*/ 2686050 h 3467100"/>
                  <a:gd name="connsiteX52" fmla="*/ 1841500 w 2113495"/>
                  <a:gd name="connsiteY52" fmla="*/ 2617561 h 3467100"/>
                  <a:gd name="connsiteX53" fmla="*/ 1870982 w 2113495"/>
                  <a:gd name="connsiteY53" fmla="*/ 2574474 h 3467100"/>
                  <a:gd name="connsiteX54" fmla="*/ 1885950 w 2113495"/>
                  <a:gd name="connsiteY54" fmla="*/ 2571750 h 3467100"/>
                  <a:gd name="connsiteX55" fmla="*/ 1949450 w 2113495"/>
                  <a:gd name="connsiteY55" fmla="*/ 2514600 h 3467100"/>
                  <a:gd name="connsiteX56" fmla="*/ 1962150 w 2113495"/>
                  <a:gd name="connsiteY56" fmla="*/ 2305050 h 3467100"/>
                  <a:gd name="connsiteX57" fmla="*/ 1917700 w 2113495"/>
                  <a:gd name="connsiteY57" fmla="*/ 1943100 h 3467100"/>
                  <a:gd name="connsiteX58" fmla="*/ 1879600 w 2113495"/>
                  <a:gd name="connsiteY58" fmla="*/ 1816100 h 3467100"/>
                  <a:gd name="connsiteX59" fmla="*/ 1898650 w 2113495"/>
                  <a:gd name="connsiteY59" fmla="*/ 1682750 h 3467100"/>
                  <a:gd name="connsiteX60" fmla="*/ 1943100 w 2113495"/>
                  <a:gd name="connsiteY60" fmla="*/ 1587500 h 3467100"/>
                  <a:gd name="connsiteX61" fmla="*/ 1962150 w 2113495"/>
                  <a:gd name="connsiteY61" fmla="*/ 1524000 h 3467100"/>
                  <a:gd name="connsiteX62" fmla="*/ 1930400 w 2113495"/>
                  <a:gd name="connsiteY62" fmla="*/ 1428750 h 3467100"/>
                  <a:gd name="connsiteX63" fmla="*/ 1943100 w 2113495"/>
                  <a:gd name="connsiteY63" fmla="*/ 1327150 h 3467100"/>
                  <a:gd name="connsiteX64" fmla="*/ 1936750 w 2113495"/>
                  <a:gd name="connsiteY64" fmla="*/ 1123950 h 3467100"/>
                  <a:gd name="connsiteX65" fmla="*/ 1917700 w 2113495"/>
                  <a:gd name="connsiteY65" fmla="*/ 1047750 h 3467100"/>
                  <a:gd name="connsiteX66" fmla="*/ 1943100 w 2113495"/>
                  <a:gd name="connsiteY66" fmla="*/ 1047750 h 3467100"/>
                  <a:gd name="connsiteX67" fmla="*/ 2000250 w 2113495"/>
                  <a:gd name="connsiteY67" fmla="*/ 1149350 h 3467100"/>
                  <a:gd name="connsiteX68" fmla="*/ 2000250 w 2113495"/>
                  <a:gd name="connsiteY68" fmla="*/ 1257300 h 3467100"/>
                  <a:gd name="connsiteX69" fmla="*/ 2032000 w 2113495"/>
                  <a:gd name="connsiteY69" fmla="*/ 1409700 h 3467100"/>
                  <a:gd name="connsiteX70" fmla="*/ 2012950 w 2113495"/>
                  <a:gd name="connsiteY70" fmla="*/ 1498600 h 3467100"/>
                  <a:gd name="connsiteX71" fmla="*/ 1987550 w 2113495"/>
                  <a:gd name="connsiteY71" fmla="*/ 1562100 h 3467100"/>
                  <a:gd name="connsiteX72" fmla="*/ 2051050 w 2113495"/>
                  <a:gd name="connsiteY72" fmla="*/ 1212850 h 3467100"/>
                  <a:gd name="connsiteX73" fmla="*/ 2051050 w 2113495"/>
                  <a:gd name="connsiteY73" fmla="*/ 1136650 h 3467100"/>
                  <a:gd name="connsiteX74" fmla="*/ 2019300 w 2113495"/>
                  <a:gd name="connsiteY74" fmla="*/ 1047750 h 3467100"/>
                  <a:gd name="connsiteX75" fmla="*/ 1974850 w 2113495"/>
                  <a:gd name="connsiteY75" fmla="*/ 958850 h 3467100"/>
                  <a:gd name="connsiteX76" fmla="*/ 1949450 w 2113495"/>
                  <a:gd name="connsiteY76" fmla="*/ 869950 h 3467100"/>
                  <a:gd name="connsiteX77" fmla="*/ 1911350 w 2113495"/>
                  <a:gd name="connsiteY77" fmla="*/ 711200 h 3467100"/>
                  <a:gd name="connsiteX78" fmla="*/ 1905000 w 2113495"/>
                  <a:gd name="connsiteY78" fmla="*/ 628650 h 3467100"/>
                  <a:gd name="connsiteX79" fmla="*/ 1885950 w 2113495"/>
                  <a:gd name="connsiteY79" fmla="*/ 488950 h 3467100"/>
                  <a:gd name="connsiteX80" fmla="*/ 1809750 w 2113495"/>
                  <a:gd name="connsiteY80" fmla="*/ 349250 h 3467100"/>
                  <a:gd name="connsiteX81" fmla="*/ 1714500 w 2113495"/>
                  <a:gd name="connsiteY81" fmla="*/ 228600 h 3467100"/>
                  <a:gd name="connsiteX82" fmla="*/ 1651000 w 2113495"/>
                  <a:gd name="connsiteY82" fmla="*/ 184150 h 3467100"/>
                  <a:gd name="connsiteX83" fmla="*/ 1619250 w 2113495"/>
                  <a:gd name="connsiteY83" fmla="*/ 114300 h 3467100"/>
                  <a:gd name="connsiteX84" fmla="*/ 1511300 w 2113495"/>
                  <a:gd name="connsiteY84" fmla="*/ 38100 h 3467100"/>
                  <a:gd name="connsiteX85" fmla="*/ 1314450 w 2113495"/>
                  <a:gd name="connsiteY85" fmla="*/ 0 h 3467100"/>
                  <a:gd name="connsiteX86" fmla="*/ 1181100 w 2113495"/>
                  <a:gd name="connsiteY86" fmla="*/ 12700 h 3467100"/>
                  <a:gd name="connsiteX87" fmla="*/ 1022350 w 2113495"/>
                  <a:gd name="connsiteY87" fmla="*/ 76200 h 3467100"/>
                  <a:gd name="connsiteX88" fmla="*/ 876300 w 2113495"/>
                  <a:gd name="connsiteY88" fmla="*/ 165100 h 3467100"/>
                  <a:gd name="connsiteX89" fmla="*/ 774700 w 2113495"/>
                  <a:gd name="connsiteY89" fmla="*/ 304800 h 3467100"/>
                  <a:gd name="connsiteX90" fmla="*/ 666750 w 2113495"/>
                  <a:gd name="connsiteY90" fmla="*/ 495300 h 3467100"/>
                  <a:gd name="connsiteX91" fmla="*/ 565150 w 2113495"/>
                  <a:gd name="connsiteY91" fmla="*/ 660400 h 3467100"/>
                  <a:gd name="connsiteX92" fmla="*/ 469900 w 2113495"/>
                  <a:gd name="connsiteY92" fmla="*/ 781050 h 3467100"/>
                  <a:gd name="connsiteX93" fmla="*/ 361950 w 2113495"/>
                  <a:gd name="connsiteY93" fmla="*/ 952500 h 3467100"/>
                  <a:gd name="connsiteX94" fmla="*/ 254000 w 2113495"/>
                  <a:gd name="connsiteY94" fmla="*/ 1117600 h 3467100"/>
                  <a:gd name="connsiteX95" fmla="*/ 241300 w 2113495"/>
                  <a:gd name="connsiteY95" fmla="*/ 1193800 h 3467100"/>
                  <a:gd name="connsiteX96" fmla="*/ 279400 w 2113495"/>
                  <a:gd name="connsiteY96" fmla="*/ 1270000 h 3467100"/>
                  <a:gd name="connsiteX97" fmla="*/ 311150 w 2113495"/>
                  <a:gd name="connsiteY97" fmla="*/ 1333500 h 3467100"/>
                  <a:gd name="connsiteX98" fmla="*/ 368300 w 2113495"/>
                  <a:gd name="connsiteY98" fmla="*/ 1352550 h 3467100"/>
                  <a:gd name="connsiteX99" fmla="*/ 323850 w 2113495"/>
                  <a:gd name="connsiteY99" fmla="*/ 1428750 h 3467100"/>
                  <a:gd name="connsiteX100" fmla="*/ 330200 w 2113495"/>
                  <a:gd name="connsiteY100" fmla="*/ 1644650 h 3467100"/>
                  <a:gd name="connsiteX101" fmla="*/ 336550 w 2113495"/>
                  <a:gd name="connsiteY101" fmla="*/ 1771650 h 3467100"/>
                  <a:gd name="connsiteX102" fmla="*/ 323850 w 2113495"/>
                  <a:gd name="connsiteY102" fmla="*/ 1917700 h 3467100"/>
                  <a:gd name="connsiteX103" fmla="*/ 381000 w 2113495"/>
                  <a:gd name="connsiteY103" fmla="*/ 2025650 h 3467100"/>
                  <a:gd name="connsiteX104" fmla="*/ 406400 w 2113495"/>
                  <a:gd name="connsiteY104" fmla="*/ 2146300 h 3467100"/>
                  <a:gd name="connsiteX105" fmla="*/ 431800 w 2113495"/>
                  <a:gd name="connsiteY105" fmla="*/ 2146300 h 3467100"/>
                  <a:gd name="connsiteX106" fmla="*/ 463550 w 2113495"/>
                  <a:gd name="connsiteY106" fmla="*/ 2419350 h 3467100"/>
                  <a:gd name="connsiteX107" fmla="*/ 387350 w 2113495"/>
                  <a:gd name="connsiteY107" fmla="*/ 2609850 h 3467100"/>
                  <a:gd name="connsiteX108" fmla="*/ 298450 w 2113495"/>
                  <a:gd name="connsiteY108" fmla="*/ 2863850 h 3467100"/>
                  <a:gd name="connsiteX109" fmla="*/ 273050 w 2113495"/>
                  <a:gd name="connsiteY109" fmla="*/ 2978150 h 3467100"/>
                  <a:gd name="connsiteX110" fmla="*/ 196850 w 2113495"/>
                  <a:gd name="connsiteY110" fmla="*/ 3086100 h 3467100"/>
                  <a:gd name="connsiteX111" fmla="*/ 0 w 2113495"/>
                  <a:gd name="connsiteY111" fmla="*/ 3168650 h 3467100"/>
                  <a:gd name="connsiteX0" fmla="*/ 0 w 2113495"/>
                  <a:gd name="connsiteY0" fmla="*/ 3168650 h 3467100"/>
                  <a:gd name="connsiteX1" fmla="*/ 199571 w 2113495"/>
                  <a:gd name="connsiteY1" fmla="*/ 3222625 h 3467100"/>
                  <a:gd name="connsiteX2" fmla="*/ 463550 w 2113495"/>
                  <a:gd name="connsiteY2" fmla="*/ 3162300 h 3467100"/>
                  <a:gd name="connsiteX3" fmla="*/ 895350 w 2113495"/>
                  <a:gd name="connsiteY3" fmla="*/ 3041650 h 3467100"/>
                  <a:gd name="connsiteX4" fmla="*/ 933450 w 2113495"/>
                  <a:gd name="connsiteY4" fmla="*/ 2971800 h 3467100"/>
                  <a:gd name="connsiteX5" fmla="*/ 958850 w 2113495"/>
                  <a:gd name="connsiteY5" fmla="*/ 2355850 h 3467100"/>
                  <a:gd name="connsiteX6" fmla="*/ 876300 w 2113495"/>
                  <a:gd name="connsiteY6" fmla="*/ 2298700 h 3467100"/>
                  <a:gd name="connsiteX7" fmla="*/ 901700 w 2113495"/>
                  <a:gd name="connsiteY7" fmla="*/ 2222500 h 3467100"/>
                  <a:gd name="connsiteX8" fmla="*/ 888549 w 2113495"/>
                  <a:gd name="connsiteY8" fmla="*/ 2029277 h 3467100"/>
                  <a:gd name="connsiteX9" fmla="*/ 793750 w 2113495"/>
                  <a:gd name="connsiteY9" fmla="*/ 1841500 h 3467100"/>
                  <a:gd name="connsiteX10" fmla="*/ 736600 w 2113495"/>
                  <a:gd name="connsiteY10" fmla="*/ 1657350 h 3467100"/>
                  <a:gd name="connsiteX11" fmla="*/ 819150 w 2113495"/>
                  <a:gd name="connsiteY11" fmla="*/ 1454150 h 3467100"/>
                  <a:gd name="connsiteX12" fmla="*/ 808266 w 2113495"/>
                  <a:gd name="connsiteY12" fmla="*/ 1308100 h 3467100"/>
                  <a:gd name="connsiteX13" fmla="*/ 793299 w 2113495"/>
                  <a:gd name="connsiteY13" fmla="*/ 1068163 h 3467100"/>
                  <a:gd name="connsiteX14" fmla="*/ 825500 w 2113495"/>
                  <a:gd name="connsiteY14" fmla="*/ 971550 h 3467100"/>
                  <a:gd name="connsiteX15" fmla="*/ 901700 w 2113495"/>
                  <a:gd name="connsiteY15" fmla="*/ 920750 h 3467100"/>
                  <a:gd name="connsiteX16" fmla="*/ 965200 w 2113495"/>
                  <a:gd name="connsiteY16" fmla="*/ 825500 h 3467100"/>
                  <a:gd name="connsiteX17" fmla="*/ 996950 w 2113495"/>
                  <a:gd name="connsiteY17" fmla="*/ 736600 h 3467100"/>
                  <a:gd name="connsiteX18" fmla="*/ 1066800 w 2113495"/>
                  <a:gd name="connsiteY18" fmla="*/ 654050 h 3467100"/>
                  <a:gd name="connsiteX19" fmla="*/ 1180650 w 2113495"/>
                  <a:gd name="connsiteY19" fmla="*/ 532040 h 3467100"/>
                  <a:gd name="connsiteX20" fmla="*/ 1263650 w 2113495"/>
                  <a:gd name="connsiteY20" fmla="*/ 393700 h 3467100"/>
                  <a:gd name="connsiteX21" fmla="*/ 1357542 w 2113495"/>
                  <a:gd name="connsiteY21" fmla="*/ 353786 h 3467100"/>
                  <a:gd name="connsiteX22" fmla="*/ 1739900 w 2113495"/>
                  <a:gd name="connsiteY22" fmla="*/ 546100 h 3467100"/>
                  <a:gd name="connsiteX23" fmla="*/ 1765300 w 2113495"/>
                  <a:gd name="connsiteY23" fmla="*/ 622300 h 3467100"/>
                  <a:gd name="connsiteX24" fmla="*/ 1765300 w 2113495"/>
                  <a:gd name="connsiteY24" fmla="*/ 939800 h 3467100"/>
                  <a:gd name="connsiteX25" fmla="*/ 1733550 w 2113495"/>
                  <a:gd name="connsiteY25" fmla="*/ 1308100 h 3467100"/>
                  <a:gd name="connsiteX26" fmla="*/ 1606550 w 2113495"/>
                  <a:gd name="connsiteY26" fmla="*/ 1473200 h 3467100"/>
                  <a:gd name="connsiteX27" fmla="*/ 1460500 w 2113495"/>
                  <a:gd name="connsiteY27" fmla="*/ 1619250 h 3467100"/>
                  <a:gd name="connsiteX28" fmla="*/ 1371600 w 2113495"/>
                  <a:gd name="connsiteY28" fmla="*/ 1771650 h 3467100"/>
                  <a:gd name="connsiteX29" fmla="*/ 1422400 w 2113495"/>
                  <a:gd name="connsiteY29" fmla="*/ 1885950 h 3467100"/>
                  <a:gd name="connsiteX30" fmla="*/ 1479550 w 2113495"/>
                  <a:gd name="connsiteY30" fmla="*/ 2063750 h 3467100"/>
                  <a:gd name="connsiteX31" fmla="*/ 1447346 w 2113495"/>
                  <a:gd name="connsiteY31" fmla="*/ 2363561 h 3467100"/>
                  <a:gd name="connsiteX32" fmla="*/ 1249136 w 2113495"/>
                  <a:gd name="connsiteY32" fmla="*/ 2667000 h 3467100"/>
                  <a:gd name="connsiteX33" fmla="*/ 1327150 w 2113495"/>
                  <a:gd name="connsiteY33" fmla="*/ 2749554 h 3467100"/>
                  <a:gd name="connsiteX34" fmla="*/ 1390650 w 2113495"/>
                  <a:gd name="connsiteY34" fmla="*/ 2686050 h 3467100"/>
                  <a:gd name="connsiteX35" fmla="*/ 1261836 w 2113495"/>
                  <a:gd name="connsiteY35" fmla="*/ 2988129 h 3467100"/>
                  <a:gd name="connsiteX36" fmla="*/ 1346200 w 2113495"/>
                  <a:gd name="connsiteY36" fmla="*/ 3086100 h 3467100"/>
                  <a:gd name="connsiteX37" fmla="*/ 1293131 w 2113495"/>
                  <a:gd name="connsiteY37" fmla="*/ 3190875 h 3467100"/>
                  <a:gd name="connsiteX38" fmla="*/ 1225550 w 2113495"/>
                  <a:gd name="connsiteY38" fmla="*/ 3162300 h 3467100"/>
                  <a:gd name="connsiteX39" fmla="*/ 1085850 w 2113495"/>
                  <a:gd name="connsiteY39" fmla="*/ 3175000 h 3467100"/>
                  <a:gd name="connsiteX40" fmla="*/ 1085850 w 2113495"/>
                  <a:gd name="connsiteY40" fmla="*/ 3225800 h 3467100"/>
                  <a:gd name="connsiteX41" fmla="*/ 1219200 w 2113495"/>
                  <a:gd name="connsiteY41" fmla="*/ 3435350 h 3467100"/>
                  <a:gd name="connsiteX42" fmla="*/ 1441450 w 2113495"/>
                  <a:gd name="connsiteY42" fmla="*/ 3422650 h 3467100"/>
                  <a:gd name="connsiteX43" fmla="*/ 1511300 w 2113495"/>
                  <a:gd name="connsiteY43" fmla="*/ 3467100 h 3467100"/>
                  <a:gd name="connsiteX44" fmla="*/ 1625600 w 2113495"/>
                  <a:gd name="connsiteY44" fmla="*/ 3467100 h 3467100"/>
                  <a:gd name="connsiteX45" fmla="*/ 1670050 w 2113495"/>
                  <a:gd name="connsiteY45" fmla="*/ 3429000 h 3467100"/>
                  <a:gd name="connsiteX46" fmla="*/ 1752600 w 2113495"/>
                  <a:gd name="connsiteY46" fmla="*/ 3429000 h 3467100"/>
                  <a:gd name="connsiteX47" fmla="*/ 1778000 w 2113495"/>
                  <a:gd name="connsiteY47" fmla="*/ 3397250 h 3467100"/>
                  <a:gd name="connsiteX48" fmla="*/ 1752600 w 2113495"/>
                  <a:gd name="connsiteY48" fmla="*/ 3282950 h 3467100"/>
                  <a:gd name="connsiteX49" fmla="*/ 1752600 w 2113495"/>
                  <a:gd name="connsiteY49" fmla="*/ 3130550 h 3467100"/>
                  <a:gd name="connsiteX50" fmla="*/ 1771650 w 2113495"/>
                  <a:gd name="connsiteY50" fmla="*/ 2901950 h 3467100"/>
                  <a:gd name="connsiteX51" fmla="*/ 1828800 w 2113495"/>
                  <a:gd name="connsiteY51" fmla="*/ 2686050 h 3467100"/>
                  <a:gd name="connsiteX52" fmla="*/ 1841500 w 2113495"/>
                  <a:gd name="connsiteY52" fmla="*/ 2617561 h 3467100"/>
                  <a:gd name="connsiteX53" fmla="*/ 1870982 w 2113495"/>
                  <a:gd name="connsiteY53" fmla="*/ 2574474 h 3467100"/>
                  <a:gd name="connsiteX54" fmla="*/ 1885950 w 2113495"/>
                  <a:gd name="connsiteY54" fmla="*/ 2571750 h 3467100"/>
                  <a:gd name="connsiteX55" fmla="*/ 1949450 w 2113495"/>
                  <a:gd name="connsiteY55" fmla="*/ 2514600 h 3467100"/>
                  <a:gd name="connsiteX56" fmla="*/ 1962150 w 2113495"/>
                  <a:gd name="connsiteY56" fmla="*/ 2305050 h 3467100"/>
                  <a:gd name="connsiteX57" fmla="*/ 1917700 w 2113495"/>
                  <a:gd name="connsiteY57" fmla="*/ 1943100 h 3467100"/>
                  <a:gd name="connsiteX58" fmla="*/ 1879600 w 2113495"/>
                  <a:gd name="connsiteY58" fmla="*/ 1816100 h 3467100"/>
                  <a:gd name="connsiteX59" fmla="*/ 1898650 w 2113495"/>
                  <a:gd name="connsiteY59" fmla="*/ 1682750 h 3467100"/>
                  <a:gd name="connsiteX60" fmla="*/ 1943100 w 2113495"/>
                  <a:gd name="connsiteY60" fmla="*/ 1587500 h 3467100"/>
                  <a:gd name="connsiteX61" fmla="*/ 1962150 w 2113495"/>
                  <a:gd name="connsiteY61" fmla="*/ 1524000 h 3467100"/>
                  <a:gd name="connsiteX62" fmla="*/ 1930400 w 2113495"/>
                  <a:gd name="connsiteY62" fmla="*/ 1428750 h 3467100"/>
                  <a:gd name="connsiteX63" fmla="*/ 1943100 w 2113495"/>
                  <a:gd name="connsiteY63" fmla="*/ 1327150 h 3467100"/>
                  <a:gd name="connsiteX64" fmla="*/ 1936750 w 2113495"/>
                  <a:gd name="connsiteY64" fmla="*/ 1123950 h 3467100"/>
                  <a:gd name="connsiteX65" fmla="*/ 1917700 w 2113495"/>
                  <a:gd name="connsiteY65" fmla="*/ 1047750 h 3467100"/>
                  <a:gd name="connsiteX66" fmla="*/ 2000250 w 2113495"/>
                  <a:gd name="connsiteY66" fmla="*/ 1149350 h 3467100"/>
                  <a:gd name="connsiteX67" fmla="*/ 2000250 w 2113495"/>
                  <a:gd name="connsiteY67" fmla="*/ 1257300 h 3467100"/>
                  <a:gd name="connsiteX68" fmla="*/ 2032000 w 2113495"/>
                  <a:gd name="connsiteY68" fmla="*/ 1409700 h 3467100"/>
                  <a:gd name="connsiteX69" fmla="*/ 2012950 w 2113495"/>
                  <a:gd name="connsiteY69" fmla="*/ 1498600 h 3467100"/>
                  <a:gd name="connsiteX70" fmla="*/ 1987550 w 2113495"/>
                  <a:gd name="connsiteY70" fmla="*/ 1562100 h 3467100"/>
                  <a:gd name="connsiteX71" fmla="*/ 2051050 w 2113495"/>
                  <a:gd name="connsiteY71" fmla="*/ 1212850 h 3467100"/>
                  <a:gd name="connsiteX72" fmla="*/ 2051050 w 2113495"/>
                  <a:gd name="connsiteY72" fmla="*/ 1136650 h 3467100"/>
                  <a:gd name="connsiteX73" fmla="*/ 2019300 w 2113495"/>
                  <a:gd name="connsiteY73" fmla="*/ 1047750 h 3467100"/>
                  <a:gd name="connsiteX74" fmla="*/ 1974850 w 2113495"/>
                  <a:gd name="connsiteY74" fmla="*/ 958850 h 3467100"/>
                  <a:gd name="connsiteX75" fmla="*/ 1949450 w 2113495"/>
                  <a:gd name="connsiteY75" fmla="*/ 869950 h 3467100"/>
                  <a:gd name="connsiteX76" fmla="*/ 1911350 w 2113495"/>
                  <a:gd name="connsiteY76" fmla="*/ 711200 h 3467100"/>
                  <a:gd name="connsiteX77" fmla="*/ 1905000 w 2113495"/>
                  <a:gd name="connsiteY77" fmla="*/ 628650 h 3467100"/>
                  <a:gd name="connsiteX78" fmla="*/ 1885950 w 2113495"/>
                  <a:gd name="connsiteY78" fmla="*/ 488950 h 3467100"/>
                  <a:gd name="connsiteX79" fmla="*/ 1809750 w 2113495"/>
                  <a:gd name="connsiteY79" fmla="*/ 349250 h 3467100"/>
                  <a:gd name="connsiteX80" fmla="*/ 1714500 w 2113495"/>
                  <a:gd name="connsiteY80" fmla="*/ 228600 h 3467100"/>
                  <a:gd name="connsiteX81" fmla="*/ 1651000 w 2113495"/>
                  <a:gd name="connsiteY81" fmla="*/ 184150 h 3467100"/>
                  <a:gd name="connsiteX82" fmla="*/ 1619250 w 2113495"/>
                  <a:gd name="connsiteY82" fmla="*/ 114300 h 3467100"/>
                  <a:gd name="connsiteX83" fmla="*/ 1511300 w 2113495"/>
                  <a:gd name="connsiteY83" fmla="*/ 38100 h 3467100"/>
                  <a:gd name="connsiteX84" fmla="*/ 1314450 w 2113495"/>
                  <a:gd name="connsiteY84" fmla="*/ 0 h 3467100"/>
                  <a:gd name="connsiteX85" fmla="*/ 1181100 w 2113495"/>
                  <a:gd name="connsiteY85" fmla="*/ 12700 h 3467100"/>
                  <a:gd name="connsiteX86" fmla="*/ 1022350 w 2113495"/>
                  <a:gd name="connsiteY86" fmla="*/ 76200 h 3467100"/>
                  <a:gd name="connsiteX87" fmla="*/ 876300 w 2113495"/>
                  <a:gd name="connsiteY87" fmla="*/ 165100 h 3467100"/>
                  <a:gd name="connsiteX88" fmla="*/ 774700 w 2113495"/>
                  <a:gd name="connsiteY88" fmla="*/ 304800 h 3467100"/>
                  <a:gd name="connsiteX89" fmla="*/ 666750 w 2113495"/>
                  <a:gd name="connsiteY89" fmla="*/ 495300 h 3467100"/>
                  <a:gd name="connsiteX90" fmla="*/ 565150 w 2113495"/>
                  <a:gd name="connsiteY90" fmla="*/ 660400 h 3467100"/>
                  <a:gd name="connsiteX91" fmla="*/ 469900 w 2113495"/>
                  <a:gd name="connsiteY91" fmla="*/ 781050 h 3467100"/>
                  <a:gd name="connsiteX92" fmla="*/ 361950 w 2113495"/>
                  <a:gd name="connsiteY92" fmla="*/ 952500 h 3467100"/>
                  <a:gd name="connsiteX93" fmla="*/ 254000 w 2113495"/>
                  <a:gd name="connsiteY93" fmla="*/ 1117600 h 3467100"/>
                  <a:gd name="connsiteX94" fmla="*/ 241300 w 2113495"/>
                  <a:gd name="connsiteY94" fmla="*/ 1193800 h 3467100"/>
                  <a:gd name="connsiteX95" fmla="*/ 279400 w 2113495"/>
                  <a:gd name="connsiteY95" fmla="*/ 1270000 h 3467100"/>
                  <a:gd name="connsiteX96" fmla="*/ 311150 w 2113495"/>
                  <a:gd name="connsiteY96" fmla="*/ 1333500 h 3467100"/>
                  <a:gd name="connsiteX97" fmla="*/ 368300 w 2113495"/>
                  <a:gd name="connsiteY97" fmla="*/ 1352550 h 3467100"/>
                  <a:gd name="connsiteX98" fmla="*/ 323850 w 2113495"/>
                  <a:gd name="connsiteY98" fmla="*/ 1428750 h 3467100"/>
                  <a:gd name="connsiteX99" fmla="*/ 330200 w 2113495"/>
                  <a:gd name="connsiteY99" fmla="*/ 1644650 h 3467100"/>
                  <a:gd name="connsiteX100" fmla="*/ 336550 w 2113495"/>
                  <a:gd name="connsiteY100" fmla="*/ 1771650 h 3467100"/>
                  <a:gd name="connsiteX101" fmla="*/ 323850 w 2113495"/>
                  <a:gd name="connsiteY101" fmla="*/ 1917700 h 3467100"/>
                  <a:gd name="connsiteX102" fmla="*/ 381000 w 2113495"/>
                  <a:gd name="connsiteY102" fmla="*/ 2025650 h 3467100"/>
                  <a:gd name="connsiteX103" fmla="*/ 406400 w 2113495"/>
                  <a:gd name="connsiteY103" fmla="*/ 2146300 h 3467100"/>
                  <a:gd name="connsiteX104" fmla="*/ 431800 w 2113495"/>
                  <a:gd name="connsiteY104" fmla="*/ 2146300 h 3467100"/>
                  <a:gd name="connsiteX105" fmla="*/ 463550 w 2113495"/>
                  <a:gd name="connsiteY105" fmla="*/ 2419350 h 3467100"/>
                  <a:gd name="connsiteX106" fmla="*/ 387350 w 2113495"/>
                  <a:gd name="connsiteY106" fmla="*/ 2609850 h 3467100"/>
                  <a:gd name="connsiteX107" fmla="*/ 298450 w 2113495"/>
                  <a:gd name="connsiteY107" fmla="*/ 2863850 h 3467100"/>
                  <a:gd name="connsiteX108" fmla="*/ 273050 w 2113495"/>
                  <a:gd name="connsiteY108" fmla="*/ 2978150 h 3467100"/>
                  <a:gd name="connsiteX109" fmla="*/ 196850 w 2113495"/>
                  <a:gd name="connsiteY109" fmla="*/ 3086100 h 3467100"/>
                  <a:gd name="connsiteX110" fmla="*/ 0 w 2113495"/>
                  <a:gd name="connsiteY110" fmla="*/ 3168650 h 3467100"/>
                  <a:gd name="connsiteX0" fmla="*/ 0 w 2113495"/>
                  <a:gd name="connsiteY0" fmla="*/ 3168650 h 3467100"/>
                  <a:gd name="connsiteX1" fmla="*/ 199571 w 2113495"/>
                  <a:gd name="connsiteY1" fmla="*/ 3222625 h 3467100"/>
                  <a:gd name="connsiteX2" fmla="*/ 463550 w 2113495"/>
                  <a:gd name="connsiteY2" fmla="*/ 3162300 h 3467100"/>
                  <a:gd name="connsiteX3" fmla="*/ 895350 w 2113495"/>
                  <a:gd name="connsiteY3" fmla="*/ 3041650 h 3467100"/>
                  <a:gd name="connsiteX4" fmla="*/ 933450 w 2113495"/>
                  <a:gd name="connsiteY4" fmla="*/ 2971800 h 3467100"/>
                  <a:gd name="connsiteX5" fmla="*/ 958850 w 2113495"/>
                  <a:gd name="connsiteY5" fmla="*/ 2355850 h 3467100"/>
                  <a:gd name="connsiteX6" fmla="*/ 876300 w 2113495"/>
                  <a:gd name="connsiteY6" fmla="*/ 2298700 h 3467100"/>
                  <a:gd name="connsiteX7" fmla="*/ 901700 w 2113495"/>
                  <a:gd name="connsiteY7" fmla="*/ 2222500 h 3467100"/>
                  <a:gd name="connsiteX8" fmla="*/ 888549 w 2113495"/>
                  <a:gd name="connsiteY8" fmla="*/ 2029277 h 3467100"/>
                  <a:gd name="connsiteX9" fmla="*/ 793750 w 2113495"/>
                  <a:gd name="connsiteY9" fmla="*/ 1841500 h 3467100"/>
                  <a:gd name="connsiteX10" fmla="*/ 736600 w 2113495"/>
                  <a:gd name="connsiteY10" fmla="*/ 1657350 h 3467100"/>
                  <a:gd name="connsiteX11" fmla="*/ 819150 w 2113495"/>
                  <a:gd name="connsiteY11" fmla="*/ 1454150 h 3467100"/>
                  <a:gd name="connsiteX12" fmla="*/ 808266 w 2113495"/>
                  <a:gd name="connsiteY12" fmla="*/ 1308100 h 3467100"/>
                  <a:gd name="connsiteX13" fmla="*/ 793299 w 2113495"/>
                  <a:gd name="connsiteY13" fmla="*/ 1068163 h 3467100"/>
                  <a:gd name="connsiteX14" fmla="*/ 825500 w 2113495"/>
                  <a:gd name="connsiteY14" fmla="*/ 971550 h 3467100"/>
                  <a:gd name="connsiteX15" fmla="*/ 901700 w 2113495"/>
                  <a:gd name="connsiteY15" fmla="*/ 920750 h 3467100"/>
                  <a:gd name="connsiteX16" fmla="*/ 965200 w 2113495"/>
                  <a:gd name="connsiteY16" fmla="*/ 825500 h 3467100"/>
                  <a:gd name="connsiteX17" fmla="*/ 996950 w 2113495"/>
                  <a:gd name="connsiteY17" fmla="*/ 736600 h 3467100"/>
                  <a:gd name="connsiteX18" fmla="*/ 1066800 w 2113495"/>
                  <a:gd name="connsiteY18" fmla="*/ 654050 h 3467100"/>
                  <a:gd name="connsiteX19" fmla="*/ 1180650 w 2113495"/>
                  <a:gd name="connsiteY19" fmla="*/ 532040 h 3467100"/>
                  <a:gd name="connsiteX20" fmla="*/ 1263650 w 2113495"/>
                  <a:gd name="connsiteY20" fmla="*/ 393700 h 3467100"/>
                  <a:gd name="connsiteX21" fmla="*/ 1357542 w 2113495"/>
                  <a:gd name="connsiteY21" fmla="*/ 353786 h 3467100"/>
                  <a:gd name="connsiteX22" fmla="*/ 1739900 w 2113495"/>
                  <a:gd name="connsiteY22" fmla="*/ 546100 h 3467100"/>
                  <a:gd name="connsiteX23" fmla="*/ 1765300 w 2113495"/>
                  <a:gd name="connsiteY23" fmla="*/ 622300 h 3467100"/>
                  <a:gd name="connsiteX24" fmla="*/ 1765300 w 2113495"/>
                  <a:gd name="connsiteY24" fmla="*/ 939800 h 3467100"/>
                  <a:gd name="connsiteX25" fmla="*/ 1733550 w 2113495"/>
                  <a:gd name="connsiteY25" fmla="*/ 1308100 h 3467100"/>
                  <a:gd name="connsiteX26" fmla="*/ 1606550 w 2113495"/>
                  <a:gd name="connsiteY26" fmla="*/ 1473200 h 3467100"/>
                  <a:gd name="connsiteX27" fmla="*/ 1460500 w 2113495"/>
                  <a:gd name="connsiteY27" fmla="*/ 1619250 h 3467100"/>
                  <a:gd name="connsiteX28" fmla="*/ 1371600 w 2113495"/>
                  <a:gd name="connsiteY28" fmla="*/ 1771650 h 3467100"/>
                  <a:gd name="connsiteX29" fmla="*/ 1422400 w 2113495"/>
                  <a:gd name="connsiteY29" fmla="*/ 1885950 h 3467100"/>
                  <a:gd name="connsiteX30" fmla="*/ 1479550 w 2113495"/>
                  <a:gd name="connsiteY30" fmla="*/ 2063750 h 3467100"/>
                  <a:gd name="connsiteX31" fmla="*/ 1447346 w 2113495"/>
                  <a:gd name="connsiteY31" fmla="*/ 2363561 h 3467100"/>
                  <a:gd name="connsiteX32" fmla="*/ 1249136 w 2113495"/>
                  <a:gd name="connsiteY32" fmla="*/ 2667000 h 3467100"/>
                  <a:gd name="connsiteX33" fmla="*/ 1327150 w 2113495"/>
                  <a:gd name="connsiteY33" fmla="*/ 2749554 h 3467100"/>
                  <a:gd name="connsiteX34" fmla="*/ 1390650 w 2113495"/>
                  <a:gd name="connsiteY34" fmla="*/ 2686050 h 3467100"/>
                  <a:gd name="connsiteX35" fmla="*/ 1261836 w 2113495"/>
                  <a:gd name="connsiteY35" fmla="*/ 2988129 h 3467100"/>
                  <a:gd name="connsiteX36" fmla="*/ 1346200 w 2113495"/>
                  <a:gd name="connsiteY36" fmla="*/ 3086100 h 3467100"/>
                  <a:gd name="connsiteX37" fmla="*/ 1293131 w 2113495"/>
                  <a:gd name="connsiteY37" fmla="*/ 3190875 h 3467100"/>
                  <a:gd name="connsiteX38" fmla="*/ 1225550 w 2113495"/>
                  <a:gd name="connsiteY38" fmla="*/ 3162300 h 3467100"/>
                  <a:gd name="connsiteX39" fmla="*/ 1085850 w 2113495"/>
                  <a:gd name="connsiteY39" fmla="*/ 3175000 h 3467100"/>
                  <a:gd name="connsiteX40" fmla="*/ 1085850 w 2113495"/>
                  <a:gd name="connsiteY40" fmla="*/ 3225800 h 3467100"/>
                  <a:gd name="connsiteX41" fmla="*/ 1219200 w 2113495"/>
                  <a:gd name="connsiteY41" fmla="*/ 3435350 h 3467100"/>
                  <a:gd name="connsiteX42" fmla="*/ 1441450 w 2113495"/>
                  <a:gd name="connsiteY42" fmla="*/ 3422650 h 3467100"/>
                  <a:gd name="connsiteX43" fmla="*/ 1511300 w 2113495"/>
                  <a:gd name="connsiteY43" fmla="*/ 3467100 h 3467100"/>
                  <a:gd name="connsiteX44" fmla="*/ 1625600 w 2113495"/>
                  <a:gd name="connsiteY44" fmla="*/ 3467100 h 3467100"/>
                  <a:gd name="connsiteX45" fmla="*/ 1670050 w 2113495"/>
                  <a:gd name="connsiteY45" fmla="*/ 3429000 h 3467100"/>
                  <a:gd name="connsiteX46" fmla="*/ 1752600 w 2113495"/>
                  <a:gd name="connsiteY46" fmla="*/ 3429000 h 3467100"/>
                  <a:gd name="connsiteX47" fmla="*/ 1778000 w 2113495"/>
                  <a:gd name="connsiteY47" fmla="*/ 3397250 h 3467100"/>
                  <a:gd name="connsiteX48" fmla="*/ 1752600 w 2113495"/>
                  <a:gd name="connsiteY48" fmla="*/ 3282950 h 3467100"/>
                  <a:gd name="connsiteX49" fmla="*/ 1752600 w 2113495"/>
                  <a:gd name="connsiteY49" fmla="*/ 3130550 h 3467100"/>
                  <a:gd name="connsiteX50" fmla="*/ 1771650 w 2113495"/>
                  <a:gd name="connsiteY50" fmla="*/ 2901950 h 3467100"/>
                  <a:gd name="connsiteX51" fmla="*/ 1828800 w 2113495"/>
                  <a:gd name="connsiteY51" fmla="*/ 2686050 h 3467100"/>
                  <a:gd name="connsiteX52" fmla="*/ 1841500 w 2113495"/>
                  <a:gd name="connsiteY52" fmla="*/ 2617561 h 3467100"/>
                  <a:gd name="connsiteX53" fmla="*/ 1870982 w 2113495"/>
                  <a:gd name="connsiteY53" fmla="*/ 2574474 h 3467100"/>
                  <a:gd name="connsiteX54" fmla="*/ 1885950 w 2113495"/>
                  <a:gd name="connsiteY54" fmla="*/ 2571750 h 3467100"/>
                  <a:gd name="connsiteX55" fmla="*/ 1949450 w 2113495"/>
                  <a:gd name="connsiteY55" fmla="*/ 2514600 h 3467100"/>
                  <a:gd name="connsiteX56" fmla="*/ 1962150 w 2113495"/>
                  <a:gd name="connsiteY56" fmla="*/ 2305050 h 3467100"/>
                  <a:gd name="connsiteX57" fmla="*/ 1917700 w 2113495"/>
                  <a:gd name="connsiteY57" fmla="*/ 1943100 h 3467100"/>
                  <a:gd name="connsiteX58" fmla="*/ 1879600 w 2113495"/>
                  <a:gd name="connsiteY58" fmla="*/ 1816100 h 3467100"/>
                  <a:gd name="connsiteX59" fmla="*/ 1898650 w 2113495"/>
                  <a:gd name="connsiteY59" fmla="*/ 1682750 h 3467100"/>
                  <a:gd name="connsiteX60" fmla="*/ 1943100 w 2113495"/>
                  <a:gd name="connsiteY60" fmla="*/ 1587500 h 3467100"/>
                  <a:gd name="connsiteX61" fmla="*/ 1962150 w 2113495"/>
                  <a:gd name="connsiteY61" fmla="*/ 1524000 h 3467100"/>
                  <a:gd name="connsiteX62" fmla="*/ 1930400 w 2113495"/>
                  <a:gd name="connsiteY62" fmla="*/ 1428750 h 3467100"/>
                  <a:gd name="connsiteX63" fmla="*/ 1943100 w 2113495"/>
                  <a:gd name="connsiteY63" fmla="*/ 1327150 h 3467100"/>
                  <a:gd name="connsiteX64" fmla="*/ 1936750 w 2113495"/>
                  <a:gd name="connsiteY64" fmla="*/ 1123950 h 3467100"/>
                  <a:gd name="connsiteX65" fmla="*/ 1917700 w 2113495"/>
                  <a:gd name="connsiteY65" fmla="*/ 1047750 h 3467100"/>
                  <a:gd name="connsiteX66" fmla="*/ 2000250 w 2113495"/>
                  <a:gd name="connsiteY66" fmla="*/ 1257300 h 3467100"/>
                  <a:gd name="connsiteX67" fmla="*/ 2032000 w 2113495"/>
                  <a:gd name="connsiteY67" fmla="*/ 1409700 h 3467100"/>
                  <a:gd name="connsiteX68" fmla="*/ 2012950 w 2113495"/>
                  <a:gd name="connsiteY68" fmla="*/ 1498600 h 3467100"/>
                  <a:gd name="connsiteX69" fmla="*/ 1987550 w 2113495"/>
                  <a:gd name="connsiteY69" fmla="*/ 1562100 h 3467100"/>
                  <a:gd name="connsiteX70" fmla="*/ 2051050 w 2113495"/>
                  <a:gd name="connsiteY70" fmla="*/ 1212850 h 3467100"/>
                  <a:gd name="connsiteX71" fmla="*/ 2051050 w 2113495"/>
                  <a:gd name="connsiteY71" fmla="*/ 1136650 h 3467100"/>
                  <a:gd name="connsiteX72" fmla="*/ 2019300 w 2113495"/>
                  <a:gd name="connsiteY72" fmla="*/ 1047750 h 3467100"/>
                  <a:gd name="connsiteX73" fmla="*/ 1974850 w 2113495"/>
                  <a:gd name="connsiteY73" fmla="*/ 958850 h 3467100"/>
                  <a:gd name="connsiteX74" fmla="*/ 1949450 w 2113495"/>
                  <a:gd name="connsiteY74" fmla="*/ 869950 h 3467100"/>
                  <a:gd name="connsiteX75" fmla="*/ 1911350 w 2113495"/>
                  <a:gd name="connsiteY75" fmla="*/ 711200 h 3467100"/>
                  <a:gd name="connsiteX76" fmla="*/ 1905000 w 2113495"/>
                  <a:gd name="connsiteY76" fmla="*/ 628650 h 3467100"/>
                  <a:gd name="connsiteX77" fmla="*/ 1885950 w 2113495"/>
                  <a:gd name="connsiteY77" fmla="*/ 488950 h 3467100"/>
                  <a:gd name="connsiteX78" fmla="*/ 1809750 w 2113495"/>
                  <a:gd name="connsiteY78" fmla="*/ 349250 h 3467100"/>
                  <a:gd name="connsiteX79" fmla="*/ 1714500 w 2113495"/>
                  <a:gd name="connsiteY79" fmla="*/ 228600 h 3467100"/>
                  <a:gd name="connsiteX80" fmla="*/ 1651000 w 2113495"/>
                  <a:gd name="connsiteY80" fmla="*/ 184150 h 3467100"/>
                  <a:gd name="connsiteX81" fmla="*/ 1619250 w 2113495"/>
                  <a:gd name="connsiteY81" fmla="*/ 114300 h 3467100"/>
                  <a:gd name="connsiteX82" fmla="*/ 1511300 w 2113495"/>
                  <a:gd name="connsiteY82" fmla="*/ 38100 h 3467100"/>
                  <a:gd name="connsiteX83" fmla="*/ 1314450 w 2113495"/>
                  <a:gd name="connsiteY83" fmla="*/ 0 h 3467100"/>
                  <a:gd name="connsiteX84" fmla="*/ 1181100 w 2113495"/>
                  <a:gd name="connsiteY84" fmla="*/ 12700 h 3467100"/>
                  <a:gd name="connsiteX85" fmla="*/ 1022350 w 2113495"/>
                  <a:gd name="connsiteY85" fmla="*/ 76200 h 3467100"/>
                  <a:gd name="connsiteX86" fmla="*/ 876300 w 2113495"/>
                  <a:gd name="connsiteY86" fmla="*/ 165100 h 3467100"/>
                  <a:gd name="connsiteX87" fmla="*/ 774700 w 2113495"/>
                  <a:gd name="connsiteY87" fmla="*/ 304800 h 3467100"/>
                  <a:gd name="connsiteX88" fmla="*/ 666750 w 2113495"/>
                  <a:gd name="connsiteY88" fmla="*/ 495300 h 3467100"/>
                  <a:gd name="connsiteX89" fmla="*/ 565150 w 2113495"/>
                  <a:gd name="connsiteY89" fmla="*/ 660400 h 3467100"/>
                  <a:gd name="connsiteX90" fmla="*/ 469900 w 2113495"/>
                  <a:gd name="connsiteY90" fmla="*/ 781050 h 3467100"/>
                  <a:gd name="connsiteX91" fmla="*/ 361950 w 2113495"/>
                  <a:gd name="connsiteY91" fmla="*/ 952500 h 3467100"/>
                  <a:gd name="connsiteX92" fmla="*/ 254000 w 2113495"/>
                  <a:gd name="connsiteY92" fmla="*/ 1117600 h 3467100"/>
                  <a:gd name="connsiteX93" fmla="*/ 241300 w 2113495"/>
                  <a:gd name="connsiteY93" fmla="*/ 1193800 h 3467100"/>
                  <a:gd name="connsiteX94" fmla="*/ 279400 w 2113495"/>
                  <a:gd name="connsiteY94" fmla="*/ 1270000 h 3467100"/>
                  <a:gd name="connsiteX95" fmla="*/ 311150 w 2113495"/>
                  <a:gd name="connsiteY95" fmla="*/ 1333500 h 3467100"/>
                  <a:gd name="connsiteX96" fmla="*/ 368300 w 2113495"/>
                  <a:gd name="connsiteY96" fmla="*/ 1352550 h 3467100"/>
                  <a:gd name="connsiteX97" fmla="*/ 323850 w 2113495"/>
                  <a:gd name="connsiteY97" fmla="*/ 1428750 h 3467100"/>
                  <a:gd name="connsiteX98" fmla="*/ 330200 w 2113495"/>
                  <a:gd name="connsiteY98" fmla="*/ 1644650 h 3467100"/>
                  <a:gd name="connsiteX99" fmla="*/ 336550 w 2113495"/>
                  <a:gd name="connsiteY99" fmla="*/ 1771650 h 3467100"/>
                  <a:gd name="connsiteX100" fmla="*/ 323850 w 2113495"/>
                  <a:gd name="connsiteY100" fmla="*/ 1917700 h 3467100"/>
                  <a:gd name="connsiteX101" fmla="*/ 381000 w 2113495"/>
                  <a:gd name="connsiteY101" fmla="*/ 2025650 h 3467100"/>
                  <a:gd name="connsiteX102" fmla="*/ 406400 w 2113495"/>
                  <a:gd name="connsiteY102" fmla="*/ 2146300 h 3467100"/>
                  <a:gd name="connsiteX103" fmla="*/ 431800 w 2113495"/>
                  <a:gd name="connsiteY103" fmla="*/ 2146300 h 3467100"/>
                  <a:gd name="connsiteX104" fmla="*/ 463550 w 2113495"/>
                  <a:gd name="connsiteY104" fmla="*/ 2419350 h 3467100"/>
                  <a:gd name="connsiteX105" fmla="*/ 387350 w 2113495"/>
                  <a:gd name="connsiteY105" fmla="*/ 2609850 h 3467100"/>
                  <a:gd name="connsiteX106" fmla="*/ 298450 w 2113495"/>
                  <a:gd name="connsiteY106" fmla="*/ 2863850 h 3467100"/>
                  <a:gd name="connsiteX107" fmla="*/ 273050 w 2113495"/>
                  <a:gd name="connsiteY107" fmla="*/ 2978150 h 3467100"/>
                  <a:gd name="connsiteX108" fmla="*/ 196850 w 2113495"/>
                  <a:gd name="connsiteY108" fmla="*/ 3086100 h 3467100"/>
                  <a:gd name="connsiteX109" fmla="*/ 0 w 2113495"/>
                  <a:gd name="connsiteY109" fmla="*/ 3168650 h 3467100"/>
                  <a:gd name="connsiteX0" fmla="*/ 0 w 2113495"/>
                  <a:gd name="connsiteY0" fmla="*/ 3168650 h 3467100"/>
                  <a:gd name="connsiteX1" fmla="*/ 199571 w 2113495"/>
                  <a:gd name="connsiteY1" fmla="*/ 3222625 h 3467100"/>
                  <a:gd name="connsiteX2" fmla="*/ 463550 w 2113495"/>
                  <a:gd name="connsiteY2" fmla="*/ 3162300 h 3467100"/>
                  <a:gd name="connsiteX3" fmla="*/ 895350 w 2113495"/>
                  <a:gd name="connsiteY3" fmla="*/ 3041650 h 3467100"/>
                  <a:gd name="connsiteX4" fmla="*/ 933450 w 2113495"/>
                  <a:gd name="connsiteY4" fmla="*/ 2971800 h 3467100"/>
                  <a:gd name="connsiteX5" fmla="*/ 958850 w 2113495"/>
                  <a:gd name="connsiteY5" fmla="*/ 2355850 h 3467100"/>
                  <a:gd name="connsiteX6" fmla="*/ 876300 w 2113495"/>
                  <a:gd name="connsiteY6" fmla="*/ 2298700 h 3467100"/>
                  <a:gd name="connsiteX7" fmla="*/ 901700 w 2113495"/>
                  <a:gd name="connsiteY7" fmla="*/ 2222500 h 3467100"/>
                  <a:gd name="connsiteX8" fmla="*/ 888549 w 2113495"/>
                  <a:gd name="connsiteY8" fmla="*/ 2029277 h 3467100"/>
                  <a:gd name="connsiteX9" fmla="*/ 793750 w 2113495"/>
                  <a:gd name="connsiteY9" fmla="*/ 1841500 h 3467100"/>
                  <a:gd name="connsiteX10" fmla="*/ 736600 w 2113495"/>
                  <a:gd name="connsiteY10" fmla="*/ 1657350 h 3467100"/>
                  <a:gd name="connsiteX11" fmla="*/ 819150 w 2113495"/>
                  <a:gd name="connsiteY11" fmla="*/ 1454150 h 3467100"/>
                  <a:gd name="connsiteX12" fmla="*/ 808266 w 2113495"/>
                  <a:gd name="connsiteY12" fmla="*/ 1308100 h 3467100"/>
                  <a:gd name="connsiteX13" fmla="*/ 793299 w 2113495"/>
                  <a:gd name="connsiteY13" fmla="*/ 1068163 h 3467100"/>
                  <a:gd name="connsiteX14" fmla="*/ 825500 w 2113495"/>
                  <a:gd name="connsiteY14" fmla="*/ 971550 h 3467100"/>
                  <a:gd name="connsiteX15" fmla="*/ 901700 w 2113495"/>
                  <a:gd name="connsiteY15" fmla="*/ 920750 h 3467100"/>
                  <a:gd name="connsiteX16" fmla="*/ 965200 w 2113495"/>
                  <a:gd name="connsiteY16" fmla="*/ 825500 h 3467100"/>
                  <a:gd name="connsiteX17" fmla="*/ 996950 w 2113495"/>
                  <a:gd name="connsiteY17" fmla="*/ 736600 h 3467100"/>
                  <a:gd name="connsiteX18" fmla="*/ 1066800 w 2113495"/>
                  <a:gd name="connsiteY18" fmla="*/ 654050 h 3467100"/>
                  <a:gd name="connsiteX19" fmla="*/ 1180650 w 2113495"/>
                  <a:gd name="connsiteY19" fmla="*/ 532040 h 3467100"/>
                  <a:gd name="connsiteX20" fmla="*/ 1263650 w 2113495"/>
                  <a:gd name="connsiteY20" fmla="*/ 393700 h 3467100"/>
                  <a:gd name="connsiteX21" fmla="*/ 1357542 w 2113495"/>
                  <a:gd name="connsiteY21" fmla="*/ 353786 h 3467100"/>
                  <a:gd name="connsiteX22" fmla="*/ 1739900 w 2113495"/>
                  <a:gd name="connsiteY22" fmla="*/ 546100 h 3467100"/>
                  <a:gd name="connsiteX23" fmla="*/ 1765300 w 2113495"/>
                  <a:gd name="connsiteY23" fmla="*/ 622300 h 3467100"/>
                  <a:gd name="connsiteX24" fmla="*/ 1765300 w 2113495"/>
                  <a:gd name="connsiteY24" fmla="*/ 939800 h 3467100"/>
                  <a:gd name="connsiteX25" fmla="*/ 1733550 w 2113495"/>
                  <a:gd name="connsiteY25" fmla="*/ 1308100 h 3467100"/>
                  <a:gd name="connsiteX26" fmla="*/ 1606550 w 2113495"/>
                  <a:gd name="connsiteY26" fmla="*/ 1473200 h 3467100"/>
                  <a:gd name="connsiteX27" fmla="*/ 1460500 w 2113495"/>
                  <a:gd name="connsiteY27" fmla="*/ 1619250 h 3467100"/>
                  <a:gd name="connsiteX28" fmla="*/ 1371600 w 2113495"/>
                  <a:gd name="connsiteY28" fmla="*/ 1771650 h 3467100"/>
                  <a:gd name="connsiteX29" fmla="*/ 1422400 w 2113495"/>
                  <a:gd name="connsiteY29" fmla="*/ 1885950 h 3467100"/>
                  <a:gd name="connsiteX30" fmla="*/ 1479550 w 2113495"/>
                  <a:gd name="connsiteY30" fmla="*/ 2063750 h 3467100"/>
                  <a:gd name="connsiteX31" fmla="*/ 1447346 w 2113495"/>
                  <a:gd name="connsiteY31" fmla="*/ 2363561 h 3467100"/>
                  <a:gd name="connsiteX32" fmla="*/ 1249136 w 2113495"/>
                  <a:gd name="connsiteY32" fmla="*/ 2667000 h 3467100"/>
                  <a:gd name="connsiteX33" fmla="*/ 1327150 w 2113495"/>
                  <a:gd name="connsiteY33" fmla="*/ 2749554 h 3467100"/>
                  <a:gd name="connsiteX34" fmla="*/ 1390650 w 2113495"/>
                  <a:gd name="connsiteY34" fmla="*/ 2686050 h 3467100"/>
                  <a:gd name="connsiteX35" fmla="*/ 1261836 w 2113495"/>
                  <a:gd name="connsiteY35" fmla="*/ 2988129 h 3467100"/>
                  <a:gd name="connsiteX36" fmla="*/ 1346200 w 2113495"/>
                  <a:gd name="connsiteY36" fmla="*/ 3086100 h 3467100"/>
                  <a:gd name="connsiteX37" fmla="*/ 1293131 w 2113495"/>
                  <a:gd name="connsiteY37" fmla="*/ 3190875 h 3467100"/>
                  <a:gd name="connsiteX38" fmla="*/ 1225550 w 2113495"/>
                  <a:gd name="connsiteY38" fmla="*/ 3162300 h 3467100"/>
                  <a:gd name="connsiteX39" fmla="*/ 1085850 w 2113495"/>
                  <a:gd name="connsiteY39" fmla="*/ 3175000 h 3467100"/>
                  <a:gd name="connsiteX40" fmla="*/ 1085850 w 2113495"/>
                  <a:gd name="connsiteY40" fmla="*/ 3225800 h 3467100"/>
                  <a:gd name="connsiteX41" fmla="*/ 1219200 w 2113495"/>
                  <a:gd name="connsiteY41" fmla="*/ 3435350 h 3467100"/>
                  <a:gd name="connsiteX42" fmla="*/ 1441450 w 2113495"/>
                  <a:gd name="connsiteY42" fmla="*/ 3422650 h 3467100"/>
                  <a:gd name="connsiteX43" fmla="*/ 1511300 w 2113495"/>
                  <a:gd name="connsiteY43" fmla="*/ 3467100 h 3467100"/>
                  <a:gd name="connsiteX44" fmla="*/ 1625600 w 2113495"/>
                  <a:gd name="connsiteY44" fmla="*/ 3467100 h 3467100"/>
                  <a:gd name="connsiteX45" fmla="*/ 1670050 w 2113495"/>
                  <a:gd name="connsiteY45" fmla="*/ 3429000 h 3467100"/>
                  <a:gd name="connsiteX46" fmla="*/ 1752600 w 2113495"/>
                  <a:gd name="connsiteY46" fmla="*/ 3429000 h 3467100"/>
                  <a:gd name="connsiteX47" fmla="*/ 1778000 w 2113495"/>
                  <a:gd name="connsiteY47" fmla="*/ 3397250 h 3467100"/>
                  <a:gd name="connsiteX48" fmla="*/ 1752600 w 2113495"/>
                  <a:gd name="connsiteY48" fmla="*/ 3282950 h 3467100"/>
                  <a:gd name="connsiteX49" fmla="*/ 1752600 w 2113495"/>
                  <a:gd name="connsiteY49" fmla="*/ 3130550 h 3467100"/>
                  <a:gd name="connsiteX50" fmla="*/ 1771650 w 2113495"/>
                  <a:gd name="connsiteY50" fmla="*/ 2901950 h 3467100"/>
                  <a:gd name="connsiteX51" fmla="*/ 1828800 w 2113495"/>
                  <a:gd name="connsiteY51" fmla="*/ 2686050 h 3467100"/>
                  <a:gd name="connsiteX52" fmla="*/ 1841500 w 2113495"/>
                  <a:gd name="connsiteY52" fmla="*/ 2617561 h 3467100"/>
                  <a:gd name="connsiteX53" fmla="*/ 1870982 w 2113495"/>
                  <a:gd name="connsiteY53" fmla="*/ 2574474 h 3467100"/>
                  <a:gd name="connsiteX54" fmla="*/ 1885950 w 2113495"/>
                  <a:gd name="connsiteY54" fmla="*/ 2571750 h 3467100"/>
                  <a:gd name="connsiteX55" fmla="*/ 1949450 w 2113495"/>
                  <a:gd name="connsiteY55" fmla="*/ 2514600 h 3467100"/>
                  <a:gd name="connsiteX56" fmla="*/ 1962150 w 2113495"/>
                  <a:gd name="connsiteY56" fmla="*/ 2305050 h 3467100"/>
                  <a:gd name="connsiteX57" fmla="*/ 1917700 w 2113495"/>
                  <a:gd name="connsiteY57" fmla="*/ 1943100 h 3467100"/>
                  <a:gd name="connsiteX58" fmla="*/ 1879600 w 2113495"/>
                  <a:gd name="connsiteY58" fmla="*/ 1816100 h 3467100"/>
                  <a:gd name="connsiteX59" fmla="*/ 1898650 w 2113495"/>
                  <a:gd name="connsiteY59" fmla="*/ 1682750 h 3467100"/>
                  <a:gd name="connsiteX60" fmla="*/ 1943100 w 2113495"/>
                  <a:gd name="connsiteY60" fmla="*/ 1587500 h 3467100"/>
                  <a:gd name="connsiteX61" fmla="*/ 1962150 w 2113495"/>
                  <a:gd name="connsiteY61" fmla="*/ 1524000 h 3467100"/>
                  <a:gd name="connsiteX62" fmla="*/ 1930400 w 2113495"/>
                  <a:gd name="connsiteY62" fmla="*/ 1428750 h 3467100"/>
                  <a:gd name="connsiteX63" fmla="*/ 1943100 w 2113495"/>
                  <a:gd name="connsiteY63" fmla="*/ 1327150 h 3467100"/>
                  <a:gd name="connsiteX64" fmla="*/ 1936750 w 2113495"/>
                  <a:gd name="connsiteY64" fmla="*/ 1123950 h 3467100"/>
                  <a:gd name="connsiteX65" fmla="*/ 1917700 w 2113495"/>
                  <a:gd name="connsiteY65" fmla="*/ 1047750 h 3467100"/>
                  <a:gd name="connsiteX66" fmla="*/ 2000250 w 2113495"/>
                  <a:gd name="connsiteY66" fmla="*/ 1257300 h 3467100"/>
                  <a:gd name="connsiteX67" fmla="*/ 2032000 w 2113495"/>
                  <a:gd name="connsiteY67" fmla="*/ 1409700 h 3467100"/>
                  <a:gd name="connsiteX68" fmla="*/ 2012950 w 2113495"/>
                  <a:gd name="connsiteY68" fmla="*/ 1498600 h 3467100"/>
                  <a:gd name="connsiteX69" fmla="*/ 1987550 w 2113495"/>
                  <a:gd name="connsiteY69" fmla="*/ 1562100 h 3467100"/>
                  <a:gd name="connsiteX70" fmla="*/ 2051050 w 2113495"/>
                  <a:gd name="connsiteY70" fmla="*/ 1212850 h 3467100"/>
                  <a:gd name="connsiteX71" fmla="*/ 2051050 w 2113495"/>
                  <a:gd name="connsiteY71" fmla="*/ 1136650 h 3467100"/>
                  <a:gd name="connsiteX72" fmla="*/ 2019300 w 2113495"/>
                  <a:gd name="connsiteY72" fmla="*/ 1047750 h 3467100"/>
                  <a:gd name="connsiteX73" fmla="*/ 1974850 w 2113495"/>
                  <a:gd name="connsiteY73" fmla="*/ 958850 h 3467100"/>
                  <a:gd name="connsiteX74" fmla="*/ 1949450 w 2113495"/>
                  <a:gd name="connsiteY74" fmla="*/ 869950 h 3467100"/>
                  <a:gd name="connsiteX75" fmla="*/ 1911350 w 2113495"/>
                  <a:gd name="connsiteY75" fmla="*/ 711200 h 3467100"/>
                  <a:gd name="connsiteX76" fmla="*/ 1905000 w 2113495"/>
                  <a:gd name="connsiteY76" fmla="*/ 628650 h 3467100"/>
                  <a:gd name="connsiteX77" fmla="*/ 1885950 w 2113495"/>
                  <a:gd name="connsiteY77" fmla="*/ 488950 h 3467100"/>
                  <a:gd name="connsiteX78" fmla="*/ 1809750 w 2113495"/>
                  <a:gd name="connsiteY78" fmla="*/ 349250 h 3467100"/>
                  <a:gd name="connsiteX79" fmla="*/ 1714500 w 2113495"/>
                  <a:gd name="connsiteY79" fmla="*/ 228600 h 3467100"/>
                  <a:gd name="connsiteX80" fmla="*/ 1651000 w 2113495"/>
                  <a:gd name="connsiteY80" fmla="*/ 184150 h 3467100"/>
                  <a:gd name="connsiteX81" fmla="*/ 1619250 w 2113495"/>
                  <a:gd name="connsiteY81" fmla="*/ 114300 h 3467100"/>
                  <a:gd name="connsiteX82" fmla="*/ 1511300 w 2113495"/>
                  <a:gd name="connsiteY82" fmla="*/ 38100 h 3467100"/>
                  <a:gd name="connsiteX83" fmla="*/ 1314450 w 2113495"/>
                  <a:gd name="connsiteY83" fmla="*/ 0 h 3467100"/>
                  <a:gd name="connsiteX84" fmla="*/ 1181100 w 2113495"/>
                  <a:gd name="connsiteY84" fmla="*/ 12700 h 3467100"/>
                  <a:gd name="connsiteX85" fmla="*/ 1022350 w 2113495"/>
                  <a:gd name="connsiteY85" fmla="*/ 76200 h 3467100"/>
                  <a:gd name="connsiteX86" fmla="*/ 876300 w 2113495"/>
                  <a:gd name="connsiteY86" fmla="*/ 165100 h 3467100"/>
                  <a:gd name="connsiteX87" fmla="*/ 774700 w 2113495"/>
                  <a:gd name="connsiteY87" fmla="*/ 304800 h 3467100"/>
                  <a:gd name="connsiteX88" fmla="*/ 666750 w 2113495"/>
                  <a:gd name="connsiteY88" fmla="*/ 495300 h 3467100"/>
                  <a:gd name="connsiteX89" fmla="*/ 565150 w 2113495"/>
                  <a:gd name="connsiteY89" fmla="*/ 660400 h 3467100"/>
                  <a:gd name="connsiteX90" fmla="*/ 469900 w 2113495"/>
                  <a:gd name="connsiteY90" fmla="*/ 781050 h 3467100"/>
                  <a:gd name="connsiteX91" fmla="*/ 361950 w 2113495"/>
                  <a:gd name="connsiteY91" fmla="*/ 952500 h 3467100"/>
                  <a:gd name="connsiteX92" fmla="*/ 254000 w 2113495"/>
                  <a:gd name="connsiteY92" fmla="*/ 1117600 h 3467100"/>
                  <a:gd name="connsiteX93" fmla="*/ 241300 w 2113495"/>
                  <a:gd name="connsiteY93" fmla="*/ 1193800 h 3467100"/>
                  <a:gd name="connsiteX94" fmla="*/ 279400 w 2113495"/>
                  <a:gd name="connsiteY94" fmla="*/ 1270000 h 3467100"/>
                  <a:gd name="connsiteX95" fmla="*/ 311150 w 2113495"/>
                  <a:gd name="connsiteY95" fmla="*/ 1333500 h 3467100"/>
                  <a:gd name="connsiteX96" fmla="*/ 368300 w 2113495"/>
                  <a:gd name="connsiteY96" fmla="*/ 1352550 h 3467100"/>
                  <a:gd name="connsiteX97" fmla="*/ 323850 w 2113495"/>
                  <a:gd name="connsiteY97" fmla="*/ 1428750 h 3467100"/>
                  <a:gd name="connsiteX98" fmla="*/ 330200 w 2113495"/>
                  <a:gd name="connsiteY98" fmla="*/ 1644650 h 3467100"/>
                  <a:gd name="connsiteX99" fmla="*/ 336550 w 2113495"/>
                  <a:gd name="connsiteY99" fmla="*/ 1771650 h 3467100"/>
                  <a:gd name="connsiteX100" fmla="*/ 323850 w 2113495"/>
                  <a:gd name="connsiteY100" fmla="*/ 1917700 h 3467100"/>
                  <a:gd name="connsiteX101" fmla="*/ 381000 w 2113495"/>
                  <a:gd name="connsiteY101" fmla="*/ 2025650 h 3467100"/>
                  <a:gd name="connsiteX102" fmla="*/ 406400 w 2113495"/>
                  <a:gd name="connsiteY102" fmla="*/ 2146300 h 3467100"/>
                  <a:gd name="connsiteX103" fmla="*/ 431800 w 2113495"/>
                  <a:gd name="connsiteY103" fmla="*/ 2146300 h 3467100"/>
                  <a:gd name="connsiteX104" fmla="*/ 463550 w 2113495"/>
                  <a:gd name="connsiteY104" fmla="*/ 2419350 h 3467100"/>
                  <a:gd name="connsiteX105" fmla="*/ 387350 w 2113495"/>
                  <a:gd name="connsiteY105" fmla="*/ 2609850 h 3467100"/>
                  <a:gd name="connsiteX106" fmla="*/ 298450 w 2113495"/>
                  <a:gd name="connsiteY106" fmla="*/ 2863850 h 3467100"/>
                  <a:gd name="connsiteX107" fmla="*/ 273050 w 2113495"/>
                  <a:gd name="connsiteY107" fmla="*/ 2978150 h 3467100"/>
                  <a:gd name="connsiteX108" fmla="*/ 196850 w 2113495"/>
                  <a:gd name="connsiteY108" fmla="*/ 3086100 h 3467100"/>
                  <a:gd name="connsiteX109" fmla="*/ 0 w 2113495"/>
                  <a:gd name="connsiteY109" fmla="*/ 3168650 h 346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2113495" h="3467100">
                    <a:moveTo>
                      <a:pt x="0" y="3168650"/>
                    </a:moveTo>
                    <a:lnTo>
                      <a:pt x="199571" y="3222625"/>
                    </a:lnTo>
                    <a:lnTo>
                      <a:pt x="463550" y="3162300"/>
                    </a:lnTo>
                    <a:lnTo>
                      <a:pt x="895350" y="3041650"/>
                    </a:lnTo>
                    <a:lnTo>
                      <a:pt x="933450" y="2971800"/>
                    </a:lnTo>
                    <a:cubicBezTo>
                      <a:pt x="986821" y="2766484"/>
                      <a:pt x="990300" y="2626028"/>
                      <a:pt x="958850" y="2355850"/>
                    </a:cubicBezTo>
                    <a:lnTo>
                      <a:pt x="876300" y="2298700"/>
                    </a:lnTo>
                    <a:lnTo>
                      <a:pt x="901700" y="2222500"/>
                    </a:lnTo>
                    <a:lnTo>
                      <a:pt x="888549" y="2029277"/>
                    </a:lnTo>
                    <a:lnTo>
                      <a:pt x="793750" y="1841500"/>
                    </a:lnTo>
                    <a:lnTo>
                      <a:pt x="736600" y="1657350"/>
                    </a:lnTo>
                    <a:lnTo>
                      <a:pt x="819150" y="1454150"/>
                    </a:lnTo>
                    <a:lnTo>
                      <a:pt x="808266" y="1308100"/>
                    </a:lnTo>
                    <a:lnTo>
                      <a:pt x="793299" y="1068163"/>
                    </a:lnTo>
                    <a:lnTo>
                      <a:pt x="825500" y="971550"/>
                    </a:lnTo>
                    <a:lnTo>
                      <a:pt x="901700" y="920750"/>
                    </a:lnTo>
                    <a:lnTo>
                      <a:pt x="965200" y="825500"/>
                    </a:lnTo>
                    <a:lnTo>
                      <a:pt x="996950" y="736600"/>
                    </a:lnTo>
                    <a:lnTo>
                      <a:pt x="1066800" y="654050"/>
                    </a:lnTo>
                    <a:lnTo>
                      <a:pt x="1180650" y="532040"/>
                    </a:lnTo>
                    <a:lnTo>
                      <a:pt x="1263650" y="393700"/>
                    </a:lnTo>
                    <a:lnTo>
                      <a:pt x="1357542" y="353786"/>
                    </a:lnTo>
                    <a:lnTo>
                      <a:pt x="1739900" y="546100"/>
                    </a:lnTo>
                    <a:lnTo>
                      <a:pt x="1765300" y="622300"/>
                    </a:lnTo>
                    <a:lnTo>
                      <a:pt x="1765300" y="939800"/>
                    </a:lnTo>
                    <a:cubicBezTo>
                      <a:pt x="1760008" y="1054100"/>
                      <a:pt x="1760008" y="1219200"/>
                      <a:pt x="1733550" y="1308100"/>
                    </a:cubicBezTo>
                    <a:lnTo>
                      <a:pt x="1606550" y="1473200"/>
                    </a:lnTo>
                    <a:lnTo>
                      <a:pt x="1460500" y="1619250"/>
                    </a:lnTo>
                    <a:lnTo>
                      <a:pt x="1371600" y="1771650"/>
                    </a:lnTo>
                    <a:lnTo>
                      <a:pt x="1422400" y="1885950"/>
                    </a:lnTo>
                    <a:lnTo>
                      <a:pt x="1479550" y="2063750"/>
                    </a:lnTo>
                    <a:lnTo>
                      <a:pt x="1447346" y="2363561"/>
                    </a:lnTo>
                    <a:lnTo>
                      <a:pt x="1249136" y="2667000"/>
                    </a:lnTo>
                    <a:cubicBezTo>
                      <a:pt x="1127123" y="2899084"/>
                      <a:pt x="1184725" y="2856748"/>
                      <a:pt x="1327150" y="2749554"/>
                    </a:cubicBezTo>
                    <a:lnTo>
                      <a:pt x="1390650" y="2686050"/>
                    </a:lnTo>
                    <a:lnTo>
                      <a:pt x="1261836" y="2988129"/>
                    </a:lnTo>
                    <a:lnTo>
                      <a:pt x="1346200" y="3086100"/>
                    </a:lnTo>
                    <a:cubicBezTo>
                      <a:pt x="1353911" y="3125712"/>
                      <a:pt x="1313239" y="3178175"/>
                      <a:pt x="1293131" y="3190875"/>
                    </a:cubicBezTo>
                    <a:lnTo>
                      <a:pt x="1225550" y="3162300"/>
                    </a:lnTo>
                    <a:lnTo>
                      <a:pt x="1085850" y="3175000"/>
                    </a:lnTo>
                    <a:lnTo>
                      <a:pt x="1085850" y="3225800"/>
                    </a:lnTo>
                    <a:lnTo>
                      <a:pt x="1219200" y="3435350"/>
                    </a:lnTo>
                    <a:lnTo>
                      <a:pt x="1441450" y="3422650"/>
                    </a:lnTo>
                    <a:lnTo>
                      <a:pt x="1511300" y="3467100"/>
                    </a:lnTo>
                    <a:lnTo>
                      <a:pt x="1625600" y="3467100"/>
                    </a:lnTo>
                    <a:lnTo>
                      <a:pt x="1670050" y="3429000"/>
                    </a:lnTo>
                    <a:lnTo>
                      <a:pt x="1752600" y="3429000"/>
                    </a:lnTo>
                    <a:cubicBezTo>
                      <a:pt x="1779497" y="3402103"/>
                      <a:pt x="1778000" y="3415574"/>
                      <a:pt x="1778000" y="3397250"/>
                    </a:cubicBezTo>
                    <a:cubicBezTo>
                      <a:pt x="1752115" y="3287240"/>
                      <a:pt x="1752600" y="3326266"/>
                      <a:pt x="1752600" y="3282950"/>
                    </a:cubicBezTo>
                    <a:lnTo>
                      <a:pt x="1752600" y="3130550"/>
                    </a:lnTo>
                    <a:lnTo>
                      <a:pt x="1771650" y="2901950"/>
                    </a:lnTo>
                    <a:lnTo>
                      <a:pt x="1828800" y="2686050"/>
                    </a:lnTo>
                    <a:lnTo>
                      <a:pt x="1841500" y="2617561"/>
                    </a:lnTo>
                    <a:lnTo>
                      <a:pt x="1870982" y="2574474"/>
                    </a:lnTo>
                    <a:lnTo>
                      <a:pt x="1885950" y="2571750"/>
                    </a:lnTo>
                    <a:lnTo>
                      <a:pt x="1949450" y="2514600"/>
                    </a:lnTo>
                    <a:lnTo>
                      <a:pt x="1962150" y="2305050"/>
                    </a:lnTo>
                    <a:lnTo>
                      <a:pt x="1917700" y="1943100"/>
                    </a:lnTo>
                    <a:lnTo>
                      <a:pt x="1879600" y="1816100"/>
                    </a:lnTo>
                    <a:lnTo>
                      <a:pt x="1898650" y="1682750"/>
                    </a:lnTo>
                    <a:lnTo>
                      <a:pt x="1943100" y="1587500"/>
                    </a:lnTo>
                    <a:lnTo>
                      <a:pt x="1962150" y="1524000"/>
                    </a:lnTo>
                    <a:lnTo>
                      <a:pt x="1930400" y="1428750"/>
                    </a:lnTo>
                    <a:lnTo>
                      <a:pt x="1943100" y="1327150"/>
                    </a:lnTo>
                    <a:lnTo>
                      <a:pt x="1936750" y="1123950"/>
                    </a:lnTo>
                    <a:lnTo>
                      <a:pt x="1917700" y="1047750"/>
                    </a:lnTo>
                    <a:cubicBezTo>
                      <a:pt x="1945217" y="1117600"/>
                      <a:pt x="1967745" y="1097643"/>
                      <a:pt x="2000250" y="1257300"/>
                    </a:cubicBezTo>
                    <a:lnTo>
                      <a:pt x="2032000" y="1409700"/>
                    </a:lnTo>
                    <a:lnTo>
                      <a:pt x="2012950" y="1498600"/>
                    </a:lnTo>
                    <a:lnTo>
                      <a:pt x="1987550" y="1562100"/>
                    </a:lnTo>
                    <a:cubicBezTo>
                      <a:pt x="2113495" y="1390801"/>
                      <a:pt x="2029883" y="1329267"/>
                      <a:pt x="2051050" y="1212850"/>
                    </a:cubicBezTo>
                    <a:lnTo>
                      <a:pt x="2051050" y="1136650"/>
                    </a:lnTo>
                    <a:lnTo>
                      <a:pt x="2019300" y="1047750"/>
                    </a:lnTo>
                    <a:lnTo>
                      <a:pt x="1974850" y="958850"/>
                    </a:lnTo>
                    <a:lnTo>
                      <a:pt x="1949450" y="869950"/>
                    </a:lnTo>
                    <a:lnTo>
                      <a:pt x="1911350" y="711200"/>
                    </a:lnTo>
                    <a:lnTo>
                      <a:pt x="1905000" y="628650"/>
                    </a:lnTo>
                    <a:lnTo>
                      <a:pt x="1885950" y="488950"/>
                    </a:lnTo>
                    <a:lnTo>
                      <a:pt x="1809750" y="349250"/>
                    </a:lnTo>
                    <a:lnTo>
                      <a:pt x="1714500" y="228600"/>
                    </a:lnTo>
                    <a:lnTo>
                      <a:pt x="1651000" y="184150"/>
                    </a:lnTo>
                    <a:lnTo>
                      <a:pt x="1619250" y="114300"/>
                    </a:lnTo>
                    <a:lnTo>
                      <a:pt x="1511300" y="38100"/>
                    </a:lnTo>
                    <a:lnTo>
                      <a:pt x="1314450" y="0"/>
                    </a:lnTo>
                    <a:lnTo>
                      <a:pt x="1181100" y="12700"/>
                    </a:lnTo>
                    <a:lnTo>
                      <a:pt x="1022350" y="76200"/>
                    </a:lnTo>
                    <a:lnTo>
                      <a:pt x="876300" y="165100"/>
                    </a:lnTo>
                    <a:lnTo>
                      <a:pt x="774700" y="304800"/>
                    </a:lnTo>
                    <a:lnTo>
                      <a:pt x="666750" y="495300"/>
                    </a:lnTo>
                    <a:lnTo>
                      <a:pt x="565150" y="660400"/>
                    </a:lnTo>
                    <a:lnTo>
                      <a:pt x="469900" y="781050"/>
                    </a:lnTo>
                    <a:lnTo>
                      <a:pt x="361950" y="952500"/>
                    </a:lnTo>
                    <a:lnTo>
                      <a:pt x="254000" y="1117600"/>
                    </a:lnTo>
                    <a:lnTo>
                      <a:pt x="241300" y="1193800"/>
                    </a:lnTo>
                    <a:lnTo>
                      <a:pt x="279400" y="1270000"/>
                    </a:lnTo>
                    <a:lnTo>
                      <a:pt x="311150" y="1333500"/>
                    </a:lnTo>
                    <a:lnTo>
                      <a:pt x="368300" y="1352550"/>
                    </a:lnTo>
                    <a:lnTo>
                      <a:pt x="323850" y="1428750"/>
                    </a:lnTo>
                    <a:lnTo>
                      <a:pt x="330200" y="1644650"/>
                    </a:lnTo>
                    <a:lnTo>
                      <a:pt x="336550" y="1771650"/>
                    </a:lnTo>
                    <a:lnTo>
                      <a:pt x="323850" y="1917700"/>
                    </a:lnTo>
                    <a:cubicBezTo>
                      <a:pt x="382038" y="2021145"/>
                      <a:pt x="381000" y="1980443"/>
                      <a:pt x="381000" y="2025650"/>
                    </a:cubicBezTo>
                    <a:lnTo>
                      <a:pt x="406400" y="2146300"/>
                    </a:lnTo>
                    <a:lnTo>
                      <a:pt x="431800" y="2146300"/>
                    </a:lnTo>
                    <a:lnTo>
                      <a:pt x="463550" y="2419350"/>
                    </a:lnTo>
                    <a:lnTo>
                      <a:pt x="387350" y="2609850"/>
                    </a:lnTo>
                    <a:lnTo>
                      <a:pt x="298450" y="2863850"/>
                    </a:lnTo>
                    <a:lnTo>
                      <a:pt x="273050" y="2978150"/>
                    </a:lnTo>
                    <a:lnTo>
                      <a:pt x="196850" y="3086100"/>
                    </a:lnTo>
                    <a:lnTo>
                      <a:pt x="0" y="316865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7" name="Freeform 169"/>
              <p:cNvSpPr/>
              <p:nvPr/>
            </p:nvSpPr>
            <p:spPr>
              <a:xfrm>
                <a:off x="5147777" y="2783308"/>
                <a:ext cx="499710" cy="827991"/>
              </a:xfrm>
              <a:custGeom>
                <a:avLst/>
                <a:gdLst>
                  <a:gd name="connsiteX0" fmla="*/ 63500 w 1047750"/>
                  <a:gd name="connsiteY0" fmla="*/ 1524000 h 1733550"/>
                  <a:gd name="connsiteX1" fmla="*/ 0 w 1047750"/>
                  <a:gd name="connsiteY1" fmla="*/ 1339850 h 1733550"/>
                  <a:gd name="connsiteX2" fmla="*/ 38100 w 1047750"/>
                  <a:gd name="connsiteY2" fmla="*/ 1238250 h 1733550"/>
                  <a:gd name="connsiteX3" fmla="*/ 88900 w 1047750"/>
                  <a:gd name="connsiteY3" fmla="*/ 1136650 h 1733550"/>
                  <a:gd name="connsiteX4" fmla="*/ 44450 w 1047750"/>
                  <a:gd name="connsiteY4" fmla="*/ 996950 h 1733550"/>
                  <a:gd name="connsiteX5" fmla="*/ 44450 w 1047750"/>
                  <a:gd name="connsiteY5" fmla="*/ 831850 h 1733550"/>
                  <a:gd name="connsiteX6" fmla="*/ 38100 w 1047750"/>
                  <a:gd name="connsiteY6" fmla="*/ 679450 h 1733550"/>
                  <a:gd name="connsiteX7" fmla="*/ 107950 w 1047750"/>
                  <a:gd name="connsiteY7" fmla="*/ 647700 h 1733550"/>
                  <a:gd name="connsiteX8" fmla="*/ 177800 w 1047750"/>
                  <a:gd name="connsiteY8" fmla="*/ 577850 h 1733550"/>
                  <a:gd name="connsiteX9" fmla="*/ 247650 w 1047750"/>
                  <a:gd name="connsiteY9" fmla="*/ 469900 h 1733550"/>
                  <a:gd name="connsiteX10" fmla="*/ 273050 w 1047750"/>
                  <a:gd name="connsiteY10" fmla="*/ 393700 h 1733550"/>
                  <a:gd name="connsiteX11" fmla="*/ 349250 w 1047750"/>
                  <a:gd name="connsiteY11" fmla="*/ 323850 h 1733550"/>
                  <a:gd name="connsiteX12" fmla="*/ 406400 w 1047750"/>
                  <a:gd name="connsiteY12" fmla="*/ 241300 h 1733550"/>
                  <a:gd name="connsiteX13" fmla="*/ 450850 w 1047750"/>
                  <a:gd name="connsiteY13" fmla="*/ 177800 h 1733550"/>
                  <a:gd name="connsiteX14" fmla="*/ 508000 w 1047750"/>
                  <a:gd name="connsiteY14" fmla="*/ 95250 h 1733550"/>
                  <a:gd name="connsiteX15" fmla="*/ 565150 w 1047750"/>
                  <a:gd name="connsiteY15" fmla="*/ 31750 h 1733550"/>
                  <a:gd name="connsiteX16" fmla="*/ 641350 w 1047750"/>
                  <a:gd name="connsiteY16" fmla="*/ 0 h 1733550"/>
                  <a:gd name="connsiteX17" fmla="*/ 704850 w 1047750"/>
                  <a:gd name="connsiteY17" fmla="*/ 0 h 1733550"/>
                  <a:gd name="connsiteX18" fmla="*/ 762000 w 1047750"/>
                  <a:gd name="connsiteY18" fmla="*/ 0 h 1733550"/>
                  <a:gd name="connsiteX19" fmla="*/ 812800 w 1047750"/>
                  <a:gd name="connsiteY19" fmla="*/ 25400 h 1733550"/>
                  <a:gd name="connsiteX20" fmla="*/ 838200 w 1047750"/>
                  <a:gd name="connsiteY20" fmla="*/ 25400 h 1733550"/>
                  <a:gd name="connsiteX21" fmla="*/ 882650 w 1047750"/>
                  <a:gd name="connsiteY21" fmla="*/ 44450 h 1733550"/>
                  <a:gd name="connsiteX22" fmla="*/ 927100 w 1047750"/>
                  <a:gd name="connsiteY22" fmla="*/ 95250 h 1733550"/>
                  <a:gd name="connsiteX23" fmla="*/ 965200 w 1047750"/>
                  <a:gd name="connsiteY23" fmla="*/ 146050 h 1733550"/>
                  <a:gd name="connsiteX24" fmla="*/ 1009650 w 1047750"/>
                  <a:gd name="connsiteY24" fmla="*/ 215900 h 1733550"/>
                  <a:gd name="connsiteX25" fmla="*/ 1035050 w 1047750"/>
                  <a:gd name="connsiteY25" fmla="*/ 273050 h 1733550"/>
                  <a:gd name="connsiteX26" fmla="*/ 1047750 w 1047750"/>
                  <a:gd name="connsiteY26" fmla="*/ 393700 h 1733550"/>
                  <a:gd name="connsiteX27" fmla="*/ 1035050 w 1047750"/>
                  <a:gd name="connsiteY27" fmla="*/ 488950 h 1733550"/>
                  <a:gd name="connsiteX28" fmla="*/ 1035050 w 1047750"/>
                  <a:gd name="connsiteY28" fmla="*/ 558800 h 1733550"/>
                  <a:gd name="connsiteX29" fmla="*/ 1047750 w 1047750"/>
                  <a:gd name="connsiteY29" fmla="*/ 622300 h 1733550"/>
                  <a:gd name="connsiteX30" fmla="*/ 1047750 w 1047750"/>
                  <a:gd name="connsiteY30" fmla="*/ 749300 h 1733550"/>
                  <a:gd name="connsiteX31" fmla="*/ 1041400 w 1047750"/>
                  <a:gd name="connsiteY31" fmla="*/ 819150 h 1733550"/>
                  <a:gd name="connsiteX32" fmla="*/ 1028700 w 1047750"/>
                  <a:gd name="connsiteY32" fmla="*/ 895350 h 1733550"/>
                  <a:gd name="connsiteX33" fmla="*/ 1016000 w 1047750"/>
                  <a:gd name="connsiteY33" fmla="*/ 971550 h 1733550"/>
                  <a:gd name="connsiteX34" fmla="*/ 958850 w 1047750"/>
                  <a:gd name="connsiteY34" fmla="*/ 1054100 h 1733550"/>
                  <a:gd name="connsiteX35" fmla="*/ 914400 w 1047750"/>
                  <a:gd name="connsiteY35" fmla="*/ 1130300 h 1733550"/>
                  <a:gd name="connsiteX36" fmla="*/ 844550 w 1047750"/>
                  <a:gd name="connsiteY36" fmla="*/ 1225550 h 1733550"/>
                  <a:gd name="connsiteX37" fmla="*/ 774700 w 1047750"/>
                  <a:gd name="connsiteY37" fmla="*/ 1282700 h 1733550"/>
                  <a:gd name="connsiteX38" fmla="*/ 736600 w 1047750"/>
                  <a:gd name="connsiteY38" fmla="*/ 1301750 h 1733550"/>
                  <a:gd name="connsiteX39" fmla="*/ 685800 w 1047750"/>
                  <a:gd name="connsiteY39" fmla="*/ 1397000 h 1733550"/>
                  <a:gd name="connsiteX40" fmla="*/ 647700 w 1047750"/>
                  <a:gd name="connsiteY40" fmla="*/ 1460500 h 1733550"/>
                  <a:gd name="connsiteX41" fmla="*/ 685800 w 1047750"/>
                  <a:gd name="connsiteY41" fmla="*/ 1549400 h 1733550"/>
                  <a:gd name="connsiteX42" fmla="*/ 704850 w 1047750"/>
                  <a:gd name="connsiteY42" fmla="*/ 1581150 h 1733550"/>
                  <a:gd name="connsiteX43" fmla="*/ 641350 w 1047750"/>
                  <a:gd name="connsiteY43" fmla="*/ 1663700 h 1733550"/>
                  <a:gd name="connsiteX44" fmla="*/ 546100 w 1047750"/>
                  <a:gd name="connsiteY44" fmla="*/ 1733550 h 1733550"/>
                  <a:gd name="connsiteX45" fmla="*/ 431800 w 1047750"/>
                  <a:gd name="connsiteY45" fmla="*/ 1733550 h 1733550"/>
                  <a:gd name="connsiteX46" fmla="*/ 273050 w 1047750"/>
                  <a:gd name="connsiteY46" fmla="*/ 1720850 h 1733550"/>
                  <a:gd name="connsiteX47" fmla="*/ 228600 w 1047750"/>
                  <a:gd name="connsiteY47" fmla="*/ 1676400 h 1733550"/>
                  <a:gd name="connsiteX48" fmla="*/ 63500 w 1047750"/>
                  <a:gd name="connsiteY48" fmla="*/ 1524000 h 1733550"/>
                  <a:gd name="connsiteX0" fmla="*/ 63500 w 1047750"/>
                  <a:gd name="connsiteY0" fmla="*/ 1524000 h 1733550"/>
                  <a:gd name="connsiteX1" fmla="*/ 0 w 1047750"/>
                  <a:gd name="connsiteY1" fmla="*/ 1339850 h 1733550"/>
                  <a:gd name="connsiteX2" fmla="*/ 38100 w 1047750"/>
                  <a:gd name="connsiteY2" fmla="*/ 1238250 h 1733550"/>
                  <a:gd name="connsiteX3" fmla="*/ 88900 w 1047750"/>
                  <a:gd name="connsiteY3" fmla="*/ 1136650 h 1733550"/>
                  <a:gd name="connsiteX4" fmla="*/ 44450 w 1047750"/>
                  <a:gd name="connsiteY4" fmla="*/ 996950 h 1733550"/>
                  <a:gd name="connsiteX5" fmla="*/ 44450 w 1047750"/>
                  <a:gd name="connsiteY5" fmla="*/ 831850 h 1733550"/>
                  <a:gd name="connsiteX6" fmla="*/ 38100 w 1047750"/>
                  <a:gd name="connsiteY6" fmla="*/ 679450 h 1733550"/>
                  <a:gd name="connsiteX7" fmla="*/ 107950 w 1047750"/>
                  <a:gd name="connsiteY7" fmla="*/ 647700 h 1733550"/>
                  <a:gd name="connsiteX8" fmla="*/ 177800 w 1047750"/>
                  <a:gd name="connsiteY8" fmla="*/ 577850 h 1733550"/>
                  <a:gd name="connsiteX9" fmla="*/ 247650 w 1047750"/>
                  <a:gd name="connsiteY9" fmla="*/ 469900 h 1733550"/>
                  <a:gd name="connsiteX10" fmla="*/ 273050 w 1047750"/>
                  <a:gd name="connsiteY10" fmla="*/ 393700 h 1733550"/>
                  <a:gd name="connsiteX11" fmla="*/ 349250 w 1047750"/>
                  <a:gd name="connsiteY11" fmla="*/ 323850 h 1733550"/>
                  <a:gd name="connsiteX12" fmla="*/ 406400 w 1047750"/>
                  <a:gd name="connsiteY12" fmla="*/ 241300 h 1733550"/>
                  <a:gd name="connsiteX13" fmla="*/ 450850 w 1047750"/>
                  <a:gd name="connsiteY13" fmla="*/ 177800 h 1733550"/>
                  <a:gd name="connsiteX14" fmla="*/ 508000 w 1047750"/>
                  <a:gd name="connsiteY14" fmla="*/ 95250 h 1733550"/>
                  <a:gd name="connsiteX15" fmla="*/ 565150 w 1047750"/>
                  <a:gd name="connsiteY15" fmla="*/ 31750 h 1733550"/>
                  <a:gd name="connsiteX16" fmla="*/ 641350 w 1047750"/>
                  <a:gd name="connsiteY16" fmla="*/ 0 h 1733550"/>
                  <a:gd name="connsiteX17" fmla="*/ 704850 w 1047750"/>
                  <a:gd name="connsiteY17" fmla="*/ 0 h 1733550"/>
                  <a:gd name="connsiteX18" fmla="*/ 762000 w 1047750"/>
                  <a:gd name="connsiteY18" fmla="*/ 0 h 1733550"/>
                  <a:gd name="connsiteX19" fmla="*/ 812800 w 1047750"/>
                  <a:gd name="connsiteY19" fmla="*/ 25400 h 1733550"/>
                  <a:gd name="connsiteX20" fmla="*/ 838200 w 1047750"/>
                  <a:gd name="connsiteY20" fmla="*/ 25400 h 1733550"/>
                  <a:gd name="connsiteX21" fmla="*/ 882650 w 1047750"/>
                  <a:gd name="connsiteY21" fmla="*/ 44450 h 1733550"/>
                  <a:gd name="connsiteX22" fmla="*/ 927100 w 1047750"/>
                  <a:gd name="connsiteY22" fmla="*/ 95250 h 1733550"/>
                  <a:gd name="connsiteX23" fmla="*/ 965200 w 1047750"/>
                  <a:gd name="connsiteY23" fmla="*/ 146050 h 1733550"/>
                  <a:gd name="connsiteX24" fmla="*/ 1009650 w 1047750"/>
                  <a:gd name="connsiteY24" fmla="*/ 215900 h 1733550"/>
                  <a:gd name="connsiteX25" fmla="*/ 1035050 w 1047750"/>
                  <a:gd name="connsiteY25" fmla="*/ 273050 h 1733550"/>
                  <a:gd name="connsiteX26" fmla="*/ 1047750 w 1047750"/>
                  <a:gd name="connsiteY26" fmla="*/ 393700 h 1733550"/>
                  <a:gd name="connsiteX27" fmla="*/ 1035050 w 1047750"/>
                  <a:gd name="connsiteY27" fmla="*/ 488950 h 1733550"/>
                  <a:gd name="connsiteX28" fmla="*/ 1035050 w 1047750"/>
                  <a:gd name="connsiteY28" fmla="*/ 558800 h 1733550"/>
                  <a:gd name="connsiteX29" fmla="*/ 1047750 w 1047750"/>
                  <a:gd name="connsiteY29" fmla="*/ 622300 h 1733550"/>
                  <a:gd name="connsiteX30" fmla="*/ 1047750 w 1047750"/>
                  <a:gd name="connsiteY30" fmla="*/ 749300 h 1733550"/>
                  <a:gd name="connsiteX31" fmla="*/ 1041400 w 1047750"/>
                  <a:gd name="connsiteY31" fmla="*/ 819150 h 1733550"/>
                  <a:gd name="connsiteX32" fmla="*/ 1028700 w 1047750"/>
                  <a:gd name="connsiteY32" fmla="*/ 895350 h 1733550"/>
                  <a:gd name="connsiteX33" fmla="*/ 1016000 w 1047750"/>
                  <a:gd name="connsiteY33" fmla="*/ 971550 h 1733550"/>
                  <a:gd name="connsiteX34" fmla="*/ 958850 w 1047750"/>
                  <a:gd name="connsiteY34" fmla="*/ 1054100 h 1733550"/>
                  <a:gd name="connsiteX35" fmla="*/ 914400 w 1047750"/>
                  <a:gd name="connsiteY35" fmla="*/ 1130300 h 1733550"/>
                  <a:gd name="connsiteX36" fmla="*/ 844550 w 1047750"/>
                  <a:gd name="connsiteY36" fmla="*/ 1225550 h 1733550"/>
                  <a:gd name="connsiteX37" fmla="*/ 774700 w 1047750"/>
                  <a:gd name="connsiteY37" fmla="*/ 1282700 h 1733550"/>
                  <a:gd name="connsiteX38" fmla="*/ 736600 w 1047750"/>
                  <a:gd name="connsiteY38" fmla="*/ 1301750 h 1733550"/>
                  <a:gd name="connsiteX39" fmla="*/ 647700 w 1047750"/>
                  <a:gd name="connsiteY39" fmla="*/ 1460500 h 1733550"/>
                  <a:gd name="connsiteX40" fmla="*/ 685800 w 1047750"/>
                  <a:gd name="connsiteY40" fmla="*/ 1549400 h 1733550"/>
                  <a:gd name="connsiteX41" fmla="*/ 704850 w 1047750"/>
                  <a:gd name="connsiteY41" fmla="*/ 1581150 h 1733550"/>
                  <a:gd name="connsiteX42" fmla="*/ 641350 w 1047750"/>
                  <a:gd name="connsiteY42" fmla="*/ 1663700 h 1733550"/>
                  <a:gd name="connsiteX43" fmla="*/ 546100 w 1047750"/>
                  <a:gd name="connsiteY43" fmla="*/ 1733550 h 1733550"/>
                  <a:gd name="connsiteX44" fmla="*/ 431800 w 1047750"/>
                  <a:gd name="connsiteY44" fmla="*/ 1733550 h 1733550"/>
                  <a:gd name="connsiteX45" fmla="*/ 273050 w 1047750"/>
                  <a:gd name="connsiteY45" fmla="*/ 1720850 h 1733550"/>
                  <a:gd name="connsiteX46" fmla="*/ 228600 w 1047750"/>
                  <a:gd name="connsiteY46" fmla="*/ 1676400 h 1733550"/>
                  <a:gd name="connsiteX47" fmla="*/ 63500 w 1047750"/>
                  <a:gd name="connsiteY47" fmla="*/ 1524000 h 173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47750" h="1733550">
                    <a:moveTo>
                      <a:pt x="63500" y="1524000"/>
                    </a:moveTo>
                    <a:lnTo>
                      <a:pt x="0" y="1339850"/>
                    </a:lnTo>
                    <a:lnTo>
                      <a:pt x="38100" y="1238250"/>
                    </a:lnTo>
                    <a:lnTo>
                      <a:pt x="88900" y="1136650"/>
                    </a:lnTo>
                    <a:lnTo>
                      <a:pt x="44450" y="996950"/>
                    </a:lnTo>
                    <a:lnTo>
                      <a:pt x="44450" y="831850"/>
                    </a:lnTo>
                    <a:lnTo>
                      <a:pt x="38100" y="679450"/>
                    </a:lnTo>
                    <a:lnTo>
                      <a:pt x="107950" y="647700"/>
                    </a:lnTo>
                    <a:lnTo>
                      <a:pt x="177800" y="577850"/>
                    </a:lnTo>
                    <a:lnTo>
                      <a:pt x="247650" y="469900"/>
                    </a:lnTo>
                    <a:lnTo>
                      <a:pt x="273050" y="393700"/>
                    </a:lnTo>
                    <a:lnTo>
                      <a:pt x="349250" y="323850"/>
                    </a:lnTo>
                    <a:lnTo>
                      <a:pt x="406400" y="241300"/>
                    </a:lnTo>
                    <a:lnTo>
                      <a:pt x="450850" y="177800"/>
                    </a:lnTo>
                    <a:lnTo>
                      <a:pt x="508000" y="95250"/>
                    </a:lnTo>
                    <a:lnTo>
                      <a:pt x="565150" y="31750"/>
                    </a:lnTo>
                    <a:lnTo>
                      <a:pt x="641350" y="0"/>
                    </a:lnTo>
                    <a:lnTo>
                      <a:pt x="704850" y="0"/>
                    </a:lnTo>
                    <a:lnTo>
                      <a:pt x="762000" y="0"/>
                    </a:lnTo>
                    <a:lnTo>
                      <a:pt x="812800" y="25400"/>
                    </a:lnTo>
                    <a:lnTo>
                      <a:pt x="838200" y="25400"/>
                    </a:lnTo>
                    <a:lnTo>
                      <a:pt x="882650" y="44450"/>
                    </a:lnTo>
                    <a:lnTo>
                      <a:pt x="927100" y="95250"/>
                    </a:lnTo>
                    <a:lnTo>
                      <a:pt x="965200" y="146050"/>
                    </a:lnTo>
                    <a:lnTo>
                      <a:pt x="1009650" y="215900"/>
                    </a:lnTo>
                    <a:lnTo>
                      <a:pt x="1035050" y="273050"/>
                    </a:lnTo>
                    <a:lnTo>
                      <a:pt x="1047750" y="393700"/>
                    </a:lnTo>
                    <a:lnTo>
                      <a:pt x="1035050" y="488950"/>
                    </a:lnTo>
                    <a:lnTo>
                      <a:pt x="1035050" y="558800"/>
                    </a:lnTo>
                    <a:lnTo>
                      <a:pt x="1047750" y="622300"/>
                    </a:lnTo>
                    <a:lnTo>
                      <a:pt x="1047750" y="749300"/>
                    </a:lnTo>
                    <a:lnTo>
                      <a:pt x="1041400" y="819150"/>
                    </a:lnTo>
                    <a:lnTo>
                      <a:pt x="1028700" y="895350"/>
                    </a:lnTo>
                    <a:lnTo>
                      <a:pt x="1016000" y="971550"/>
                    </a:lnTo>
                    <a:lnTo>
                      <a:pt x="958850" y="1054100"/>
                    </a:lnTo>
                    <a:lnTo>
                      <a:pt x="914400" y="1130300"/>
                    </a:lnTo>
                    <a:lnTo>
                      <a:pt x="844550" y="1225550"/>
                    </a:lnTo>
                    <a:lnTo>
                      <a:pt x="774700" y="1282700"/>
                    </a:lnTo>
                    <a:lnTo>
                      <a:pt x="736600" y="1301750"/>
                    </a:lnTo>
                    <a:cubicBezTo>
                      <a:pt x="715433" y="1331383"/>
                      <a:pt x="656167" y="1419225"/>
                      <a:pt x="647700" y="1460500"/>
                    </a:cubicBezTo>
                    <a:lnTo>
                      <a:pt x="685800" y="1549400"/>
                    </a:lnTo>
                    <a:lnTo>
                      <a:pt x="704850" y="1581150"/>
                    </a:lnTo>
                    <a:lnTo>
                      <a:pt x="641350" y="1663700"/>
                    </a:lnTo>
                    <a:lnTo>
                      <a:pt x="546100" y="1733550"/>
                    </a:lnTo>
                    <a:lnTo>
                      <a:pt x="431800" y="1733550"/>
                    </a:lnTo>
                    <a:lnTo>
                      <a:pt x="273050" y="1720850"/>
                    </a:lnTo>
                    <a:lnTo>
                      <a:pt x="228600" y="1676400"/>
                    </a:lnTo>
                    <a:lnTo>
                      <a:pt x="63500" y="152400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8" name="Freeform 170"/>
              <p:cNvSpPr/>
              <p:nvPr/>
            </p:nvSpPr>
            <p:spPr>
              <a:xfrm>
                <a:off x="4038600" y="3677779"/>
                <a:ext cx="1599849" cy="681934"/>
              </a:xfrm>
              <a:custGeom>
                <a:avLst/>
                <a:gdLst>
                  <a:gd name="connsiteX0" fmla="*/ 69850 w 3352800"/>
                  <a:gd name="connsiteY0" fmla="*/ 1320800 h 1428750"/>
                  <a:gd name="connsiteX1" fmla="*/ 0 w 3352800"/>
                  <a:gd name="connsiteY1" fmla="*/ 1193800 h 1428750"/>
                  <a:gd name="connsiteX2" fmla="*/ 19050 w 3352800"/>
                  <a:gd name="connsiteY2" fmla="*/ 1073150 h 1428750"/>
                  <a:gd name="connsiteX3" fmla="*/ 120650 w 3352800"/>
                  <a:gd name="connsiteY3" fmla="*/ 850900 h 1428750"/>
                  <a:gd name="connsiteX4" fmla="*/ 330200 w 3352800"/>
                  <a:gd name="connsiteY4" fmla="*/ 577850 h 1428750"/>
                  <a:gd name="connsiteX5" fmla="*/ 679450 w 3352800"/>
                  <a:gd name="connsiteY5" fmla="*/ 247650 h 1428750"/>
                  <a:gd name="connsiteX6" fmla="*/ 958850 w 3352800"/>
                  <a:gd name="connsiteY6" fmla="*/ 0 h 1428750"/>
                  <a:gd name="connsiteX7" fmla="*/ 1111250 w 3352800"/>
                  <a:gd name="connsiteY7" fmla="*/ 88900 h 1428750"/>
                  <a:gd name="connsiteX8" fmla="*/ 1270000 w 3352800"/>
                  <a:gd name="connsiteY8" fmla="*/ 311150 h 1428750"/>
                  <a:gd name="connsiteX9" fmla="*/ 1282700 w 3352800"/>
                  <a:gd name="connsiteY9" fmla="*/ 406400 h 1428750"/>
                  <a:gd name="connsiteX10" fmla="*/ 1079500 w 3352800"/>
                  <a:gd name="connsiteY10" fmla="*/ 615950 h 1428750"/>
                  <a:gd name="connsiteX11" fmla="*/ 876300 w 3352800"/>
                  <a:gd name="connsiteY11" fmla="*/ 749300 h 1428750"/>
                  <a:gd name="connsiteX12" fmla="*/ 800100 w 3352800"/>
                  <a:gd name="connsiteY12" fmla="*/ 800100 h 1428750"/>
                  <a:gd name="connsiteX13" fmla="*/ 939800 w 3352800"/>
                  <a:gd name="connsiteY13" fmla="*/ 806450 h 1428750"/>
                  <a:gd name="connsiteX14" fmla="*/ 1346200 w 3352800"/>
                  <a:gd name="connsiteY14" fmla="*/ 901700 h 1428750"/>
                  <a:gd name="connsiteX15" fmla="*/ 1778000 w 3352800"/>
                  <a:gd name="connsiteY15" fmla="*/ 996950 h 1428750"/>
                  <a:gd name="connsiteX16" fmla="*/ 2082800 w 3352800"/>
                  <a:gd name="connsiteY16" fmla="*/ 965200 h 1428750"/>
                  <a:gd name="connsiteX17" fmla="*/ 2419350 w 3352800"/>
                  <a:gd name="connsiteY17" fmla="*/ 869950 h 1428750"/>
                  <a:gd name="connsiteX18" fmla="*/ 2559050 w 3352800"/>
                  <a:gd name="connsiteY18" fmla="*/ 825500 h 1428750"/>
                  <a:gd name="connsiteX19" fmla="*/ 2609850 w 3352800"/>
                  <a:gd name="connsiteY19" fmla="*/ 800100 h 1428750"/>
                  <a:gd name="connsiteX20" fmla="*/ 2806700 w 3352800"/>
                  <a:gd name="connsiteY20" fmla="*/ 812800 h 1428750"/>
                  <a:gd name="connsiteX21" fmla="*/ 2889250 w 3352800"/>
                  <a:gd name="connsiteY21" fmla="*/ 819150 h 1428750"/>
                  <a:gd name="connsiteX22" fmla="*/ 2959100 w 3352800"/>
                  <a:gd name="connsiteY22" fmla="*/ 920750 h 1428750"/>
                  <a:gd name="connsiteX23" fmla="*/ 2984500 w 3352800"/>
                  <a:gd name="connsiteY23" fmla="*/ 971550 h 1428750"/>
                  <a:gd name="connsiteX24" fmla="*/ 2959100 w 3352800"/>
                  <a:gd name="connsiteY24" fmla="*/ 1028700 h 1428750"/>
                  <a:gd name="connsiteX25" fmla="*/ 2882900 w 3352800"/>
                  <a:gd name="connsiteY25" fmla="*/ 1022350 h 1428750"/>
                  <a:gd name="connsiteX26" fmla="*/ 2819400 w 3352800"/>
                  <a:gd name="connsiteY26" fmla="*/ 971550 h 1428750"/>
                  <a:gd name="connsiteX27" fmla="*/ 2692400 w 3352800"/>
                  <a:gd name="connsiteY27" fmla="*/ 996950 h 1428750"/>
                  <a:gd name="connsiteX28" fmla="*/ 2692400 w 3352800"/>
                  <a:gd name="connsiteY28" fmla="*/ 1041400 h 1428750"/>
                  <a:gd name="connsiteX29" fmla="*/ 2813050 w 3352800"/>
                  <a:gd name="connsiteY29" fmla="*/ 1219200 h 1428750"/>
                  <a:gd name="connsiteX30" fmla="*/ 2997200 w 3352800"/>
                  <a:gd name="connsiteY30" fmla="*/ 1225550 h 1428750"/>
                  <a:gd name="connsiteX31" fmla="*/ 3124200 w 3352800"/>
                  <a:gd name="connsiteY31" fmla="*/ 1263650 h 1428750"/>
                  <a:gd name="connsiteX32" fmla="*/ 3200400 w 3352800"/>
                  <a:gd name="connsiteY32" fmla="*/ 1263650 h 1428750"/>
                  <a:gd name="connsiteX33" fmla="*/ 3257550 w 3352800"/>
                  <a:gd name="connsiteY33" fmla="*/ 1219200 h 1428750"/>
                  <a:gd name="connsiteX34" fmla="*/ 3333750 w 3352800"/>
                  <a:gd name="connsiteY34" fmla="*/ 1225550 h 1428750"/>
                  <a:gd name="connsiteX35" fmla="*/ 3352800 w 3352800"/>
                  <a:gd name="connsiteY35" fmla="*/ 1231900 h 1428750"/>
                  <a:gd name="connsiteX36" fmla="*/ 3352800 w 3352800"/>
                  <a:gd name="connsiteY36" fmla="*/ 1282700 h 1428750"/>
                  <a:gd name="connsiteX37" fmla="*/ 3282950 w 3352800"/>
                  <a:gd name="connsiteY37" fmla="*/ 1358900 h 1428750"/>
                  <a:gd name="connsiteX38" fmla="*/ 3060700 w 3352800"/>
                  <a:gd name="connsiteY38" fmla="*/ 1416050 h 1428750"/>
                  <a:gd name="connsiteX39" fmla="*/ 2838450 w 3352800"/>
                  <a:gd name="connsiteY39" fmla="*/ 1416050 h 1428750"/>
                  <a:gd name="connsiteX40" fmla="*/ 2603500 w 3352800"/>
                  <a:gd name="connsiteY40" fmla="*/ 1428750 h 1428750"/>
                  <a:gd name="connsiteX41" fmla="*/ 2305050 w 3352800"/>
                  <a:gd name="connsiteY41" fmla="*/ 1428750 h 1428750"/>
                  <a:gd name="connsiteX42" fmla="*/ 2101850 w 3352800"/>
                  <a:gd name="connsiteY42" fmla="*/ 1403350 h 1428750"/>
                  <a:gd name="connsiteX43" fmla="*/ 1949450 w 3352800"/>
                  <a:gd name="connsiteY43" fmla="*/ 1409700 h 1428750"/>
                  <a:gd name="connsiteX44" fmla="*/ 1778000 w 3352800"/>
                  <a:gd name="connsiteY44" fmla="*/ 1390650 h 1428750"/>
                  <a:gd name="connsiteX45" fmla="*/ 1301750 w 3352800"/>
                  <a:gd name="connsiteY45" fmla="*/ 1390650 h 1428750"/>
                  <a:gd name="connsiteX46" fmla="*/ 635000 w 3352800"/>
                  <a:gd name="connsiteY46" fmla="*/ 1384300 h 1428750"/>
                  <a:gd name="connsiteX47" fmla="*/ 425450 w 3352800"/>
                  <a:gd name="connsiteY47" fmla="*/ 1358900 h 1428750"/>
                  <a:gd name="connsiteX48" fmla="*/ 69850 w 3352800"/>
                  <a:gd name="connsiteY48" fmla="*/ 1320800 h 1428750"/>
                  <a:gd name="connsiteX0" fmla="*/ 69850 w 3352800"/>
                  <a:gd name="connsiteY0" fmla="*/ 1320800 h 1428750"/>
                  <a:gd name="connsiteX1" fmla="*/ 0 w 3352800"/>
                  <a:gd name="connsiteY1" fmla="*/ 1193800 h 1428750"/>
                  <a:gd name="connsiteX2" fmla="*/ 19050 w 3352800"/>
                  <a:gd name="connsiteY2" fmla="*/ 1073150 h 1428750"/>
                  <a:gd name="connsiteX3" fmla="*/ 120650 w 3352800"/>
                  <a:gd name="connsiteY3" fmla="*/ 850900 h 1428750"/>
                  <a:gd name="connsiteX4" fmla="*/ 330200 w 3352800"/>
                  <a:gd name="connsiteY4" fmla="*/ 577850 h 1428750"/>
                  <a:gd name="connsiteX5" fmla="*/ 679450 w 3352800"/>
                  <a:gd name="connsiteY5" fmla="*/ 247650 h 1428750"/>
                  <a:gd name="connsiteX6" fmla="*/ 958850 w 3352800"/>
                  <a:gd name="connsiteY6" fmla="*/ 0 h 1428750"/>
                  <a:gd name="connsiteX7" fmla="*/ 1111250 w 3352800"/>
                  <a:gd name="connsiteY7" fmla="*/ 88900 h 1428750"/>
                  <a:gd name="connsiteX8" fmla="*/ 1270000 w 3352800"/>
                  <a:gd name="connsiteY8" fmla="*/ 311150 h 1428750"/>
                  <a:gd name="connsiteX9" fmla="*/ 1282700 w 3352800"/>
                  <a:gd name="connsiteY9" fmla="*/ 406400 h 1428750"/>
                  <a:gd name="connsiteX10" fmla="*/ 1079500 w 3352800"/>
                  <a:gd name="connsiteY10" fmla="*/ 615950 h 1428750"/>
                  <a:gd name="connsiteX11" fmla="*/ 876300 w 3352800"/>
                  <a:gd name="connsiteY11" fmla="*/ 749300 h 1428750"/>
                  <a:gd name="connsiteX12" fmla="*/ 800100 w 3352800"/>
                  <a:gd name="connsiteY12" fmla="*/ 800100 h 1428750"/>
                  <a:gd name="connsiteX13" fmla="*/ 939800 w 3352800"/>
                  <a:gd name="connsiteY13" fmla="*/ 806450 h 1428750"/>
                  <a:gd name="connsiteX14" fmla="*/ 1346200 w 3352800"/>
                  <a:gd name="connsiteY14" fmla="*/ 901700 h 1428750"/>
                  <a:gd name="connsiteX15" fmla="*/ 1778000 w 3352800"/>
                  <a:gd name="connsiteY15" fmla="*/ 996950 h 1428750"/>
                  <a:gd name="connsiteX16" fmla="*/ 2082800 w 3352800"/>
                  <a:gd name="connsiteY16" fmla="*/ 965200 h 1428750"/>
                  <a:gd name="connsiteX17" fmla="*/ 2419350 w 3352800"/>
                  <a:gd name="connsiteY17" fmla="*/ 869950 h 1428750"/>
                  <a:gd name="connsiteX18" fmla="*/ 2559050 w 3352800"/>
                  <a:gd name="connsiteY18" fmla="*/ 825500 h 1428750"/>
                  <a:gd name="connsiteX19" fmla="*/ 2609850 w 3352800"/>
                  <a:gd name="connsiteY19" fmla="*/ 800100 h 1428750"/>
                  <a:gd name="connsiteX20" fmla="*/ 2806700 w 3352800"/>
                  <a:gd name="connsiteY20" fmla="*/ 812800 h 1428750"/>
                  <a:gd name="connsiteX21" fmla="*/ 2889250 w 3352800"/>
                  <a:gd name="connsiteY21" fmla="*/ 819150 h 1428750"/>
                  <a:gd name="connsiteX22" fmla="*/ 2959100 w 3352800"/>
                  <a:gd name="connsiteY22" fmla="*/ 920750 h 1428750"/>
                  <a:gd name="connsiteX23" fmla="*/ 2984500 w 3352800"/>
                  <a:gd name="connsiteY23" fmla="*/ 971550 h 1428750"/>
                  <a:gd name="connsiteX24" fmla="*/ 2959100 w 3352800"/>
                  <a:gd name="connsiteY24" fmla="*/ 1028700 h 1428750"/>
                  <a:gd name="connsiteX25" fmla="*/ 2882900 w 3352800"/>
                  <a:gd name="connsiteY25" fmla="*/ 1022350 h 1428750"/>
                  <a:gd name="connsiteX26" fmla="*/ 2819400 w 3352800"/>
                  <a:gd name="connsiteY26" fmla="*/ 971550 h 1428750"/>
                  <a:gd name="connsiteX27" fmla="*/ 2692400 w 3352800"/>
                  <a:gd name="connsiteY27" fmla="*/ 996950 h 1428750"/>
                  <a:gd name="connsiteX28" fmla="*/ 2692400 w 3352800"/>
                  <a:gd name="connsiteY28" fmla="*/ 1041400 h 1428750"/>
                  <a:gd name="connsiteX29" fmla="*/ 2813050 w 3352800"/>
                  <a:gd name="connsiteY29" fmla="*/ 1219200 h 1428750"/>
                  <a:gd name="connsiteX30" fmla="*/ 2997200 w 3352800"/>
                  <a:gd name="connsiteY30" fmla="*/ 1225550 h 1428750"/>
                  <a:gd name="connsiteX31" fmla="*/ 3124200 w 3352800"/>
                  <a:gd name="connsiteY31" fmla="*/ 1263650 h 1428750"/>
                  <a:gd name="connsiteX32" fmla="*/ 3200400 w 3352800"/>
                  <a:gd name="connsiteY32" fmla="*/ 1263650 h 1428750"/>
                  <a:gd name="connsiteX33" fmla="*/ 3257550 w 3352800"/>
                  <a:gd name="connsiteY33" fmla="*/ 1219200 h 1428750"/>
                  <a:gd name="connsiteX34" fmla="*/ 3333750 w 3352800"/>
                  <a:gd name="connsiteY34" fmla="*/ 1225550 h 1428750"/>
                  <a:gd name="connsiteX35" fmla="*/ 3352800 w 3352800"/>
                  <a:gd name="connsiteY35" fmla="*/ 1231900 h 1428750"/>
                  <a:gd name="connsiteX36" fmla="*/ 3352800 w 3352800"/>
                  <a:gd name="connsiteY36" fmla="*/ 1282700 h 1428750"/>
                  <a:gd name="connsiteX37" fmla="*/ 3282950 w 3352800"/>
                  <a:gd name="connsiteY37" fmla="*/ 1358900 h 1428750"/>
                  <a:gd name="connsiteX38" fmla="*/ 3060700 w 3352800"/>
                  <a:gd name="connsiteY38" fmla="*/ 1416050 h 1428750"/>
                  <a:gd name="connsiteX39" fmla="*/ 2838450 w 3352800"/>
                  <a:gd name="connsiteY39" fmla="*/ 1416050 h 1428750"/>
                  <a:gd name="connsiteX40" fmla="*/ 2603500 w 3352800"/>
                  <a:gd name="connsiteY40" fmla="*/ 1428750 h 1428750"/>
                  <a:gd name="connsiteX41" fmla="*/ 2305050 w 3352800"/>
                  <a:gd name="connsiteY41" fmla="*/ 1428750 h 1428750"/>
                  <a:gd name="connsiteX42" fmla="*/ 2101850 w 3352800"/>
                  <a:gd name="connsiteY42" fmla="*/ 1403350 h 1428750"/>
                  <a:gd name="connsiteX43" fmla="*/ 1949450 w 3352800"/>
                  <a:gd name="connsiteY43" fmla="*/ 1409700 h 1428750"/>
                  <a:gd name="connsiteX44" fmla="*/ 1778000 w 3352800"/>
                  <a:gd name="connsiteY44" fmla="*/ 1390650 h 1428750"/>
                  <a:gd name="connsiteX45" fmla="*/ 1301750 w 3352800"/>
                  <a:gd name="connsiteY45" fmla="*/ 1390650 h 1428750"/>
                  <a:gd name="connsiteX46" fmla="*/ 635000 w 3352800"/>
                  <a:gd name="connsiteY46" fmla="*/ 1384300 h 1428750"/>
                  <a:gd name="connsiteX47" fmla="*/ 425450 w 3352800"/>
                  <a:gd name="connsiteY47" fmla="*/ 1358900 h 1428750"/>
                  <a:gd name="connsiteX48" fmla="*/ 69850 w 3352800"/>
                  <a:gd name="connsiteY48" fmla="*/ 1320800 h 1428750"/>
                  <a:gd name="connsiteX0" fmla="*/ 69850 w 3352800"/>
                  <a:gd name="connsiteY0" fmla="*/ 1320800 h 1428750"/>
                  <a:gd name="connsiteX1" fmla="*/ 0 w 3352800"/>
                  <a:gd name="connsiteY1" fmla="*/ 1193800 h 1428750"/>
                  <a:gd name="connsiteX2" fmla="*/ 19050 w 3352800"/>
                  <a:gd name="connsiteY2" fmla="*/ 1073150 h 1428750"/>
                  <a:gd name="connsiteX3" fmla="*/ 120650 w 3352800"/>
                  <a:gd name="connsiteY3" fmla="*/ 850900 h 1428750"/>
                  <a:gd name="connsiteX4" fmla="*/ 330200 w 3352800"/>
                  <a:gd name="connsiteY4" fmla="*/ 577850 h 1428750"/>
                  <a:gd name="connsiteX5" fmla="*/ 679450 w 3352800"/>
                  <a:gd name="connsiteY5" fmla="*/ 247650 h 1428750"/>
                  <a:gd name="connsiteX6" fmla="*/ 958850 w 3352800"/>
                  <a:gd name="connsiteY6" fmla="*/ 0 h 1428750"/>
                  <a:gd name="connsiteX7" fmla="*/ 1111250 w 3352800"/>
                  <a:gd name="connsiteY7" fmla="*/ 88900 h 1428750"/>
                  <a:gd name="connsiteX8" fmla="*/ 1270000 w 3352800"/>
                  <a:gd name="connsiteY8" fmla="*/ 311150 h 1428750"/>
                  <a:gd name="connsiteX9" fmla="*/ 1282700 w 3352800"/>
                  <a:gd name="connsiteY9" fmla="*/ 406400 h 1428750"/>
                  <a:gd name="connsiteX10" fmla="*/ 1079500 w 3352800"/>
                  <a:gd name="connsiteY10" fmla="*/ 615950 h 1428750"/>
                  <a:gd name="connsiteX11" fmla="*/ 876300 w 3352800"/>
                  <a:gd name="connsiteY11" fmla="*/ 749300 h 1428750"/>
                  <a:gd name="connsiteX12" fmla="*/ 800100 w 3352800"/>
                  <a:gd name="connsiteY12" fmla="*/ 800100 h 1428750"/>
                  <a:gd name="connsiteX13" fmla="*/ 939800 w 3352800"/>
                  <a:gd name="connsiteY13" fmla="*/ 806450 h 1428750"/>
                  <a:gd name="connsiteX14" fmla="*/ 1346200 w 3352800"/>
                  <a:gd name="connsiteY14" fmla="*/ 901700 h 1428750"/>
                  <a:gd name="connsiteX15" fmla="*/ 1778000 w 3352800"/>
                  <a:gd name="connsiteY15" fmla="*/ 996950 h 1428750"/>
                  <a:gd name="connsiteX16" fmla="*/ 2082800 w 3352800"/>
                  <a:gd name="connsiteY16" fmla="*/ 965200 h 1428750"/>
                  <a:gd name="connsiteX17" fmla="*/ 2419350 w 3352800"/>
                  <a:gd name="connsiteY17" fmla="*/ 869950 h 1428750"/>
                  <a:gd name="connsiteX18" fmla="*/ 2559050 w 3352800"/>
                  <a:gd name="connsiteY18" fmla="*/ 825500 h 1428750"/>
                  <a:gd name="connsiteX19" fmla="*/ 2609850 w 3352800"/>
                  <a:gd name="connsiteY19" fmla="*/ 800100 h 1428750"/>
                  <a:gd name="connsiteX20" fmla="*/ 2806700 w 3352800"/>
                  <a:gd name="connsiteY20" fmla="*/ 812800 h 1428750"/>
                  <a:gd name="connsiteX21" fmla="*/ 2889250 w 3352800"/>
                  <a:gd name="connsiteY21" fmla="*/ 819150 h 1428750"/>
                  <a:gd name="connsiteX22" fmla="*/ 2959100 w 3352800"/>
                  <a:gd name="connsiteY22" fmla="*/ 920750 h 1428750"/>
                  <a:gd name="connsiteX23" fmla="*/ 2959100 w 3352800"/>
                  <a:gd name="connsiteY23" fmla="*/ 1028700 h 1428750"/>
                  <a:gd name="connsiteX24" fmla="*/ 2882900 w 3352800"/>
                  <a:gd name="connsiteY24" fmla="*/ 1022350 h 1428750"/>
                  <a:gd name="connsiteX25" fmla="*/ 2819400 w 3352800"/>
                  <a:gd name="connsiteY25" fmla="*/ 971550 h 1428750"/>
                  <a:gd name="connsiteX26" fmla="*/ 2692400 w 3352800"/>
                  <a:gd name="connsiteY26" fmla="*/ 996950 h 1428750"/>
                  <a:gd name="connsiteX27" fmla="*/ 2692400 w 3352800"/>
                  <a:gd name="connsiteY27" fmla="*/ 1041400 h 1428750"/>
                  <a:gd name="connsiteX28" fmla="*/ 2813050 w 3352800"/>
                  <a:gd name="connsiteY28" fmla="*/ 1219200 h 1428750"/>
                  <a:gd name="connsiteX29" fmla="*/ 2997200 w 3352800"/>
                  <a:gd name="connsiteY29" fmla="*/ 1225550 h 1428750"/>
                  <a:gd name="connsiteX30" fmla="*/ 3124200 w 3352800"/>
                  <a:gd name="connsiteY30" fmla="*/ 1263650 h 1428750"/>
                  <a:gd name="connsiteX31" fmla="*/ 3200400 w 3352800"/>
                  <a:gd name="connsiteY31" fmla="*/ 1263650 h 1428750"/>
                  <a:gd name="connsiteX32" fmla="*/ 3257550 w 3352800"/>
                  <a:gd name="connsiteY32" fmla="*/ 1219200 h 1428750"/>
                  <a:gd name="connsiteX33" fmla="*/ 3333750 w 3352800"/>
                  <a:gd name="connsiteY33" fmla="*/ 1225550 h 1428750"/>
                  <a:gd name="connsiteX34" fmla="*/ 3352800 w 3352800"/>
                  <a:gd name="connsiteY34" fmla="*/ 1231900 h 1428750"/>
                  <a:gd name="connsiteX35" fmla="*/ 3352800 w 3352800"/>
                  <a:gd name="connsiteY35" fmla="*/ 1282700 h 1428750"/>
                  <a:gd name="connsiteX36" fmla="*/ 3282950 w 3352800"/>
                  <a:gd name="connsiteY36" fmla="*/ 1358900 h 1428750"/>
                  <a:gd name="connsiteX37" fmla="*/ 3060700 w 3352800"/>
                  <a:gd name="connsiteY37" fmla="*/ 1416050 h 1428750"/>
                  <a:gd name="connsiteX38" fmla="*/ 2838450 w 3352800"/>
                  <a:gd name="connsiteY38" fmla="*/ 1416050 h 1428750"/>
                  <a:gd name="connsiteX39" fmla="*/ 2603500 w 3352800"/>
                  <a:gd name="connsiteY39" fmla="*/ 1428750 h 1428750"/>
                  <a:gd name="connsiteX40" fmla="*/ 2305050 w 3352800"/>
                  <a:gd name="connsiteY40" fmla="*/ 1428750 h 1428750"/>
                  <a:gd name="connsiteX41" fmla="*/ 2101850 w 3352800"/>
                  <a:gd name="connsiteY41" fmla="*/ 1403350 h 1428750"/>
                  <a:gd name="connsiteX42" fmla="*/ 1949450 w 3352800"/>
                  <a:gd name="connsiteY42" fmla="*/ 1409700 h 1428750"/>
                  <a:gd name="connsiteX43" fmla="*/ 1778000 w 3352800"/>
                  <a:gd name="connsiteY43" fmla="*/ 1390650 h 1428750"/>
                  <a:gd name="connsiteX44" fmla="*/ 1301750 w 3352800"/>
                  <a:gd name="connsiteY44" fmla="*/ 1390650 h 1428750"/>
                  <a:gd name="connsiteX45" fmla="*/ 635000 w 3352800"/>
                  <a:gd name="connsiteY45" fmla="*/ 1384300 h 1428750"/>
                  <a:gd name="connsiteX46" fmla="*/ 425450 w 3352800"/>
                  <a:gd name="connsiteY46" fmla="*/ 1358900 h 1428750"/>
                  <a:gd name="connsiteX47" fmla="*/ 69850 w 3352800"/>
                  <a:gd name="connsiteY47" fmla="*/ 1320800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352800" h="1428750">
                    <a:moveTo>
                      <a:pt x="69850" y="1320800"/>
                    </a:moveTo>
                    <a:lnTo>
                      <a:pt x="0" y="1193800"/>
                    </a:lnTo>
                    <a:lnTo>
                      <a:pt x="19050" y="1073150"/>
                    </a:lnTo>
                    <a:lnTo>
                      <a:pt x="120650" y="850900"/>
                    </a:lnTo>
                    <a:lnTo>
                      <a:pt x="330200" y="577850"/>
                    </a:lnTo>
                    <a:lnTo>
                      <a:pt x="679450" y="247650"/>
                    </a:lnTo>
                    <a:lnTo>
                      <a:pt x="958850" y="0"/>
                    </a:lnTo>
                    <a:lnTo>
                      <a:pt x="1111250" y="88900"/>
                    </a:lnTo>
                    <a:lnTo>
                      <a:pt x="1270000" y="311150"/>
                    </a:lnTo>
                    <a:lnTo>
                      <a:pt x="1282700" y="406400"/>
                    </a:lnTo>
                    <a:lnTo>
                      <a:pt x="1079500" y="615950"/>
                    </a:lnTo>
                    <a:lnTo>
                      <a:pt x="876300" y="749300"/>
                    </a:lnTo>
                    <a:lnTo>
                      <a:pt x="800100" y="800100"/>
                    </a:lnTo>
                    <a:lnTo>
                      <a:pt x="939800" y="806450"/>
                    </a:lnTo>
                    <a:lnTo>
                      <a:pt x="1346200" y="901700"/>
                    </a:lnTo>
                    <a:cubicBezTo>
                      <a:pt x="1490033" y="933901"/>
                      <a:pt x="1630606" y="996950"/>
                      <a:pt x="1778000" y="996950"/>
                    </a:cubicBezTo>
                    <a:lnTo>
                      <a:pt x="2082800" y="965200"/>
                    </a:lnTo>
                    <a:lnTo>
                      <a:pt x="2419350" y="869950"/>
                    </a:lnTo>
                    <a:lnTo>
                      <a:pt x="2559050" y="825500"/>
                    </a:lnTo>
                    <a:lnTo>
                      <a:pt x="2609850" y="800100"/>
                    </a:lnTo>
                    <a:lnTo>
                      <a:pt x="2806700" y="812800"/>
                    </a:lnTo>
                    <a:lnTo>
                      <a:pt x="2889250" y="819150"/>
                    </a:lnTo>
                    <a:lnTo>
                      <a:pt x="2959100" y="920750"/>
                    </a:lnTo>
                    <a:cubicBezTo>
                      <a:pt x="2970742" y="955675"/>
                      <a:pt x="2971800" y="1011767"/>
                      <a:pt x="2959100" y="1028700"/>
                    </a:cubicBezTo>
                    <a:lnTo>
                      <a:pt x="2882900" y="1022350"/>
                    </a:lnTo>
                    <a:lnTo>
                      <a:pt x="2819400" y="971550"/>
                    </a:lnTo>
                    <a:lnTo>
                      <a:pt x="2692400" y="996950"/>
                    </a:lnTo>
                    <a:lnTo>
                      <a:pt x="2692400" y="1041400"/>
                    </a:lnTo>
                    <a:lnTo>
                      <a:pt x="2813050" y="1219200"/>
                    </a:lnTo>
                    <a:lnTo>
                      <a:pt x="2997200" y="1225550"/>
                    </a:lnTo>
                    <a:lnTo>
                      <a:pt x="3124200" y="1263650"/>
                    </a:lnTo>
                    <a:lnTo>
                      <a:pt x="3200400" y="1263650"/>
                    </a:lnTo>
                    <a:lnTo>
                      <a:pt x="3257550" y="1219200"/>
                    </a:lnTo>
                    <a:lnTo>
                      <a:pt x="3333750" y="1225550"/>
                    </a:lnTo>
                    <a:lnTo>
                      <a:pt x="3352800" y="1231900"/>
                    </a:lnTo>
                    <a:lnTo>
                      <a:pt x="3352800" y="1282700"/>
                    </a:lnTo>
                    <a:lnTo>
                      <a:pt x="3282950" y="1358900"/>
                    </a:lnTo>
                    <a:lnTo>
                      <a:pt x="3060700" y="1416050"/>
                    </a:lnTo>
                    <a:lnTo>
                      <a:pt x="2838450" y="1416050"/>
                    </a:lnTo>
                    <a:lnTo>
                      <a:pt x="2603500" y="1428750"/>
                    </a:lnTo>
                    <a:lnTo>
                      <a:pt x="2305050" y="1428750"/>
                    </a:lnTo>
                    <a:lnTo>
                      <a:pt x="2101850" y="1403350"/>
                    </a:lnTo>
                    <a:lnTo>
                      <a:pt x="1949450" y="1409700"/>
                    </a:lnTo>
                    <a:lnTo>
                      <a:pt x="1778000" y="1390650"/>
                    </a:lnTo>
                    <a:lnTo>
                      <a:pt x="1301750" y="1390650"/>
                    </a:lnTo>
                    <a:lnTo>
                      <a:pt x="635000" y="1384300"/>
                    </a:lnTo>
                    <a:lnTo>
                      <a:pt x="425450" y="1358900"/>
                    </a:lnTo>
                    <a:lnTo>
                      <a:pt x="69850" y="132080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31" name="Group 171"/>
            <p:cNvGrpSpPr/>
            <p:nvPr/>
          </p:nvGrpSpPr>
          <p:grpSpPr>
            <a:xfrm>
              <a:off x="4038603" y="3398568"/>
              <a:ext cx="2133601" cy="1554438"/>
              <a:chOff x="3886200" y="1757318"/>
              <a:chExt cx="1230247" cy="896298"/>
            </a:xfrm>
            <a:effectLst>
              <a:outerShdw blurRad="190500" dist="177800" dir="444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Freeform 172"/>
              <p:cNvSpPr/>
              <p:nvPr/>
            </p:nvSpPr>
            <p:spPr>
              <a:xfrm>
                <a:off x="4280710" y="1836912"/>
                <a:ext cx="813244" cy="738841"/>
              </a:xfrm>
              <a:custGeom>
                <a:avLst/>
                <a:gdLst>
                  <a:gd name="connsiteX0" fmla="*/ 0 w 1492250"/>
                  <a:gd name="connsiteY0" fmla="*/ 0 h 1355725"/>
                  <a:gd name="connsiteX1" fmla="*/ 57150 w 1492250"/>
                  <a:gd name="connsiteY1" fmla="*/ 9525 h 1355725"/>
                  <a:gd name="connsiteX2" fmla="*/ 73025 w 1492250"/>
                  <a:gd name="connsiteY2" fmla="*/ 50800 h 1355725"/>
                  <a:gd name="connsiteX3" fmla="*/ 346075 w 1492250"/>
                  <a:gd name="connsiteY3" fmla="*/ 1044575 h 1355725"/>
                  <a:gd name="connsiteX4" fmla="*/ 911225 w 1492250"/>
                  <a:gd name="connsiteY4" fmla="*/ 1028700 h 1355725"/>
                  <a:gd name="connsiteX5" fmla="*/ 1492250 w 1492250"/>
                  <a:gd name="connsiteY5" fmla="*/ 1355725 h 1355725"/>
                  <a:gd name="connsiteX6" fmla="*/ 441325 w 1492250"/>
                  <a:gd name="connsiteY6" fmla="*/ 1339850 h 1355725"/>
                  <a:gd name="connsiteX7" fmla="*/ 396875 w 1492250"/>
                  <a:gd name="connsiteY7" fmla="*/ 1355725 h 1355725"/>
                  <a:gd name="connsiteX8" fmla="*/ 34925 w 1492250"/>
                  <a:gd name="connsiteY8" fmla="*/ 44450 h 1355725"/>
                  <a:gd name="connsiteX9" fmla="*/ 0 w 1492250"/>
                  <a:gd name="connsiteY9" fmla="*/ 0 h 135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250" h="1355725">
                    <a:moveTo>
                      <a:pt x="0" y="0"/>
                    </a:moveTo>
                    <a:lnTo>
                      <a:pt x="57150" y="9525"/>
                    </a:lnTo>
                    <a:lnTo>
                      <a:pt x="73025" y="50800"/>
                    </a:lnTo>
                    <a:lnTo>
                      <a:pt x="346075" y="1044575"/>
                    </a:lnTo>
                    <a:lnTo>
                      <a:pt x="911225" y="1028700"/>
                    </a:lnTo>
                    <a:lnTo>
                      <a:pt x="1492250" y="1355725"/>
                    </a:lnTo>
                    <a:lnTo>
                      <a:pt x="441325" y="1339850"/>
                    </a:lnTo>
                    <a:lnTo>
                      <a:pt x="396875" y="1355725"/>
                    </a:lnTo>
                    <a:lnTo>
                      <a:pt x="34925" y="44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0" name="Freeform 173"/>
              <p:cNvSpPr/>
              <p:nvPr/>
            </p:nvSpPr>
            <p:spPr>
              <a:xfrm>
                <a:off x="3886200" y="1769430"/>
                <a:ext cx="1230247" cy="884186"/>
              </a:xfrm>
              <a:custGeom>
                <a:avLst/>
                <a:gdLst>
                  <a:gd name="connsiteX0" fmla="*/ 187325 w 2257425"/>
                  <a:gd name="connsiteY0" fmla="*/ 41275 h 1622425"/>
                  <a:gd name="connsiteX1" fmla="*/ 28575 w 2257425"/>
                  <a:gd name="connsiteY1" fmla="*/ 0 h 1622425"/>
                  <a:gd name="connsiteX2" fmla="*/ 0 w 2257425"/>
                  <a:gd name="connsiteY2" fmla="*/ 22225 h 1622425"/>
                  <a:gd name="connsiteX3" fmla="*/ 330200 w 2257425"/>
                  <a:gd name="connsiteY3" fmla="*/ 1120775 h 1622425"/>
                  <a:gd name="connsiteX4" fmla="*/ 304800 w 2257425"/>
                  <a:gd name="connsiteY4" fmla="*/ 1143000 h 1622425"/>
                  <a:gd name="connsiteX5" fmla="*/ 311150 w 2257425"/>
                  <a:gd name="connsiteY5" fmla="*/ 1238250 h 1622425"/>
                  <a:gd name="connsiteX6" fmla="*/ 1089025 w 2257425"/>
                  <a:gd name="connsiteY6" fmla="*/ 1622425 h 1622425"/>
                  <a:gd name="connsiteX7" fmla="*/ 2251075 w 2257425"/>
                  <a:gd name="connsiteY7" fmla="*/ 1603375 h 1622425"/>
                  <a:gd name="connsiteX8" fmla="*/ 2257425 w 2257425"/>
                  <a:gd name="connsiteY8" fmla="*/ 1504950 h 1622425"/>
                  <a:gd name="connsiteX9" fmla="*/ 1104900 w 2257425"/>
                  <a:gd name="connsiteY9" fmla="*/ 1511300 h 1622425"/>
                  <a:gd name="connsiteX10" fmla="*/ 320675 w 2257425"/>
                  <a:gd name="connsiteY10" fmla="*/ 1155700 h 1622425"/>
                  <a:gd name="connsiteX11" fmla="*/ 349250 w 2257425"/>
                  <a:gd name="connsiteY11" fmla="*/ 1130300 h 1622425"/>
                  <a:gd name="connsiteX12" fmla="*/ 1060450 w 2257425"/>
                  <a:gd name="connsiteY12" fmla="*/ 1450975 h 1622425"/>
                  <a:gd name="connsiteX13" fmla="*/ 704850 w 2257425"/>
                  <a:gd name="connsiteY13" fmla="*/ 209550 h 1622425"/>
                  <a:gd name="connsiteX14" fmla="*/ 666750 w 2257425"/>
                  <a:gd name="connsiteY14" fmla="*/ 152400 h 1622425"/>
                  <a:gd name="connsiteX15" fmla="*/ 187325 w 2257425"/>
                  <a:gd name="connsiteY15" fmla="*/ 41275 h 162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57425" h="1622425">
                    <a:moveTo>
                      <a:pt x="187325" y="41275"/>
                    </a:moveTo>
                    <a:lnTo>
                      <a:pt x="28575" y="0"/>
                    </a:lnTo>
                    <a:lnTo>
                      <a:pt x="0" y="22225"/>
                    </a:lnTo>
                    <a:lnTo>
                      <a:pt x="330200" y="1120775"/>
                    </a:lnTo>
                    <a:lnTo>
                      <a:pt x="304800" y="1143000"/>
                    </a:lnTo>
                    <a:lnTo>
                      <a:pt x="311150" y="1238250"/>
                    </a:lnTo>
                    <a:lnTo>
                      <a:pt x="1089025" y="1622425"/>
                    </a:lnTo>
                    <a:lnTo>
                      <a:pt x="2251075" y="1603375"/>
                    </a:lnTo>
                    <a:lnTo>
                      <a:pt x="2257425" y="1504950"/>
                    </a:lnTo>
                    <a:lnTo>
                      <a:pt x="1104900" y="1511300"/>
                    </a:lnTo>
                    <a:lnTo>
                      <a:pt x="320675" y="1155700"/>
                    </a:lnTo>
                    <a:lnTo>
                      <a:pt x="349250" y="1130300"/>
                    </a:lnTo>
                    <a:lnTo>
                      <a:pt x="1060450" y="1450975"/>
                    </a:lnTo>
                    <a:lnTo>
                      <a:pt x="704850" y="209550"/>
                    </a:lnTo>
                    <a:lnTo>
                      <a:pt x="666750" y="152400"/>
                    </a:lnTo>
                    <a:lnTo>
                      <a:pt x="187325" y="41275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1" name="Freeform 174"/>
              <p:cNvSpPr/>
              <p:nvPr/>
            </p:nvSpPr>
            <p:spPr>
              <a:xfrm>
                <a:off x="3886200" y="1757318"/>
                <a:ext cx="1228517" cy="837468"/>
              </a:xfrm>
              <a:custGeom>
                <a:avLst/>
                <a:gdLst>
                  <a:gd name="connsiteX0" fmla="*/ 0 w 2254250"/>
                  <a:gd name="connsiteY0" fmla="*/ 60325 h 1555750"/>
                  <a:gd name="connsiteX1" fmla="*/ 9525 w 2254250"/>
                  <a:gd name="connsiteY1" fmla="*/ 0 h 1555750"/>
                  <a:gd name="connsiteX2" fmla="*/ 727075 w 2254250"/>
                  <a:gd name="connsiteY2" fmla="*/ 161925 h 1555750"/>
                  <a:gd name="connsiteX3" fmla="*/ 758825 w 2254250"/>
                  <a:gd name="connsiteY3" fmla="*/ 212725 h 1555750"/>
                  <a:gd name="connsiteX4" fmla="*/ 1123950 w 2254250"/>
                  <a:gd name="connsiteY4" fmla="*/ 1517650 h 1555750"/>
                  <a:gd name="connsiteX5" fmla="*/ 1168400 w 2254250"/>
                  <a:gd name="connsiteY5" fmla="*/ 1498600 h 1555750"/>
                  <a:gd name="connsiteX6" fmla="*/ 2203450 w 2254250"/>
                  <a:gd name="connsiteY6" fmla="*/ 1504950 h 1555750"/>
                  <a:gd name="connsiteX7" fmla="*/ 2254250 w 2254250"/>
                  <a:gd name="connsiteY7" fmla="*/ 1546225 h 1555750"/>
                  <a:gd name="connsiteX8" fmla="*/ 1098550 w 2254250"/>
                  <a:gd name="connsiteY8" fmla="*/ 1555750 h 1555750"/>
                  <a:gd name="connsiteX9" fmla="*/ 311150 w 2254250"/>
                  <a:gd name="connsiteY9" fmla="*/ 1196975 h 1555750"/>
                  <a:gd name="connsiteX10" fmla="*/ 346075 w 2254250"/>
                  <a:gd name="connsiteY10" fmla="*/ 1162050 h 1555750"/>
                  <a:gd name="connsiteX11" fmla="*/ 1054100 w 2254250"/>
                  <a:gd name="connsiteY11" fmla="*/ 1489075 h 1555750"/>
                  <a:gd name="connsiteX12" fmla="*/ 698500 w 2254250"/>
                  <a:gd name="connsiteY12" fmla="*/ 244475 h 1555750"/>
                  <a:gd name="connsiteX13" fmla="*/ 663575 w 2254250"/>
                  <a:gd name="connsiteY13" fmla="*/ 200025 h 1555750"/>
                  <a:gd name="connsiteX14" fmla="*/ 0 w 2254250"/>
                  <a:gd name="connsiteY14" fmla="*/ 60325 h 1555750"/>
                  <a:gd name="connsiteX0" fmla="*/ 0 w 2254250"/>
                  <a:gd name="connsiteY0" fmla="*/ 60325 h 1555750"/>
                  <a:gd name="connsiteX1" fmla="*/ 9525 w 2254250"/>
                  <a:gd name="connsiteY1" fmla="*/ 0 h 1555750"/>
                  <a:gd name="connsiteX2" fmla="*/ 727075 w 2254250"/>
                  <a:gd name="connsiteY2" fmla="*/ 161925 h 1555750"/>
                  <a:gd name="connsiteX3" fmla="*/ 758825 w 2254250"/>
                  <a:gd name="connsiteY3" fmla="*/ 212725 h 1555750"/>
                  <a:gd name="connsiteX4" fmla="*/ 1123950 w 2254250"/>
                  <a:gd name="connsiteY4" fmla="*/ 1517650 h 1555750"/>
                  <a:gd name="connsiteX5" fmla="*/ 1168400 w 2254250"/>
                  <a:gd name="connsiteY5" fmla="*/ 1498600 h 1555750"/>
                  <a:gd name="connsiteX6" fmla="*/ 2203450 w 2254250"/>
                  <a:gd name="connsiteY6" fmla="*/ 1504950 h 1555750"/>
                  <a:gd name="connsiteX7" fmla="*/ 2254250 w 2254250"/>
                  <a:gd name="connsiteY7" fmla="*/ 1546225 h 1555750"/>
                  <a:gd name="connsiteX8" fmla="*/ 1098550 w 2254250"/>
                  <a:gd name="connsiteY8" fmla="*/ 1555750 h 1555750"/>
                  <a:gd name="connsiteX9" fmla="*/ 311150 w 2254250"/>
                  <a:gd name="connsiteY9" fmla="*/ 1196975 h 1555750"/>
                  <a:gd name="connsiteX10" fmla="*/ 346075 w 2254250"/>
                  <a:gd name="connsiteY10" fmla="*/ 1162050 h 1555750"/>
                  <a:gd name="connsiteX11" fmla="*/ 1054100 w 2254250"/>
                  <a:gd name="connsiteY11" fmla="*/ 1489075 h 1555750"/>
                  <a:gd name="connsiteX12" fmla="*/ 698500 w 2254250"/>
                  <a:gd name="connsiteY12" fmla="*/ 244475 h 1555750"/>
                  <a:gd name="connsiteX13" fmla="*/ 663575 w 2254250"/>
                  <a:gd name="connsiteY13" fmla="*/ 200025 h 1555750"/>
                  <a:gd name="connsiteX14" fmla="*/ 0 w 2254250"/>
                  <a:gd name="connsiteY14" fmla="*/ 60325 h 1555750"/>
                  <a:gd name="connsiteX0" fmla="*/ 0 w 2254250"/>
                  <a:gd name="connsiteY0" fmla="*/ 60325 h 1555750"/>
                  <a:gd name="connsiteX1" fmla="*/ 9525 w 2254250"/>
                  <a:gd name="connsiteY1" fmla="*/ 0 h 1555750"/>
                  <a:gd name="connsiteX2" fmla="*/ 727075 w 2254250"/>
                  <a:gd name="connsiteY2" fmla="*/ 161925 h 1555750"/>
                  <a:gd name="connsiteX3" fmla="*/ 758825 w 2254250"/>
                  <a:gd name="connsiteY3" fmla="*/ 212725 h 1555750"/>
                  <a:gd name="connsiteX4" fmla="*/ 1123950 w 2254250"/>
                  <a:gd name="connsiteY4" fmla="*/ 1517650 h 1555750"/>
                  <a:gd name="connsiteX5" fmla="*/ 1168400 w 2254250"/>
                  <a:gd name="connsiteY5" fmla="*/ 1498600 h 1555750"/>
                  <a:gd name="connsiteX6" fmla="*/ 2203450 w 2254250"/>
                  <a:gd name="connsiteY6" fmla="*/ 1504950 h 1555750"/>
                  <a:gd name="connsiteX7" fmla="*/ 2254250 w 2254250"/>
                  <a:gd name="connsiteY7" fmla="*/ 1546225 h 1555750"/>
                  <a:gd name="connsiteX8" fmla="*/ 1098550 w 2254250"/>
                  <a:gd name="connsiteY8" fmla="*/ 1555750 h 1555750"/>
                  <a:gd name="connsiteX9" fmla="*/ 311150 w 2254250"/>
                  <a:gd name="connsiteY9" fmla="*/ 1196975 h 1555750"/>
                  <a:gd name="connsiteX10" fmla="*/ 346075 w 2254250"/>
                  <a:gd name="connsiteY10" fmla="*/ 1162050 h 1555750"/>
                  <a:gd name="connsiteX11" fmla="*/ 1054100 w 2254250"/>
                  <a:gd name="connsiteY11" fmla="*/ 1489075 h 1555750"/>
                  <a:gd name="connsiteX12" fmla="*/ 698500 w 2254250"/>
                  <a:gd name="connsiteY12" fmla="*/ 244475 h 1555750"/>
                  <a:gd name="connsiteX13" fmla="*/ 663575 w 2254250"/>
                  <a:gd name="connsiteY13" fmla="*/ 200025 h 1555750"/>
                  <a:gd name="connsiteX14" fmla="*/ 0 w 2254250"/>
                  <a:gd name="connsiteY14" fmla="*/ 60325 h 1555750"/>
                  <a:gd name="connsiteX0" fmla="*/ 0 w 2254250"/>
                  <a:gd name="connsiteY0" fmla="*/ 60325 h 1555750"/>
                  <a:gd name="connsiteX1" fmla="*/ 9525 w 2254250"/>
                  <a:gd name="connsiteY1" fmla="*/ 0 h 1555750"/>
                  <a:gd name="connsiteX2" fmla="*/ 727075 w 2254250"/>
                  <a:gd name="connsiteY2" fmla="*/ 161925 h 1555750"/>
                  <a:gd name="connsiteX3" fmla="*/ 758825 w 2254250"/>
                  <a:gd name="connsiteY3" fmla="*/ 212725 h 1555750"/>
                  <a:gd name="connsiteX4" fmla="*/ 1123950 w 2254250"/>
                  <a:gd name="connsiteY4" fmla="*/ 1517650 h 1555750"/>
                  <a:gd name="connsiteX5" fmla="*/ 1168400 w 2254250"/>
                  <a:gd name="connsiteY5" fmla="*/ 1498600 h 1555750"/>
                  <a:gd name="connsiteX6" fmla="*/ 2203450 w 2254250"/>
                  <a:gd name="connsiteY6" fmla="*/ 1504950 h 1555750"/>
                  <a:gd name="connsiteX7" fmla="*/ 2254250 w 2254250"/>
                  <a:gd name="connsiteY7" fmla="*/ 1546225 h 1555750"/>
                  <a:gd name="connsiteX8" fmla="*/ 1098550 w 2254250"/>
                  <a:gd name="connsiteY8" fmla="*/ 1555750 h 1555750"/>
                  <a:gd name="connsiteX9" fmla="*/ 311150 w 2254250"/>
                  <a:gd name="connsiteY9" fmla="*/ 1196975 h 1555750"/>
                  <a:gd name="connsiteX10" fmla="*/ 346075 w 2254250"/>
                  <a:gd name="connsiteY10" fmla="*/ 1162050 h 1555750"/>
                  <a:gd name="connsiteX11" fmla="*/ 1054100 w 2254250"/>
                  <a:gd name="connsiteY11" fmla="*/ 1489075 h 1555750"/>
                  <a:gd name="connsiteX12" fmla="*/ 698500 w 2254250"/>
                  <a:gd name="connsiteY12" fmla="*/ 244475 h 1555750"/>
                  <a:gd name="connsiteX13" fmla="*/ 663575 w 2254250"/>
                  <a:gd name="connsiteY13" fmla="*/ 200025 h 1555750"/>
                  <a:gd name="connsiteX14" fmla="*/ 0 w 2254250"/>
                  <a:gd name="connsiteY14" fmla="*/ 60325 h 1555750"/>
                  <a:gd name="connsiteX0" fmla="*/ 0 w 2254250"/>
                  <a:gd name="connsiteY0" fmla="*/ 41275 h 1536700"/>
                  <a:gd name="connsiteX1" fmla="*/ 25400 w 2254250"/>
                  <a:gd name="connsiteY1" fmla="*/ 0 h 1536700"/>
                  <a:gd name="connsiteX2" fmla="*/ 727075 w 2254250"/>
                  <a:gd name="connsiteY2" fmla="*/ 142875 h 1536700"/>
                  <a:gd name="connsiteX3" fmla="*/ 758825 w 2254250"/>
                  <a:gd name="connsiteY3" fmla="*/ 193675 h 1536700"/>
                  <a:gd name="connsiteX4" fmla="*/ 1123950 w 2254250"/>
                  <a:gd name="connsiteY4" fmla="*/ 1498600 h 1536700"/>
                  <a:gd name="connsiteX5" fmla="*/ 1168400 w 2254250"/>
                  <a:gd name="connsiteY5" fmla="*/ 1479550 h 1536700"/>
                  <a:gd name="connsiteX6" fmla="*/ 2203450 w 2254250"/>
                  <a:gd name="connsiteY6" fmla="*/ 1485900 h 1536700"/>
                  <a:gd name="connsiteX7" fmla="*/ 2254250 w 2254250"/>
                  <a:gd name="connsiteY7" fmla="*/ 1527175 h 1536700"/>
                  <a:gd name="connsiteX8" fmla="*/ 1098550 w 2254250"/>
                  <a:gd name="connsiteY8" fmla="*/ 1536700 h 1536700"/>
                  <a:gd name="connsiteX9" fmla="*/ 311150 w 2254250"/>
                  <a:gd name="connsiteY9" fmla="*/ 1177925 h 1536700"/>
                  <a:gd name="connsiteX10" fmla="*/ 346075 w 2254250"/>
                  <a:gd name="connsiteY10" fmla="*/ 1143000 h 1536700"/>
                  <a:gd name="connsiteX11" fmla="*/ 1054100 w 2254250"/>
                  <a:gd name="connsiteY11" fmla="*/ 1470025 h 1536700"/>
                  <a:gd name="connsiteX12" fmla="*/ 698500 w 2254250"/>
                  <a:gd name="connsiteY12" fmla="*/ 225425 h 1536700"/>
                  <a:gd name="connsiteX13" fmla="*/ 663575 w 2254250"/>
                  <a:gd name="connsiteY13" fmla="*/ 180975 h 1536700"/>
                  <a:gd name="connsiteX14" fmla="*/ 0 w 2254250"/>
                  <a:gd name="connsiteY14" fmla="*/ 41275 h 153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54250" h="1536700">
                    <a:moveTo>
                      <a:pt x="0" y="41275"/>
                    </a:moveTo>
                    <a:lnTo>
                      <a:pt x="25400" y="0"/>
                    </a:lnTo>
                    <a:lnTo>
                      <a:pt x="727075" y="142875"/>
                    </a:lnTo>
                    <a:lnTo>
                      <a:pt x="758825" y="193675"/>
                    </a:lnTo>
                    <a:lnTo>
                      <a:pt x="1123950" y="1498600"/>
                    </a:lnTo>
                    <a:lnTo>
                      <a:pt x="1168400" y="1479550"/>
                    </a:lnTo>
                    <a:lnTo>
                      <a:pt x="2203450" y="1485900"/>
                    </a:lnTo>
                    <a:lnTo>
                      <a:pt x="2254250" y="1527175"/>
                    </a:lnTo>
                    <a:lnTo>
                      <a:pt x="1098550" y="1536700"/>
                    </a:lnTo>
                    <a:lnTo>
                      <a:pt x="311150" y="1177925"/>
                    </a:lnTo>
                    <a:lnTo>
                      <a:pt x="346075" y="1143000"/>
                    </a:lnTo>
                    <a:lnTo>
                      <a:pt x="1054100" y="1470025"/>
                    </a:lnTo>
                    <a:cubicBezTo>
                      <a:pt x="934589" y="1055439"/>
                      <a:pt x="762332" y="450850"/>
                      <a:pt x="698500" y="225425"/>
                    </a:cubicBezTo>
                    <a:lnTo>
                      <a:pt x="663575" y="180975"/>
                    </a:lnTo>
                    <a:lnTo>
                      <a:pt x="0" y="41275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32" name="Group 175"/>
            <p:cNvGrpSpPr>
              <a:grpSpLocks/>
            </p:cNvGrpSpPr>
            <p:nvPr/>
          </p:nvGrpSpPr>
          <p:grpSpPr bwMode="auto">
            <a:xfrm>
              <a:off x="5128107" y="2440830"/>
              <a:ext cx="2425252" cy="2283570"/>
              <a:chOff x="5128107" y="2440830"/>
              <a:chExt cx="2425252" cy="2283570"/>
            </a:xfrm>
          </p:grpSpPr>
          <p:sp>
            <p:nvSpPr>
              <p:cNvPr id="33" name="Freeform 176"/>
              <p:cNvSpPr/>
              <p:nvPr/>
            </p:nvSpPr>
            <p:spPr>
              <a:xfrm>
                <a:off x="6344757" y="3134851"/>
                <a:ext cx="322810" cy="941814"/>
              </a:xfrm>
              <a:custGeom>
                <a:avLst/>
                <a:gdLst>
                  <a:gd name="connsiteX0" fmla="*/ 0 w 676275"/>
                  <a:gd name="connsiteY0" fmla="*/ 400050 h 1928813"/>
                  <a:gd name="connsiteX1" fmla="*/ 42862 w 676275"/>
                  <a:gd name="connsiteY1" fmla="*/ 476250 h 1928813"/>
                  <a:gd name="connsiteX2" fmla="*/ 166687 w 676275"/>
                  <a:gd name="connsiteY2" fmla="*/ 757238 h 1928813"/>
                  <a:gd name="connsiteX3" fmla="*/ 166687 w 676275"/>
                  <a:gd name="connsiteY3" fmla="*/ 823913 h 1928813"/>
                  <a:gd name="connsiteX4" fmla="*/ 76200 w 676275"/>
                  <a:gd name="connsiteY4" fmla="*/ 904875 h 1928813"/>
                  <a:gd name="connsiteX5" fmla="*/ 42862 w 676275"/>
                  <a:gd name="connsiteY5" fmla="*/ 1019175 h 1928813"/>
                  <a:gd name="connsiteX6" fmla="*/ 47625 w 676275"/>
                  <a:gd name="connsiteY6" fmla="*/ 1128713 h 1928813"/>
                  <a:gd name="connsiteX7" fmla="*/ 100012 w 676275"/>
                  <a:gd name="connsiteY7" fmla="*/ 1500188 h 1928813"/>
                  <a:gd name="connsiteX8" fmla="*/ 200025 w 676275"/>
                  <a:gd name="connsiteY8" fmla="*/ 1928813 h 1928813"/>
                  <a:gd name="connsiteX9" fmla="*/ 228600 w 676275"/>
                  <a:gd name="connsiteY9" fmla="*/ 1828800 h 1928813"/>
                  <a:gd name="connsiteX10" fmla="*/ 209550 w 676275"/>
                  <a:gd name="connsiteY10" fmla="*/ 1733550 h 1928813"/>
                  <a:gd name="connsiteX11" fmla="*/ 247650 w 676275"/>
                  <a:gd name="connsiteY11" fmla="*/ 1657350 h 1928813"/>
                  <a:gd name="connsiteX12" fmla="*/ 261937 w 676275"/>
                  <a:gd name="connsiteY12" fmla="*/ 1333500 h 1928813"/>
                  <a:gd name="connsiteX13" fmla="*/ 333375 w 676275"/>
                  <a:gd name="connsiteY13" fmla="*/ 1028700 h 1928813"/>
                  <a:gd name="connsiteX14" fmla="*/ 400050 w 676275"/>
                  <a:gd name="connsiteY14" fmla="*/ 871538 h 1928813"/>
                  <a:gd name="connsiteX15" fmla="*/ 676275 w 676275"/>
                  <a:gd name="connsiteY15" fmla="*/ 423863 h 1928813"/>
                  <a:gd name="connsiteX16" fmla="*/ 633412 w 676275"/>
                  <a:gd name="connsiteY16" fmla="*/ 276225 h 1928813"/>
                  <a:gd name="connsiteX17" fmla="*/ 647700 w 676275"/>
                  <a:gd name="connsiteY17" fmla="*/ 76200 h 1928813"/>
                  <a:gd name="connsiteX18" fmla="*/ 585787 w 676275"/>
                  <a:gd name="connsiteY18" fmla="*/ 0 h 1928813"/>
                  <a:gd name="connsiteX19" fmla="*/ 495300 w 676275"/>
                  <a:gd name="connsiteY19" fmla="*/ 138113 h 1928813"/>
                  <a:gd name="connsiteX20" fmla="*/ 276225 w 676275"/>
                  <a:gd name="connsiteY20" fmla="*/ 319088 h 1928813"/>
                  <a:gd name="connsiteX21" fmla="*/ 123825 w 676275"/>
                  <a:gd name="connsiteY21" fmla="*/ 390525 h 1928813"/>
                  <a:gd name="connsiteX22" fmla="*/ 0 w 676275"/>
                  <a:gd name="connsiteY22" fmla="*/ 400050 h 1928813"/>
                  <a:gd name="connsiteX0" fmla="*/ 0 w 676275"/>
                  <a:gd name="connsiteY0" fmla="*/ 444954 h 1973717"/>
                  <a:gd name="connsiteX1" fmla="*/ 42862 w 676275"/>
                  <a:gd name="connsiteY1" fmla="*/ 521154 h 1973717"/>
                  <a:gd name="connsiteX2" fmla="*/ 166687 w 676275"/>
                  <a:gd name="connsiteY2" fmla="*/ 802142 h 1973717"/>
                  <a:gd name="connsiteX3" fmla="*/ 166687 w 676275"/>
                  <a:gd name="connsiteY3" fmla="*/ 868817 h 1973717"/>
                  <a:gd name="connsiteX4" fmla="*/ 76200 w 676275"/>
                  <a:gd name="connsiteY4" fmla="*/ 949779 h 1973717"/>
                  <a:gd name="connsiteX5" fmla="*/ 42862 w 676275"/>
                  <a:gd name="connsiteY5" fmla="*/ 1064079 h 1973717"/>
                  <a:gd name="connsiteX6" fmla="*/ 47625 w 676275"/>
                  <a:gd name="connsiteY6" fmla="*/ 1173617 h 1973717"/>
                  <a:gd name="connsiteX7" fmla="*/ 100012 w 676275"/>
                  <a:gd name="connsiteY7" fmla="*/ 1545092 h 1973717"/>
                  <a:gd name="connsiteX8" fmla="*/ 200025 w 676275"/>
                  <a:gd name="connsiteY8" fmla="*/ 1973717 h 1973717"/>
                  <a:gd name="connsiteX9" fmla="*/ 228600 w 676275"/>
                  <a:gd name="connsiteY9" fmla="*/ 1873704 h 1973717"/>
                  <a:gd name="connsiteX10" fmla="*/ 209550 w 676275"/>
                  <a:gd name="connsiteY10" fmla="*/ 1778454 h 1973717"/>
                  <a:gd name="connsiteX11" fmla="*/ 247650 w 676275"/>
                  <a:gd name="connsiteY11" fmla="*/ 1702254 h 1973717"/>
                  <a:gd name="connsiteX12" fmla="*/ 261937 w 676275"/>
                  <a:gd name="connsiteY12" fmla="*/ 1378404 h 1973717"/>
                  <a:gd name="connsiteX13" fmla="*/ 333375 w 676275"/>
                  <a:gd name="connsiteY13" fmla="*/ 1073604 h 1973717"/>
                  <a:gd name="connsiteX14" fmla="*/ 400050 w 676275"/>
                  <a:gd name="connsiteY14" fmla="*/ 916442 h 1973717"/>
                  <a:gd name="connsiteX15" fmla="*/ 676275 w 676275"/>
                  <a:gd name="connsiteY15" fmla="*/ 468767 h 1973717"/>
                  <a:gd name="connsiteX16" fmla="*/ 633412 w 676275"/>
                  <a:gd name="connsiteY16" fmla="*/ 321129 h 1973717"/>
                  <a:gd name="connsiteX17" fmla="*/ 647700 w 676275"/>
                  <a:gd name="connsiteY17" fmla="*/ 121104 h 1973717"/>
                  <a:gd name="connsiteX18" fmla="*/ 590779 w 676275"/>
                  <a:gd name="connsiteY18" fmla="*/ 0 h 1973717"/>
                  <a:gd name="connsiteX19" fmla="*/ 495300 w 676275"/>
                  <a:gd name="connsiteY19" fmla="*/ 183017 h 1973717"/>
                  <a:gd name="connsiteX20" fmla="*/ 276225 w 676275"/>
                  <a:gd name="connsiteY20" fmla="*/ 363992 h 1973717"/>
                  <a:gd name="connsiteX21" fmla="*/ 123825 w 676275"/>
                  <a:gd name="connsiteY21" fmla="*/ 435429 h 1973717"/>
                  <a:gd name="connsiteX22" fmla="*/ 0 w 676275"/>
                  <a:gd name="connsiteY22" fmla="*/ 444954 h 1973717"/>
                  <a:gd name="connsiteX0" fmla="*/ 0 w 677635"/>
                  <a:gd name="connsiteY0" fmla="*/ 444954 h 1973717"/>
                  <a:gd name="connsiteX1" fmla="*/ 42862 w 677635"/>
                  <a:gd name="connsiteY1" fmla="*/ 521154 h 1973717"/>
                  <a:gd name="connsiteX2" fmla="*/ 166687 w 677635"/>
                  <a:gd name="connsiteY2" fmla="*/ 802142 h 1973717"/>
                  <a:gd name="connsiteX3" fmla="*/ 166687 w 677635"/>
                  <a:gd name="connsiteY3" fmla="*/ 868817 h 1973717"/>
                  <a:gd name="connsiteX4" fmla="*/ 76200 w 677635"/>
                  <a:gd name="connsiteY4" fmla="*/ 949779 h 1973717"/>
                  <a:gd name="connsiteX5" fmla="*/ 42862 w 677635"/>
                  <a:gd name="connsiteY5" fmla="*/ 1064079 h 1973717"/>
                  <a:gd name="connsiteX6" fmla="*/ 47625 w 677635"/>
                  <a:gd name="connsiteY6" fmla="*/ 1173617 h 1973717"/>
                  <a:gd name="connsiteX7" fmla="*/ 100012 w 677635"/>
                  <a:gd name="connsiteY7" fmla="*/ 1545092 h 1973717"/>
                  <a:gd name="connsiteX8" fmla="*/ 200025 w 677635"/>
                  <a:gd name="connsiteY8" fmla="*/ 1973717 h 1973717"/>
                  <a:gd name="connsiteX9" fmla="*/ 228600 w 677635"/>
                  <a:gd name="connsiteY9" fmla="*/ 1873704 h 1973717"/>
                  <a:gd name="connsiteX10" fmla="*/ 209550 w 677635"/>
                  <a:gd name="connsiteY10" fmla="*/ 1778454 h 1973717"/>
                  <a:gd name="connsiteX11" fmla="*/ 247650 w 677635"/>
                  <a:gd name="connsiteY11" fmla="*/ 1702254 h 1973717"/>
                  <a:gd name="connsiteX12" fmla="*/ 261937 w 677635"/>
                  <a:gd name="connsiteY12" fmla="*/ 1378404 h 1973717"/>
                  <a:gd name="connsiteX13" fmla="*/ 333375 w 677635"/>
                  <a:gd name="connsiteY13" fmla="*/ 1073604 h 1973717"/>
                  <a:gd name="connsiteX14" fmla="*/ 400050 w 677635"/>
                  <a:gd name="connsiteY14" fmla="*/ 916442 h 1973717"/>
                  <a:gd name="connsiteX15" fmla="*/ 676275 w 677635"/>
                  <a:gd name="connsiteY15" fmla="*/ 468767 h 1973717"/>
                  <a:gd name="connsiteX16" fmla="*/ 633412 w 677635"/>
                  <a:gd name="connsiteY16" fmla="*/ 321129 h 1973717"/>
                  <a:gd name="connsiteX17" fmla="*/ 677635 w 677635"/>
                  <a:gd name="connsiteY17" fmla="*/ 116116 h 1973717"/>
                  <a:gd name="connsiteX18" fmla="*/ 590779 w 677635"/>
                  <a:gd name="connsiteY18" fmla="*/ 0 h 1973717"/>
                  <a:gd name="connsiteX19" fmla="*/ 495300 w 677635"/>
                  <a:gd name="connsiteY19" fmla="*/ 183017 h 1973717"/>
                  <a:gd name="connsiteX20" fmla="*/ 276225 w 677635"/>
                  <a:gd name="connsiteY20" fmla="*/ 363992 h 1973717"/>
                  <a:gd name="connsiteX21" fmla="*/ 123825 w 677635"/>
                  <a:gd name="connsiteY21" fmla="*/ 435429 h 1973717"/>
                  <a:gd name="connsiteX22" fmla="*/ 0 w 677635"/>
                  <a:gd name="connsiteY22" fmla="*/ 444954 h 1973717"/>
                  <a:gd name="connsiteX0" fmla="*/ 0 w 677635"/>
                  <a:gd name="connsiteY0" fmla="*/ 444954 h 1973717"/>
                  <a:gd name="connsiteX1" fmla="*/ 42862 w 677635"/>
                  <a:gd name="connsiteY1" fmla="*/ 521154 h 1973717"/>
                  <a:gd name="connsiteX2" fmla="*/ 166687 w 677635"/>
                  <a:gd name="connsiteY2" fmla="*/ 802142 h 1973717"/>
                  <a:gd name="connsiteX3" fmla="*/ 166687 w 677635"/>
                  <a:gd name="connsiteY3" fmla="*/ 868817 h 1973717"/>
                  <a:gd name="connsiteX4" fmla="*/ 76200 w 677635"/>
                  <a:gd name="connsiteY4" fmla="*/ 949779 h 1973717"/>
                  <a:gd name="connsiteX5" fmla="*/ 42862 w 677635"/>
                  <a:gd name="connsiteY5" fmla="*/ 1064079 h 1973717"/>
                  <a:gd name="connsiteX6" fmla="*/ 47625 w 677635"/>
                  <a:gd name="connsiteY6" fmla="*/ 1173617 h 1973717"/>
                  <a:gd name="connsiteX7" fmla="*/ 100012 w 677635"/>
                  <a:gd name="connsiteY7" fmla="*/ 1545092 h 1973717"/>
                  <a:gd name="connsiteX8" fmla="*/ 200025 w 677635"/>
                  <a:gd name="connsiteY8" fmla="*/ 1973717 h 1973717"/>
                  <a:gd name="connsiteX9" fmla="*/ 228600 w 677635"/>
                  <a:gd name="connsiteY9" fmla="*/ 1873704 h 1973717"/>
                  <a:gd name="connsiteX10" fmla="*/ 209550 w 677635"/>
                  <a:gd name="connsiteY10" fmla="*/ 1778454 h 1973717"/>
                  <a:gd name="connsiteX11" fmla="*/ 247650 w 677635"/>
                  <a:gd name="connsiteY11" fmla="*/ 1702254 h 1973717"/>
                  <a:gd name="connsiteX12" fmla="*/ 261937 w 677635"/>
                  <a:gd name="connsiteY12" fmla="*/ 1378404 h 1973717"/>
                  <a:gd name="connsiteX13" fmla="*/ 333375 w 677635"/>
                  <a:gd name="connsiteY13" fmla="*/ 1073604 h 1973717"/>
                  <a:gd name="connsiteX14" fmla="*/ 400050 w 677635"/>
                  <a:gd name="connsiteY14" fmla="*/ 916442 h 1973717"/>
                  <a:gd name="connsiteX15" fmla="*/ 676275 w 677635"/>
                  <a:gd name="connsiteY15" fmla="*/ 468767 h 1973717"/>
                  <a:gd name="connsiteX16" fmla="*/ 668338 w 677635"/>
                  <a:gd name="connsiteY16" fmla="*/ 321129 h 1973717"/>
                  <a:gd name="connsiteX17" fmla="*/ 677635 w 677635"/>
                  <a:gd name="connsiteY17" fmla="*/ 116116 h 1973717"/>
                  <a:gd name="connsiteX18" fmla="*/ 590779 w 677635"/>
                  <a:gd name="connsiteY18" fmla="*/ 0 h 1973717"/>
                  <a:gd name="connsiteX19" fmla="*/ 495300 w 677635"/>
                  <a:gd name="connsiteY19" fmla="*/ 183017 h 1973717"/>
                  <a:gd name="connsiteX20" fmla="*/ 276225 w 677635"/>
                  <a:gd name="connsiteY20" fmla="*/ 363992 h 1973717"/>
                  <a:gd name="connsiteX21" fmla="*/ 123825 w 677635"/>
                  <a:gd name="connsiteY21" fmla="*/ 435429 h 1973717"/>
                  <a:gd name="connsiteX22" fmla="*/ 0 w 677635"/>
                  <a:gd name="connsiteY22" fmla="*/ 444954 h 197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77635" h="1973717">
                    <a:moveTo>
                      <a:pt x="0" y="444954"/>
                    </a:moveTo>
                    <a:lnTo>
                      <a:pt x="42862" y="521154"/>
                    </a:lnTo>
                    <a:lnTo>
                      <a:pt x="166687" y="802142"/>
                    </a:lnTo>
                    <a:lnTo>
                      <a:pt x="166687" y="868817"/>
                    </a:lnTo>
                    <a:lnTo>
                      <a:pt x="76200" y="949779"/>
                    </a:lnTo>
                    <a:lnTo>
                      <a:pt x="42862" y="1064079"/>
                    </a:lnTo>
                    <a:lnTo>
                      <a:pt x="47625" y="1173617"/>
                    </a:lnTo>
                    <a:lnTo>
                      <a:pt x="100012" y="1545092"/>
                    </a:lnTo>
                    <a:lnTo>
                      <a:pt x="200025" y="1973717"/>
                    </a:lnTo>
                    <a:lnTo>
                      <a:pt x="228600" y="1873704"/>
                    </a:lnTo>
                    <a:cubicBezTo>
                      <a:pt x="203837" y="1784559"/>
                      <a:pt x="191523" y="1814504"/>
                      <a:pt x="209550" y="1778454"/>
                    </a:cubicBezTo>
                    <a:lnTo>
                      <a:pt x="247650" y="1702254"/>
                    </a:lnTo>
                    <a:lnTo>
                      <a:pt x="261937" y="1378404"/>
                    </a:lnTo>
                    <a:lnTo>
                      <a:pt x="333375" y="1073604"/>
                    </a:lnTo>
                    <a:lnTo>
                      <a:pt x="400050" y="916442"/>
                    </a:lnTo>
                    <a:lnTo>
                      <a:pt x="676275" y="468767"/>
                    </a:lnTo>
                    <a:lnTo>
                      <a:pt x="668338" y="321129"/>
                    </a:lnTo>
                    <a:lnTo>
                      <a:pt x="677635" y="116116"/>
                    </a:lnTo>
                    <a:lnTo>
                      <a:pt x="590779" y="0"/>
                    </a:lnTo>
                    <a:lnTo>
                      <a:pt x="495300" y="183017"/>
                    </a:lnTo>
                    <a:lnTo>
                      <a:pt x="276225" y="363992"/>
                    </a:lnTo>
                    <a:lnTo>
                      <a:pt x="123825" y="435429"/>
                    </a:lnTo>
                    <a:lnTo>
                      <a:pt x="0" y="444954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4" name="Freeform 177"/>
              <p:cNvSpPr/>
              <p:nvPr/>
            </p:nvSpPr>
            <p:spPr>
              <a:xfrm>
                <a:off x="6060684" y="2530478"/>
                <a:ext cx="561690" cy="848136"/>
              </a:xfrm>
              <a:custGeom>
                <a:avLst/>
                <a:gdLst>
                  <a:gd name="connsiteX0" fmla="*/ 344031 w 1140736"/>
                  <a:gd name="connsiteY0" fmla="*/ 63374 h 1638677"/>
                  <a:gd name="connsiteX1" fmla="*/ 253497 w 1140736"/>
                  <a:gd name="connsiteY1" fmla="*/ 144856 h 1638677"/>
                  <a:gd name="connsiteX2" fmla="*/ 162962 w 1140736"/>
                  <a:gd name="connsiteY2" fmla="*/ 144856 h 1638677"/>
                  <a:gd name="connsiteX3" fmla="*/ 99588 w 1140736"/>
                  <a:gd name="connsiteY3" fmla="*/ 172016 h 1638677"/>
                  <a:gd name="connsiteX4" fmla="*/ 45267 w 1140736"/>
                  <a:gd name="connsiteY4" fmla="*/ 307818 h 1638677"/>
                  <a:gd name="connsiteX5" fmla="*/ 9053 w 1140736"/>
                  <a:gd name="connsiteY5" fmla="*/ 398353 h 1638677"/>
                  <a:gd name="connsiteX6" fmla="*/ 9053 w 1140736"/>
                  <a:gd name="connsiteY6" fmla="*/ 606582 h 1638677"/>
                  <a:gd name="connsiteX7" fmla="*/ 9053 w 1140736"/>
                  <a:gd name="connsiteY7" fmla="*/ 669957 h 1638677"/>
                  <a:gd name="connsiteX8" fmla="*/ 0 w 1140736"/>
                  <a:gd name="connsiteY8" fmla="*/ 724277 h 1638677"/>
                  <a:gd name="connsiteX9" fmla="*/ 27160 w 1140736"/>
                  <a:gd name="connsiteY9" fmla="*/ 787652 h 1638677"/>
                  <a:gd name="connsiteX10" fmla="*/ 45267 w 1140736"/>
                  <a:gd name="connsiteY10" fmla="*/ 995881 h 1638677"/>
                  <a:gd name="connsiteX11" fmla="*/ 99588 w 1140736"/>
                  <a:gd name="connsiteY11" fmla="*/ 1167897 h 1638677"/>
                  <a:gd name="connsiteX12" fmla="*/ 199176 w 1140736"/>
                  <a:gd name="connsiteY12" fmla="*/ 1285592 h 1638677"/>
                  <a:gd name="connsiteX13" fmla="*/ 325924 w 1140736"/>
                  <a:gd name="connsiteY13" fmla="*/ 1493822 h 1638677"/>
                  <a:gd name="connsiteX14" fmla="*/ 470780 w 1140736"/>
                  <a:gd name="connsiteY14" fmla="*/ 1638677 h 1638677"/>
                  <a:gd name="connsiteX15" fmla="*/ 679009 w 1140736"/>
                  <a:gd name="connsiteY15" fmla="*/ 1629624 h 1638677"/>
                  <a:gd name="connsiteX16" fmla="*/ 823865 w 1140736"/>
                  <a:gd name="connsiteY16" fmla="*/ 1566250 h 1638677"/>
                  <a:gd name="connsiteX17" fmla="*/ 1050202 w 1140736"/>
                  <a:gd name="connsiteY17" fmla="*/ 1376127 h 1638677"/>
                  <a:gd name="connsiteX18" fmla="*/ 1140736 w 1140736"/>
                  <a:gd name="connsiteY18" fmla="*/ 1231271 h 1638677"/>
                  <a:gd name="connsiteX19" fmla="*/ 1104522 w 1140736"/>
                  <a:gd name="connsiteY19" fmla="*/ 1131683 h 1638677"/>
                  <a:gd name="connsiteX20" fmla="*/ 1013988 w 1140736"/>
                  <a:gd name="connsiteY20" fmla="*/ 1032095 h 1638677"/>
                  <a:gd name="connsiteX21" fmla="*/ 1050202 w 1140736"/>
                  <a:gd name="connsiteY21" fmla="*/ 1186004 h 1638677"/>
                  <a:gd name="connsiteX22" fmla="*/ 1104522 w 1140736"/>
                  <a:gd name="connsiteY22" fmla="*/ 1240325 h 1638677"/>
                  <a:gd name="connsiteX23" fmla="*/ 1059255 w 1140736"/>
                  <a:gd name="connsiteY23" fmla="*/ 1240325 h 1638677"/>
                  <a:gd name="connsiteX24" fmla="*/ 1004934 w 1140736"/>
                  <a:gd name="connsiteY24" fmla="*/ 1213164 h 1638677"/>
                  <a:gd name="connsiteX25" fmla="*/ 923453 w 1140736"/>
                  <a:gd name="connsiteY25" fmla="*/ 1113576 h 1638677"/>
                  <a:gd name="connsiteX26" fmla="*/ 887239 w 1140736"/>
                  <a:gd name="connsiteY26" fmla="*/ 923454 h 1638677"/>
                  <a:gd name="connsiteX27" fmla="*/ 887239 w 1140736"/>
                  <a:gd name="connsiteY27" fmla="*/ 769545 h 1638677"/>
                  <a:gd name="connsiteX28" fmla="*/ 841972 w 1140736"/>
                  <a:gd name="connsiteY28" fmla="*/ 651850 h 1638677"/>
                  <a:gd name="connsiteX29" fmla="*/ 805758 w 1140736"/>
                  <a:gd name="connsiteY29" fmla="*/ 543208 h 1638677"/>
                  <a:gd name="connsiteX30" fmla="*/ 715223 w 1140736"/>
                  <a:gd name="connsiteY30" fmla="*/ 461727 h 1638677"/>
                  <a:gd name="connsiteX31" fmla="*/ 633742 w 1140736"/>
                  <a:gd name="connsiteY31" fmla="*/ 307818 h 1638677"/>
                  <a:gd name="connsiteX32" fmla="*/ 606582 w 1140736"/>
                  <a:gd name="connsiteY32" fmla="*/ 181069 h 1638677"/>
                  <a:gd name="connsiteX33" fmla="*/ 497940 w 1140736"/>
                  <a:gd name="connsiteY33" fmla="*/ 99588 h 1638677"/>
                  <a:gd name="connsiteX34" fmla="*/ 443619 w 1140736"/>
                  <a:gd name="connsiteY34" fmla="*/ 99588 h 1638677"/>
                  <a:gd name="connsiteX35" fmla="*/ 407405 w 1140736"/>
                  <a:gd name="connsiteY35" fmla="*/ 54321 h 1638677"/>
                  <a:gd name="connsiteX36" fmla="*/ 380245 w 1140736"/>
                  <a:gd name="connsiteY36" fmla="*/ 9054 h 1638677"/>
                  <a:gd name="connsiteX37" fmla="*/ 334978 w 1140736"/>
                  <a:gd name="connsiteY37" fmla="*/ 0 h 1638677"/>
                  <a:gd name="connsiteX38" fmla="*/ 344031 w 1140736"/>
                  <a:gd name="connsiteY38" fmla="*/ 63374 h 1638677"/>
                  <a:gd name="connsiteX0" fmla="*/ 344031 w 1140736"/>
                  <a:gd name="connsiteY0" fmla="*/ 63374 h 1638677"/>
                  <a:gd name="connsiteX1" fmla="*/ 253497 w 1140736"/>
                  <a:gd name="connsiteY1" fmla="*/ 144856 h 1638677"/>
                  <a:gd name="connsiteX2" fmla="*/ 162962 w 1140736"/>
                  <a:gd name="connsiteY2" fmla="*/ 144856 h 1638677"/>
                  <a:gd name="connsiteX3" fmla="*/ 99588 w 1140736"/>
                  <a:gd name="connsiteY3" fmla="*/ 172016 h 1638677"/>
                  <a:gd name="connsiteX4" fmla="*/ 45267 w 1140736"/>
                  <a:gd name="connsiteY4" fmla="*/ 307818 h 1638677"/>
                  <a:gd name="connsiteX5" fmla="*/ 9053 w 1140736"/>
                  <a:gd name="connsiteY5" fmla="*/ 398353 h 1638677"/>
                  <a:gd name="connsiteX6" fmla="*/ 9053 w 1140736"/>
                  <a:gd name="connsiteY6" fmla="*/ 606582 h 1638677"/>
                  <a:gd name="connsiteX7" fmla="*/ 9053 w 1140736"/>
                  <a:gd name="connsiteY7" fmla="*/ 669957 h 1638677"/>
                  <a:gd name="connsiteX8" fmla="*/ 0 w 1140736"/>
                  <a:gd name="connsiteY8" fmla="*/ 724277 h 1638677"/>
                  <a:gd name="connsiteX9" fmla="*/ 27160 w 1140736"/>
                  <a:gd name="connsiteY9" fmla="*/ 787652 h 1638677"/>
                  <a:gd name="connsiteX10" fmla="*/ 45267 w 1140736"/>
                  <a:gd name="connsiteY10" fmla="*/ 995881 h 1638677"/>
                  <a:gd name="connsiteX11" fmla="*/ 99588 w 1140736"/>
                  <a:gd name="connsiteY11" fmla="*/ 1167897 h 1638677"/>
                  <a:gd name="connsiteX12" fmla="*/ 199176 w 1140736"/>
                  <a:gd name="connsiteY12" fmla="*/ 1285592 h 1638677"/>
                  <a:gd name="connsiteX13" fmla="*/ 325924 w 1140736"/>
                  <a:gd name="connsiteY13" fmla="*/ 1493822 h 1638677"/>
                  <a:gd name="connsiteX14" fmla="*/ 470780 w 1140736"/>
                  <a:gd name="connsiteY14" fmla="*/ 1638677 h 1638677"/>
                  <a:gd name="connsiteX15" fmla="*/ 679009 w 1140736"/>
                  <a:gd name="connsiteY15" fmla="*/ 1629624 h 1638677"/>
                  <a:gd name="connsiteX16" fmla="*/ 823865 w 1140736"/>
                  <a:gd name="connsiteY16" fmla="*/ 1566250 h 1638677"/>
                  <a:gd name="connsiteX17" fmla="*/ 1083466 w 1140736"/>
                  <a:gd name="connsiteY17" fmla="*/ 1429348 h 1638677"/>
                  <a:gd name="connsiteX18" fmla="*/ 1140736 w 1140736"/>
                  <a:gd name="connsiteY18" fmla="*/ 1231271 h 1638677"/>
                  <a:gd name="connsiteX19" fmla="*/ 1104522 w 1140736"/>
                  <a:gd name="connsiteY19" fmla="*/ 1131683 h 1638677"/>
                  <a:gd name="connsiteX20" fmla="*/ 1013988 w 1140736"/>
                  <a:gd name="connsiteY20" fmla="*/ 1032095 h 1638677"/>
                  <a:gd name="connsiteX21" fmla="*/ 1050202 w 1140736"/>
                  <a:gd name="connsiteY21" fmla="*/ 1186004 h 1638677"/>
                  <a:gd name="connsiteX22" fmla="*/ 1104522 w 1140736"/>
                  <a:gd name="connsiteY22" fmla="*/ 1240325 h 1638677"/>
                  <a:gd name="connsiteX23" fmla="*/ 1059255 w 1140736"/>
                  <a:gd name="connsiteY23" fmla="*/ 1240325 h 1638677"/>
                  <a:gd name="connsiteX24" fmla="*/ 1004934 w 1140736"/>
                  <a:gd name="connsiteY24" fmla="*/ 1213164 h 1638677"/>
                  <a:gd name="connsiteX25" fmla="*/ 923453 w 1140736"/>
                  <a:gd name="connsiteY25" fmla="*/ 1113576 h 1638677"/>
                  <a:gd name="connsiteX26" fmla="*/ 887239 w 1140736"/>
                  <a:gd name="connsiteY26" fmla="*/ 923454 h 1638677"/>
                  <a:gd name="connsiteX27" fmla="*/ 887239 w 1140736"/>
                  <a:gd name="connsiteY27" fmla="*/ 769545 h 1638677"/>
                  <a:gd name="connsiteX28" fmla="*/ 841972 w 1140736"/>
                  <a:gd name="connsiteY28" fmla="*/ 651850 h 1638677"/>
                  <a:gd name="connsiteX29" fmla="*/ 805758 w 1140736"/>
                  <a:gd name="connsiteY29" fmla="*/ 543208 h 1638677"/>
                  <a:gd name="connsiteX30" fmla="*/ 715223 w 1140736"/>
                  <a:gd name="connsiteY30" fmla="*/ 461727 h 1638677"/>
                  <a:gd name="connsiteX31" fmla="*/ 633742 w 1140736"/>
                  <a:gd name="connsiteY31" fmla="*/ 307818 h 1638677"/>
                  <a:gd name="connsiteX32" fmla="*/ 606582 w 1140736"/>
                  <a:gd name="connsiteY32" fmla="*/ 181069 h 1638677"/>
                  <a:gd name="connsiteX33" fmla="*/ 497940 w 1140736"/>
                  <a:gd name="connsiteY33" fmla="*/ 99588 h 1638677"/>
                  <a:gd name="connsiteX34" fmla="*/ 443619 w 1140736"/>
                  <a:gd name="connsiteY34" fmla="*/ 99588 h 1638677"/>
                  <a:gd name="connsiteX35" fmla="*/ 407405 w 1140736"/>
                  <a:gd name="connsiteY35" fmla="*/ 54321 h 1638677"/>
                  <a:gd name="connsiteX36" fmla="*/ 380245 w 1140736"/>
                  <a:gd name="connsiteY36" fmla="*/ 9054 h 1638677"/>
                  <a:gd name="connsiteX37" fmla="*/ 334978 w 1140736"/>
                  <a:gd name="connsiteY37" fmla="*/ 0 h 1638677"/>
                  <a:gd name="connsiteX38" fmla="*/ 344031 w 1140736"/>
                  <a:gd name="connsiteY38" fmla="*/ 63374 h 1638677"/>
                  <a:gd name="connsiteX0" fmla="*/ 344031 w 1140736"/>
                  <a:gd name="connsiteY0" fmla="*/ 63374 h 1638677"/>
                  <a:gd name="connsiteX1" fmla="*/ 253497 w 1140736"/>
                  <a:gd name="connsiteY1" fmla="*/ 144856 h 1638677"/>
                  <a:gd name="connsiteX2" fmla="*/ 162962 w 1140736"/>
                  <a:gd name="connsiteY2" fmla="*/ 144856 h 1638677"/>
                  <a:gd name="connsiteX3" fmla="*/ 99588 w 1140736"/>
                  <a:gd name="connsiteY3" fmla="*/ 172016 h 1638677"/>
                  <a:gd name="connsiteX4" fmla="*/ 45267 w 1140736"/>
                  <a:gd name="connsiteY4" fmla="*/ 307818 h 1638677"/>
                  <a:gd name="connsiteX5" fmla="*/ 9053 w 1140736"/>
                  <a:gd name="connsiteY5" fmla="*/ 398353 h 1638677"/>
                  <a:gd name="connsiteX6" fmla="*/ 9053 w 1140736"/>
                  <a:gd name="connsiteY6" fmla="*/ 606582 h 1638677"/>
                  <a:gd name="connsiteX7" fmla="*/ 9053 w 1140736"/>
                  <a:gd name="connsiteY7" fmla="*/ 669957 h 1638677"/>
                  <a:gd name="connsiteX8" fmla="*/ 0 w 1140736"/>
                  <a:gd name="connsiteY8" fmla="*/ 724277 h 1638677"/>
                  <a:gd name="connsiteX9" fmla="*/ 27160 w 1140736"/>
                  <a:gd name="connsiteY9" fmla="*/ 787652 h 1638677"/>
                  <a:gd name="connsiteX10" fmla="*/ 45267 w 1140736"/>
                  <a:gd name="connsiteY10" fmla="*/ 995881 h 1638677"/>
                  <a:gd name="connsiteX11" fmla="*/ 99588 w 1140736"/>
                  <a:gd name="connsiteY11" fmla="*/ 1167897 h 1638677"/>
                  <a:gd name="connsiteX12" fmla="*/ 199176 w 1140736"/>
                  <a:gd name="connsiteY12" fmla="*/ 1285592 h 1638677"/>
                  <a:gd name="connsiteX13" fmla="*/ 325924 w 1140736"/>
                  <a:gd name="connsiteY13" fmla="*/ 1493822 h 1638677"/>
                  <a:gd name="connsiteX14" fmla="*/ 470780 w 1140736"/>
                  <a:gd name="connsiteY14" fmla="*/ 1638677 h 1638677"/>
                  <a:gd name="connsiteX15" fmla="*/ 679009 w 1140736"/>
                  <a:gd name="connsiteY15" fmla="*/ 1629624 h 1638677"/>
                  <a:gd name="connsiteX16" fmla="*/ 823865 w 1140736"/>
                  <a:gd name="connsiteY16" fmla="*/ 1626122 h 1638677"/>
                  <a:gd name="connsiteX17" fmla="*/ 1083466 w 1140736"/>
                  <a:gd name="connsiteY17" fmla="*/ 1429348 h 1638677"/>
                  <a:gd name="connsiteX18" fmla="*/ 1140736 w 1140736"/>
                  <a:gd name="connsiteY18" fmla="*/ 1231271 h 1638677"/>
                  <a:gd name="connsiteX19" fmla="*/ 1104522 w 1140736"/>
                  <a:gd name="connsiteY19" fmla="*/ 1131683 h 1638677"/>
                  <a:gd name="connsiteX20" fmla="*/ 1013988 w 1140736"/>
                  <a:gd name="connsiteY20" fmla="*/ 1032095 h 1638677"/>
                  <a:gd name="connsiteX21" fmla="*/ 1050202 w 1140736"/>
                  <a:gd name="connsiteY21" fmla="*/ 1186004 h 1638677"/>
                  <a:gd name="connsiteX22" fmla="*/ 1104522 w 1140736"/>
                  <a:gd name="connsiteY22" fmla="*/ 1240325 h 1638677"/>
                  <a:gd name="connsiteX23" fmla="*/ 1059255 w 1140736"/>
                  <a:gd name="connsiteY23" fmla="*/ 1240325 h 1638677"/>
                  <a:gd name="connsiteX24" fmla="*/ 1004934 w 1140736"/>
                  <a:gd name="connsiteY24" fmla="*/ 1213164 h 1638677"/>
                  <a:gd name="connsiteX25" fmla="*/ 923453 w 1140736"/>
                  <a:gd name="connsiteY25" fmla="*/ 1113576 h 1638677"/>
                  <a:gd name="connsiteX26" fmla="*/ 887239 w 1140736"/>
                  <a:gd name="connsiteY26" fmla="*/ 923454 h 1638677"/>
                  <a:gd name="connsiteX27" fmla="*/ 887239 w 1140736"/>
                  <a:gd name="connsiteY27" fmla="*/ 769545 h 1638677"/>
                  <a:gd name="connsiteX28" fmla="*/ 841972 w 1140736"/>
                  <a:gd name="connsiteY28" fmla="*/ 651850 h 1638677"/>
                  <a:gd name="connsiteX29" fmla="*/ 805758 w 1140736"/>
                  <a:gd name="connsiteY29" fmla="*/ 543208 h 1638677"/>
                  <a:gd name="connsiteX30" fmla="*/ 715223 w 1140736"/>
                  <a:gd name="connsiteY30" fmla="*/ 461727 h 1638677"/>
                  <a:gd name="connsiteX31" fmla="*/ 633742 w 1140736"/>
                  <a:gd name="connsiteY31" fmla="*/ 307818 h 1638677"/>
                  <a:gd name="connsiteX32" fmla="*/ 606582 w 1140736"/>
                  <a:gd name="connsiteY32" fmla="*/ 181069 h 1638677"/>
                  <a:gd name="connsiteX33" fmla="*/ 497940 w 1140736"/>
                  <a:gd name="connsiteY33" fmla="*/ 99588 h 1638677"/>
                  <a:gd name="connsiteX34" fmla="*/ 443619 w 1140736"/>
                  <a:gd name="connsiteY34" fmla="*/ 99588 h 1638677"/>
                  <a:gd name="connsiteX35" fmla="*/ 407405 w 1140736"/>
                  <a:gd name="connsiteY35" fmla="*/ 54321 h 1638677"/>
                  <a:gd name="connsiteX36" fmla="*/ 380245 w 1140736"/>
                  <a:gd name="connsiteY36" fmla="*/ 9054 h 1638677"/>
                  <a:gd name="connsiteX37" fmla="*/ 334978 w 1140736"/>
                  <a:gd name="connsiteY37" fmla="*/ 0 h 1638677"/>
                  <a:gd name="connsiteX38" fmla="*/ 344031 w 1140736"/>
                  <a:gd name="connsiteY38" fmla="*/ 63374 h 1638677"/>
                  <a:gd name="connsiteX0" fmla="*/ 344031 w 1140736"/>
                  <a:gd name="connsiteY0" fmla="*/ 63374 h 1682843"/>
                  <a:gd name="connsiteX1" fmla="*/ 253497 w 1140736"/>
                  <a:gd name="connsiteY1" fmla="*/ 144856 h 1682843"/>
                  <a:gd name="connsiteX2" fmla="*/ 162962 w 1140736"/>
                  <a:gd name="connsiteY2" fmla="*/ 144856 h 1682843"/>
                  <a:gd name="connsiteX3" fmla="*/ 99588 w 1140736"/>
                  <a:gd name="connsiteY3" fmla="*/ 172016 h 1682843"/>
                  <a:gd name="connsiteX4" fmla="*/ 45267 w 1140736"/>
                  <a:gd name="connsiteY4" fmla="*/ 307818 h 1682843"/>
                  <a:gd name="connsiteX5" fmla="*/ 9053 w 1140736"/>
                  <a:gd name="connsiteY5" fmla="*/ 398353 h 1682843"/>
                  <a:gd name="connsiteX6" fmla="*/ 9053 w 1140736"/>
                  <a:gd name="connsiteY6" fmla="*/ 606582 h 1682843"/>
                  <a:gd name="connsiteX7" fmla="*/ 9053 w 1140736"/>
                  <a:gd name="connsiteY7" fmla="*/ 669957 h 1682843"/>
                  <a:gd name="connsiteX8" fmla="*/ 0 w 1140736"/>
                  <a:gd name="connsiteY8" fmla="*/ 724277 h 1682843"/>
                  <a:gd name="connsiteX9" fmla="*/ 27160 w 1140736"/>
                  <a:gd name="connsiteY9" fmla="*/ 787652 h 1682843"/>
                  <a:gd name="connsiteX10" fmla="*/ 45267 w 1140736"/>
                  <a:gd name="connsiteY10" fmla="*/ 995881 h 1682843"/>
                  <a:gd name="connsiteX11" fmla="*/ 99588 w 1140736"/>
                  <a:gd name="connsiteY11" fmla="*/ 1167897 h 1682843"/>
                  <a:gd name="connsiteX12" fmla="*/ 199176 w 1140736"/>
                  <a:gd name="connsiteY12" fmla="*/ 1285592 h 1682843"/>
                  <a:gd name="connsiteX13" fmla="*/ 325924 w 1140736"/>
                  <a:gd name="connsiteY13" fmla="*/ 1493822 h 1682843"/>
                  <a:gd name="connsiteX14" fmla="*/ 470780 w 1140736"/>
                  <a:gd name="connsiteY14" fmla="*/ 1638677 h 1682843"/>
                  <a:gd name="connsiteX15" fmla="*/ 679009 w 1140736"/>
                  <a:gd name="connsiteY15" fmla="*/ 1682843 h 1682843"/>
                  <a:gd name="connsiteX16" fmla="*/ 823865 w 1140736"/>
                  <a:gd name="connsiteY16" fmla="*/ 1626122 h 1682843"/>
                  <a:gd name="connsiteX17" fmla="*/ 1083466 w 1140736"/>
                  <a:gd name="connsiteY17" fmla="*/ 1429348 h 1682843"/>
                  <a:gd name="connsiteX18" fmla="*/ 1140736 w 1140736"/>
                  <a:gd name="connsiteY18" fmla="*/ 1231271 h 1682843"/>
                  <a:gd name="connsiteX19" fmla="*/ 1104522 w 1140736"/>
                  <a:gd name="connsiteY19" fmla="*/ 1131683 h 1682843"/>
                  <a:gd name="connsiteX20" fmla="*/ 1013988 w 1140736"/>
                  <a:gd name="connsiteY20" fmla="*/ 1032095 h 1682843"/>
                  <a:gd name="connsiteX21" fmla="*/ 1050202 w 1140736"/>
                  <a:gd name="connsiteY21" fmla="*/ 1186004 h 1682843"/>
                  <a:gd name="connsiteX22" fmla="*/ 1104522 w 1140736"/>
                  <a:gd name="connsiteY22" fmla="*/ 1240325 h 1682843"/>
                  <a:gd name="connsiteX23" fmla="*/ 1059255 w 1140736"/>
                  <a:gd name="connsiteY23" fmla="*/ 1240325 h 1682843"/>
                  <a:gd name="connsiteX24" fmla="*/ 1004934 w 1140736"/>
                  <a:gd name="connsiteY24" fmla="*/ 1213164 h 1682843"/>
                  <a:gd name="connsiteX25" fmla="*/ 923453 w 1140736"/>
                  <a:gd name="connsiteY25" fmla="*/ 1113576 h 1682843"/>
                  <a:gd name="connsiteX26" fmla="*/ 887239 w 1140736"/>
                  <a:gd name="connsiteY26" fmla="*/ 923454 h 1682843"/>
                  <a:gd name="connsiteX27" fmla="*/ 887239 w 1140736"/>
                  <a:gd name="connsiteY27" fmla="*/ 769545 h 1682843"/>
                  <a:gd name="connsiteX28" fmla="*/ 841972 w 1140736"/>
                  <a:gd name="connsiteY28" fmla="*/ 651850 h 1682843"/>
                  <a:gd name="connsiteX29" fmla="*/ 805758 w 1140736"/>
                  <a:gd name="connsiteY29" fmla="*/ 543208 h 1682843"/>
                  <a:gd name="connsiteX30" fmla="*/ 715223 w 1140736"/>
                  <a:gd name="connsiteY30" fmla="*/ 461727 h 1682843"/>
                  <a:gd name="connsiteX31" fmla="*/ 633742 w 1140736"/>
                  <a:gd name="connsiteY31" fmla="*/ 307818 h 1682843"/>
                  <a:gd name="connsiteX32" fmla="*/ 606582 w 1140736"/>
                  <a:gd name="connsiteY32" fmla="*/ 181069 h 1682843"/>
                  <a:gd name="connsiteX33" fmla="*/ 497940 w 1140736"/>
                  <a:gd name="connsiteY33" fmla="*/ 99588 h 1682843"/>
                  <a:gd name="connsiteX34" fmla="*/ 443619 w 1140736"/>
                  <a:gd name="connsiteY34" fmla="*/ 99588 h 1682843"/>
                  <a:gd name="connsiteX35" fmla="*/ 407405 w 1140736"/>
                  <a:gd name="connsiteY35" fmla="*/ 54321 h 1682843"/>
                  <a:gd name="connsiteX36" fmla="*/ 380245 w 1140736"/>
                  <a:gd name="connsiteY36" fmla="*/ 9054 h 1682843"/>
                  <a:gd name="connsiteX37" fmla="*/ 334978 w 1140736"/>
                  <a:gd name="connsiteY37" fmla="*/ 0 h 1682843"/>
                  <a:gd name="connsiteX38" fmla="*/ 344031 w 1140736"/>
                  <a:gd name="connsiteY38" fmla="*/ 63374 h 1682843"/>
                  <a:gd name="connsiteX0" fmla="*/ 344031 w 1140736"/>
                  <a:gd name="connsiteY0" fmla="*/ 63374 h 1682843"/>
                  <a:gd name="connsiteX1" fmla="*/ 253497 w 1140736"/>
                  <a:gd name="connsiteY1" fmla="*/ 144856 h 1682843"/>
                  <a:gd name="connsiteX2" fmla="*/ 162962 w 1140736"/>
                  <a:gd name="connsiteY2" fmla="*/ 144856 h 1682843"/>
                  <a:gd name="connsiteX3" fmla="*/ 99588 w 1140736"/>
                  <a:gd name="connsiteY3" fmla="*/ 172016 h 1682843"/>
                  <a:gd name="connsiteX4" fmla="*/ 45267 w 1140736"/>
                  <a:gd name="connsiteY4" fmla="*/ 307818 h 1682843"/>
                  <a:gd name="connsiteX5" fmla="*/ 9053 w 1140736"/>
                  <a:gd name="connsiteY5" fmla="*/ 398353 h 1682843"/>
                  <a:gd name="connsiteX6" fmla="*/ 9053 w 1140736"/>
                  <a:gd name="connsiteY6" fmla="*/ 606582 h 1682843"/>
                  <a:gd name="connsiteX7" fmla="*/ 9053 w 1140736"/>
                  <a:gd name="connsiteY7" fmla="*/ 669957 h 1682843"/>
                  <a:gd name="connsiteX8" fmla="*/ 0 w 1140736"/>
                  <a:gd name="connsiteY8" fmla="*/ 724277 h 1682843"/>
                  <a:gd name="connsiteX9" fmla="*/ 27160 w 1140736"/>
                  <a:gd name="connsiteY9" fmla="*/ 787652 h 1682843"/>
                  <a:gd name="connsiteX10" fmla="*/ 45267 w 1140736"/>
                  <a:gd name="connsiteY10" fmla="*/ 995881 h 1682843"/>
                  <a:gd name="connsiteX11" fmla="*/ 99588 w 1140736"/>
                  <a:gd name="connsiteY11" fmla="*/ 1167897 h 1682843"/>
                  <a:gd name="connsiteX12" fmla="*/ 199176 w 1140736"/>
                  <a:gd name="connsiteY12" fmla="*/ 1285592 h 1682843"/>
                  <a:gd name="connsiteX13" fmla="*/ 325924 w 1140736"/>
                  <a:gd name="connsiteY13" fmla="*/ 1493822 h 1682843"/>
                  <a:gd name="connsiteX14" fmla="*/ 470780 w 1140736"/>
                  <a:gd name="connsiteY14" fmla="*/ 1638677 h 1682843"/>
                  <a:gd name="connsiteX15" fmla="*/ 679009 w 1140736"/>
                  <a:gd name="connsiteY15" fmla="*/ 1682843 h 1682843"/>
                  <a:gd name="connsiteX16" fmla="*/ 823865 w 1140736"/>
                  <a:gd name="connsiteY16" fmla="*/ 1626122 h 1682843"/>
                  <a:gd name="connsiteX17" fmla="*/ 1083466 w 1140736"/>
                  <a:gd name="connsiteY17" fmla="*/ 1429348 h 1682843"/>
                  <a:gd name="connsiteX18" fmla="*/ 1140736 w 1140736"/>
                  <a:gd name="connsiteY18" fmla="*/ 1231271 h 1682843"/>
                  <a:gd name="connsiteX19" fmla="*/ 1104522 w 1140736"/>
                  <a:gd name="connsiteY19" fmla="*/ 1131683 h 1682843"/>
                  <a:gd name="connsiteX20" fmla="*/ 1013988 w 1140736"/>
                  <a:gd name="connsiteY20" fmla="*/ 1032095 h 1682843"/>
                  <a:gd name="connsiteX21" fmla="*/ 1050202 w 1140736"/>
                  <a:gd name="connsiteY21" fmla="*/ 1186004 h 1682843"/>
                  <a:gd name="connsiteX22" fmla="*/ 1104522 w 1140736"/>
                  <a:gd name="connsiteY22" fmla="*/ 1240325 h 1682843"/>
                  <a:gd name="connsiteX23" fmla="*/ 1059255 w 1140736"/>
                  <a:gd name="connsiteY23" fmla="*/ 1240325 h 1682843"/>
                  <a:gd name="connsiteX24" fmla="*/ 1004934 w 1140736"/>
                  <a:gd name="connsiteY24" fmla="*/ 1213164 h 1682843"/>
                  <a:gd name="connsiteX25" fmla="*/ 923453 w 1140736"/>
                  <a:gd name="connsiteY25" fmla="*/ 1113576 h 1682843"/>
                  <a:gd name="connsiteX26" fmla="*/ 887239 w 1140736"/>
                  <a:gd name="connsiteY26" fmla="*/ 923454 h 1682843"/>
                  <a:gd name="connsiteX27" fmla="*/ 887239 w 1140736"/>
                  <a:gd name="connsiteY27" fmla="*/ 769545 h 1682843"/>
                  <a:gd name="connsiteX28" fmla="*/ 841972 w 1140736"/>
                  <a:gd name="connsiteY28" fmla="*/ 651850 h 1682843"/>
                  <a:gd name="connsiteX29" fmla="*/ 805758 w 1140736"/>
                  <a:gd name="connsiteY29" fmla="*/ 543208 h 1682843"/>
                  <a:gd name="connsiteX30" fmla="*/ 715223 w 1140736"/>
                  <a:gd name="connsiteY30" fmla="*/ 461727 h 1682843"/>
                  <a:gd name="connsiteX31" fmla="*/ 633742 w 1140736"/>
                  <a:gd name="connsiteY31" fmla="*/ 307818 h 1682843"/>
                  <a:gd name="connsiteX32" fmla="*/ 606582 w 1140736"/>
                  <a:gd name="connsiteY32" fmla="*/ 181069 h 1682843"/>
                  <a:gd name="connsiteX33" fmla="*/ 443619 w 1140736"/>
                  <a:gd name="connsiteY33" fmla="*/ 99588 h 1682843"/>
                  <a:gd name="connsiteX34" fmla="*/ 407405 w 1140736"/>
                  <a:gd name="connsiteY34" fmla="*/ 54321 h 1682843"/>
                  <a:gd name="connsiteX35" fmla="*/ 380245 w 1140736"/>
                  <a:gd name="connsiteY35" fmla="*/ 9054 h 1682843"/>
                  <a:gd name="connsiteX36" fmla="*/ 334978 w 1140736"/>
                  <a:gd name="connsiteY36" fmla="*/ 0 h 1682843"/>
                  <a:gd name="connsiteX37" fmla="*/ 344031 w 1140736"/>
                  <a:gd name="connsiteY37" fmla="*/ 63374 h 1682843"/>
                  <a:gd name="connsiteX0" fmla="*/ 344031 w 1140736"/>
                  <a:gd name="connsiteY0" fmla="*/ 63374 h 1682843"/>
                  <a:gd name="connsiteX1" fmla="*/ 253497 w 1140736"/>
                  <a:gd name="connsiteY1" fmla="*/ 144856 h 1682843"/>
                  <a:gd name="connsiteX2" fmla="*/ 162962 w 1140736"/>
                  <a:gd name="connsiteY2" fmla="*/ 144856 h 1682843"/>
                  <a:gd name="connsiteX3" fmla="*/ 99588 w 1140736"/>
                  <a:gd name="connsiteY3" fmla="*/ 172016 h 1682843"/>
                  <a:gd name="connsiteX4" fmla="*/ 45267 w 1140736"/>
                  <a:gd name="connsiteY4" fmla="*/ 307818 h 1682843"/>
                  <a:gd name="connsiteX5" fmla="*/ 9053 w 1140736"/>
                  <a:gd name="connsiteY5" fmla="*/ 398353 h 1682843"/>
                  <a:gd name="connsiteX6" fmla="*/ 9053 w 1140736"/>
                  <a:gd name="connsiteY6" fmla="*/ 606582 h 1682843"/>
                  <a:gd name="connsiteX7" fmla="*/ 9053 w 1140736"/>
                  <a:gd name="connsiteY7" fmla="*/ 669957 h 1682843"/>
                  <a:gd name="connsiteX8" fmla="*/ 0 w 1140736"/>
                  <a:gd name="connsiteY8" fmla="*/ 724277 h 1682843"/>
                  <a:gd name="connsiteX9" fmla="*/ 27160 w 1140736"/>
                  <a:gd name="connsiteY9" fmla="*/ 787652 h 1682843"/>
                  <a:gd name="connsiteX10" fmla="*/ 45267 w 1140736"/>
                  <a:gd name="connsiteY10" fmla="*/ 995881 h 1682843"/>
                  <a:gd name="connsiteX11" fmla="*/ 99588 w 1140736"/>
                  <a:gd name="connsiteY11" fmla="*/ 1167897 h 1682843"/>
                  <a:gd name="connsiteX12" fmla="*/ 199176 w 1140736"/>
                  <a:gd name="connsiteY12" fmla="*/ 1285592 h 1682843"/>
                  <a:gd name="connsiteX13" fmla="*/ 325924 w 1140736"/>
                  <a:gd name="connsiteY13" fmla="*/ 1493822 h 1682843"/>
                  <a:gd name="connsiteX14" fmla="*/ 470780 w 1140736"/>
                  <a:gd name="connsiteY14" fmla="*/ 1638677 h 1682843"/>
                  <a:gd name="connsiteX15" fmla="*/ 679009 w 1140736"/>
                  <a:gd name="connsiteY15" fmla="*/ 1682843 h 1682843"/>
                  <a:gd name="connsiteX16" fmla="*/ 823865 w 1140736"/>
                  <a:gd name="connsiteY16" fmla="*/ 1626122 h 1682843"/>
                  <a:gd name="connsiteX17" fmla="*/ 1083466 w 1140736"/>
                  <a:gd name="connsiteY17" fmla="*/ 1429348 h 1682843"/>
                  <a:gd name="connsiteX18" fmla="*/ 1140736 w 1140736"/>
                  <a:gd name="connsiteY18" fmla="*/ 1231271 h 1682843"/>
                  <a:gd name="connsiteX19" fmla="*/ 1104522 w 1140736"/>
                  <a:gd name="connsiteY19" fmla="*/ 1131683 h 1682843"/>
                  <a:gd name="connsiteX20" fmla="*/ 1013988 w 1140736"/>
                  <a:gd name="connsiteY20" fmla="*/ 1032095 h 1682843"/>
                  <a:gd name="connsiteX21" fmla="*/ 1050202 w 1140736"/>
                  <a:gd name="connsiteY21" fmla="*/ 1186004 h 1682843"/>
                  <a:gd name="connsiteX22" fmla="*/ 1104522 w 1140736"/>
                  <a:gd name="connsiteY22" fmla="*/ 1240325 h 1682843"/>
                  <a:gd name="connsiteX23" fmla="*/ 1059255 w 1140736"/>
                  <a:gd name="connsiteY23" fmla="*/ 1240325 h 1682843"/>
                  <a:gd name="connsiteX24" fmla="*/ 1004934 w 1140736"/>
                  <a:gd name="connsiteY24" fmla="*/ 1213164 h 1682843"/>
                  <a:gd name="connsiteX25" fmla="*/ 923453 w 1140736"/>
                  <a:gd name="connsiteY25" fmla="*/ 1113576 h 1682843"/>
                  <a:gd name="connsiteX26" fmla="*/ 887239 w 1140736"/>
                  <a:gd name="connsiteY26" fmla="*/ 923454 h 1682843"/>
                  <a:gd name="connsiteX27" fmla="*/ 887239 w 1140736"/>
                  <a:gd name="connsiteY27" fmla="*/ 769545 h 1682843"/>
                  <a:gd name="connsiteX28" fmla="*/ 841972 w 1140736"/>
                  <a:gd name="connsiteY28" fmla="*/ 651850 h 1682843"/>
                  <a:gd name="connsiteX29" fmla="*/ 805758 w 1140736"/>
                  <a:gd name="connsiteY29" fmla="*/ 543208 h 1682843"/>
                  <a:gd name="connsiteX30" fmla="*/ 715223 w 1140736"/>
                  <a:gd name="connsiteY30" fmla="*/ 461727 h 1682843"/>
                  <a:gd name="connsiteX31" fmla="*/ 633742 w 1140736"/>
                  <a:gd name="connsiteY31" fmla="*/ 307818 h 1682843"/>
                  <a:gd name="connsiteX32" fmla="*/ 606582 w 1140736"/>
                  <a:gd name="connsiteY32" fmla="*/ 181069 h 1682843"/>
                  <a:gd name="connsiteX33" fmla="*/ 407405 w 1140736"/>
                  <a:gd name="connsiteY33" fmla="*/ 54321 h 1682843"/>
                  <a:gd name="connsiteX34" fmla="*/ 380245 w 1140736"/>
                  <a:gd name="connsiteY34" fmla="*/ 9054 h 1682843"/>
                  <a:gd name="connsiteX35" fmla="*/ 334978 w 1140736"/>
                  <a:gd name="connsiteY35" fmla="*/ 0 h 1682843"/>
                  <a:gd name="connsiteX36" fmla="*/ 344031 w 1140736"/>
                  <a:gd name="connsiteY36" fmla="*/ 63374 h 1682843"/>
                  <a:gd name="connsiteX0" fmla="*/ 344031 w 1140736"/>
                  <a:gd name="connsiteY0" fmla="*/ 63374 h 1682843"/>
                  <a:gd name="connsiteX1" fmla="*/ 253497 w 1140736"/>
                  <a:gd name="connsiteY1" fmla="*/ 144856 h 1682843"/>
                  <a:gd name="connsiteX2" fmla="*/ 162962 w 1140736"/>
                  <a:gd name="connsiteY2" fmla="*/ 144856 h 1682843"/>
                  <a:gd name="connsiteX3" fmla="*/ 99588 w 1140736"/>
                  <a:gd name="connsiteY3" fmla="*/ 172016 h 1682843"/>
                  <a:gd name="connsiteX4" fmla="*/ 45267 w 1140736"/>
                  <a:gd name="connsiteY4" fmla="*/ 307818 h 1682843"/>
                  <a:gd name="connsiteX5" fmla="*/ 9053 w 1140736"/>
                  <a:gd name="connsiteY5" fmla="*/ 398353 h 1682843"/>
                  <a:gd name="connsiteX6" fmla="*/ 9053 w 1140736"/>
                  <a:gd name="connsiteY6" fmla="*/ 606582 h 1682843"/>
                  <a:gd name="connsiteX7" fmla="*/ 9053 w 1140736"/>
                  <a:gd name="connsiteY7" fmla="*/ 669957 h 1682843"/>
                  <a:gd name="connsiteX8" fmla="*/ 0 w 1140736"/>
                  <a:gd name="connsiteY8" fmla="*/ 724277 h 1682843"/>
                  <a:gd name="connsiteX9" fmla="*/ 27160 w 1140736"/>
                  <a:gd name="connsiteY9" fmla="*/ 787652 h 1682843"/>
                  <a:gd name="connsiteX10" fmla="*/ 45267 w 1140736"/>
                  <a:gd name="connsiteY10" fmla="*/ 995881 h 1682843"/>
                  <a:gd name="connsiteX11" fmla="*/ 99588 w 1140736"/>
                  <a:gd name="connsiteY11" fmla="*/ 1167897 h 1682843"/>
                  <a:gd name="connsiteX12" fmla="*/ 199176 w 1140736"/>
                  <a:gd name="connsiteY12" fmla="*/ 1285592 h 1682843"/>
                  <a:gd name="connsiteX13" fmla="*/ 325924 w 1140736"/>
                  <a:gd name="connsiteY13" fmla="*/ 1493822 h 1682843"/>
                  <a:gd name="connsiteX14" fmla="*/ 470780 w 1140736"/>
                  <a:gd name="connsiteY14" fmla="*/ 1638677 h 1682843"/>
                  <a:gd name="connsiteX15" fmla="*/ 679009 w 1140736"/>
                  <a:gd name="connsiteY15" fmla="*/ 1682843 h 1682843"/>
                  <a:gd name="connsiteX16" fmla="*/ 823865 w 1140736"/>
                  <a:gd name="connsiteY16" fmla="*/ 1626122 h 1682843"/>
                  <a:gd name="connsiteX17" fmla="*/ 1083466 w 1140736"/>
                  <a:gd name="connsiteY17" fmla="*/ 1429348 h 1682843"/>
                  <a:gd name="connsiteX18" fmla="*/ 1140736 w 1140736"/>
                  <a:gd name="connsiteY18" fmla="*/ 1231271 h 1682843"/>
                  <a:gd name="connsiteX19" fmla="*/ 1104522 w 1140736"/>
                  <a:gd name="connsiteY19" fmla="*/ 1131683 h 1682843"/>
                  <a:gd name="connsiteX20" fmla="*/ 1013988 w 1140736"/>
                  <a:gd name="connsiteY20" fmla="*/ 1032095 h 1682843"/>
                  <a:gd name="connsiteX21" fmla="*/ 1050202 w 1140736"/>
                  <a:gd name="connsiteY21" fmla="*/ 1186004 h 1682843"/>
                  <a:gd name="connsiteX22" fmla="*/ 1104522 w 1140736"/>
                  <a:gd name="connsiteY22" fmla="*/ 1240325 h 1682843"/>
                  <a:gd name="connsiteX23" fmla="*/ 1059255 w 1140736"/>
                  <a:gd name="connsiteY23" fmla="*/ 1240325 h 1682843"/>
                  <a:gd name="connsiteX24" fmla="*/ 1004934 w 1140736"/>
                  <a:gd name="connsiteY24" fmla="*/ 1213164 h 1682843"/>
                  <a:gd name="connsiteX25" fmla="*/ 923453 w 1140736"/>
                  <a:gd name="connsiteY25" fmla="*/ 1113576 h 1682843"/>
                  <a:gd name="connsiteX26" fmla="*/ 887239 w 1140736"/>
                  <a:gd name="connsiteY26" fmla="*/ 923454 h 1682843"/>
                  <a:gd name="connsiteX27" fmla="*/ 887239 w 1140736"/>
                  <a:gd name="connsiteY27" fmla="*/ 769545 h 1682843"/>
                  <a:gd name="connsiteX28" fmla="*/ 841972 w 1140736"/>
                  <a:gd name="connsiteY28" fmla="*/ 651850 h 1682843"/>
                  <a:gd name="connsiteX29" fmla="*/ 805758 w 1140736"/>
                  <a:gd name="connsiteY29" fmla="*/ 543208 h 1682843"/>
                  <a:gd name="connsiteX30" fmla="*/ 715223 w 1140736"/>
                  <a:gd name="connsiteY30" fmla="*/ 461727 h 1682843"/>
                  <a:gd name="connsiteX31" fmla="*/ 633742 w 1140736"/>
                  <a:gd name="connsiteY31" fmla="*/ 307818 h 1682843"/>
                  <a:gd name="connsiteX32" fmla="*/ 606582 w 1140736"/>
                  <a:gd name="connsiteY32" fmla="*/ 181069 h 1682843"/>
                  <a:gd name="connsiteX33" fmla="*/ 407405 w 1140736"/>
                  <a:gd name="connsiteY33" fmla="*/ 54321 h 1682843"/>
                  <a:gd name="connsiteX34" fmla="*/ 380245 w 1140736"/>
                  <a:gd name="connsiteY34" fmla="*/ 9054 h 1682843"/>
                  <a:gd name="connsiteX35" fmla="*/ 334978 w 1140736"/>
                  <a:gd name="connsiteY35" fmla="*/ 0 h 1682843"/>
                  <a:gd name="connsiteX36" fmla="*/ 344031 w 1140736"/>
                  <a:gd name="connsiteY36" fmla="*/ 63374 h 1682843"/>
                  <a:gd name="connsiteX0" fmla="*/ 344031 w 1140736"/>
                  <a:gd name="connsiteY0" fmla="*/ 63374 h 1682843"/>
                  <a:gd name="connsiteX1" fmla="*/ 253497 w 1140736"/>
                  <a:gd name="connsiteY1" fmla="*/ 144856 h 1682843"/>
                  <a:gd name="connsiteX2" fmla="*/ 162962 w 1140736"/>
                  <a:gd name="connsiteY2" fmla="*/ 144856 h 1682843"/>
                  <a:gd name="connsiteX3" fmla="*/ 99588 w 1140736"/>
                  <a:gd name="connsiteY3" fmla="*/ 172016 h 1682843"/>
                  <a:gd name="connsiteX4" fmla="*/ 45267 w 1140736"/>
                  <a:gd name="connsiteY4" fmla="*/ 307818 h 1682843"/>
                  <a:gd name="connsiteX5" fmla="*/ 9053 w 1140736"/>
                  <a:gd name="connsiteY5" fmla="*/ 398353 h 1682843"/>
                  <a:gd name="connsiteX6" fmla="*/ 9053 w 1140736"/>
                  <a:gd name="connsiteY6" fmla="*/ 606582 h 1682843"/>
                  <a:gd name="connsiteX7" fmla="*/ 9053 w 1140736"/>
                  <a:gd name="connsiteY7" fmla="*/ 669957 h 1682843"/>
                  <a:gd name="connsiteX8" fmla="*/ 0 w 1140736"/>
                  <a:gd name="connsiteY8" fmla="*/ 724277 h 1682843"/>
                  <a:gd name="connsiteX9" fmla="*/ 27160 w 1140736"/>
                  <a:gd name="connsiteY9" fmla="*/ 787652 h 1682843"/>
                  <a:gd name="connsiteX10" fmla="*/ 45267 w 1140736"/>
                  <a:gd name="connsiteY10" fmla="*/ 995881 h 1682843"/>
                  <a:gd name="connsiteX11" fmla="*/ 99588 w 1140736"/>
                  <a:gd name="connsiteY11" fmla="*/ 1167897 h 1682843"/>
                  <a:gd name="connsiteX12" fmla="*/ 199176 w 1140736"/>
                  <a:gd name="connsiteY12" fmla="*/ 1285592 h 1682843"/>
                  <a:gd name="connsiteX13" fmla="*/ 325924 w 1140736"/>
                  <a:gd name="connsiteY13" fmla="*/ 1493822 h 1682843"/>
                  <a:gd name="connsiteX14" fmla="*/ 470780 w 1140736"/>
                  <a:gd name="connsiteY14" fmla="*/ 1638677 h 1682843"/>
                  <a:gd name="connsiteX15" fmla="*/ 679009 w 1140736"/>
                  <a:gd name="connsiteY15" fmla="*/ 1682843 h 1682843"/>
                  <a:gd name="connsiteX16" fmla="*/ 823865 w 1140736"/>
                  <a:gd name="connsiteY16" fmla="*/ 1626122 h 1682843"/>
                  <a:gd name="connsiteX17" fmla="*/ 1083466 w 1140736"/>
                  <a:gd name="connsiteY17" fmla="*/ 1429348 h 1682843"/>
                  <a:gd name="connsiteX18" fmla="*/ 1140736 w 1140736"/>
                  <a:gd name="connsiteY18" fmla="*/ 1231271 h 1682843"/>
                  <a:gd name="connsiteX19" fmla="*/ 1104522 w 1140736"/>
                  <a:gd name="connsiteY19" fmla="*/ 1131683 h 1682843"/>
                  <a:gd name="connsiteX20" fmla="*/ 1013988 w 1140736"/>
                  <a:gd name="connsiteY20" fmla="*/ 1032095 h 1682843"/>
                  <a:gd name="connsiteX21" fmla="*/ 1050202 w 1140736"/>
                  <a:gd name="connsiteY21" fmla="*/ 1186004 h 1682843"/>
                  <a:gd name="connsiteX22" fmla="*/ 1104522 w 1140736"/>
                  <a:gd name="connsiteY22" fmla="*/ 1240325 h 1682843"/>
                  <a:gd name="connsiteX23" fmla="*/ 1059255 w 1140736"/>
                  <a:gd name="connsiteY23" fmla="*/ 1240325 h 1682843"/>
                  <a:gd name="connsiteX24" fmla="*/ 1004934 w 1140736"/>
                  <a:gd name="connsiteY24" fmla="*/ 1213164 h 1682843"/>
                  <a:gd name="connsiteX25" fmla="*/ 923453 w 1140736"/>
                  <a:gd name="connsiteY25" fmla="*/ 1113576 h 1682843"/>
                  <a:gd name="connsiteX26" fmla="*/ 887239 w 1140736"/>
                  <a:gd name="connsiteY26" fmla="*/ 923454 h 1682843"/>
                  <a:gd name="connsiteX27" fmla="*/ 887239 w 1140736"/>
                  <a:gd name="connsiteY27" fmla="*/ 769545 h 1682843"/>
                  <a:gd name="connsiteX28" fmla="*/ 841972 w 1140736"/>
                  <a:gd name="connsiteY28" fmla="*/ 651850 h 1682843"/>
                  <a:gd name="connsiteX29" fmla="*/ 805758 w 1140736"/>
                  <a:gd name="connsiteY29" fmla="*/ 543208 h 1682843"/>
                  <a:gd name="connsiteX30" fmla="*/ 715223 w 1140736"/>
                  <a:gd name="connsiteY30" fmla="*/ 461727 h 1682843"/>
                  <a:gd name="connsiteX31" fmla="*/ 633742 w 1140736"/>
                  <a:gd name="connsiteY31" fmla="*/ 307818 h 1682843"/>
                  <a:gd name="connsiteX32" fmla="*/ 606582 w 1140736"/>
                  <a:gd name="connsiteY32" fmla="*/ 181069 h 1682843"/>
                  <a:gd name="connsiteX33" fmla="*/ 460627 w 1140736"/>
                  <a:gd name="connsiteY33" fmla="*/ 1102 h 1682843"/>
                  <a:gd name="connsiteX34" fmla="*/ 380245 w 1140736"/>
                  <a:gd name="connsiteY34" fmla="*/ 9054 h 1682843"/>
                  <a:gd name="connsiteX35" fmla="*/ 334978 w 1140736"/>
                  <a:gd name="connsiteY35" fmla="*/ 0 h 1682843"/>
                  <a:gd name="connsiteX36" fmla="*/ 344031 w 1140736"/>
                  <a:gd name="connsiteY36" fmla="*/ 63374 h 1682843"/>
                  <a:gd name="connsiteX0" fmla="*/ 250895 w 1140736"/>
                  <a:gd name="connsiteY0" fmla="*/ 43416 h 1682843"/>
                  <a:gd name="connsiteX1" fmla="*/ 253497 w 1140736"/>
                  <a:gd name="connsiteY1" fmla="*/ 144856 h 1682843"/>
                  <a:gd name="connsiteX2" fmla="*/ 162962 w 1140736"/>
                  <a:gd name="connsiteY2" fmla="*/ 144856 h 1682843"/>
                  <a:gd name="connsiteX3" fmla="*/ 99588 w 1140736"/>
                  <a:gd name="connsiteY3" fmla="*/ 172016 h 1682843"/>
                  <a:gd name="connsiteX4" fmla="*/ 45267 w 1140736"/>
                  <a:gd name="connsiteY4" fmla="*/ 307818 h 1682843"/>
                  <a:gd name="connsiteX5" fmla="*/ 9053 w 1140736"/>
                  <a:gd name="connsiteY5" fmla="*/ 398353 h 1682843"/>
                  <a:gd name="connsiteX6" fmla="*/ 9053 w 1140736"/>
                  <a:gd name="connsiteY6" fmla="*/ 606582 h 1682843"/>
                  <a:gd name="connsiteX7" fmla="*/ 9053 w 1140736"/>
                  <a:gd name="connsiteY7" fmla="*/ 669957 h 1682843"/>
                  <a:gd name="connsiteX8" fmla="*/ 0 w 1140736"/>
                  <a:gd name="connsiteY8" fmla="*/ 724277 h 1682843"/>
                  <a:gd name="connsiteX9" fmla="*/ 27160 w 1140736"/>
                  <a:gd name="connsiteY9" fmla="*/ 787652 h 1682843"/>
                  <a:gd name="connsiteX10" fmla="*/ 45267 w 1140736"/>
                  <a:gd name="connsiteY10" fmla="*/ 995881 h 1682843"/>
                  <a:gd name="connsiteX11" fmla="*/ 99588 w 1140736"/>
                  <a:gd name="connsiteY11" fmla="*/ 1167897 h 1682843"/>
                  <a:gd name="connsiteX12" fmla="*/ 199176 w 1140736"/>
                  <a:gd name="connsiteY12" fmla="*/ 1285592 h 1682843"/>
                  <a:gd name="connsiteX13" fmla="*/ 325924 w 1140736"/>
                  <a:gd name="connsiteY13" fmla="*/ 1493822 h 1682843"/>
                  <a:gd name="connsiteX14" fmla="*/ 470780 w 1140736"/>
                  <a:gd name="connsiteY14" fmla="*/ 1638677 h 1682843"/>
                  <a:gd name="connsiteX15" fmla="*/ 679009 w 1140736"/>
                  <a:gd name="connsiteY15" fmla="*/ 1682843 h 1682843"/>
                  <a:gd name="connsiteX16" fmla="*/ 823865 w 1140736"/>
                  <a:gd name="connsiteY16" fmla="*/ 1626122 h 1682843"/>
                  <a:gd name="connsiteX17" fmla="*/ 1083466 w 1140736"/>
                  <a:gd name="connsiteY17" fmla="*/ 1429348 h 1682843"/>
                  <a:gd name="connsiteX18" fmla="*/ 1140736 w 1140736"/>
                  <a:gd name="connsiteY18" fmla="*/ 1231271 h 1682843"/>
                  <a:gd name="connsiteX19" fmla="*/ 1104522 w 1140736"/>
                  <a:gd name="connsiteY19" fmla="*/ 1131683 h 1682843"/>
                  <a:gd name="connsiteX20" fmla="*/ 1013988 w 1140736"/>
                  <a:gd name="connsiteY20" fmla="*/ 1032095 h 1682843"/>
                  <a:gd name="connsiteX21" fmla="*/ 1050202 w 1140736"/>
                  <a:gd name="connsiteY21" fmla="*/ 1186004 h 1682843"/>
                  <a:gd name="connsiteX22" fmla="*/ 1104522 w 1140736"/>
                  <a:gd name="connsiteY22" fmla="*/ 1240325 h 1682843"/>
                  <a:gd name="connsiteX23" fmla="*/ 1059255 w 1140736"/>
                  <a:gd name="connsiteY23" fmla="*/ 1240325 h 1682843"/>
                  <a:gd name="connsiteX24" fmla="*/ 1004934 w 1140736"/>
                  <a:gd name="connsiteY24" fmla="*/ 1213164 h 1682843"/>
                  <a:gd name="connsiteX25" fmla="*/ 923453 w 1140736"/>
                  <a:gd name="connsiteY25" fmla="*/ 1113576 h 1682843"/>
                  <a:gd name="connsiteX26" fmla="*/ 887239 w 1140736"/>
                  <a:gd name="connsiteY26" fmla="*/ 923454 h 1682843"/>
                  <a:gd name="connsiteX27" fmla="*/ 887239 w 1140736"/>
                  <a:gd name="connsiteY27" fmla="*/ 769545 h 1682843"/>
                  <a:gd name="connsiteX28" fmla="*/ 841972 w 1140736"/>
                  <a:gd name="connsiteY28" fmla="*/ 651850 h 1682843"/>
                  <a:gd name="connsiteX29" fmla="*/ 805758 w 1140736"/>
                  <a:gd name="connsiteY29" fmla="*/ 543208 h 1682843"/>
                  <a:gd name="connsiteX30" fmla="*/ 715223 w 1140736"/>
                  <a:gd name="connsiteY30" fmla="*/ 461727 h 1682843"/>
                  <a:gd name="connsiteX31" fmla="*/ 633742 w 1140736"/>
                  <a:gd name="connsiteY31" fmla="*/ 307818 h 1682843"/>
                  <a:gd name="connsiteX32" fmla="*/ 606582 w 1140736"/>
                  <a:gd name="connsiteY32" fmla="*/ 181069 h 1682843"/>
                  <a:gd name="connsiteX33" fmla="*/ 460627 w 1140736"/>
                  <a:gd name="connsiteY33" fmla="*/ 1102 h 1682843"/>
                  <a:gd name="connsiteX34" fmla="*/ 380245 w 1140736"/>
                  <a:gd name="connsiteY34" fmla="*/ 9054 h 1682843"/>
                  <a:gd name="connsiteX35" fmla="*/ 334978 w 1140736"/>
                  <a:gd name="connsiteY35" fmla="*/ 0 h 1682843"/>
                  <a:gd name="connsiteX36" fmla="*/ 250895 w 1140736"/>
                  <a:gd name="connsiteY36" fmla="*/ 43416 h 1682843"/>
                  <a:gd name="connsiteX0" fmla="*/ 250895 w 1140736"/>
                  <a:gd name="connsiteY0" fmla="*/ 43416 h 1682843"/>
                  <a:gd name="connsiteX1" fmla="*/ 186972 w 1140736"/>
                  <a:gd name="connsiteY1" fmla="*/ 111593 h 1682843"/>
                  <a:gd name="connsiteX2" fmla="*/ 162962 w 1140736"/>
                  <a:gd name="connsiteY2" fmla="*/ 144856 h 1682843"/>
                  <a:gd name="connsiteX3" fmla="*/ 99588 w 1140736"/>
                  <a:gd name="connsiteY3" fmla="*/ 172016 h 1682843"/>
                  <a:gd name="connsiteX4" fmla="*/ 45267 w 1140736"/>
                  <a:gd name="connsiteY4" fmla="*/ 307818 h 1682843"/>
                  <a:gd name="connsiteX5" fmla="*/ 9053 w 1140736"/>
                  <a:gd name="connsiteY5" fmla="*/ 398353 h 1682843"/>
                  <a:gd name="connsiteX6" fmla="*/ 9053 w 1140736"/>
                  <a:gd name="connsiteY6" fmla="*/ 606582 h 1682843"/>
                  <a:gd name="connsiteX7" fmla="*/ 9053 w 1140736"/>
                  <a:gd name="connsiteY7" fmla="*/ 669957 h 1682843"/>
                  <a:gd name="connsiteX8" fmla="*/ 0 w 1140736"/>
                  <a:gd name="connsiteY8" fmla="*/ 724277 h 1682843"/>
                  <a:gd name="connsiteX9" fmla="*/ 27160 w 1140736"/>
                  <a:gd name="connsiteY9" fmla="*/ 787652 h 1682843"/>
                  <a:gd name="connsiteX10" fmla="*/ 45267 w 1140736"/>
                  <a:gd name="connsiteY10" fmla="*/ 995881 h 1682843"/>
                  <a:gd name="connsiteX11" fmla="*/ 99588 w 1140736"/>
                  <a:gd name="connsiteY11" fmla="*/ 1167897 h 1682843"/>
                  <a:gd name="connsiteX12" fmla="*/ 199176 w 1140736"/>
                  <a:gd name="connsiteY12" fmla="*/ 1285592 h 1682843"/>
                  <a:gd name="connsiteX13" fmla="*/ 325924 w 1140736"/>
                  <a:gd name="connsiteY13" fmla="*/ 1493822 h 1682843"/>
                  <a:gd name="connsiteX14" fmla="*/ 470780 w 1140736"/>
                  <a:gd name="connsiteY14" fmla="*/ 1638677 h 1682843"/>
                  <a:gd name="connsiteX15" fmla="*/ 679009 w 1140736"/>
                  <a:gd name="connsiteY15" fmla="*/ 1682843 h 1682843"/>
                  <a:gd name="connsiteX16" fmla="*/ 823865 w 1140736"/>
                  <a:gd name="connsiteY16" fmla="*/ 1626122 h 1682843"/>
                  <a:gd name="connsiteX17" fmla="*/ 1083466 w 1140736"/>
                  <a:gd name="connsiteY17" fmla="*/ 1429348 h 1682843"/>
                  <a:gd name="connsiteX18" fmla="*/ 1140736 w 1140736"/>
                  <a:gd name="connsiteY18" fmla="*/ 1231271 h 1682843"/>
                  <a:gd name="connsiteX19" fmla="*/ 1104522 w 1140736"/>
                  <a:gd name="connsiteY19" fmla="*/ 1131683 h 1682843"/>
                  <a:gd name="connsiteX20" fmla="*/ 1013988 w 1140736"/>
                  <a:gd name="connsiteY20" fmla="*/ 1032095 h 1682843"/>
                  <a:gd name="connsiteX21" fmla="*/ 1050202 w 1140736"/>
                  <a:gd name="connsiteY21" fmla="*/ 1186004 h 1682843"/>
                  <a:gd name="connsiteX22" fmla="*/ 1104522 w 1140736"/>
                  <a:gd name="connsiteY22" fmla="*/ 1240325 h 1682843"/>
                  <a:gd name="connsiteX23" fmla="*/ 1059255 w 1140736"/>
                  <a:gd name="connsiteY23" fmla="*/ 1240325 h 1682843"/>
                  <a:gd name="connsiteX24" fmla="*/ 1004934 w 1140736"/>
                  <a:gd name="connsiteY24" fmla="*/ 1213164 h 1682843"/>
                  <a:gd name="connsiteX25" fmla="*/ 923453 w 1140736"/>
                  <a:gd name="connsiteY25" fmla="*/ 1113576 h 1682843"/>
                  <a:gd name="connsiteX26" fmla="*/ 887239 w 1140736"/>
                  <a:gd name="connsiteY26" fmla="*/ 923454 h 1682843"/>
                  <a:gd name="connsiteX27" fmla="*/ 887239 w 1140736"/>
                  <a:gd name="connsiteY27" fmla="*/ 769545 h 1682843"/>
                  <a:gd name="connsiteX28" fmla="*/ 841972 w 1140736"/>
                  <a:gd name="connsiteY28" fmla="*/ 651850 h 1682843"/>
                  <a:gd name="connsiteX29" fmla="*/ 805758 w 1140736"/>
                  <a:gd name="connsiteY29" fmla="*/ 543208 h 1682843"/>
                  <a:gd name="connsiteX30" fmla="*/ 715223 w 1140736"/>
                  <a:gd name="connsiteY30" fmla="*/ 461727 h 1682843"/>
                  <a:gd name="connsiteX31" fmla="*/ 633742 w 1140736"/>
                  <a:gd name="connsiteY31" fmla="*/ 307818 h 1682843"/>
                  <a:gd name="connsiteX32" fmla="*/ 606582 w 1140736"/>
                  <a:gd name="connsiteY32" fmla="*/ 181069 h 1682843"/>
                  <a:gd name="connsiteX33" fmla="*/ 460627 w 1140736"/>
                  <a:gd name="connsiteY33" fmla="*/ 1102 h 1682843"/>
                  <a:gd name="connsiteX34" fmla="*/ 380245 w 1140736"/>
                  <a:gd name="connsiteY34" fmla="*/ 9054 h 1682843"/>
                  <a:gd name="connsiteX35" fmla="*/ 334978 w 1140736"/>
                  <a:gd name="connsiteY35" fmla="*/ 0 h 1682843"/>
                  <a:gd name="connsiteX36" fmla="*/ 250895 w 1140736"/>
                  <a:gd name="connsiteY36" fmla="*/ 43416 h 1682843"/>
                  <a:gd name="connsiteX0" fmla="*/ 250895 w 1140736"/>
                  <a:gd name="connsiteY0" fmla="*/ 43416 h 1682843"/>
                  <a:gd name="connsiteX1" fmla="*/ 186972 w 1140736"/>
                  <a:gd name="connsiteY1" fmla="*/ 111593 h 1682843"/>
                  <a:gd name="connsiteX2" fmla="*/ 162962 w 1140736"/>
                  <a:gd name="connsiteY2" fmla="*/ 144856 h 1682843"/>
                  <a:gd name="connsiteX3" fmla="*/ 46369 w 1140736"/>
                  <a:gd name="connsiteY3" fmla="*/ 158711 h 1682843"/>
                  <a:gd name="connsiteX4" fmla="*/ 45267 w 1140736"/>
                  <a:gd name="connsiteY4" fmla="*/ 307818 h 1682843"/>
                  <a:gd name="connsiteX5" fmla="*/ 9053 w 1140736"/>
                  <a:gd name="connsiteY5" fmla="*/ 398353 h 1682843"/>
                  <a:gd name="connsiteX6" fmla="*/ 9053 w 1140736"/>
                  <a:gd name="connsiteY6" fmla="*/ 606582 h 1682843"/>
                  <a:gd name="connsiteX7" fmla="*/ 9053 w 1140736"/>
                  <a:gd name="connsiteY7" fmla="*/ 669957 h 1682843"/>
                  <a:gd name="connsiteX8" fmla="*/ 0 w 1140736"/>
                  <a:gd name="connsiteY8" fmla="*/ 724277 h 1682843"/>
                  <a:gd name="connsiteX9" fmla="*/ 27160 w 1140736"/>
                  <a:gd name="connsiteY9" fmla="*/ 787652 h 1682843"/>
                  <a:gd name="connsiteX10" fmla="*/ 45267 w 1140736"/>
                  <a:gd name="connsiteY10" fmla="*/ 995881 h 1682843"/>
                  <a:gd name="connsiteX11" fmla="*/ 99588 w 1140736"/>
                  <a:gd name="connsiteY11" fmla="*/ 1167897 h 1682843"/>
                  <a:gd name="connsiteX12" fmla="*/ 199176 w 1140736"/>
                  <a:gd name="connsiteY12" fmla="*/ 1285592 h 1682843"/>
                  <a:gd name="connsiteX13" fmla="*/ 325924 w 1140736"/>
                  <a:gd name="connsiteY13" fmla="*/ 1493822 h 1682843"/>
                  <a:gd name="connsiteX14" fmla="*/ 470780 w 1140736"/>
                  <a:gd name="connsiteY14" fmla="*/ 1638677 h 1682843"/>
                  <a:gd name="connsiteX15" fmla="*/ 679009 w 1140736"/>
                  <a:gd name="connsiteY15" fmla="*/ 1682843 h 1682843"/>
                  <a:gd name="connsiteX16" fmla="*/ 823865 w 1140736"/>
                  <a:gd name="connsiteY16" fmla="*/ 1626122 h 1682843"/>
                  <a:gd name="connsiteX17" fmla="*/ 1083466 w 1140736"/>
                  <a:gd name="connsiteY17" fmla="*/ 1429348 h 1682843"/>
                  <a:gd name="connsiteX18" fmla="*/ 1140736 w 1140736"/>
                  <a:gd name="connsiteY18" fmla="*/ 1231271 h 1682843"/>
                  <a:gd name="connsiteX19" fmla="*/ 1104522 w 1140736"/>
                  <a:gd name="connsiteY19" fmla="*/ 1131683 h 1682843"/>
                  <a:gd name="connsiteX20" fmla="*/ 1013988 w 1140736"/>
                  <a:gd name="connsiteY20" fmla="*/ 1032095 h 1682843"/>
                  <a:gd name="connsiteX21" fmla="*/ 1050202 w 1140736"/>
                  <a:gd name="connsiteY21" fmla="*/ 1186004 h 1682843"/>
                  <a:gd name="connsiteX22" fmla="*/ 1104522 w 1140736"/>
                  <a:gd name="connsiteY22" fmla="*/ 1240325 h 1682843"/>
                  <a:gd name="connsiteX23" fmla="*/ 1059255 w 1140736"/>
                  <a:gd name="connsiteY23" fmla="*/ 1240325 h 1682843"/>
                  <a:gd name="connsiteX24" fmla="*/ 1004934 w 1140736"/>
                  <a:gd name="connsiteY24" fmla="*/ 1213164 h 1682843"/>
                  <a:gd name="connsiteX25" fmla="*/ 923453 w 1140736"/>
                  <a:gd name="connsiteY25" fmla="*/ 1113576 h 1682843"/>
                  <a:gd name="connsiteX26" fmla="*/ 887239 w 1140736"/>
                  <a:gd name="connsiteY26" fmla="*/ 923454 h 1682843"/>
                  <a:gd name="connsiteX27" fmla="*/ 887239 w 1140736"/>
                  <a:gd name="connsiteY27" fmla="*/ 769545 h 1682843"/>
                  <a:gd name="connsiteX28" fmla="*/ 841972 w 1140736"/>
                  <a:gd name="connsiteY28" fmla="*/ 651850 h 1682843"/>
                  <a:gd name="connsiteX29" fmla="*/ 805758 w 1140736"/>
                  <a:gd name="connsiteY29" fmla="*/ 543208 h 1682843"/>
                  <a:gd name="connsiteX30" fmla="*/ 715223 w 1140736"/>
                  <a:gd name="connsiteY30" fmla="*/ 461727 h 1682843"/>
                  <a:gd name="connsiteX31" fmla="*/ 633742 w 1140736"/>
                  <a:gd name="connsiteY31" fmla="*/ 307818 h 1682843"/>
                  <a:gd name="connsiteX32" fmla="*/ 606582 w 1140736"/>
                  <a:gd name="connsiteY32" fmla="*/ 181069 h 1682843"/>
                  <a:gd name="connsiteX33" fmla="*/ 460627 w 1140736"/>
                  <a:gd name="connsiteY33" fmla="*/ 1102 h 1682843"/>
                  <a:gd name="connsiteX34" fmla="*/ 380245 w 1140736"/>
                  <a:gd name="connsiteY34" fmla="*/ 9054 h 1682843"/>
                  <a:gd name="connsiteX35" fmla="*/ 334978 w 1140736"/>
                  <a:gd name="connsiteY35" fmla="*/ 0 h 1682843"/>
                  <a:gd name="connsiteX36" fmla="*/ 250895 w 1140736"/>
                  <a:gd name="connsiteY36" fmla="*/ 43416 h 1682843"/>
                  <a:gd name="connsiteX0" fmla="*/ 265499 w 1155340"/>
                  <a:gd name="connsiteY0" fmla="*/ 43416 h 1682843"/>
                  <a:gd name="connsiteX1" fmla="*/ 201576 w 1155340"/>
                  <a:gd name="connsiteY1" fmla="*/ 111593 h 1682843"/>
                  <a:gd name="connsiteX2" fmla="*/ 177566 w 1155340"/>
                  <a:gd name="connsiteY2" fmla="*/ 144856 h 1682843"/>
                  <a:gd name="connsiteX3" fmla="*/ 60973 w 1155340"/>
                  <a:gd name="connsiteY3" fmla="*/ 158711 h 1682843"/>
                  <a:gd name="connsiteX4" fmla="*/ 0 w 1155340"/>
                  <a:gd name="connsiteY4" fmla="*/ 307818 h 1682843"/>
                  <a:gd name="connsiteX5" fmla="*/ 23657 w 1155340"/>
                  <a:gd name="connsiteY5" fmla="*/ 398353 h 1682843"/>
                  <a:gd name="connsiteX6" fmla="*/ 23657 w 1155340"/>
                  <a:gd name="connsiteY6" fmla="*/ 606582 h 1682843"/>
                  <a:gd name="connsiteX7" fmla="*/ 23657 w 1155340"/>
                  <a:gd name="connsiteY7" fmla="*/ 669957 h 1682843"/>
                  <a:gd name="connsiteX8" fmla="*/ 14604 w 1155340"/>
                  <a:gd name="connsiteY8" fmla="*/ 724277 h 1682843"/>
                  <a:gd name="connsiteX9" fmla="*/ 41764 w 1155340"/>
                  <a:gd name="connsiteY9" fmla="*/ 787652 h 1682843"/>
                  <a:gd name="connsiteX10" fmla="*/ 59871 w 1155340"/>
                  <a:gd name="connsiteY10" fmla="*/ 995881 h 1682843"/>
                  <a:gd name="connsiteX11" fmla="*/ 114192 w 1155340"/>
                  <a:gd name="connsiteY11" fmla="*/ 1167897 h 1682843"/>
                  <a:gd name="connsiteX12" fmla="*/ 213780 w 1155340"/>
                  <a:gd name="connsiteY12" fmla="*/ 1285592 h 1682843"/>
                  <a:gd name="connsiteX13" fmla="*/ 340528 w 1155340"/>
                  <a:gd name="connsiteY13" fmla="*/ 1493822 h 1682843"/>
                  <a:gd name="connsiteX14" fmla="*/ 485384 w 1155340"/>
                  <a:gd name="connsiteY14" fmla="*/ 1638677 h 1682843"/>
                  <a:gd name="connsiteX15" fmla="*/ 693613 w 1155340"/>
                  <a:gd name="connsiteY15" fmla="*/ 1682843 h 1682843"/>
                  <a:gd name="connsiteX16" fmla="*/ 838469 w 1155340"/>
                  <a:gd name="connsiteY16" fmla="*/ 1626122 h 1682843"/>
                  <a:gd name="connsiteX17" fmla="*/ 1098070 w 1155340"/>
                  <a:gd name="connsiteY17" fmla="*/ 1429348 h 1682843"/>
                  <a:gd name="connsiteX18" fmla="*/ 1155340 w 1155340"/>
                  <a:gd name="connsiteY18" fmla="*/ 1231271 h 1682843"/>
                  <a:gd name="connsiteX19" fmla="*/ 1119126 w 1155340"/>
                  <a:gd name="connsiteY19" fmla="*/ 1131683 h 1682843"/>
                  <a:gd name="connsiteX20" fmla="*/ 1028592 w 1155340"/>
                  <a:gd name="connsiteY20" fmla="*/ 1032095 h 1682843"/>
                  <a:gd name="connsiteX21" fmla="*/ 1064806 w 1155340"/>
                  <a:gd name="connsiteY21" fmla="*/ 1186004 h 1682843"/>
                  <a:gd name="connsiteX22" fmla="*/ 1119126 w 1155340"/>
                  <a:gd name="connsiteY22" fmla="*/ 1240325 h 1682843"/>
                  <a:gd name="connsiteX23" fmla="*/ 1073859 w 1155340"/>
                  <a:gd name="connsiteY23" fmla="*/ 1240325 h 1682843"/>
                  <a:gd name="connsiteX24" fmla="*/ 1019538 w 1155340"/>
                  <a:gd name="connsiteY24" fmla="*/ 1213164 h 1682843"/>
                  <a:gd name="connsiteX25" fmla="*/ 938057 w 1155340"/>
                  <a:gd name="connsiteY25" fmla="*/ 1113576 h 1682843"/>
                  <a:gd name="connsiteX26" fmla="*/ 901843 w 1155340"/>
                  <a:gd name="connsiteY26" fmla="*/ 923454 h 1682843"/>
                  <a:gd name="connsiteX27" fmla="*/ 901843 w 1155340"/>
                  <a:gd name="connsiteY27" fmla="*/ 769545 h 1682843"/>
                  <a:gd name="connsiteX28" fmla="*/ 856576 w 1155340"/>
                  <a:gd name="connsiteY28" fmla="*/ 651850 h 1682843"/>
                  <a:gd name="connsiteX29" fmla="*/ 820362 w 1155340"/>
                  <a:gd name="connsiteY29" fmla="*/ 543208 h 1682843"/>
                  <a:gd name="connsiteX30" fmla="*/ 729827 w 1155340"/>
                  <a:gd name="connsiteY30" fmla="*/ 461727 h 1682843"/>
                  <a:gd name="connsiteX31" fmla="*/ 648346 w 1155340"/>
                  <a:gd name="connsiteY31" fmla="*/ 307818 h 1682843"/>
                  <a:gd name="connsiteX32" fmla="*/ 621186 w 1155340"/>
                  <a:gd name="connsiteY32" fmla="*/ 181069 h 1682843"/>
                  <a:gd name="connsiteX33" fmla="*/ 475231 w 1155340"/>
                  <a:gd name="connsiteY33" fmla="*/ 1102 h 1682843"/>
                  <a:gd name="connsiteX34" fmla="*/ 394849 w 1155340"/>
                  <a:gd name="connsiteY34" fmla="*/ 9054 h 1682843"/>
                  <a:gd name="connsiteX35" fmla="*/ 349582 w 1155340"/>
                  <a:gd name="connsiteY35" fmla="*/ 0 h 1682843"/>
                  <a:gd name="connsiteX36" fmla="*/ 265499 w 1155340"/>
                  <a:gd name="connsiteY36" fmla="*/ 43416 h 1682843"/>
                  <a:gd name="connsiteX0" fmla="*/ 286825 w 1176666"/>
                  <a:gd name="connsiteY0" fmla="*/ 43416 h 1682843"/>
                  <a:gd name="connsiteX1" fmla="*/ 222902 w 1176666"/>
                  <a:gd name="connsiteY1" fmla="*/ 111593 h 1682843"/>
                  <a:gd name="connsiteX2" fmla="*/ 198892 w 1176666"/>
                  <a:gd name="connsiteY2" fmla="*/ 144856 h 1682843"/>
                  <a:gd name="connsiteX3" fmla="*/ 82299 w 1176666"/>
                  <a:gd name="connsiteY3" fmla="*/ 158711 h 1682843"/>
                  <a:gd name="connsiteX4" fmla="*/ 21326 w 1176666"/>
                  <a:gd name="connsiteY4" fmla="*/ 307818 h 1682843"/>
                  <a:gd name="connsiteX5" fmla="*/ 44983 w 1176666"/>
                  <a:gd name="connsiteY5" fmla="*/ 398353 h 1682843"/>
                  <a:gd name="connsiteX6" fmla="*/ 792 w 1176666"/>
                  <a:gd name="connsiteY6" fmla="*/ 414623 h 1682843"/>
                  <a:gd name="connsiteX7" fmla="*/ 44983 w 1176666"/>
                  <a:gd name="connsiteY7" fmla="*/ 606582 h 1682843"/>
                  <a:gd name="connsiteX8" fmla="*/ 44983 w 1176666"/>
                  <a:gd name="connsiteY8" fmla="*/ 669957 h 1682843"/>
                  <a:gd name="connsiteX9" fmla="*/ 35930 w 1176666"/>
                  <a:gd name="connsiteY9" fmla="*/ 724277 h 1682843"/>
                  <a:gd name="connsiteX10" fmla="*/ 63090 w 1176666"/>
                  <a:gd name="connsiteY10" fmla="*/ 787652 h 1682843"/>
                  <a:gd name="connsiteX11" fmla="*/ 81197 w 1176666"/>
                  <a:gd name="connsiteY11" fmla="*/ 995881 h 1682843"/>
                  <a:gd name="connsiteX12" fmla="*/ 135518 w 1176666"/>
                  <a:gd name="connsiteY12" fmla="*/ 1167897 h 1682843"/>
                  <a:gd name="connsiteX13" fmla="*/ 235106 w 1176666"/>
                  <a:gd name="connsiteY13" fmla="*/ 1285592 h 1682843"/>
                  <a:gd name="connsiteX14" fmla="*/ 361854 w 1176666"/>
                  <a:gd name="connsiteY14" fmla="*/ 1493822 h 1682843"/>
                  <a:gd name="connsiteX15" fmla="*/ 506710 w 1176666"/>
                  <a:gd name="connsiteY15" fmla="*/ 1638677 h 1682843"/>
                  <a:gd name="connsiteX16" fmla="*/ 714939 w 1176666"/>
                  <a:gd name="connsiteY16" fmla="*/ 1682843 h 1682843"/>
                  <a:gd name="connsiteX17" fmla="*/ 859795 w 1176666"/>
                  <a:gd name="connsiteY17" fmla="*/ 1626122 h 1682843"/>
                  <a:gd name="connsiteX18" fmla="*/ 1119396 w 1176666"/>
                  <a:gd name="connsiteY18" fmla="*/ 1429348 h 1682843"/>
                  <a:gd name="connsiteX19" fmla="*/ 1176666 w 1176666"/>
                  <a:gd name="connsiteY19" fmla="*/ 1231271 h 1682843"/>
                  <a:gd name="connsiteX20" fmla="*/ 1140452 w 1176666"/>
                  <a:gd name="connsiteY20" fmla="*/ 1131683 h 1682843"/>
                  <a:gd name="connsiteX21" fmla="*/ 1049918 w 1176666"/>
                  <a:gd name="connsiteY21" fmla="*/ 1032095 h 1682843"/>
                  <a:gd name="connsiteX22" fmla="*/ 1086132 w 1176666"/>
                  <a:gd name="connsiteY22" fmla="*/ 1186004 h 1682843"/>
                  <a:gd name="connsiteX23" fmla="*/ 1140452 w 1176666"/>
                  <a:gd name="connsiteY23" fmla="*/ 1240325 h 1682843"/>
                  <a:gd name="connsiteX24" fmla="*/ 1095185 w 1176666"/>
                  <a:gd name="connsiteY24" fmla="*/ 1240325 h 1682843"/>
                  <a:gd name="connsiteX25" fmla="*/ 1040864 w 1176666"/>
                  <a:gd name="connsiteY25" fmla="*/ 1213164 h 1682843"/>
                  <a:gd name="connsiteX26" fmla="*/ 959383 w 1176666"/>
                  <a:gd name="connsiteY26" fmla="*/ 1113576 h 1682843"/>
                  <a:gd name="connsiteX27" fmla="*/ 923169 w 1176666"/>
                  <a:gd name="connsiteY27" fmla="*/ 923454 h 1682843"/>
                  <a:gd name="connsiteX28" fmla="*/ 923169 w 1176666"/>
                  <a:gd name="connsiteY28" fmla="*/ 769545 h 1682843"/>
                  <a:gd name="connsiteX29" fmla="*/ 877902 w 1176666"/>
                  <a:gd name="connsiteY29" fmla="*/ 651850 h 1682843"/>
                  <a:gd name="connsiteX30" fmla="*/ 841688 w 1176666"/>
                  <a:gd name="connsiteY30" fmla="*/ 543208 h 1682843"/>
                  <a:gd name="connsiteX31" fmla="*/ 751153 w 1176666"/>
                  <a:gd name="connsiteY31" fmla="*/ 461727 h 1682843"/>
                  <a:gd name="connsiteX32" fmla="*/ 669672 w 1176666"/>
                  <a:gd name="connsiteY32" fmla="*/ 307818 h 1682843"/>
                  <a:gd name="connsiteX33" fmla="*/ 642512 w 1176666"/>
                  <a:gd name="connsiteY33" fmla="*/ 181069 h 1682843"/>
                  <a:gd name="connsiteX34" fmla="*/ 496557 w 1176666"/>
                  <a:gd name="connsiteY34" fmla="*/ 1102 h 1682843"/>
                  <a:gd name="connsiteX35" fmla="*/ 416175 w 1176666"/>
                  <a:gd name="connsiteY35" fmla="*/ 9054 h 1682843"/>
                  <a:gd name="connsiteX36" fmla="*/ 370908 w 1176666"/>
                  <a:gd name="connsiteY36" fmla="*/ 0 h 1682843"/>
                  <a:gd name="connsiteX37" fmla="*/ 286825 w 1176666"/>
                  <a:gd name="connsiteY37" fmla="*/ 43416 h 1682843"/>
                  <a:gd name="connsiteX0" fmla="*/ 265499 w 1155340"/>
                  <a:gd name="connsiteY0" fmla="*/ 43416 h 1682843"/>
                  <a:gd name="connsiteX1" fmla="*/ 201576 w 1155340"/>
                  <a:gd name="connsiteY1" fmla="*/ 111593 h 1682843"/>
                  <a:gd name="connsiteX2" fmla="*/ 177566 w 1155340"/>
                  <a:gd name="connsiteY2" fmla="*/ 144856 h 1682843"/>
                  <a:gd name="connsiteX3" fmla="*/ 60973 w 1155340"/>
                  <a:gd name="connsiteY3" fmla="*/ 158711 h 1682843"/>
                  <a:gd name="connsiteX4" fmla="*/ 0 w 1155340"/>
                  <a:gd name="connsiteY4" fmla="*/ 307818 h 1682843"/>
                  <a:gd name="connsiteX5" fmla="*/ 23657 w 1155340"/>
                  <a:gd name="connsiteY5" fmla="*/ 398353 h 1682843"/>
                  <a:gd name="connsiteX6" fmla="*/ 23657 w 1155340"/>
                  <a:gd name="connsiteY6" fmla="*/ 606582 h 1682843"/>
                  <a:gd name="connsiteX7" fmla="*/ 23657 w 1155340"/>
                  <a:gd name="connsiteY7" fmla="*/ 669957 h 1682843"/>
                  <a:gd name="connsiteX8" fmla="*/ 14604 w 1155340"/>
                  <a:gd name="connsiteY8" fmla="*/ 724277 h 1682843"/>
                  <a:gd name="connsiteX9" fmla="*/ 41764 w 1155340"/>
                  <a:gd name="connsiteY9" fmla="*/ 787652 h 1682843"/>
                  <a:gd name="connsiteX10" fmla="*/ 59871 w 1155340"/>
                  <a:gd name="connsiteY10" fmla="*/ 995881 h 1682843"/>
                  <a:gd name="connsiteX11" fmla="*/ 114192 w 1155340"/>
                  <a:gd name="connsiteY11" fmla="*/ 1167897 h 1682843"/>
                  <a:gd name="connsiteX12" fmla="*/ 213780 w 1155340"/>
                  <a:gd name="connsiteY12" fmla="*/ 1285592 h 1682843"/>
                  <a:gd name="connsiteX13" fmla="*/ 340528 w 1155340"/>
                  <a:gd name="connsiteY13" fmla="*/ 1493822 h 1682843"/>
                  <a:gd name="connsiteX14" fmla="*/ 485384 w 1155340"/>
                  <a:gd name="connsiteY14" fmla="*/ 1638677 h 1682843"/>
                  <a:gd name="connsiteX15" fmla="*/ 693613 w 1155340"/>
                  <a:gd name="connsiteY15" fmla="*/ 1682843 h 1682843"/>
                  <a:gd name="connsiteX16" fmla="*/ 838469 w 1155340"/>
                  <a:gd name="connsiteY16" fmla="*/ 1626122 h 1682843"/>
                  <a:gd name="connsiteX17" fmla="*/ 1098070 w 1155340"/>
                  <a:gd name="connsiteY17" fmla="*/ 1429348 h 1682843"/>
                  <a:gd name="connsiteX18" fmla="*/ 1155340 w 1155340"/>
                  <a:gd name="connsiteY18" fmla="*/ 1231271 h 1682843"/>
                  <a:gd name="connsiteX19" fmla="*/ 1119126 w 1155340"/>
                  <a:gd name="connsiteY19" fmla="*/ 1131683 h 1682843"/>
                  <a:gd name="connsiteX20" fmla="*/ 1028592 w 1155340"/>
                  <a:gd name="connsiteY20" fmla="*/ 1032095 h 1682843"/>
                  <a:gd name="connsiteX21" fmla="*/ 1064806 w 1155340"/>
                  <a:gd name="connsiteY21" fmla="*/ 1186004 h 1682843"/>
                  <a:gd name="connsiteX22" fmla="*/ 1119126 w 1155340"/>
                  <a:gd name="connsiteY22" fmla="*/ 1240325 h 1682843"/>
                  <a:gd name="connsiteX23" fmla="*/ 1073859 w 1155340"/>
                  <a:gd name="connsiteY23" fmla="*/ 1240325 h 1682843"/>
                  <a:gd name="connsiteX24" fmla="*/ 1019538 w 1155340"/>
                  <a:gd name="connsiteY24" fmla="*/ 1213164 h 1682843"/>
                  <a:gd name="connsiteX25" fmla="*/ 938057 w 1155340"/>
                  <a:gd name="connsiteY25" fmla="*/ 1113576 h 1682843"/>
                  <a:gd name="connsiteX26" fmla="*/ 901843 w 1155340"/>
                  <a:gd name="connsiteY26" fmla="*/ 923454 h 1682843"/>
                  <a:gd name="connsiteX27" fmla="*/ 901843 w 1155340"/>
                  <a:gd name="connsiteY27" fmla="*/ 769545 h 1682843"/>
                  <a:gd name="connsiteX28" fmla="*/ 856576 w 1155340"/>
                  <a:gd name="connsiteY28" fmla="*/ 651850 h 1682843"/>
                  <a:gd name="connsiteX29" fmla="*/ 820362 w 1155340"/>
                  <a:gd name="connsiteY29" fmla="*/ 543208 h 1682843"/>
                  <a:gd name="connsiteX30" fmla="*/ 729827 w 1155340"/>
                  <a:gd name="connsiteY30" fmla="*/ 461727 h 1682843"/>
                  <a:gd name="connsiteX31" fmla="*/ 648346 w 1155340"/>
                  <a:gd name="connsiteY31" fmla="*/ 307818 h 1682843"/>
                  <a:gd name="connsiteX32" fmla="*/ 621186 w 1155340"/>
                  <a:gd name="connsiteY32" fmla="*/ 181069 h 1682843"/>
                  <a:gd name="connsiteX33" fmla="*/ 475231 w 1155340"/>
                  <a:gd name="connsiteY33" fmla="*/ 1102 h 1682843"/>
                  <a:gd name="connsiteX34" fmla="*/ 394849 w 1155340"/>
                  <a:gd name="connsiteY34" fmla="*/ 9054 h 1682843"/>
                  <a:gd name="connsiteX35" fmla="*/ 349582 w 1155340"/>
                  <a:gd name="connsiteY35" fmla="*/ 0 h 1682843"/>
                  <a:gd name="connsiteX36" fmla="*/ 265499 w 1155340"/>
                  <a:gd name="connsiteY36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6567 w 1178250"/>
                  <a:gd name="connsiteY6" fmla="*/ 606582 h 1682843"/>
                  <a:gd name="connsiteX7" fmla="*/ 46567 w 1178250"/>
                  <a:gd name="connsiteY7" fmla="*/ 669957 h 1682843"/>
                  <a:gd name="connsiteX8" fmla="*/ 37514 w 1178250"/>
                  <a:gd name="connsiteY8" fmla="*/ 724277 h 1682843"/>
                  <a:gd name="connsiteX9" fmla="*/ 64674 w 1178250"/>
                  <a:gd name="connsiteY9" fmla="*/ 787652 h 1682843"/>
                  <a:gd name="connsiteX10" fmla="*/ 82781 w 1178250"/>
                  <a:gd name="connsiteY10" fmla="*/ 995881 h 1682843"/>
                  <a:gd name="connsiteX11" fmla="*/ 137102 w 1178250"/>
                  <a:gd name="connsiteY11" fmla="*/ 1167897 h 1682843"/>
                  <a:gd name="connsiteX12" fmla="*/ 236690 w 1178250"/>
                  <a:gd name="connsiteY12" fmla="*/ 1285592 h 1682843"/>
                  <a:gd name="connsiteX13" fmla="*/ 363438 w 1178250"/>
                  <a:gd name="connsiteY13" fmla="*/ 1493822 h 1682843"/>
                  <a:gd name="connsiteX14" fmla="*/ 508294 w 1178250"/>
                  <a:gd name="connsiteY14" fmla="*/ 1638677 h 1682843"/>
                  <a:gd name="connsiteX15" fmla="*/ 716523 w 1178250"/>
                  <a:gd name="connsiteY15" fmla="*/ 1682843 h 1682843"/>
                  <a:gd name="connsiteX16" fmla="*/ 861379 w 1178250"/>
                  <a:gd name="connsiteY16" fmla="*/ 1626122 h 1682843"/>
                  <a:gd name="connsiteX17" fmla="*/ 1120980 w 1178250"/>
                  <a:gd name="connsiteY17" fmla="*/ 1429348 h 1682843"/>
                  <a:gd name="connsiteX18" fmla="*/ 1178250 w 1178250"/>
                  <a:gd name="connsiteY18" fmla="*/ 1231271 h 1682843"/>
                  <a:gd name="connsiteX19" fmla="*/ 1142036 w 1178250"/>
                  <a:gd name="connsiteY19" fmla="*/ 1131683 h 1682843"/>
                  <a:gd name="connsiteX20" fmla="*/ 1051502 w 1178250"/>
                  <a:gd name="connsiteY20" fmla="*/ 1032095 h 1682843"/>
                  <a:gd name="connsiteX21" fmla="*/ 1087716 w 1178250"/>
                  <a:gd name="connsiteY21" fmla="*/ 1186004 h 1682843"/>
                  <a:gd name="connsiteX22" fmla="*/ 1142036 w 1178250"/>
                  <a:gd name="connsiteY22" fmla="*/ 1240325 h 1682843"/>
                  <a:gd name="connsiteX23" fmla="*/ 1096769 w 1178250"/>
                  <a:gd name="connsiteY23" fmla="*/ 1240325 h 1682843"/>
                  <a:gd name="connsiteX24" fmla="*/ 1042448 w 1178250"/>
                  <a:gd name="connsiteY24" fmla="*/ 1213164 h 1682843"/>
                  <a:gd name="connsiteX25" fmla="*/ 960967 w 1178250"/>
                  <a:gd name="connsiteY25" fmla="*/ 1113576 h 1682843"/>
                  <a:gd name="connsiteX26" fmla="*/ 924753 w 1178250"/>
                  <a:gd name="connsiteY26" fmla="*/ 923454 h 1682843"/>
                  <a:gd name="connsiteX27" fmla="*/ 924753 w 1178250"/>
                  <a:gd name="connsiteY27" fmla="*/ 769545 h 1682843"/>
                  <a:gd name="connsiteX28" fmla="*/ 879486 w 1178250"/>
                  <a:gd name="connsiteY28" fmla="*/ 651850 h 1682843"/>
                  <a:gd name="connsiteX29" fmla="*/ 843272 w 1178250"/>
                  <a:gd name="connsiteY29" fmla="*/ 543208 h 1682843"/>
                  <a:gd name="connsiteX30" fmla="*/ 752737 w 1178250"/>
                  <a:gd name="connsiteY30" fmla="*/ 461727 h 1682843"/>
                  <a:gd name="connsiteX31" fmla="*/ 671256 w 1178250"/>
                  <a:gd name="connsiteY31" fmla="*/ 307818 h 1682843"/>
                  <a:gd name="connsiteX32" fmla="*/ 644096 w 1178250"/>
                  <a:gd name="connsiteY32" fmla="*/ 181069 h 1682843"/>
                  <a:gd name="connsiteX33" fmla="*/ 498141 w 1178250"/>
                  <a:gd name="connsiteY33" fmla="*/ 1102 h 1682843"/>
                  <a:gd name="connsiteX34" fmla="*/ 417759 w 1178250"/>
                  <a:gd name="connsiteY34" fmla="*/ 9054 h 1682843"/>
                  <a:gd name="connsiteX35" fmla="*/ 372492 w 1178250"/>
                  <a:gd name="connsiteY35" fmla="*/ 0 h 1682843"/>
                  <a:gd name="connsiteX36" fmla="*/ 288409 w 1178250"/>
                  <a:gd name="connsiteY36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6567 w 1178250"/>
                  <a:gd name="connsiteY6" fmla="*/ 606582 h 1682843"/>
                  <a:gd name="connsiteX7" fmla="*/ 46567 w 1178250"/>
                  <a:gd name="connsiteY7" fmla="*/ 669957 h 1682843"/>
                  <a:gd name="connsiteX8" fmla="*/ 37514 w 1178250"/>
                  <a:gd name="connsiteY8" fmla="*/ 724277 h 1682843"/>
                  <a:gd name="connsiteX9" fmla="*/ 64674 w 1178250"/>
                  <a:gd name="connsiteY9" fmla="*/ 787652 h 1682843"/>
                  <a:gd name="connsiteX10" fmla="*/ 82781 w 1178250"/>
                  <a:gd name="connsiteY10" fmla="*/ 995881 h 1682843"/>
                  <a:gd name="connsiteX11" fmla="*/ 236690 w 1178250"/>
                  <a:gd name="connsiteY11" fmla="*/ 1285592 h 1682843"/>
                  <a:gd name="connsiteX12" fmla="*/ 363438 w 1178250"/>
                  <a:gd name="connsiteY12" fmla="*/ 1493822 h 1682843"/>
                  <a:gd name="connsiteX13" fmla="*/ 508294 w 1178250"/>
                  <a:gd name="connsiteY13" fmla="*/ 1638677 h 1682843"/>
                  <a:gd name="connsiteX14" fmla="*/ 716523 w 1178250"/>
                  <a:gd name="connsiteY14" fmla="*/ 1682843 h 1682843"/>
                  <a:gd name="connsiteX15" fmla="*/ 861379 w 1178250"/>
                  <a:gd name="connsiteY15" fmla="*/ 1626122 h 1682843"/>
                  <a:gd name="connsiteX16" fmla="*/ 1120980 w 1178250"/>
                  <a:gd name="connsiteY16" fmla="*/ 1429348 h 1682843"/>
                  <a:gd name="connsiteX17" fmla="*/ 1178250 w 1178250"/>
                  <a:gd name="connsiteY17" fmla="*/ 1231271 h 1682843"/>
                  <a:gd name="connsiteX18" fmla="*/ 1142036 w 1178250"/>
                  <a:gd name="connsiteY18" fmla="*/ 1131683 h 1682843"/>
                  <a:gd name="connsiteX19" fmla="*/ 1051502 w 1178250"/>
                  <a:gd name="connsiteY19" fmla="*/ 1032095 h 1682843"/>
                  <a:gd name="connsiteX20" fmla="*/ 1087716 w 1178250"/>
                  <a:gd name="connsiteY20" fmla="*/ 1186004 h 1682843"/>
                  <a:gd name="connsiteX21" fmla="*/ 1142036 w 1178250"/>
                  <a:gd name="connsiteY21" fmla="*/ 1240325 h 1682843"/>
                  <a:gd name="connsiteX22" fmla="*/ 1096769 w 1178250"/>
                  <a:gd name="connsiteY22" fmla="*/ 1240325 h 1682843"/>
                  <a:gd name="connsiteX23" fmla="*/ 1042448 w 1178250"/>
                  <a:gd name="connsiteY23" fmla="*/ 1213164 h 1682843"/>
                  <a:gd name="connsiteX24" fmla="*/ 960967 w 1178250"/>
                  <a:gd name="connsiteY24" fmla="*/ 1113576 h 1682843"/>
                  <a:gd name="connsiteX25" fmla="*/ 924753 w 1178250"/>
                  <a:gd name="connsiteY25" fmla="*/ 923454 h 1682843"/>
                  <a:gd name="connsiteX26" fmla="*/ 924753 w 1178250"/>
                  <a:gd name="connsiteY26" fmla="*/ 769545 h 1682843"/>
                  <a:gd name="connsiteX27" fmla="*/ 879486 w 1178250"/>
                  <a:gd name="connsiteY27" fmla="*/ 651850 h 1682843"/>
                  <a:gd name="connsiteX28" fmla="*/ 843272 w 1178250"/>
                  <a:gd name="connsiteY28" fmla="*/ 543208 h 1682843"/>
                  <a:gd name="connsiteX29" fmla="*/ 752737 w 1178250"/>
                  <a:gd name="connsiteY29" fmla="*/ 461727 h 1682843"/>
                  <a:gd name="connsiteX30" fmla="*/ 671256 w 1178250"/>
                  <a:gd name="connsiteY30" fmla="*/ 307818 h 1682843"/>
                  <a:gd name="connsiteX31" fmla="*/ 644096 w 1178250"/>
                  <a:gd name="connsiteY31" fmla="*/ 181069 h 1682843"/>
                  <a:gd name="connsiteX32" fmla="*/ 498141 w 1178250"/>
                  <a:gd name="connsiteY32" fmla="*/ 1102 h 1682843"/>
                  <a:gd name="connsiteX33" fmla="*/ 417759 w 1178250"/>
                  <a:gd name="connsiteY33" fmla="*/ 9054 h 1682843"/>
                  <a:gd name="connsiteX34" fmla="*/ 372492 w 1178250"/>
                  <a:gd name="connsiteY34" fmla="*/ 0 h 1682843"/>
                  <a:gd name="connsiteX35" fmla="*/ 288409 w 1178250"/>
                  <a:gd name="connsiteY35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6567 w 1178250"/>
                  <a:gd name="connsiteY6" fmla="*/ 606582 h 1682843"/>
                  <a:gd name="connsiteX7" fmla="*/ 46567 w 1178250"/>
                  <a:gd name="connsiteY7" fmla="*/ 669957 h 1682843"/>
                  <a:gd name="connsiteX8" fmla="*/ 37514 w 1178250"/>
                  <a:gd name="connsiteY8" fmla="*/ 724277 h 1682843"/>
                  <a:gd name="connsiteX9" fmla="*/ 64674 w 1178250"/>
                  <a:gd name="connsiteY9" fmla="*/ 787652 h 1682843"/>
                  <a:gd name="connsiteX10" fmla="*/ 49520 w 1178250"/>
                  <a:gd name="connsiteY10" fmla="*/ 1022492 h 1682843"/>
                  <a:gd name="connsiteX11" fmla="*/ 236690 w 1178250"/>
                  <a:gd name="connsiteY11" fmla="*/ 1285592 h 1682843"/>
                  <a:gd name="connsiteX12" fmla="*/ 363438 w 1178250"/>
                  <a:gd name="connsiteY12" fmla="*/ 1493822 h 1682843"/>
                  <a:gd name="connsiteX13" fmla="*/ 508294 w 1178250"/>
                  <a:gd name="connsiteY13" fmla="*/ 1638677 h 1682843"/>
                  <a:gd name="connsiteX14" fmla="*/ 716523 w 1178250"/>
                  <a:gd name="connsiteY14" fmla="*/ 1682843 h 1682843"/>
                  <a:gd name="connsiteX15" fmla="*/ 861379 w 1178250"/>
                  <a:gd name="connsiteY15" fmla="*/ 1626122 h 1682843"/>
                  <a:gd name="connsiteX16" fmla="*/ 1120980 w 1178250"/>
                  <a:gd name="connsiteY16" fmla="*/ 1429348 h 1682843"/>
                  <a:gd name="connsiteX17" fmla="*/ 1178250 w 1178250"/>
                  <a:gd name="connsiteY17" fmla="*/ 1231271 h 1682843"/>
                  <a:gd name="connsiteX18" fmla="*/ 1142036 w 1178250"/>
                  <a:gd name="connsiteY18" fmla="*/ 1131683 h 1682843"/>
                  <a:gd name="connsiteX19" fmla="*/ 1051502 w 1178250"/>
                  <a:gd name="connsiteY19" fmla="*/ 1032095 h 1682843"/>
                  <a:gd name="connsiteX20" fmla="*/ 1087716 w 1178250"/>
                  <a:gd name="connsiteY20" fmla="*/ 1186004 h 1682843"/>
                  <a:gd name="connsiteX21" fmla="*/ 1142036 w 1178250"/>
                  <a:gd name="connsiteY21" fmla="*/ 1240325 h 1682843"/>
                  <a:gd name="connsiteX22" fmla="*/ 1096769 w 1178250"/>
                  <a:gd name="connsiteY22" fmla="*/ 1240325 h 1682843"/>
                  <a:gd name="connsiteX23" fmla="*/ 1042448 w 1178250"/>
                  <a:gd name="connsiteY23" fmla="*/ 1213164 h 1682843"/>
                  <a:gd name="connsiteX24" fmla="*/ 960967 w 1178250"/>
                  <a:gd name="connsiteY24" fmla="*/ 1113576 h 1682843"/>
                  <a:gd name="connsiteX25" fmla="*/ 924753 w 1178250"/>
                  <a:gd name="connsiteY25" fmla="*/ 923454 h 1682843"/>
                  <a:gd name="connsiteX26" fmla="*/ 924753 w 1178250"/>
                  <a:gd name="connsiteY26" fmla="*/ 769545 h 1682843"/>
                  <a:gd name="connsiteX27" fmla="*/ 879486 w 1178250"/>
                  <a:gd name="connsiteY27" fmla="*/ 651850 h 1682843"/>
                  <a:gd name="connsiteX28" fmla="*/ 843272 w 1178250"/>
                  <a:gd name="connsiteY28" fmla="*/ 543208 h 1682843"/>
                  <a:gd name="connsiteX29" fmla="*/ 752737 w 1178250"/>
                  <a:gd name="connsiteY29" fmla="*/ 461727 h 1682843"/>
                  <a:gd name="connsiteX30" fmla="*/ 671256 w 1178250"/>
                  <a:gd name="connsiteY30" fmla="*/ 307818 h 1682843"/>
                  <a:gd name="connsiteX31" fmla="*/ 644096 w 1178250"/>
                  <a:gd name="connsiteY31" fmla="*/ 181069 h 1682843"/>
                  <a:gd name="connsiteX32" fmla="*/ 498141 w 1178250"/>
                  <a:gd name="connsiteY32" fmla="*/ 1102 h 1682843"/>
                  <a:gd name="connsiteX33" fmla="*/ 417759 w 1178250"/>
                  <a:gd name="connsiteY33" fmla="*/ 9054 h 1682843"/>
                  <a:gd name="connsiteX34" fmla="*/ 372492 w 1178250"/>
                  <a:gd name="connsiteY34" fmla="*/ 0 h 1682843"/>
                  <a:gd name="connsiteX35" fmla="*/ 288409 w 1178250"/>
                  <a:gd name="connsiteY35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6567 w 1178250"/>
                  <a:gd name="connsiteY6" fmla="*/ 606582 h 1682843"/>
                  <a:gd name="connsiteX7" fmla="*/ 46567 w 1178250"/>
                  <a:gd name="connsiteY7" fmla="*/ 669957 h 1682843"/>
                  <a:gd name="connsiteX8" fmla="*/ 37514 w 1178250"/>
                  <a:gd name="connsiteY8" fmla="*/ 724277 h 1682843"/>
                  <a:gd name="connsiteX9" fmla="*/ 64674 w 1178250"/>
                  <a:gd name="connsiteY9" fmla="*/ 787652 h 1682843"/>
                  <a:gd name="connsiteX10" fmla="*/ 49520 w 1178250"/>
                  <a:gd name="connsiteY10" fmla="*/ 1022492 h 1682843"/>
                  <a:gd name="connsiteX11" fmla="*/ 210081 w 1178250"/>
                  <a:gd name="connsiteY11" fmla="*/ 1332160 h 1682843"/>
                  <a:gd name="connsiteX12" fmla="*/ 363438 w 1178250"/>
                  <a:gd name="connsiteY12" fmla="*/ 1493822 h 1682843"/>
                  <a:gd name="connsiteX13" fmla="*/ 508294 w 1178250"/>
                  <a:gd name="connsiteY13" fmla="*/ 1638677 h 1682843"/>
                  <a:gd name="connsiteX14" fmla="*/ 716523 w 1178250"/>
                  <a:gd name="connsiteY14" fmla="*/ 1682843 h 1682843"/>
                  <a:gd name="connsiteX15" fmla="*/ 861379 w 1178250"/>
                  <a:gd name="connsiteY15" fmla="*/ 1626122 h 1682843"/>
                  <a:gd name="connsiteX16" fmla="*/ 1120980 w 1178250"/>
                  <a:gd name="connsiteY16" fmla="*/ 1429348 h 1682843"/>
                  <a:gd name="connsiteX17" fmla="*/ 1178250 w 1178250"/>
                  <a:gd name="connsiteY17" fmla="*/ 1231271 h 1682843"/>
                  <a:gd name="connsiteX18" fmla="*/ 1142036 w 1178250"/>
                  <a:gd name="connsiteY18" fmla="*/ 1131683 h 1682843"/>
                  <a:gd name="connsiteX19" fmla="*/ 1051502 w 1178250"/>
                  <a:gd name="connsiteY19" fmla="*/ 1032095 h 1682843"/>
                  <a:gd name="connsiteX20" fmla="*/ 1087716 w 1178250"/>
                  <a:gd name="connsiteY20" fmla="*/ 1186004 h 1682843"/>
                  <a:gd name="connsiteX21" fmla="*/ 1142036 w 1178250"/>
                  <a:gd name="connsiteY21" fmla="*/ 1240325 h 1682843"/>
                  <a:gd name="connsiteX22" fmla="*/ 1096769 w 1178250"/>
                  <a:gd name="connsiteY22" fmla="*/ 1240325 h 1682843"/>
                  <a:gd name="connsiteX23" fmla="*/ 1042448 w 1178250"/>
                  <a:gd name="connsiteY23" fmla="*/ 1213164 h 1682843"/>
                  <a:gd name="connsiteX24" fmla="*/ 960967 w 1178250"/>
                  <a:gd name="connsiteY24" fmla="*/ 1113576 h 1682843"/>
                  <a:gd name="connsiteX25" fmla="*/ 924753 w 1178250"/>
                  <a:gd name="connsiteY25" fmla="*/ 923454 h 1682843"/>
                  <a:gd name="connsiteX26" fmla="*/ 924753 w 1178250"/>
                  <a:gd name="connsiteY26" fmla="*/ 769545 h 1682843"/>
                  <a:gd name="connsiteX27" fmla="*/ 879486 w 1178250"/>
                  <a:gd name="connsiteY27" fmla="*/ 651850 h 1682843"/>
                  <a:gd name="connsiteX28" fmla="*/ 843272 w 1178250"/>
                  <a:gd name="connsiteY28" fmla="*/ 543208 h 1682843"/>
                  <a:gd name="connsiteX29" fmla="*/ 752737 w 1178250"/>
                  <a:gd name="connsiteY29" fmla="*/ 461727 h 1682843"/>
                  <a:gd name="connsiteX30" fmla="*/ 671256 w 1178250"/>
                  <a:gd name="connsiteY30" fmla="*/ 307818 h 1682843"/>
                  <a:gd name="connsiteX31" fmla="*/ 644096 w 1178250"/>
                  <a:gd name="connsiteY31" fmla="*/ 181069 h 1682843"/>
                  <a:gd name="connsiteX32" fmla="*/ 498141 w 1178250"/>
                  <a:gd name="connsiteY32" fmla="*/ 1102 h 1682843"/>
                  <a:gd name="connsiteX33" fmla="*/ 417759 w 1178250"/>
                  <a:gd name="connsiteY33" fmla="*/ 9054 h 1682843"/>
                  <a:gd name="connsiteX34" fmla="*/ 372492 w 1178250"/>
                  <a:gd name="connsiteY34" fmla="*/ 0 h 1682843"/>
                  <a:gd name="connsiteX35" fmla="*/ 288409 w 1178250"/>
                  <a:gd name="connsiteY35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6567 w 1178250"/>
                  <a:gd name="connsiteY6" fmla="*/ 669957 h 1682843"/>
                  <a:gd name="connsiteX7" fmla="*/ 37514 w 1178250"/>
                  <a:gd name="connsiteY7" fmla="*/ 724277 h 1682843"/>
                  <a:gd name="connsiteX8" fmla="*/ 64674 w 1178250"/>
                  <a:gd name="connsiteY8" fmla="*/ 787652 h 1682843"/>
                  <a:gd name="connsiteX9" fmla="*/ 49520 w 1178250"/>
                  <a:gd name="connsiteY9" fmla="*/ 1022492 h 1682843"/>
                  <a:gd name="connsiteX10" fmla="*/ 210081 w 1178250"/>
                  <a:gd name="connsiteY10" fmla="*/ 1332160 h 1682843"/>
                  <a:gd name="connsiteX11" fmla="*/ 363438 w 1178250"/>
                  <a:gd name="connsiteY11" fmla="*/ 1493822 h 1682843"/>
                  <a:gd name="connsiteX12" fmla="*/ 508294 w 1178250"/>
                  <a:gd name="connsiteY12" fmla="*/ 1638677 h 1682843"/>
                  <a:gd name="connsiteX13" fmla="*/ 716523 w 1178250"/>
                  <a:gd name="connsiteY13" fmla="*/ 1682843 h 1682843"/>
                  <a:gd name="connsiteX14" fmla="*/ 861379 w 1178250"/>
                  <a:gd name="connsiteY14" fmla="*/ 1626122 h 1682843"/>
                  <a:gd name="connsiteX15" fmla="*/ 1120980 w 1178250"/>
                  <a:gd name="connsiteY15" fmla="*/ 1429348 h 1682843"/>
                  <a:gd name="connsiteX16" fmla="*/ 1178250 w 1178250"/>
                  <a:gd name="connsiteY16" fmla="*/ 1231271 h 1682843"/>
                  <a:gd name="connsiteX17" fmla="*/ 1142036 w 1178250"/>
                  <a:gd name="connsiteY17" fmla="*/ 1131683 h 1682843"/>
                  <a:gd name="connsiteX18" fmla="*/ 1051502 w 1178250"/>
                  <a:gd name="connsiteY18" fmla="*/ 1032095 h 1682843"/>
                  <a:gd name="connsiteX19" fmla="*/ 1087716 w 1178250"/>
                  <a:gd name="connsiteY19" fmla="*/ 1186004 h 1682843"/>
                  <a:gd name="connsiteX20" fmla="*/ 1142036 w 1178250"/>
                  <a:gd name="connsiteY20" fmla="*/ 1240325 h 1682843"/>
                  <a:gd name="connsiteX21" fmla="*/ 1096769 w 1178250"/>
                  <a:gd name="connsiteY21" fmla="*/ 1240325 h 1682843"/>
                  <a:gd name="connsiteX22" fmla="*/ 1042448 w 1178250"/>
                  <a:gd name="connsiteY22" fmla="*/ 1213164 h 1682843"/>
                  <a:gd name="connsiteX23" fmla="*/ 960967 w 1178250"/>
                  <a:gd name="connsiteY23" fmla="*/ 1113576 h 1682843"/>
                  <a:gd name="connsiteX24" fmla="*/ 924753 w 1178250"/>
                  <a:gd name="connsiteY24" fmla="*/ 923454 h 1682843"/>
                  <a:gd name="connsiteX25" fmla="*/ 924753 w 1178250"/>
                  <a:gd name="connsiteY25" fmla="*/ 769545 h 1682843"/>
                  <a:gd name="connsiteX26" fmla="*/ 879486 w 1178250"/>
                  <a:gd name="connsiteY26" fmla="*/ 651850 h 1682843"/>
                  <a:gd name="connsiteX27" fmla="*/ 843272 w 1178250"/>
                  <a:gd name="connsiteY27" fmla="*/ 543208 h 1682843"/>
                  <a:gd name="connsiteX28" fmla="*/ 752737 w 1178250"/>
                  <a:gd name="connsiteY28" fmla="*/ 461727 h 1682843"/>
                  <a:gd name="connsiteX29" fmla="*/ 671256 w 1178250"/>
                  <a:gd name="connsiteY29" fmla="*/ 307818 h 1682843"/>
                  <a:gd name="connsiteX30" fmla="*/ 644096 w 1178250"/>
                  <a:gd name="connsiteY30" fmla="*/ 181069 h 1682843"/>
                  <a:gd name="connsiteX31" fmla="*/ 498141 w 1178250"/>
                  <a:gd name="connsiteY31" fmla="*/ 1102 h 1682843"/>
                  <a:gd name="connsiteX32" fmla="*/ 417759 w 1178250"/>
                  <a:gd name="connsiteY32" fmla="*/ 9054 h 1682843"/>
                  <a:gd name="connsiteX33" fmla="*/ 372492 w 1178250"/>
                  <a:gd name="connsiteY33" fmla="*/ 0 h 1682843"/>
                  <a:gd name="connsiteX34" fmla="*/ 288409 w 1178250"/>
                  <a:gd name="connsiteY34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37514 w 1178250"/>
                  <a:gd name="connsiteY6" fmla="*/ 724277 h 1682843"/>
                  <a:gd name="connsiteX7" fmla="*/ 64674 w 1178250"/>
                  <a:gd name="connsiteY7" fmla="*/ 787652 h 1682843"/>
                  <a:gd name="connsiteX8" fmla="*/ 49520 w 1178250"/>
                  <a:gd name="connsiteY8" fmla="*/ 1022492 h 1682843"/>
                  <a:gd name="connsiteX9" fmla="*/ 210081 w 1178250"/>
                  <a:gd name="connsiteY9" fmla="*/ 1332160 h 1682843"/>
                  <a:gd name="connsiteX10" fmla="*/ 363438 w 1178250"/>
                  <a:gd name="connsiteY10" fmla="*/ 1493822 h 1682843"/>
                  <a:gd name="connsiteX11" fmla="*/ 508294 w 1178250"/>
                  <a:gd name="connsiteY11" fmla="*/ 1638677 h 1682843"/>
                  <a:gd name="connsiteX12" fmla="*/ 716523 w 1178250"/>
                  <a:gd name="connsiteY12" fmla="*/ 1682843 h 1682843"/>
                  <a:gd name="connsiteX13" fmla="*/ 861379 w 1178250"/>
                  <a:gd name="connsiteY13" fmla="*/ 1626122 h 1682843"/>
                  <a:gd name="connsiteX14" fmla="*/ 1120980 w 1178250"/>
                  <a:gd name="connsiteY14" fmla="*/ 1429348 h 1682843"/>
                  <a:gd name="connsiteX15" fmla="*/ 1178250 w 1178250"/>
                  <a:gd name="connsiteY15" fmla="*/ 1231271 h 1682843"/>
                  <a:gd name="connsiteX16" fmla="*/ 1142036 w 1178250"/>
                  <a:gd name="connsiteY16" fmla="*/ 1131683 h 1682843"/>
                  <a:gd name="connsiteX17" fmla="*/ 1051502 w 1178250"/>
                  <a:gd name="connsiteY17" fmla="*/ 1032095 h 1682843"/>
                  <a:gd name="connsiteX18" fmla="*/ 1087716 w 1178250"/>
                  <a:gd name="connsiteY18" fmla="*/ 1186004 h 1682843"/>
                  <a:gd name="connsiteX19" fmla="*/ 1142036 w 1178250"/>
                  <a:gd name="connsiteY19" fmla="*/ 1240325 h 1682843"/>
                  <a:gd name="connsiteX20" fmla="*/ 1096769 w 1178250"/>
                  <a:gd name="connsiteY20" fmla="*/ 1240325 h 1682843"/>
                  <a:gd name="connsiteX21" fmla="*/ 1042448 w 1178250"/>
                  <a:gd name="connsiteY21" fmla="*/ 1213164 h 1682843"/>
                  <a:gd name="connsiteX22" fmla="*/ 960967 w 1178250"/>
                  <a:gd name="connsiteY22" fmla="*/ 1113576 h 1682843"/>
                  <a:gd name="connsiteX23" fmla="*/ 924753 w 1178250"/>
                  <a:gd name="connsiteY23" fmla="*/ 923454 h 1682843"/>
                  <a:gd name="connsiteX24" fmla="*/ 924753 w 1178250"/>
                  <a:gd name="connsiteY24" fmla="*/ 769545 h 1682843"/>
                  <a:gd name="connsiteX25" fmla="*/ 879486 w 1178250"/>
                  <a:gd name="connsiteY25" fmla="*/ 651850 h 1682843"/>
                  <a:gd name="connsiteX26" fmla="*/ 843272 w 1178250"/>
                  <a:gd name="connsiteY26" fmla="*/ 543208 h 1682843"/>
                  <a:gd name="connsiteX27" fmla="*/ 752737 w 1178250"/>
                  <a:gd name="connsiteY27" fmla="*/ 461727 h 1682843"/>
                  <a:gd name="connsiteX28" fmla="*/ 671256 w 1178250"/>
                  <a:gd name="connsiteY28" fmla="*/ 307818 h 1682843"/>
                  <a:gd name="connsiteX29" fmla="*/ 644096 w 1178250"/>
                  <a:gd name="connsiteY29" fmla="*/ 181069 h 1682843"/>
                  <a:gd name="connsiteX30" fmla="*/ 498141 w 1178250"/>
                  <a:gd name="connsiteY30" fmla="*/ 1102 h 1682843"/>
                  <a:gd name="connsiteX31" fmla="*/ 417759 w 1178250"/>
                  <a:gd name="connsiteY31" fmla="*/ 9054 h 1682843"/>
                  <a:gd name="connsiteX32" fmla="*/ 372492 w 1178250"/>
                  <a:gd name="connsiteY32" fmla="*/ 0 h 1682843"/>
                  <a:gd name="connsiteX33" fmla="*/ 288409 w 1178250"/>
                  <a:gd name="connsiteY33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64674 w 1178250"/>
                  <a:gd name="connsiteY6" fmla="*/ 787652 h 1682843"/>
                  <a:gd name="connsiteX7" fmla="*/ 49520 w 1178250"/>
                  <a:gd name="connsiteY7" fmla="*/ 1022492 h 1682843"/>
                  <a:gd name="connsiteX8" fmla="*/ 210081 w 1178250"/>
                  <a:gd name="connsiteY8" fmla="*/ 1332160 h 1682843"/>
                  <a:gd name="connsiteX9" fmla="*/ 363438 w 1178250"/>
                  <a:gd name="connsiteY9" fmla="*/ 1493822 h 1682843"/>
                  <a:gd name="connsiteX10" fmla="*/ 508294 w 1178250"/>
                  <a:gd name="connsiteY10" fmla="*/ 1638677 h 1682843"/>
                  <a:gd name="connsiteX11" fmla="*/ 716523 w 1178250"/>
                  <a:gd name="connsiteY11" fmla="*/ 1682843 h 1682843"/>
                  <a:gd name="connsiteX12" fmla="*/ 861379 w 1178250"/>
                  <a:gd name="connsiteY12" fmla="*/ 1626122 h 1682843"/>
                  <a:gd name="connsiteX13" fmla="*/ 1120980 w 1178250"/>
                  <a:gd name="connsiteY13" fmla="*/ 1429348 h 1682843"/>
                  <a:gd name="connsiteX14" fmla="*/ 1178250 w 1178250"/>
                  <a:gd name="connsiteY14" fmla="*/ 1231271 h 1682843"/>
                  <a:gd name="connsiteX15" fmla="*/ 1142036 w 1178250"/>
                  <a:gd name="connsiteY15" fmla="*/ 1131683 h 1682843"/>
                  <a:gd name="connsiteX16" fmla="*/ 1051502 w 1178250"/>
                  <a:gd name="connsiteY16" fmla="*/ 1032095 h 1682843"/>
                  <a:gd name="connsiteX17" fmla="*/ 1087716 w 1178250"/>
                  <a:gd name="connsiteY17" fmla="*/ 1186004 h 1682843"/>
                  <a:gd name="connsiteX18" fmla="*/ 1142036 w 1178250"/>
                  <a:gd name="connsiteY18" fmla="*/ 1240325 h 1682843"/>
                  <a:gd name="connsiteX19" fmla="*/ 1096769 w 1178250"/>
                  <a:gd name="connsiteY19" fmla="*/ 1240325 h 1682843"/>
                  <a:gd name="connsiteX20" fmla="*/ 1042448 w 1178250"/>
                  <a:gd name="connsiteY20" fmla="*/ 1213164 h 1682843"/>
                  <a:gd name="connsiteX21" fmla="*/ 960967 w 1178250"/>
                  <a:gd name="connsiteY21" fmla="*/ 1113576 h 1682843"/>
                  <a:gd name="connsiteX22" fmla="*/ 924753 w 1178250"/>
                  <a:gd name="connsiteY22" fmla="*/ 923454 h 1682843"/>
                  <a:gd name="connsiteX23" fmla="*/ 924753 w 1178250"/>
                  <a:gd name="connsiteY23" fmla="*/ 769545 h 1682843"/>
                  <a:gd name="connsiteX24" fmla="*/ 879486 w 1178250"/>
                  <a:gd name="connsiteY24" fmla="*/ 651850 h 1682843"/>
                  <a:gd name="connsiteX25" fmla="*/ 843272 w 1178250"/>
                  <a:gd name="connsiteY25" fmla="*/ 543208 h 1682843"/>
                  <a:gd name="connsiteX26" fmla="*/ 752737 w 1178250"/>
                  <a:gd name="connsiteY26" fmla="*/ 461727 h 1682843"/>
                  <a:gd name="connsiteX27" fmla="*/ 671256 w 1178250"/>
                  <a:gd name="connsiteY27" fmla="*/ 307818 h 1682843"/>
                  <a:gd name="connsiteX28" fmla="*/ 644096 w 1178250"/>
                  <a:gd name="connsiteY28" fmla="*/ 181069 h 1682843"/>
                  <a:gd name="connsiteX29" fmla="*/ 498141 w 1178250"/>
                  <a:gd name="connsiteY29" fmla="*/ 1102 h 1682843"/>
                  <a:gd name="connsiteX30" fmla="*/ 417759 w 1178250"/>
                  <a:gd name="connsiteY30" fmla="*/ 9054 h 1682843"/>
                  <a:gd name="connsiteX31" fmla="*/ 372492 w 1178250"/>
                  <a:gd name="connsiteY31" fmla="*/ 0 h 1682843"/>
                  <a:gd name="connsiteX32" fmla="*/ 288409 w 1178250"/>
                  <a:gd name="connsiteY32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9520 w 1178250"/>
                  <a:gd name="connsiteY6" fmla="*/ 1022492 h 1682843"/>
                  <a:gd name="connsiteX7" fmla="*/ 210081 w 1178250"/>
                  <a:gd name="connsiteY7" fmla="*/ 1332160 h 1682843"/>
                  <a:gd name="connsiteX8" fmla="*/ 363438 w 1178250"/>
                  <a:gd name="connsiteY8" fmla="*/ 1493822 h 1682843"/>
                  <a:gd name="connsiteX9" fmla="*/ 508294 w 1178250"/>
                  <a:gd name="connsiteY9" fmla="*/ 1638677 h 1682843"/>
                  <a:gd name="connsiteX10" fmla="*/ 716523 w 1178250"/>
                  <a:gd name="connsiteY10" fmla="*/ 1682843 h 1682843"/>
                  <a:gd name="connsiteX11" fmla="*/ 861379 w 1178250"/>
                  <a:gd name="connsiteY11" fmla="*/ 1626122 h 1682843"/>
                  <a:gd name="connsiteX12" fmla="*/ 1120980 w 1178250"/>
                  <a:gd name="connsiteY12" fmla="*/ 1429348 h 1682843"/>
                  <a:gd name="connsiteX13" fmla="*/ 1178250 w 1178250"/>
                  <a:gd name="connsiteY13" fmla="*/ 1231271 h 1682843"/>
                  <a:gd name="connsiteX14" fmla="*/ 1142036 w 1178250"/>
                  <a:gd name="connsiteY14" fmla="*/ 1131683 h 1682843"/>
                  <a:gd name="connsiteX15" fmla="*/ 1051502 w 1178250"/>
                  <a:gd name="connsiteY15" fmla="*/ 1032095 h 1682843"/>
                  <a:gd name="connsiteX16" fmla="*/ 1087716 w 1178250"/>
                  <a:gd name="connsiteY16" fmla="*/ 1186004 h 1682843"/>
                  <a:gd name="connsiteX17" fmla="*/ 1142036 w 1178250"/>
                  <a:gd name="connsiteY17" fmla="*/ 1240325 h 1682843"/>
                  <a:gd name="connsiteX18" fmla="*/ 1096769 w 1178250"/>
                  <a:gd name="connsiteY18" fmla="*/ 1240325 h 1682843"/>
                  <a:gd name="connsiteX19" fmla="*/ 1042448 w 1178250"/>
                  <a:gd name="connsiteY19" fmla="*/ 1213164 h 1682843"/>
                  <a:gd name="connsiteX20" fmla="*/ 960967 w 1178250"/>
                  <a:gd name="connsiteY20" fmla="*/ 1113576 h 1682843"/>
                  <a:gd name="connsiteX21" fmla="*/ 924753 w 1178250"/>
                  <a:gd name="connsiteY21" fmla="*/ 923454 h 1682843"/>
                  <a:gd name="connsiteX22" fmla="*/ 924753 w 1178250"/>
                  <a:gd name="connsiteY22" fmla="*/ 769545 h 1682843"/>
                  <a:gd name="connsiteX23" fmla="*/ 879486 w 1178250"/>
                  <a:gd name="connsiteY23" fmla="*/ 651850 h 1682843"/>
                  <a:gd name="connsiteX24" fmla="*/ 843272 w 1178250"/>
                  <a:gd name="connsiteY24" fmla="*/ 543208 h 1682843"/>
                  <a:gd name="connsiteX25" fmla="*/ 752737 w 1178250"/>
                  <a:gd name="connsiteY25" fmla="*/ 461727 h 1682843"/>
                  <a:gd name="connsiteX26" fmla="*/ 671256 w 1178250"/>
                  <a:gd name="connsiteY26" fmla="*/ 307818 h 1682843"/>
                  <a:gd name="connsiteX27" fmla="*/ 644096 w 1178250"/>
                  <a:gd name="connsiteY27" fmla="*/ 181069 h 1682843"/>
                  <a:gd name="connsiteX28" fmla="*/ 498141 w 1178250"/>
                  <a:gd name="connsiteY28" fmla="*/ 1102 h 1682843"/>
                  <a:gd name="connsiteX29" fmla="*/ 417759 w 1178250"/>
                  <a:gd name="connsiteY29" fmla="*/ 9054 h 1682843"/>
                  <a:gd name="connsiteX30" fmla="*/ 372492 w 1178250"/>
                  <a:gd name="connsiteY30" fmla="*/ 0 h 1682843"/>
                  <a:gd name="connsiteX31" fmla="*/ 288409 w 1178250"/>
                  <a:gd name="connsiteY31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9520 w 1178250"/>
                  <a:gd name="connsiteY6" fmla="*/ 1022492 h 1682843"/>
                  <a:gd name="connsiteX7" fmla="*/ 210081 w 1178250"/>
                  <a:gd name="connsiteY7" fmla="*/ 1332160 h 1682843"/>
                  <a:gd name="connsiteX8" fmla="*/ 363438 w 1178250"/>
                  <a:gd name="connsiteY8" fmla="*/ 1493822 h 1682843"/>
                  <a:gd name="connsiteX9" fmla="*/ 508294 w 1178250"/>
                  <a:gd name="connsiteY9" fmla="*/ 1638677 h 1682843"/>
                  <a:gd name="connsiteX10" fmla="*/ 716523 w 1178250"/>
                  <a:gd name="connsiteY10" fmla="*/ 1682843 h 1682843"/>
                  <a:gd name="connsiteX11" fmla="*/ 861379 w 1178250"/>
                  <a:gd name="connsiteY11" fmla="*/ 1626122 h 1682843"/>
                  <a:gd name="connsiteX12" fmla="*/ 1120980 w 1178250"/>
                  <a:gd name="connsiteY12" fmla="*/ 1429348 h 1682843"/>
                  <a:gd name="connsiteX13" fmla="*/ 1178250 w 1178250"/>
                  <a:gd name="connsiteY13" fmla="*/ 1231271 h 1682843"/>
                  <a:gd name="connsiteX14" fmla="*/ 1142036 w 1178250"/>
                  <a:gd name="connsiteY14" fmla="*/ 1131683 h 1682843"/>
                  <a:gd name="connsiteX15" fmla="*/ 1051502 w 1178250"/>
                  <a:gd name="connsiteY15" fmla="*/ 1032095 h 1682843"/>
                  <a:gd name="connsiteX16" fmla="*/ 1087716 w 1178250"/>
                  <a:gd name="connsiteY16" fmla="*/ 1186004 h 1682843"/>
                  <a:gd name="connsiteX17" fmla="*/ 1142036 w 1178250"/>
                  <a:gd name="connsiteY17" fmla="*/ 1240325 h 1682843"/>
                  <a:gd name="connsiteX18" fmla="*/ 1096769 w 1178250"/>
                  <a:gd name="connsiteY18" fmla="*/ 1240325 h 1682843"/>
                  <a:gd name="connsiteX19" fmla="*/ 1042448 w 1178250"/>
                  <a:gd name="connsiteY19" fmla="*/ 1213164 h 1682843"/>
                  <a:gd name="connsiteX20" fmla="*/ 960967 w 1178250"/>
                  <a:gd name="connsiteY20" fmla="*/ 1113576 h 1682843"/>
                  <a:gd name="connsiteX21" fmla="*/ 924753 w 1178250"/>
                  <a:gd name="connsiteY21" fmla="*/ 923454 h 1682843"/>
                  <a:gd name="connsiteX22" fmla="*/ 924753 w 1178250"/>
                  <a:gd name="connsiteY22" fmla="*/ 769545 h 1682843"/>
                  <a:gd name="connsiteX23" fmla="*/ 879486 w 1178250"/>
                  <a:gd name="connsiteY23" fmla="*/ 651850 h 1682843"/>
                  <a:gd name="connsiteX24" fmla="*/ 843272 w 1178250"/>
                  <a:gd name="connsiteY24" fmla="*/ 543208 h 1682843"/>
                  <a:gd name="connsiteX25" fmla="*/ 752737 w 1178250"/>
                  <a:gd name="connsiteY25" fmla="*/ 461727 h 1682843"/>
                  <a:gd name="connsiteX26" fmla="*/ 671256 w 1178250"/>
                  <a:gd name="connsiteY26" fmla="*/ 307818 h 1682843"/>
                  <a:gd name="connsiteX27" fmla="*/ 644096 w 1178250"/>
                  <a:gd name="connsiteY27" fmla="*/ 181069 h 1682843"/>
                  <a:gd name="connsiteX28" fmla="*/ 498141 w 1178250"/>
                  <a:gd name="connsiteY28" fmla="*/ 1102 h 1682843"/>
                  <a:gd name="connsiteX29" fmla="*/ 417759 w 1178250"/>
                  <a:gd name="connsiteY29" fmla="*/ 9054 h 1682843"/>
                  <a:gd name="connsiteX30" fmla="*/ 372492 w 1178250"/>
                  <a:gd name="connsiteY30" fmla="*/ 0 h 1682843"/>
                  <a:gd name="connsiteX31" fmla="*/ 288409 w 1178250"/>
                  <a:gd name="connsiteY31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9520 w 1178250"/>
                  <a:gd name="connsiteY6" fmla="*/ 1022492 h 1682843"/>
                  <a:gd name="connsiteX7" fmla="*/ 210081 w 1178250"/>
                  <a:gd name="connsiteY7" fmla="*/ 1332160 h 1682843"/>
                  <a:gd name="connsiteX8" fmla="*/ 363438 w 1178250"/>
                  <a:gd name="connsiteY8" fmla="*/ 1493822 h 1682843"/>
                  <a:gd name="connsiteX9" fmla="*/ 508294 w 1178250"/>
                  <a:gd name="connsiteY9" fmla="*/ 1638677 h 1682843"/>
                  <a:gd name="connsiteX10" fmla="*/ 716523 w 1178250"/>
                  <a:gd name="connsiteY10" fmla="*/ 1682843 h 1682843"/>
                  <a:gd name="connsiteX11" fmla="*/ 861379 w 1178250"/>
                  <a:gd name="connsiteY11" fmla="*/ 1626122 h 1682843"/>
                  <a:gd name="connsiteX12" fmla="*/ 1120980 w 1178250"/>
                  <a:gd name="connsiteY12" fmla="*/ 1429348 h 1682843"/>
                  <a:gd name="connsiteX13" fmla="*/ 1178250 w 1178250"/>
                  <a:gd name="connsiteY13" fmla="*/ 1231271 h 1682843"/>
                  <a:gd name="connsiteX14" fmla="*/ 1142036 w 1178250"/>
                  <a:gd name="connsiteY14" fmla="*/ 1131683 h 1682843"/>
                  <a:gd name="connsiteX15" fmla="*/ 1051502 w 1178250"/>
                  <a:gd name="connsiteY15" fmla="*/ 1032095 h 1682843"/>
                  <a:gd name="connsiteX16" fmla="*/ 1087716 w 1178250"/>
                  <a:gd name="connsiteY16" fmla="*/ 1186004 h 1682843"/>
                  <a:gd name="connsiteX17" fmla="*/ 1142036 w 1178250"/>
                  <a:gd name="connsiteY17" fmla="*/ 1240325 h 1682843"/>
                  <a:gd name="connsiteX18" fmla="*/ 1096769 w 1178250"/>
                  <a:gd name="connsiteY18" fmla="*/ 1240325 h 1682843"/>
                  <a:gd name="connsiteX19" fmla="*/ 1042448 w 1178250"/>
                  <a:gd name="connsiteY19" fmla="*/ 1213164 h 1682843"/>
                  <a:gd name="connsiteX20" fmla="*/ 960967 w 1178250"/>
                  <a:gd name="connsiteY20" fmla="*/ 1113576 h 1682843"/>
                  <a:gd name="connsiteX21" fmla="*/ 924753 w 1178250"/>
                  <a:gd name="connsiteY21" fmla="*/ 923454 h 1682843"/>
                  <a:gd name="connsiteX22" fmla="*/ 924753 w 1178250"/>
                  <a:gd name="connsiteY22" fmla="*/ 769545 h 1682843"/>
                  <a:gd name="connsiteX23" fmla="*/ 879486 w 1178250"/>
                  <a:gd name="connsiteY23" fmla="*/ 651850 h 1682843"/>
                  <a:gd name="connsiteX24" fmla="*/ 843272 w 1178250"/>
                  <a:gd name="connsiteY24" fmla="*/ 543208 h 1682843"/>
                  <a:gd name="connsiteX25" fmla="*/ 752737 w 1178250"/>
                  <a:gd name="connsiteY25" fmla="*/ 461727 h 1682843"/>
                  <a:gd name="connsiteX26" fmla="*/ 671256 w 1178250"/>
                  <a:gd name="connsiteY26" fmla="*/ 307818 h 1682843"/>
                  <a:gd name="connsiteX27" fmla="*/ 644096 w 1178250"/>
                  <a:gd name="connsiteY27" fmla="*/ 181069 h 1682843"/>
                  <a:gd name="connsiteX28" fmla="*/ 498141 w 1178250"/>
                  <a:gd name="connsiteY28" fmla="*/ 1102 h 1682843"/>
                  <a:gd name="connsiteX29" fmla="*/ 417759 w 1178250"/>
                  <a:gd name="connsiteY29" fmla="*/ 9054 h 1682843"/>
                  <a:gd name="connsiteX30" fmla="*/ 372492 w 1178250"/>
                  <a:gd name="connsiteY30" fmla="*/ 0 h 1682843"/>
                  <a:gd name="connsiteX31" fmla="*/ 288409 w 1178250"/>
                  <a:gd name="connsiteY31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9520 w 1178250"/>
                  <a:gd name="connsiteY6" fmla="*/ 1022492 h 1682843"/>
                  <a:gd name="connsiteX7" fmla="*/ 210081 w 1178250"/>
                  <a:gd name="connsiteY7" fmla="*/ 1332160 h 1682843"/>
                  <a:gd name="connsiteX8" fmla="*/ 508294 w 1178250"/>
                  <a:gd name="connsiteY8" fmla="*/ 1638677 h 1682843"/>
                  <a:gd name="connsiteX9" fmla="*/ 716523 w 1178250"/>
                  <a:gd name="connsiteY9" fmla="*/ 1682843 h 1682843"/>
                  <a:gd name="connsiteX10" fmla="*/ 861379 w 1178250"/>
                  <a:gd name="connsiteY10" fmla="*/ 1626122 h 1682843"/>
                  <a:gd name="connsiteX11" fmla="*/ 1120980 w 1178250"/>
                  <a:gd name="connsiteY11" fmla="*/ 1429348 h 1682843"/>
                  <a:gd name="connsiteX12" fmla="*/ 1178250 w 1178250"/>
                  <a:gd name="connsiteY12" fmla="*/ 1231271 h 1682843"/>
                  <a:gd name="connsiteX13" fmla="*/ 1142036 w 1178250"/>
                  <a:gd name="connsiteY13" fmla="*/ 1131683 h 1682843"/>
                  <a:gd name="connsiteX14" fmla="*/ 1051502 w 1178250"/>
                  <a:gd name="connsiteY14" fmla="*/ 1032095 h 1682843"/>
                  <a:gd name="connsiteX15" fmla="*/ 1087716 w 1178250"/>
                  <a:gd name="connsiteY15" fmla="*/ 1186004 h 1682843"/>
                  <a:gd name="connsiteX16" fmla="*/ 1142036 w 1178250"/>
                  <a:gd name="connsiteY16" fmla="*/ 1240325 h 1682843"/>
                  <a:gd name="connsiteX17" fmla="*/ 1096769 w 1178250"/>
                  <a:gd name="connsiteY17" fmla="*/ 1240325 h 1682843"/>
                  <a:gd name="connsiteX18" fmla="*/ 1042448 w 1178250"/>
                  <a:gd name="connsiteY18" fmla="*/ 1213164 h 1682843"/>
                  <a:gd name="connsiteX19" fmla="*/ 960967 w 1178250"/>
                  <a:gd name="connsiteY19" fmla="*/ 1113576 h 1682843"/>
                  <a:gd name="connsiteX20" fmla="*/ 924753 w 1178250"/>
                  <a:gd name="connsiteY20" fmla="*/ 923454 h 1682843"/>
                  <a:gd name="connsiteX21" fmla="*/ 924753 w 1178250"/>
                  <a:gd name="connsiteY21" fmla="*/ 769545 h 1682843"/>
                  <a:gd name="connsiteX22" fmla="*/ 879486 w 1178250"/>
                  <a:gd name="connsiteY22" fmla="*/ 651850 h 1682843"/>
                  <a:gd name="connsiteX23" fmla="*/ 843272 w 1178250"/>
                  <a:gd name="connsiteY23" fmla="*/ 543208 h 1682843"/>
                  <a:gd name="connsiteX24" fmla="*/ 752737 w 1178250"/>
                  <a:gd name="connsiteY24" fmla="*/ 461727 h 1682843"/>
                  <a:gd name="connsiteX25" fmla="*/ 671256 w 1178250"/>
                  <a:gd name="connsiteY25" fmla="*/ 307818 h 1682843"/>
                  <a:gd name="connsiteX26" fmla="*/ 644096 w 1178250"/>
                  <a:gd name="connsiteY26" fmla="*/ 181069 h 1682843"/>
                  <a:gd name="connsiteX27" fmla="*/ 498141 w 1178250"/>
                  <a:gd name="connsiteY27" fmla="*/ 1102 h 1682843"/>
                  <a:gd name="connsiteX28" fmla="*/ 417759 w 1178250"/>
                  <a:gd name="connsiteY28" fmla="*/ 9054 h 1682843"/>
                  <a:gd name="connsiteX29" fmla="*/ 372492 w 1178250"/>
                  <a:gd name="connsiteY29" fmla="*/ 0 h 1682843"/>
                  <a:gd name="connsiteX30" fmla="*/ 288409 w 1178250"/>
                  <a:gd name="connsiteY30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9520 w 1178250"/>
                  <a:gd name="connsiteY6" fmla="*/ 1022492 h 1682843"/>
                  <a:gd name="connsiteX7" fmla="*/ 210081 w 1178250"/>
                  <a:gd name="connsiteY7" fmla="*/ 1332160 h 1682843"/>
                  <a:gd name="connsiteX8" fmla="*/ 508294 w 1178250"/>
                  <a:gd name="connsiteY8" fmla="*/ 1638677 h 1682843"/>
                  <a:gd name="connsiteX9" fmla="*/ 716523 w 1178250"/>
                  <a:gd name="connsiteY9" fmla="*/ 1682843 h 1682843"/>
                  <a:gd name="connsiteX10" fmla="*/ 861379 w 1178250"/>
                  <a:gd name="connsiteY10" fmla="*/ 1626122 h 1682843"/>
                  <a:gd name="connsiteX11" fmla="*/ 1120980 w 1178250"/>
                  <a:gd name="connsiteY11" fmla="*/ 1429348 h 1682843"/>
                  <a:gd name="connsiteX12" fmla="*/ 1178250 w 1178250"/>
                  <a:gd name="connsiteY12" fmla="*/ 1231271 h 1682843"/>
                  <a:gd name="connsiteX13" fmla="*/ 1142036 w 1178250"/>
                  <a:gd name="connsiteY13" fmla="*/ 1131683 h 1682843"/>
                  <a:gd name="connsiteX14" fmla="*/ 1051502 w 1178250"/>
                  <a:gd name="connsiteY14" fmla="*/ 1032095 h 1682843"/>
                  <a:gd name="connsiteX15" fmla="*/ 1087716 w 1178250"/>
                  <a:gd name="connsiteY15" fmla="*/ 1186004 h 1682843"/>
                  <a:gd name="connsiteX16" fmla="*/ 1142036 w 1178250"/>
                  <a:gd name="connsiteY16" fmla="*/ 1240325 h 1682843"/>
                  <a:gd name="connsiteX17" fmla="*/ 1096769 w 1178250"/>
                  <a:gd name="connsiteY17" fmla="*/ 1240325 h 1682843"/>
                  <a:gd name="connsiteX18" fmla="*/ 1042448 w 1178250"/>
                  <a:gd name="connsiteY18" fmla="*/ 1213164 h 1682843"/>
                  <a:gd name="connsiteX19" fmla="*/ 960967 w 1178250"/>
                  <a:gd name="connsiteY19" fmla="*/ 1113576 h 1682843"/>
                  <a:gd name="connsiteX20" fmla="*/ 924753 w 1178250"/>
                  <a:gd name="connsiteY20" fmla="*/ 923454 h 1682843"/>
                  <a:gd name="connsiteX21" fmla="*/ 924753 w 1178250"/>
                  <a:gd name="connsiteY21" fmla="*/ 769545 h 1682843"/>
                  <a:gd name="connsiteX22" fmla="*/ 879486 w 1178250"/>
                  <a:gd name="connsiteY22" fmla="*/ 651850 h 1682843"/>
                  <a:gd name="connsiteX23" fmla="*/ 843272 w 1178250"/>
                  <a:gd name="connsiteY23" fmla="*/ 543208 h 1682843"/>
                  <a:gd name="connsiteX24" fmla="*/ 752737 w 1178250"/>
                  <a:gd name="connsiteY24" fmla="*/ 461727 h 1682843"/>
                  <a:gd name="connsiteX25" fmla="*/ 671256 w 1178250"/>
                  <a:gd name="connsiteY25" fmla="*/ 307818 h 1682843"/>
                  <a:gd name="connsiteX26" fmla="*/ 644096 w 1178250"/>
                  <a:gd name="connsiteY26" fmla="*/ 181069 h 1682843"/>
                  <a:gd name="connsiteX27" fmla="*/ 498141 w 1178250"/>
                  <a:gd name="connsiteY27" fmla="*/ 1102 h 1682843"/>
                  <a:gd name="connsiteX28" fmla="*/ 417759 w 1178250"/>
                  <a:gd name="connsiteY28" fmla="*/ 9054 h 1682843"/>
                  <a:gd name="connsiteX29" fmla="*/ 372492 w 1178250"/>
                  <a:gd name="connsiteY29" fmla="*/ 0 h 1682843"/>
                  <a:gd name="connsiteX30" fmla="*/ 288409 w 1178250"/>
                  <a:gd name="connsiteY30" fmla="*/ 43416 h 1682843"/>
                  <a:gd name="connsiteX0" fmla="*/ 288409 w 1178250"/>
                  <a:gd name="connsiteY0" fmla="*/ 43416 h 1682843"/>
                  <a:gd name="connsiteX1" fmla="*/ 224486 w 1178250"/>
                  <a:gd name="connsiteY1" fmla="*/ 111593 h 1682843"/>
                  <a:gd name="connsiteX2" fmla="*/ 200476 w 1178250"/>
                  <a:gd name="connsiteY2" fmla="*/ 144856 h 1682843"/>
                  <a:gd name="connsiteX3" fmla="*/ 83883 w 1178250"/>
                  <a:gd name="connsiteY3" fmla="*/ 158711 h 1682843"/>
                  <a:gd name="connsiteX4" fmla="*/ 22910 w 1178250"/>
                  <a:gd name="connsiteY4" fmla="*/ 307818 h 1682843"/>
                  <a:gd name="connsiteX5" fmla="*/ 0 w 1178250"/>
                  <a:gd name="connsiteY5" fmla="*/ 398353 h 1682843"/>
                  <a:gd name="connsiteX6" fmla="*/ 49520 w 1178250"/>
                  <a:gd name="connsiteY6" fmla="*/ 1022492 h 1682843"/>
                  <a:gd name="connsiteX7" fmla="*/ 210081 w 1178250"/>
                  <a:gd name="connsiteY7" fmla="*/ 1332160 h 1682843"/>
                  <a:gd name="connsiteX8" fmla="*/ 508294 w 1178250"/>
                  <a:gd name="connsiteY8" fmla="*/ 1638677 h 1682843"/>
                  <a:gd name="connsiteX9" fmla="*/ 716523 w 1178250"/>
                  <a:gd name="connsiteY9" fmla="*/ 1682843 h 1682843"/>
                  <a:gd name="connsiteX10" fmla="*/ 861379 w 1178250"/>
                  <a:gd name="connsiteY10" fmla="*/ 1626122 h 1682843"/>
                  <a:gd name="connsiteX11" fmla="*/ 1120980 w 1178250"/>
                  <a:gd name="connsiteY11" fmla="*/ 1429348 h 1682843"/>
                  <a:gd name="connsiteX12" fmla="*/ 1178250 w 1178250"/>
                  <a:gd name="connsiteY12" fmla="*/ 1231271 h 1682843"/>
                  <a:gd name="connsiteX13" fmla="*/ 1142036 w 1178250"/>
                  <a:gd name="connsiteY13" fmla="*/ 1131683 h 1682843"/>
                  <a:gd name="connsiteX14" fmla="*/ 1051502 w 1178250"/>
                  <a:gd name="connsiteY14" fmla="*/ 1032095 h 1682843"/>
                  <a:gd name="connsiteX15" fmla="*/ 1087716 w 1178250"/>
                  <a:gd name="connsiteY15" fmla="*/ 1186004 h 1682843"/>
                  <a:gd name="connsiteX16" fmla="*/ 1142036 w 1178250"/>
                  <a:gd name="connsiteY16" fmla="*/ 1240325 h 1682843"/>
                  <a:gd name="connsiteX17" fmla="*/ 1096769 w 1178250"/>
                  <a:gd name="connsiteY17" fmla="*/ 1240325 h 1682843"/>
                  <a:gd name="connsiteX18" fmla="*/ 1042448 w 1178250"/>
                  <a:gd name="connsiteY18" fmla="*/ 1213164 h 1682843"/>
                  <a:gd name="connsiteX19" fmla="*/ 960967 w 1178250"/>
                  <a:gd name="connsiteY19" fmla="*/ 1113576 h 1682843"/>
                  <a:gd name="connsiteX20" fmla="*/ 924753 w 1178250"/>
                  <a:gd name="connsiteY20" fmla="*/ 923454 h 1682843"/>
                  <a:gd name="connsiteX21" fmla="*/ 924753 w 1178250"/>
                  <a:gd name="connsiteY21" fmla="*/ 769545 h 1682843"/>
                  <a:gd name="connsiteX22" fmla="*/ 879486 w 1178250"/>
                  <a:gd name="connsiteY22" fmla="*/ 651850 h 1682843"/>
                  <a:gd name="connsiteX23" fmla="*/ 843272 w 1178250"/>
                  <a:gd name="connsiteY23" fmla="*/ 543208 h 1682843"/>
                  <a:gd name="connsiteX24" fmla="*/ 752737 w 1178250"/>
                  <a:gd name="connsiteY24" fmla="*/ 461727 h 1682843"/>
                  <a:gd name="connsiteX25" fmla="*/ 671256 w 1178250"/>
                  <a:gd name="connsiteY25" fmla="*/ 307818 h 1682843"/>
                  <a:gd name="connsiteX26" fmla="*/ 644096 w 1178250"/>
                  <a:gd name="connsiteY26" fmla="*/ 181069 h 1682843"/>
                  <a:gd name="connsiteX27" fmla="*/ 498141 w 1178250"/>
                  <a:gd name="connsiteY27" fmla="*/ 1102 h 1682843"/>
                  <a:gd name="connsiteX28" fmla="*/ 417759 w 1178250"/>
                  <a:gd name="connsiteY28" fmla="*/ 9054 h 1682843"/>
                  <a:gd name="connsiteX29" fmla="*/ 372492 w 1178250"/>
                  <a:gd name="connsiteY29" fmla="*/ 0 h 1682843"/>
                  <a:gd name="connsiteX30" fmla="*/ 288409 w 1178250"/>
                  <a:gd name="connsiteY30" fmla="*/ 43416 h 1682843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42448 w 1178250"/>
                  <a:gd name="connsiteY18" fmla="*/ 1213164 h 1706620"/>
                  <a:gd name="connsiteX19" fmla="*/ 960967 w 1178250"/>
                  <a:gd name="connsiteY19" fmla="*/ 1113576 h 1706620"/>
                  <a:gd name="connsiteX20" fmla="*/ 924753 w 1178250"/>
                  <a:gd name="connsiteY20" fmla="*/ 923454 h 1706620"/>
                  <a:gd name="connsiteX21" fmla="*/ 924753 w 1178250"/>
                  <a:gd name="connsiteY21" fmla="*/ 769545 h 1706620"/>
                  <a:gd name="connsiteX22" fmla="*/ 879486 w 1178250"/>
                  <a:gd name="connsiteY22" fmla="*/ 651850 h 1706620"/>
                  <a:gd name="connsiteX23" fmla="*/ 843272 w 1178250"/>
                  <a:gd name="connsiteY23" fmla="*/ 543208 h 1706620"/>
                  <a:gd name="connsiteX24" fmla="*/ 752737 w 1178250"/>
                  <a:gd name="connsiteY24" fmla="*/ 461727 h 1706620"/>
                  <a:gd name="connsiteX25" fmla="*/ 671256 w 1178250"/>
                  <a:gd name="connsiteY25" fmla="*/ 307818 h 1706620"/>
                  <a:gd name="connsiteX26" fmla="*/ 644096 w 1178250"/>
                  <a:gd name="connsiteY26" fmla="*/ 181069 h 1706620"/>
                  <a:gd name="connsiteX27" fmla="*/ 498141 w 1178250"/>
                  <a:gd name="connsiteY27" fmla="*/ 1102 h 1706620"/>
                  <a:gd name="connsiteX28" fmla="*/ 417759 w 1178250"/>
                  <a:gd name="connsiteY28" fmla="*/ 9054 h 1706620"/>
                  <a:gd name="connsiteX29" fmla="*/ 372492 w 1178250"/>
                  <a:gd name="connsiteY29" fmla="*/ 0 h 1706620"/>
                  <a:gd name="connsiteX30" fmla="*/ 288409 w 1178250"/>
                  <a:gd name="connsiteY30" fmla="*/ 43416 h 1706620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42448 w 1178250"/>
                  <a:gd name="connsiteY18" fmla="*/ 1213164 h 1706620"/>
                  <a:gd name="connsiteX19" fmla="*/ 960967 w 1178250"/>
                  <a:gd name="connsiteY19" fmla="*/ 1113576 h 1706620"/>
                  <a:gd name="connsiteX20" fmla="*/ 924753 w 1178250"/>
                  <a:gd name="connsiteY20" fmla="*/ 923454 h 1706620"/>
                  <a:gd name="connsiteX21" fmla="*/ 924753 w 1178250"/>
                  <a:gd name="connsiteY21" fmla="*/ 769545 h 1706620"/>
                  <a:gd name="connsiteX22" fmla="*/ 879486 w 1178250"/>
                  <a:gd name="connsiteY22" fmla="*/ 651850 h 1706620"/>
                  <a:gd name="connsiteX23" fmla="*/ 843272 w 1178250"/>
                  <a:gd name="connsiteY23" fmla="*/ 543208 h 1706620"/>
                  <a:gd name="connsiteX24" fmla="*/ 828952 w 1178250"/>
                  <a:gd name="connsiteY24" fmla="*/ 474496 h 1706620"/>
                  <a:gd name="connsiteX25" fmla="*/ 752737 w 1178250"/>
                  <a:gd name="connsiteY25" fmla="*/ 461727 h 1706620"/>
                  <a:gd name="connsiteX26" fmla="*/ 671256 w 1178250"/>
                  <a:gd name="connsiteY26" fmla="*/ 307818 h 1706620"/>
                  <a:gd name="connsiteX27" fmla="*/ 644096 w 1178250"/>
                  <a:gd name="connsiteY27" fmla="*/ 181069 h 1706620"/>
                  <a:gd name="connsiteX28" fmla="*/ 498141 w 1178250"/>
                  <a:gd name="connsiteY28" fmla="*/ 1102 h 1706620"/>
                  <a:gd name="connsiteX29" fmla="*/ 417759 w 1178250"/>
                  <a:gd name="connsiteY29" fmla="*/ 9054 h 1706620"/>
                  <a:gd name="connsiteX30" fmla="*/ 372492 w 1178250"/>
                  <a:gd name="connsiteY30" fmla="*/ 0 h 1706620"/>
                  <a:gd name="connsiteX31" fmla="*/ 288409 w 1178250"/>
                  <a:gd name="connsiteY31" fmla="*/ 43416 h 1706620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42448 w 1178250"/>
                  <a:gd name="connsiteY18" fmla="*/ 1213164 h 1706620"/>
                  <a:gd name="connsiteX19" fmla="*/ 960967 w 1178250"/>
                  <a:gd name="connsiteY19" fmla="*/ 1113576 h 1706620"/>
                  <a:gd name="connsiteX20" fmla="*/ 924753 w 1178250"/>
                  <a:gd name="connsiteY20" fmla="*/ 923454 h 1706620"/>
                  <a:gd name="connsiteX21" fmla="*/ 924753 w 1178250"/>
                  <a:gd name="connsiteY21" fmla="*/ 769545 h 1706620"/>
                  <a:gd name="connsiteX22" fmla="*/ 879486 w 1178250"/>
                  <a:gd name="connsiteY22" fmla="*/ 651850 h 1706620"/>
                  <a:gd name="connsiteX23" fmla="*/ 898155 w 1178250"/>
                  <a:gd name="connsiteY23" fmla="*/ 543208 h 1706620"/>
                  <a:gd name="connsiteX24" fmla="*/ 828952 w 1178250"/>
                  <a:gd name="connsiteY24" fmla="*/ 474496 h 1706620"/>
                  <a:gd name="connsiteX25" fmla="*/ 752737 w 1178250"/>
                  <a:gd name="connsiteY25" fmla="*/ 461727 h 1706620"/>
                  <a:gd name="connsiteX26" fmla="*/ 671256 w 1178250"/>
                  <a:gd name="connsiteY26" fmla="*/ 307818 h 1706620"/>
                  <a:gd name="connsiteX27" fmla="*/ 644096 w 1178250"/>
                  <a:gd name="connsiteY27" fmla="*/ 181069 h 1706620"/>
                  <a:gd name="connsiteX28" fmla="*/ 498141 w 1178250"/>
                  <a:gd name="connsiteY28" fmla="*/ 1102 h 1706620"/>
                  <a:gd name="connsiteX29" fmla="*/ 417759 w 1178250"/>
                  <a:gd name="connsiteY29" fmla="*/ 9054 h 1706620"/>
                  <a:gd name="connsiteX30" fmla="*/ 372492 w 1178250"/>
                  <a:gd name="connsiteY30" fmla="*/ 0 h 1706620"/>
                  <a:gd name="connsiteX31" fmla="*/ 288409 w 1178250"/>
                  <a:gd name="connsiteY31" fmla="*/ 43416 h 1706620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42448 w 1178250"/>
                  <a:gd name="connsiteY18" fmla="*/ 1213164 h 1706620"/>
                  <a:gd name="connsiteX19" fmla="*/ 960967 w 1178250"/>
                  <a:gd name="connsiteY19" fmla="*/ 1113576 h 1706620"/>
                  <a:gd name="connsiteX20" fmla="*/ 924753 w 1178250"/>
                  <a:gd name="connsiteY20" fmla="*/ 923454 h 1706620"/>
                  <a:gd name="connsiteX21" fmla="*/ 924753 w 1178250"/>
                  <a:gd name="connsiteY21" fmla="*/ 769545 h 1706620"/>
                  <a:gd name="connsiteX22" fmla="*/ 939359 w 1178250"/>
                  <a:gd name="connsiteY22" fmla="*/ 651851 h 1706620"/>
                  <a:gd name="connsiteX23" fmla="*/ 898155 w 1178250"/>
                  <a:gd name="connsiteY23" fmla="*/ 543208 h 1706620"/>
                  <a:gd name="connsiteX24" fmla="*/ 828952 w 1178250"/>
                  <a:gd name="connsiteY24" fmla="*/ 474496 h 1706620"/>
                  <a:gd name="connsiteX25" fmla="*/ 752737 w 1178250"/>
                  <a:gd name="connsiteY25" fmla="*/ 461727 h 1706620"/>
                  <a:gd name="connsiteX26" fmla="*/ 671256 w 1178250"/>
                  <a:gd name="connsiteY26" fmla="*/ 307818 h 1706620"/>
                  <a:gd name="connsiteX27" fmla="*/ 644096 w 1178250"/>
                  <a:gd name="connsiteY27" fmla="*/ 181069 h 1706620"/>
                  <a:gd name="connsiteX28" fmla="*/ 498141 w 1178250"/>
                  <a:gd name="connsiteY28" fmla="*/ 1102 h 1706620"/>
                  <a:gd name="connsiteX29" fmla="*/ 417759 w 1178250"/>
                  <a:gd name="connsiteY29" fmla="*/ 9054 h 1706620"/>
                  <a:gd name="connsiteX30" fmla="*/ 372492 w 1178250"/>
                  <a:gd name="connsiteY30" fmla="*/ 0 h 1706620"/>
                  <a:gd name="connsiteX31" fmla="*/ 288409 w 1178250"/>
                  <a:gd name="connsiteY31" fmla="*/ 43416 h 1706620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42448 w 1178250"/>
                  <a:gd name="connsiteY18" fmla="*/ 1213164 h 1706620"/>
                  <a:gd name="connsiteX19" fmla="*/ 960967 w 1178250"/>
                  <a:gd name="connsiteY19" fmla="*/ 1113576 h 1706620"/>
                  <a:gd name="connsiteX20" fmla="*/ 924753 w 1178250"/>
                  <a:gd name="connsiteY20" fmla="*/ 923454 h 1706620"/>
                  <a:gd name="connsiteX21" fmla="*/ 969658 w 1178250"/>
                  <a:gd name="connsiteY21" fmla="*/ 769545 h 1706620"/>
                  <a:gd name="connsiteX22" fmla="*/ 939359 w 1178250"/>
                  <a:gd name="connsiteY22" fmla="*/ 651851 h 1706620"/>
                  <a:gd name="connsiteX23" fmla="*/ 898155 w 1178250"/>
                  <a:gd name="connsiteY23" fmla="*/ 543208 h 1706620"/>
                  <a:gd name="connsiteX24" fmla="*/ 828952 w 1178250"/>
                  <a:gd name="connsiteY24" fmla="*/ 474496 h 1706620"/>
                  <a:gd name="connsiteX25" fmla="*/ 752737 w 1178250"/>
                  <a:gd name="connsiteY25" fmla="*/ 461727 h 1706620"/>
                  <a:gd name="connsiteX26" fmla="*/ 671256 w 1178250"/>
                  <a:gd name="connsiteY26" fmla="*/ 307818 h 1706620"/>
                  <a:gd name="connsiteX27" fmla="*/ 644096 w 1178250"/>
                  <a:gd name="connsiteY27" fmla="*/ 181069 h 1706620"/>
                  <a:gd name="connsiteX28" fmla="*/ 498141 w 1178250"/>
                  <a:gd name="connsiteY28" fmla="*/ 1102 h 1706620"/>
                  <a:gd name="connsiteX29" fmla="*/ 417759 w 1178250"/>
                  <a:gd name="connsiteY29" fmla="*/ 9054 h 1706620"/>
                  <a:gd name="connsiteX30" fmla="*/ 372492 w 1178250"/>
                  <a:gd name="connsiteY30" fmla="*/ 0 h 1706620"/>
                  <a:gd name="connsiteX31" fmla="*/ 288409 w 1178250"/>
                  <a:gd name="connsiteY31" fmla="*/ 43416 h 1706620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42448 w 1178250"/>
                  <a:gd name="connsiteY18" fmla="*/ 1213164 h 1706620"/>
                  <a:gd name="connsiteX19" fmla="*/ 960967 w 1178250"/>
                  <a:gd name="connsiteY19" fmla="*/ 1113576 h 1706620"/>
                  <a:gd name="connsiteX20" fmla="*/ 974649 w 1178250"/>
                  <a:gd name="connsiteY20" fmla="*/ 918465 h 1706620"/>
                  <a:gd name="connsiteX21" fmla="*/ 969658 w 1178250"/>
                  <a:gd name="connsiteY21" fmla="*/ 769545 h 1706620"/>
                  <a:gd name="connsiteX22" fmla="*/ 939359 w 1178250"/>
                  <a:gd name="connsiteY22" fmla="*/ 651851 h 1706620"/>
                  <a:gd name="connsiteX23" fmla="*/ 898155 w 1178250"/>
                  <a:gd name="connsiteY23" fmla="*/ 543208 h 1706620"/>
                  <a:gd name="connsiteX24" fmla="*/ 828952 w 1178250"/>
                  <a:gd name="connsiteY24" fmla="*/ 474496 h 1706620"/>
                  <a:gd name="connsiteX25" fmla="*/ 752737 w 1178250"/>
                  <a:gd name="connsiteY25" fmla="*/ 461727 h 1706620"/>
                  <a:gd name="connsiteX26" fmla="*/ 671256 w 1178250"/>
                  <a:gd name="connsiteY26" fmla="*/ 307818 h 1706620"/>
                  <a:gd name="connsiteX27" fmla="*/ 644096 w 1178250"/>
                  <a:gd name="connsiteY27" fmla="*/ 181069 h 1706620"/>
                  <a:gd name="connsiteX28" fmla="*/ 498141 w 1178250"/>
                  <a:gd name="connsiteY28" fmla="*/ 1102 h 1706620"/>
                  <a:gd name="connsiteX29" fmla="*/ 417759 w 1178250"/>
                  <a:gd name="connsiteY29" fmla="*/ 9054 h 1706620"/>
                  <a:gd name="connsiteX30" fmla="*/ 372492 w 1178250"/>
                  <a:gd name="connsiteY30" fmla="*/ 0 h 1706620"/>
                  <a:gd name="connsiteX31" fmla="*/ 288409 w 1178250"/>
                  <a:gd name="connsiteY31" fmla="*/ 43416 h 1706620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42448 w 1178250"/>
                  <a:gd name="connsiteY18" fmla="*/ 1213164 h 1706620"/>
                  <a:gd name="connsiteX19" fmla="*/ 1000882 w 1178250"/>
                  <a:gd name="connsiteY19" fmla="*/ 1078649 h 1706620"/>
                  <a:gd name="connsiteX20" fmla="*/ 974649 w 1178250"/>
                  <a:gd name="connsiteY20" fmla="*/ 918465 h 1706620"/>
                  <a:gd name="connsiteX21" fmla="*/ 969658 w 1178250"/>
                  <a:gd name="connsiteY21" fmla="*/ 769545 h 1706620"/>
                  <a:gd name="connsiteX22" fmla="*/ 939359 w 1178250"/>
                  <a:gd name="connsiteY22" fmla="*/ 651851 h 1706620"/>
                  <a:gd name="connsiteX23" fmla="*/ 898155 w 1178250"/>
                  <a:gd name="connsiteY23" fmla="*/ 543208 h 1706620"/>
                  <a:gd name="connsiteX24" fmla="*/ 828952 w 1178250"/>
                  <a:gd name="connsiteY24" fmla="*/ 474496 h 1706620"/>
                  <a:gd name="connsiteX25" fmla="*/ 752737 w 1178250"/>
                  <a:gd name="connsiteY25" fmla="*/ 461727 h 1706620"/>
                  <a:gd name="connsiteX26" fmla="*/ 671256 w 1178250"/>
                  <a:gd name="connsiteY26" fmla="*/ 307818 h 1706620"/>
                  <a:gd name="connsiteX27" fmla="*/ 644096 w 1178250"/>
                  <a:gd name="connsiteY27" fmla="*/ 181069 h 1706620"/>
                  <a:gd name="connsiteX28" fmla="*/ 498141 w 1178250"/>
                  <a:gd name="connsiteY28" fmla="*/ 1102 h 1706620"/>
                  <a:gd name="connsiteX29" fmla="*/ 417759 w 1178250"/>
                  <a:gd name="connsiteY29" fmla="*/ 9054 h 1706620"/>
                  <a:gd name="connsiteX30" fmla="*/ 372492 w 1178250"/>
                  <a:gd name="connsiteY30" fmla="*/ 0 h 1706620"/>
                  <a:gd name="connsiteX31" fmla="*/ 288409 w 1178250"/>
                  <a:gd name="connsiteY31" fmla="*/ 43416 h 1706620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57415 w 1178250"/>
                  <a:gd name="connsiteY18" fmla="*/ 1178238 h 1706620"/>
                  <a:gd name="connsiteX19" fmla="*/ 1000882 w 1178250"/>
                  <a:gd name="connsiteY19" fmla="*/ 1078649 h 1706620"/>
                  <a:gd name="connsiteX20" fmla="*/ 974649 w 1178250"/>
                  <a:gd name="connsiteY20" fmla="*/ 918465 h 1706620"/>
                  <a:gd name="connsiteX21" fmla="*/ 969658 w 1178250"/>
                  <a:gd name="connsiteY21" fmla="*/ 769545 h 1706620"/>
                  <a:gd name="connsiteX22" fmla="*/ 939359 w 1178250"/>
                  <a:gd name="connsiteY22" fmla="*/ 651851 h 1706620"/>
                  <a:gd name="connsiteX23" fmla="*/ 898155 w 1178250"/>
                  <a:gd name="connsiteY23" fmla="*/ 543208 h 1706620"/>
                  <a:gd name="connsiteX24" fmla="*/ 828952 w 1178250"/>
                  <a:gd name="connsiteY24" fmla="*/ 474496 h 1706620"/>
                  <a:gd name="connsiteX25" fmla="*/ 752737 w 1178250"/>
                  <a:gd name="connsiteY25" fmla="*/ 461727 h 1706620"/>
                  <a:gd name="connsiteX26" fmla="*/ 671256 w 1178250"/>
                  <a:gd name="connsiteY26" fmla="*/ 307818 h 1706620"/>
                  <a:gd name="connsiteX27" fmla="*/ 644096 w 1178250"/>
                  <a:gd name="connsiteY27" fmla="*/ 181069 h 1706620"/>
                  <a:gd name="connsiteX28" fmla="*/ 498141 w 1178250"/>
                  <a:gd name="connsiteY28" fmla="*/ 1102 h 1706620"/>
                  <a:gd name="connsiteX29" fmla="*/ 417759 w 1178250"/>
                  <a:gd name="connsiteY29" fmla="*/ 9054 h 1706620"/>
                  <a:gd name="connsiteX30" fmla="*/ 372492 w 1178250"/>
                  <a:gd name="connsiteY30" fmla="*/ 0 h 1706620"/>
                  <a:gd name="connsiteX31" fmla="*/ 288409 w 1178250"/>
                  <a:gd name="connsiteY31" fmla="*/ 43416 h 1706620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57415 w 1178250"/>
                  <a:gd name="connsiteY18" fmla="*/ 1178238 h 1706620"/>
                  <a:gd name="connsiteX19" fmla="*/ 1000882 w 1178250"/>
                  <a:gd name="connsiteY19" fmla="*/ 1078649 h 1706620"/>
                  <a:gd name="connsiteX20" fmla="*/ 974649 w 1178250"/>
                  <a:gd name="connsiteY20" fmla="*/ 918465 h 1706620"/>
                  <a:gd name="connsiteX21" fmla="*/ 969658 w 1178250"/>
                  <a:gd name="connsiteY21" fmla="*/ 769545 h 1706620"/>
                  <a:gd name="connsiteX22" fmla="*/ 939359 w 1178250"/>
                  <a:gd name="connsiteY22" fmla="*/ 651851 h 1706620"/>
                  <a:gd name="connsiteX23" fmla="*/ 898155 w 1178250"/>
                  <a:gd name="connsiteY23" fmla="*/ 543208 h 1706620"/>
                  <a:gd name="connsiteX24" fmla="*/ 828952 w 1178250"/>
                  <a:gd name="connsiteY24" fmla="*/ 474496 h 1706620"/>
                  <a:gd name="connsiteX25" fmla="*/ 752737 w 1178250"/>
                  <a:gd name="connsiteY25" fmla="*/ 461727 h 1706620"/>
                  <a:gd name="connsiteX26" fmla="*/ 711172 w 1178250"/>
                  <a:gd name="connsiteY26" fmla="*/ 292849 h 1706620"/>
                  <a:gd name="connsiteX27" fmla="*/ 644096 w 1178250"/>
                  <a:gd name="connsiteY27" fmla="*/ 181069 h 1706620"/>
                  <a:gd name="connsiteX28" fmla="*/ 498141 w 1178250"/>
                  <a:gd name="connsiteY28" fmla="*/ 1102 h 1706620"/>
                  <a:gd name="connsiteX29" fmla="*/ 417759 w 1178250"/>
                  <a:gd name="connsiteY29" fmla="*/ 9054 h 1706620"/>
                  <a:gd name="connsiteX30" fmla="*/ 372492 w 1178250"/>
                  <a:gd name="connsiteY30" fmla="*/ 0 h 1706620"/>
                  <a:gd name="connsiteX31" fmla="*/ 288409 w 1178250"/>
                  <a:gd name="connsiteY31" fmla="*/ 43416 h 1706620"/>
                  <a:gd name="connsiteX0" fmla="*/ 288409 w 1178250"/>
                  <a:gd name="connsiteY0" fmla="*/ 43416 h 1706620"/>
                  <a:gd name="connsiteX1" fmla="*/ 224486 w 1178250"/>
                  <a:gd name="connsiteY1" fmla="*/ 111593 h 1706620"/>
                  <a:gd name="connsiteX2" fmla="*/ 200476 w 1178250"/>
                  <a:gd name="connsiteY2" fmla="*/ 144856 h 1706620"/>
                  <a:gd name="connsiteX3" fmla="*/ 83883 w 1178250"/>
                  <a:gd name="connsiteY3" fmla="*/ 158711 h 1706620"/>
                  <a:gd name="connsiteX4" fmla="*/ 22910 w 1178250"/>
                  <a:gd name="connsiteY4" fmla="*/ 307818 h 1706620"/>
                  <a:gd name="connsiteX5" fmla="*/ 0 w 1178250"/>
                  <a:gd name="connsiteY5" fmla="*/ 398353 h 1706620"/>
                  <a:gd name="connsiteX6" fmla="*/ 49520 w 1178250"/>
                  <a:gd name="connsiteY6" fmla="*/ 1022492 h 1706620"/>
                  <a:gd name="connsiteX7" fmla="*/ 210081 w 1178250"/>
                  <a:gd name="connsiteY7" fmla="*/ 1332160 h 1706620"/>
                  <a:gd name="connsiteX8" fmla="*/ 508294 w 1178250"/>
                  <a:gd name="connsiteY8" fmla="*/ 1638677 h 1706620"/>
                  <a:gd name="connsiteX9" fmla="*/ 716523 w 1178250"/>
                  <a:gd name="connsiteY9" fmla="*/ 1682843 h 1706620"/>
                  <a:gd name="connsiteX10" fmla="*/ 861379 w 1178250"/>
                  <a:gd name="connsiteY10" fmla="*/ 1626122 h 1706620"/>
                  <a:gd name="connsiteX11" fmla="*/ 1120980 w 1178250"/>
                  <a:gd name="connsiteY11" fmla="*/ 1429348 h 1706620"/>
                  <a:gd name="connsiteX12" fmla="*/ 1178250 w 1178250"/>
                  <a:gd name="connsiteY12" fmla="*/ 1231271 h 1706620"/>
                  <a:gd name="connsiteX13" fmla="*/ 1142036 w 1178250"/>
                  <a:gd name="connsiteY13" fmla="*/ 1131683 h 1706620"/>
                  <a:gd name="connsiteX14" fmla="*/ 1051502 w 1178250"/>
                  <a:gd name="connsiteY14" fmla="*/ 1032095 h 1706620"/>
                  <a:gd name="connsiteX15" fmla="*/ 1087716 w 1178250"/>
                  <a:gd name="connsiteY15" fmla="*/ 1186004 h 1706620"/>
                  <a:gd name="connsiteX16" fmla="*/ 1142036 w 1178250"/>
                  <a:gd name="connsiteY16" fmla="*/ 1240325 h 1706620"/>
                  <a:gd name="connsiteX17" fmla="*/ 1096769 w 1178250"/>
                  <a:gd name="connsiteY17" fmla="*/ 1240325 h 1706620"/>
                  <a:gd name="connsiteX18" fmla="*/ 1057415 w 1178250"/>
                  <a:gd name="connsiteY18" fmla="*/ 1178238 h 1706620"/>
                  <a:gd name="connsiteX19" fmla="*/ 1000882 w 1178250"/>
                  <a:gd name="connsiteY19" fmla="*/ 1078649 h 1706620"/>
                  <a:gd name="connsiteX20" fmla="*/ 974649 w 1178250"/>
                  <a:gd name="connsiteY20" fmla="*/ 918465 h 1706620"/>
                  <a:gd name="connsiteX21" fmla="*/ 969658 w 1178250"/>
                  <a:gd name="connsiteY21" fmla="*/ 769545 h 1706620"/>
                  <a:gd name="connsiteX22" fmla="*/ 939359 w 1178250"/>
                  <a:gd name="connsiteY22" fmla="*/ 651851 h 1706620"/>
                  <a:gd name="connsiteX23" fmla="*/ 898155 w 1178250"/>
                  <a:gd name="connsiteY23" fmla="*/ 543208 h 1706620"/>
                  <a:gd name="connsiteX24" fmla="*/ 828952 w 1178250"/>
                  <a:gd name="connsiteY24" fmla="*/ 474496 h 1706620"/>
                  <a:gd name="connsiteX25" fmla="*/ 752737 w 1178250"/>
                  <a:gd name="connsiteY25" fmla="*/ 461727 h 1706620"/>
                  <a:gd name="connsiteX26" fmla="*/ 711172 w 1178250"/>
                  <a:gd name="connsiteY26" fmla="*/ 292849 h 1706620"/>
                  <a:gd name="connsiteX27" fmla="*/ 679022 w 1178250"/>
                  <a:gd name="connsiteY27" fmla="*/ 166101 h 1706620"/>
                  <a:gd name="connsiteX28" fmla="*/ 498141 w 1178250"/>
                  <a:gd name="connsiteY28" fmla="*/ 1102 h 1706620"/>
                  <a:gd name="connsiteX29" fmla="*/ 417759 w 1178250"/>
                  <a:gd name="connsiteY29" fmla="*/ 9054 h 1706620"/>
                  <a:gd name="connsiteX30" fmla="*/ 372492 w 1178250"/>
                  <a:gd name="connsiteY30" fmla="*/ 0 h 1706620"/>
                  <a:gd name="connsiteX31" fmla="*/ 288409 w 1178250"/>
                  <a:gd name="connsiteY31" fmla="*/ 43416 h 1706620"/>
                  <a:gd name="connsiteX0" fmla="*/ 288409 w 1178250"/>
                  <a:gd name="connsiteY0" fmla="*/ 114193 h 1777397"/>
                  <a:gd name="connsiteX1" fmla="*/ 224486 w 1178250"/>
                  <a:gd name="connsiteY1" fmla="*/ 182370 h 1777397"/>
                  <a:gd name="connsiteX2" fmla="*/ 200476 w 1178250"/>
                  <a:gd name="connsiteY2" fmla="*/ 215633 h 1777397"/>
                  <a:gd name="connsiteX3" fmla="*/ 83883 w 1178250"/>
                  <a:gd name="connsiteY3" fmla="*/ 229488 h 1777397"/>
                  <a:gd name="connsiteX4" fmla="*/ 22910 w 1178250"/>
                  <a:gd name="connsiteY4" fmla="*/ 378595 h 1777397"/>
                  <a:gd name="connsiteX5" fmla="*/ 0 w 1178250"/>
                  <a:gd name="connsiteY5" fmla="*/ 469130 h 1777397"/>
                  <a:gd name="connsiteX6" fmla="*/ 49520 w 1178250"/>
                  <a:gd name="connsiteY6" fmla="*/ 1093269 h 1777397"/>
                  <a:gd name="connsiteX7" fmla="*/ 210081 w 1178250"/>
                  <a:gd name="connsiteY7" fmla="*/ 1402937 h 1777397"/>
                  <a:gd name="connsiteX8" fmla="*/ 508294 w 1178250"/>
                  <a:gd name="connsiteY8" fmla="*/ 1709454 h 1777397"/>
                  <a:gd name="connsiteX9" fmla="*/ 716523 w 1178250"/>
                  <a:gd name="connsiteY9" fmla="*/ 1753620 h 1777397"/>
                  <a:gd name="connsiteX10" fmla="*/ 861379 w 1178250"/>
                  <a:gd name="connsiteY10" fmla="*/ 1696899 h 1777397"/>
                  <a:gd name="connsiteX11" fmla="*/ 1120980 w 1178250"/>
                  <a:gd name="connsiteY11" fmla="*/ 1500125 h 1777397"/>
                  <a:gd name="connsiteX12" fmla="*/ 1178250 w 1178250"/>
                  <a:gd name="connsiteY12" fmla="*/ 1302048 h 1777397"/>
                  <a:gd name="connsiteX13" fmla="*/ 1142036 w 1178250"/>
                  <a:gd name="connsiteY13" fmla="*/ 1202460 h 1777397"/>
                  <a:gd name="connsiteX14" fmla="*/ 1051502 w 1178250"/>
                  <a:gd name="connsiteY14" fmla="*/ 1102872 h 1777397"/>
                  <a:gd name="connsiteX15" fmla="*/ 1087716 w 1178250"/>
                  <a:gd name="connsiteY15" fmla="*/ 1256781 h 1777397"/>
                  <a:gd name="connsiteX16" fmla="*/ 1142036 w 1178250"/>
                  <a:gd name="connsiteY16" fmla="*/ 1311102 h 1777397"/>
                  <a:gd name="connsiteX17" fmla="*/ 1096769 w 1178250"/>
                  <a:gd name="connsiteY17" fmla="*/ 1311102 h 1777397"/>
                  <a:gd name="connsiteX18" fmla="*/ 1057415 w 1178250"/>
                  <a:gd name="connsiteY18" fmla="*/ 1249015 h 1777397"/>
                  <a:gd name="connsiteX19" fmla="*/ 1000882 w 1178250"/>
                  <a:gd name="connsiteY19" fmla="*/ 1149426 h 1777397"/>
                  <a:gd name="connsiteX20" fmla="*/ 974649 w 1178250"/>
                  <a:gd name="connsiteY20" fmla="*/ 989242 h 1777397"/>
                  <a:gd name="connsiteX21" fmla="*/ 969658 w 1178250"/>
                  <a:gd name="connsiteY21" fmla="*/ 840322 h 1777397"/>
                  <a:gd name="connsiteX22" fmla="*/ 939359 w 1178250"/>
                  <a:gd name="connsiteY22" fmla="*/ 722628 h 1777397"/>
                  <a:gd name="connsiteX23" fmla="*/ 898155 w 1178250"/>
                  <a:gd name="connsiteY23" fmla="*/ 613985 h 1777397"/>
                  <a:gd name="connsiteX24" fmla="*/ 828952 w 1178250"/>
                  <a:gd name="connsiteY24" fmla="*/ 545273 h 1777397"/>
                  <a:gd name="connsiteX25" fmla="*/ 752737 w 1178250"/>
                  <a:gd name="connsiteY25" fmla="*/ 532504 h 1777397"/>
                  <a:gd name="connsiteX26" fmla="*/ 711172 w 1178250"/>
                  <a:gd name="connsiteY26" fmla="*/ 363626 h 1777397"/>
                  <a:gd name="connsiteX27" fmla="*/ 679022 w 1178250"/>
                  <a:gd name="connsiteY27" fmla="*/ 236878 h 1777397"/>
                  <a:gd name="connsiteX28" fmla="*/ 498141 w 1178250"/>
                  <a:gd name="connsiteY28" fmla="*/ 71879 h 1777397"/>
                  <a:gd name="connsiteX29" fmla="*/ 397802 w 1178250"/>
                  <a:gd name="connsiteY29" fmla="*/ 0 h 1777397"/>
                  <a:gd name="connsiteX30" fmla="*/ 372492 w 1178250"/>
                  <a:gd name="connsiteY30" fmla="*/ 70777 h 1777397"/>
                  <a:gd name="connsiteX31" fmla="*/ 288409 w 1178250"/>
                  <a:gd name="connsiteY31" fmla="*/ 114193 h 1777397"/>
                  <a:gd name="connsiteX0" fmla="*/ 288409 w 1178250"/>
                  <a:gd name="connsiteY0" fmla="*/ 114193 h 1777397"/>
                  <a:gd name="connsiteX1" fmla="*/ 224486 w 1178250"/>
                  <a:gd name="connsiteY1" fmla="*/ 182370 h 1777397"/>
                  <a:gd name="connsiteX2" fmla="*/ 200476 w 1178250"/>
                  <a:gd name="connsiteY2" fmla="*/ 215633 h 1777397"/>
                  <a:gd name="connsiteX3" fmla="*/ 83883 w 1178250"/>
                  <a:gd name="connsiteY3" fmla="*/ 229488 h 1777397"/>
                  <a:gd name="connsiteX4" fmla="*/ 22910 w 1178250"/>
                  <a:gd name="connsiteY4" fmla="*/ 378595 h 1777397"/>
                  <a:gd name="connsiteX5" fmla="*/ 0 w 1178250"/>
                  <a:gd name="connsiteY5" fmla="*/ 469130 h 1777397"/>
                  <a:gd name="connsiteX6" fmla="*/ 49520 w 1178250"/>
                  <a:gd name="connsiteY6" fmla="*/ 1093269 h 1777397"/>
                  <a:gd name="connsiteX7" fmla="*/ 210081 w 1178250"/>
                  <a:gd name="connsiteY7" fmla="*/ 1402937 h 1777397"/>
                  <a:gd name="connsiteX8" fmla="*/ 508294 w 1178250"/>
                  <a:gd name="connsiteY8" fmla="*/ 1709454 h 1777397"/>
                  <a:gd name="connsiteX9" fmla="*/ 716523 w 1178250"/>
                  <a:gd name="connsiteY9" fmla="*/ 1753620 h 1777397"/>
                  <a:gd name="connsiteX10" fmla="*/ 861379 w 1178250"/>
                  <a:gd name="connsiteY10" fmla="*/ 1696899 h 1777397"/>
                  <a:gd name="connsiteX11" fmla="*/ 1120980 w 1178250"/>
                  <a:gd name="connsiteY11" fmla="*/ 1500125 h 1777397"/>
                  <a:gd name="connsiteX12" fmla="*/ 1178250 w 1178250"/>
                  <a:gd name="connsiteY12" fmla="*/ 1302048 h 1777397"/>
                  <a:gd name="connsiteX13" fmla="*/ 1142036 w 1178250"/>
                  <a:gd name="connsiteY13" fmla="*/ 1202460 h 1777397"/>
                  <a:gd name="connsiteX14" fmla="*/ 1051502 w 1178250"/>
                  <a:gd name="connsiteY14" fmla="*/ 1102872 h 1777397"/>
                  <a:gd name="connsiteX15" fmla="*/ 1087716 w 1178250"/>
                  <a:gd name="connsiteY15" fmla="*/ 1256781 h 1777397"/>
                  <a:gd name="connsiteX16" fmla="*/ 1142036 w 1178250"/>
                  <a:gd name="connsiteY16" fmla="*/ 1311102 h 1777397"/>
                  <a:gd name="connsiteX17" fmla="*/ 1096769 w 1178250"/>
                  <a:gd name="connsiteY17" fmla="*/ 1311102 h 1777397"/>
                  <a:gd name="connsiteX18" fmla="*/ 1057415 w 1178250"/>
                  <a:gd name="connsiteY18" fmla="*/ 1249015 h 1777397"/>
                  <a:gd name="connsiteX19" fmla="*/ 1000882 w 1178250"/>
                  <a:gd name="connsiteY19" fmla="*/ 1149426 h 1777397"/>
                  <a:gd name="connsiteX20" fmla="*/ 974649 w 1178250"/>
                  <a:gd name="connsiteY20" fmla="*/ 989242 h 1777397"/>
                  <a:gd name="connsiteX21" fmla="*/ 969658 w 1178250"/>
                  <a:gd name="connsiteY21" fmla="*/ 840322 h 1777397"/>
                  <a:gd name="connsiteX22" fmla="*/ 939359 w 1178250"/>
                  <a:gd name="connsiteY22" fmla="*/ 722628 h 1777397"/>
                  <a:gd name="connsiteX23" fmla="*/ 898155 w 1178250"/>
                  <a:gd name="connsiteY23" fmla="*/ 613985 h 1777397"/>
                  <a:gd name="connsiteX24" fmla="*/ 828952 w 1178250"/>
                  <a:gd name="connsiteY24" fmla="*/ 545273 h 1777397"/>
                  <a:gd name="connsiteX25" fmla="*/ 752737 w 1178250"/>
                  <a:gd name="connsiteY25" fmla="*/ 532504 h 1777397"/>
                  <a:gd name="connsiteX26" fmla="*/ 711172 w 1178250"/>
                  <a:gd name="connsiteY26" fmla="*/ 363626 h 1777397"/>
                  <a:gd name="connsiteX27" fmla="*/ 679022 w 1178250"/>
                  <a:gd name="connsiteY27" fmla="*/ 236878 h 1777397"/>
                  <a:gd name="connsiteX28" fmla="*/ 498141 w 1178250"/>
                  <a:gd name="connsiteY28" fmla="*/ 71879 h 1777397"/>
                  <a:gd name="connsiteX29" fmla="*/ 397802 w 1178250"/>
                  <a:gd name="connsiteY29" fmla="*/ 0 h 1777397"/>
                  <a:gd name="connsiteX30" fmla="*/ 372492 w 1178250"/>
                  <a:gd name="connsiteY30" fmla="*/ 70777 h 1777397"/>
                  <a:gd name="connsiteX31" fmla="*/ 315044 w 1178250"/>
                  <a:gd name="connsiteY31" fmla="*/ 66293 h 1777397"/>
                  <a:gd name="connsiteX32" fmla="*/ 288409 w 1178250"/>
                  <a:gd name="connsiteY32" fmla="*/ 114193 h 1777397"/>
                  <a:gd name="connsiteX0" fmla="*/ 288409 w 1178250"/>
                  <a:gd name="connsiteY0" fmla="*/ 114193 h 1777397"/>
                  <a:gd name="connsiteX1" fmla="*/ 224486 w 1178250"/>
                  <a:gd name="connsiteY1" fmla="*/ 182370 h 1777397"/>
                  <a:gd name="connsiteX2" fmla="*/ 165550 w 1178250"/>
                  <a:gd name="connsiteY2" fmla="*/ 175719 h 1777397"/>
                  <a:gd name="connsiteX3" fmla="*/ 83883 w 1178250"/>
                  <a:gd name="connsiteY3" fmla="*/ 229488 h 1777397"/>
                  <a:gd name="connsiteX4" fmla="*/ 22910 w 1178250"/>
                  <a:gd name="connsiteY4" fmla="*/ 378595 h 1777397"/>
                  <a:gd name="connsiteX5" fmla="*/ 0 w 1178250"/>
                  <a:gd name="connsiteY5" fmla="*/ 469130 h 1777397"/>
                  <a:gd name="connsiteX6" fmla="*/ 49520 w 1178250"/>
                  <a:gd name="connsiteY6" fmla="*/ 1093269 h 1777397"/>
                  <a:gd name="connsiteX7" fmla="*/ 210081 w 1178250"/>
                  <a:gd name="connsiteY7" fmla="*/ 1402937 h 1777397"/>
                  <a:gd name="connsiteX8" fmla="*/ 508294 w 1178250"/>
                  <a:gd name="connsiteY8" fmla="*/ 1709454 h 1777397"/>
                  <a:gd name="connsiteX9" fmla="*/ 716523 w 1178250"/>
                  <a:gd name="connsiteY9" fmla="*/ 1753620 h 1777397"/>
                  <a:gd name="connsiteX10" fmla="*/ 861379 w 1178250"/>
                  <a:gd name="connsiteY10" fmla="*/ 1696899 h 1777397"/>
                  <a:gd name="connsiteX11" fmla="*/ 1120980 w 1178250"/>
                  <a:gd name="connsiteY11" fmla="*/ 1500125 h 1777397"/>
                  <a:gd name="connsiteX12" fmla="*/ 1178250 w 1178250"/>
                  <a:gd name="connsiteY12" fmla="*/ 1302048 h 1777397"/>
                  <a:gd name="connsiteX13" fmla="*/ 1142036 w 1178250"/>
                  <a:gd name="connsiteY13" fmla="*/ 1202460 h 1777397"/>
                  <a:gd name="connsiteX14" fmla="*/ 1051502 w 1178250"/>
                  <a:gd name="connsiteY14" fmla="*/ 1102872 h 1777397"/>
                  <a:gd name="connsiteX15" fmla="*/ 1087716 w 1178250"/>
                  <a:gd name="connsiteY15" fmla="*/ 1256781 h 1777397"/>
                  <a:gd name="connsiteX16" fmla="*/ 1142036 w 1178250"/>
                  <a:gd name="connsiteY16" fmla="*/ 1311102 h 1777397"/>
                  <a:gd name="connsiteX17" fmla="*/ 1096769 w 1178250"/>
                  <a:gd name="connsiteY17" fmla="*/ 1311102 h 1777397"/>
                  <a:gd name="connsiteX18" fmla="*/ 1057415 w 1178250"/>
                  <a:gd name="connsiteY18" fmla="*/ 1249015 h 1777397"/>
                  <a:gd name="connsiteX19" fmla="*/ 1000882 w 1178250"/>
                  <a:gd name="connsiteY19" fmla="*/ 1149426 h 1777397"/>
                  <a:gd name="connsiteX20" fmla="*/ 974649 w 1178250"/>
                  <a:gd name="connsiteY20" fmla="*/ 989242 h 1777397"/>
                  <a:gd name="connsiteX21" fmla="*/ 969658 w 1178250"/>
                  <a:gd name="connsiteY21" fmla="*/ 840322 h 1777397"/>
                  <a:gd name="connsiteX22" fmla="*/ 939359 w 1178250"/>
                  <a:gd name="connsiteY22" fmla="*/ 722628 h 1777397"/>
                  <a:gd name="connsiteX23" fmla="*/ 898155 w 1178250"/>
                  <a:gd name="connsiteY23" fmla="*/ 613985 h 1777397"/>
                  <a:gd name="connsiteX24" fmla="*/ 828952 w 1178250"/>
                  <a:gd name="connsiteY24" fmla="*/ 545273 h 1777397"/>
                  <a:gd name="connsiteX25" fmla="*/ 752737 w 1178250"/>
                  <a:gd name="connsiteY25" fmla="*/ 532504 h 1777397"/>
                  <a:gd name="connsiteX26" fmla="*/ 711172 w 1178250"/>
                  <a:gd name="connsiteY26" fmla="*/ 363626 h 1777397"/>
                  <a:gd name="connsiteX27" fmla="*/ 679022 w 1178250"/>
                  <a:gd name="connsiteY27" fmla="*/ 236878 h 1777397"/>
                  <a:gd name="connsiteX28" fmla="*/ 498141 w 1178250"/>
                  <a:gd name="connsiteY28" fmla="*/ 71879 h 1777397"/>
                  <a:gd name="connsiteX29" fmla="*/ 397802 w 1178250"/>
                  <a:gd name="connsiteY29" fmla="*/ 0 h 1777397"/>
                  <a:gd name="connsiteX30" fmla="*/ 372492 w 1178250"/>
                  <a:gd name="connsiteY30" fmla="*/ 70777 h 1777397"/>
                  <a:gd name="connsiteX31" fmla="*/ 315044 w 1178250"/>
                  <a:gd name="connsiteY31" fmla="*/ 66293 h 1777397"/>
                  <a:gd name="connsiteX32" fmla="*/ 288409 w 1178250"/>
                  <a:gd name="connsiteY32" fmla="*/ 114193 h 1777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78250" h="1777397">
                    <a:moveTo>
                      <a:pt x="288409" y="114193"/>
                    </a:moveTo>
                    <a:cubicBezTo>
                      <a:pt x="289276" y="148006"/>
                      <a:pt x="223619" y="148557"/>
                      <a:pt x="224486" y="182370"/>
                    </a:cubicBezTo>
                    <a:lnTo>
                      <a:pt x="165550" y="175719"/>
                    </a:lnTo>
                    <a:lnTo>
                      <a:pt x="83883" y="229488"/>
                    </a:lnTo>
                    <a:cubicBezTo>
                      <a:pt x="83516" y="279190"/>
                      <a:pt x="23277" y="328893"/>
                      <a:pt x="22910" y="378595"/>
                    </a:cubicBezTo>
                    <a:lnTo>
                      <a:pt x="0" y="469130"/>
                    </a:lnTo>
                    <a:lnTo>
                      <a:pt x="49520" y="1093269"/>
                    </a:lnTo>
                    <a:cubicBezTo>
                      <a:pt x="78189" y="1176259"/>
                      <a:pt x="163305" y="1319947"/>
                      <a:pt x="210081" y="1402937"/>
                    </a:cubicBezTo>
                    <a:cubicBezTo>
                      <a:pt x="309486" y="1584939"/>
                      <a:pt x="408890" y="1667156"/>
                      <a:pt x="508294" y="1709454"/>
                    </a:cubicBezTo>
                    <a:cubicBezTo>
                      <a:pt x="577705" y="1777397"/>
                      <a:pt x="647113" y="1738898"/>
                      <a:pt x="716523" y="1753620"/>
                    </a:cubicBezTo>
                    <a:lnTo>
                      <a:pt x="861379" y="1696899"/>
                    </a:lnTo>
                    <a:lnTo>
                      <a:pt x="1120980" y="1500125"/>
                    </a:lnTo>
                    <a:lnTo>
                      <a:pt x="1178250" y="1302048"/>
                    </a:lnTo>
                    <a:lnTo>
                      <a:pt x="1142036" y="1202460"/>
                    </a:lnTo>
                    <a:lnTo>
                      <a:pt x="1051502" y="1102872"/>
                    </a:lnTo>
                    <a:lnTo>
                      <a:pt x="1087716" y="1256781"/>
                    </a:lnTo>
                    <a:lnTo>
                      <a:pt x="1142036" y="1311102"/>
                    </a:lnTo>
                    <a:lnTo>
                      <a:pt x="1096769" y="1311102"/>
                    </a:lnTo>
                    <a:lnTo>
                      <a:pt x="1057415" y="1249015"/>
                    </a:lnTo>
                    <a:lnTo>
                      <a:pt x="1000882" y="1149426"/>
                    </a:lnTo>
                    <a:lnTo>
                      <a:pt x="974649" y="989242"/>
                    </a:lnTo>
                    <a:lnTo>
                      <a:pt x="969658" y="840322"/>
                    </a:lnTo>
                    <a:lnTo>
                      <a:pt x="939359" y="722628"/>
                    </a:lnTo>
                    <a:lnTo>
                      <a:pt x="898155" y="613985"/>
                    </a:lnTo>
                    <a:cubicBezTo>
                      <a:pt x="898371" y="612701"/>
                      <a:pt x="828736" y="546557"/>
                      <a:pt x="828952" y="545273"/>
                    </a:cubicBezTo>
                    <a:lnTo>
                      <a:pt x="752737" y="532504"/>
                    </a:lnTo>
                    <a:lnTo>
                      <a:pt x="711172" y="363626"/>
                    </a:lnTo>
                    <a:lnTo>
                      <a:pt x="679022" y="236878"/>
                    </a:lnTo>
                    <a:cubicBezTo>
                      <a:pt x="625936" y="101495"/>
                      <a:pt x="564533" y="114128"/>
                      <a:pt x="498141" y="71879"/>
                    </a:cubicBezTo>
                    <a:lnTo>
                      <a:pt x="397802" y="0"/>
                    </a:lnTo>
                    <a:lnTo>
                      <a:pt x="372492" y="70777"/>
                    </a:lnTo>
                    <a:lnTo>
                      <a:pt x="315044" y="66293"/>
                    </a:lnTo>
                    <a:lnTo>
                      <a:pt x="288409" y="114193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5" name="Freeform 178"/>
              <p:cNvSpPr/>
              <p:nvPr/>
            </p:nvSpPr>
            <p:spPr>
              <a:xfrm>
                <a:off x="5703011" y="3194281"/>
                <a:ext cx="1850348" cy="1530070"/>
              </a:xfrm>
              <a:custGeom>
                <a:avLst/>
                <a:gdLst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595687 w 3876675"/>
                  <a:gd name="connsiteY73" fmla="*/ 2505075 h 3205162"/>
                  <a:gd name="connsiteX74" fmla="*/ 359092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67025 w 3876675"/>
                  <a:gd name="connsiteY102" fmla="*/ 223837 h 3205162"/>
                  <a:gd name="connsiteX103" fmla="*/ 2724150 w 3876675"/>
                  <a:gd name="connsiteY103" fmla="*/ 157162 h 3205162"/>
                  <a:gd name="connsiteX104" fmla="*/ 2624137 w 3876675"/>
                  <a:gd name="connsiteY104" fmla="*/ 157162 h 3205162"/>
                  <a:gd name="connsiteX105" fmla="*/ 2562225 w 3876675"/>
                  <a:gd name="connsiteY105" fmla="*/ 242887 h 3205162"/>
                  <a:gd name="connsiteX106" fmla="*/ 2505075 w 3876675"/>
                  <a:gd name="connsiteY106" fmla="*/ 371475 h 3205162"/>
                  <a:gd name="connsiteX107" fmla="*/ 2419350 w 3876675"/>
                  <a:gd name="connsiteY107" fmla="*/ 428625 h 3205162"/>
                  <a:gd name="connsiteX108" fmla="*/ 2405062 w 3876675"/>
                  <a:gd name="connsiteY108" fmla="*/ 519112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595687 w 3876675"/>
                  <a:gd name="connsiteY73" fmla="*/ 2505075 h 3205162"/>
                  <a:gd name="connsiteX74" fmla="*/ 359092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67025 w 3876675"/>
                  <a:gd name="connsiteY102" fmla="*/ 223837 h 3205162"/>
                  <a:gd name="connsiteX103" fmla="*/ 2724150 w 3876675"/>
                  <a:gd name="connsiteY103" fmla="*/ 112259 h 3205162"/>
                  <a:gd name="connsiteX104" fmla="*/ 2624137 w 3876675"/>
                  <a:gd name="connsiteY104" fmla="*/ 157162 h 3205162"/>
                  <a:gd name="connsiteX105" fmla="*/ 2562225 w 3876675"/>
                  <a:gd name="connsiteY105" fmla="*/ 242887 h 3205162"/>
                  <a:gd name="connsiteX106" fmla="*/ 2505075 w 3876675"/>
                  <a:gd name="connsiteY106" fmla="*/ 371475 h 3205162"/>
                  <a:gd name="connsiteX107" fmla="*/ 2419350 w 3876675"/>
                  <a:gd name="connsiteY107" fmla="*/ 428625 h 3205162"/>
                  <a:gd name="connsiteX108" fmla="*/ 2405062 w 3876675"/>
                  <a:gd name="connsiteY108" fmla="*/ 519112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595687 w 3876675"/>
                  <a:gd name="connsiteY73" fmla="*/ 2505075 h 3205162"/>
                  <a:gd name="connsiteX74" fmla="*/ 359092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77003 w 3876675"/>
                  <a:gd name="connsiteY102" fmla="*/ 188911 h 3205162"/>
                  <a:gd name="connsiteX103" fmla="*/ 2724150 w 3876675"/>
                  <a:gd name="connsiteY103" fmla="*/ 112259 h 3205162"/>
                  <a:gd name="connsiteX104" fmla="*/ 2624137 w 3876675"/>
                  <a:gd name="connsiteY104" fmla="*/ 157162 h 3205162"/>
                  <a:gd name="connsiteX105" fmla="*/ 2562225 w 3876675"/>
                  <a:gd name="connsiteY105" fmla="*/ 242887 h 3205162"/>
                  <a:gd name="connsiteX106" fmla="*/ 2505075 w 3876675"/>
                  <a:gd name="connsiteY106" fmla="*/ 371475 h 3205162"/>
                  <a:gd name="connsiteX107" fmla="*/ 2419350 w 3876675"/>
                  <a:gd name="connsiteY107" fmla="*/ 428625 h 3205162"/>
                  <a:gd name="connsiteX108" fmla="*/ 2405062 w 3876675"/>
                  <a:gd name="connsiteY108" fmla="*/ 519112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595687 w 3876675"/>
                  <a:gd name="connsiteY73" fmla="*/ 2505075 h 3205162"/>
                  <a:gd name="connsiteX74" fmla="*/ 366077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77003 w 3876675"/>
                  <a:gd name="connsiteY102" fmla="*/ 188911 h 3205162"/>
                  <a:gd name="connsiteX103" fmla="*/ 2724150 w 3876675"/>
                  <a:gd name="connsiteY103" fmla="*/ 112259 h 3205162"/>
                  <a:gd name="connsiteX104" fmla="*/ 2624137 w 3876675"/>
                  <a:gd name="connsiteY104" fmla="*/ 157162 h 3205162"/>
                  <a:gd name="connsiteX105" fmla="*/ 2562225 w 3876675"/>
                  <a:gd name="connsiteY105" fmla="*/ 242887 h 3205162"/>
                  <a:gd name="connsiteX106" fmla="*/ 2505075 w 3876675"/>
                  <a:gd name="connsiteY106" fmla="*/ 371475 h 3205162"/>
                  <a:gd name="connsiteX107" fmla="*/ 2419350 w 3876675"/>
                  <a:gd name="connsiteY107" fmla="*/ 428625 h 3205162"/>
                  <a:gd name="connsiteX108" fmla="*/ 2405062 w 3876675"/>
                  <a:gd name="connsiteY108" fmla="*/ 519112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675517 w 3876675"/>
                  <a:gd name="connsiteY73" fmla="*/ 2505076 h 3205162"/>
                  <a:gd name="connsiteX74" fmla="*/ 366077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77003 w 3876675"/>
                  <a:gd name="connsiteY102" fmla="*/ 188911 h 3205162"/>
                  <a:gd name="connsiteX103" fmla="*/ 2724150 w 3876675"/>
                  <a:gd name="connsiteY103" fmla="*/ 112259 h 3205162"/>
                  <a:gd name="connsiteX104" fmla="*/ 2624137 w 3876675"/>
                  <a:gd name="connsiteY104" fmla="*/ 157162 h 3205162"/>
                  <a:gd name="connsiteX105" fmla="*/ 2562225 w 3876675"/>
                  <a:gd name="connsiteY105" fmla="*/ 242887 h 3205162"/>
                  <a:gd name="connsiteX106" fmla="*/ 2505075 w 3876675"/>
                  <a:gd name="connsiteY106" fmla="*/ 371475 h 3205162"/>
                  <a:gd name="connsiteX107" fmla="*/ 2419350 w 3876675"/>
                  <a:gd name="connsiteY107" fmla="*/ 428625 h 3205162"/>
                  <a:gd name="connsiteX108" fmla="*/ 2405062 w 3876675"/>
                  <a:gd name="connsiteY108" fmla="*/ 519112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675517 w 3876675"/>
                  <a:gd name="connsiteY73" fmla="*/ 2505076 h 3205162"/>
                  <a:gd name="connsiteX74" fmla="*/ 366077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77003 w 3876675"/>
                  <a:gd name="connsiteY102" fmla="*/ 188911 h 3205162"/>
                  <a:gd name="connsiteX103" fmla="*/ 2724150 w 3876675"/>
                  <a:gd name="connsiteY103" fmla="*/ 112259 h 3205162"/>
                  <a:gd name="connsiteX104" fmla="*/ 2579232 w 3876675"/>
                  <a:gd name="connsiteY104" fmla="*/ 117248 h 3205162"/>
                  <a:gd name="connsiteX105" fmla="*/ 2562225 w 3876675"/>
                  <a:gd name="connsiteY105" fmla="*/ 242887 h 3205162"/>
                  <a:gd name="connsiteX106" fmla="*/ 2505075 w 3876675"/>
                  <a:gd name="connsiteY106" fmla="*/ 371475 h 3205162"/>
                  <a:gd name="connsiteX107" fmla="*/ 2419350 w 3876675"/>
                  <a:gd name="connsiteY107" fmla="*/ 428625 h 3205162"/>
                  <a:gd name="connsiteX108" fmla="*/ 2405062 w 3876675"/>
                  <a:gd name="connsiteY108" fmla="*/ 519112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675517 w 3876675"/>
                  <a:gd name="connsiteY73" fmla="*/ 2505076 h 3205162"/>
                  <a:gd name="connsiteX74" fmla="*/ 366077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77003 w 3876675"/>
                  <a:gd name="connsiteY102" fmla="*/ 188911 h 3205162"/>
                  <a:gd name="connsiteX103" fmla="*/ 2724150 w 3876675"/>
                  <a:gd name="connsiteY103" fmla="*/ 112259 h 3205162"/>
                  <a:gd name="connsiteX104" fmla="*/ 2579232 w 3876675"/>
                  <a:gd name="connsiteY104" fmla="*/ 117248 h 3205162"/>
                  <a:gd name="connsiteX105" fmla="*/ 2512330 w 3876675"/>
                  <a:gd name="connsiteY105" fmla="*/ 242887 h 3205162"/>
                  <a:gd name="connsiteX106" fmla="*/ 2505075 w 3876675"/>
                  <a:gd name="connsiteY106" fmla="*/ 371475 h 3205162"/>
                  <a:gd name="connsiteX107" fmla="*/ 2419350 w 3876675"/>
                  <a:gd name="connsiteY107" fmla="*/ 428625 h 3205162"/>
                  <a:gd name="connsiteX108" fmla="*/ 2405062 w 3876675"/>
                  <a:gd name="connsiteY108" fmla="*/ 519112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675517 w 3876675"/>
                  <a:gd name="connsiteY73" fmla="*/ 2505076 h 3205162"/>
                  <a:gd name="connsiteX74" fmla="*/ 366077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77003 w 3876675"/>
                  <a:gd name="connsiteY102" fmla="*/ 188911 h 3205162"/>
                  <a:gd name="connsiteX103" fmla="*/ 2724150 w 3876675"/>
                  <a:gd name="connsiteY103" fmla="*/ 112259 h 3205162"/>
                  <a:gd name="connsiteX104" fmla="*/ 2579232 w 3876675"/>
                  <a:gd name="connsiteY104" fmla="*/ 117248 h 3205162"/>
                  <a:gd name="connsiteX105" fmla="*/ 2512330 w 3876675"/>
                  <a:gd name="connsiteY105" fmla="*/ 242887 h 3205162"/>
                  <a:gd name="connsiteX106" fmla="*/ 2430234 w 3876675"/>
                  <a:gd name="connsiteY106" fmla="*/ 336551 h 3205162"/>
                  <a:gd name="connsiteX107" fmla="*/ 2419350 w 3876675"/>
                  <a:gd name="connsiteY107" fmla="*/ 428625 h 3205162"/>
                  <a:gd name="connsiteX108" fmla="*/ 2405062 w 3876675"/>
                  <a:gd name="connsiteY108" fmla="*/ 519112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675517 w 3876675"/>
                  <a:gd name="connsiteY73" fmla="*/ 2505076 h 3205162"/>
                  <a:gd name="connsiteX74" fmla="*/ 366077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77003 w 3876675"/>
                  <a:gd name="connsiteY102" fmla="*/ 188911 h 3205162"/>
                  <a:gd name="connsiteX103" fmla="*/ 2724150 w 3876675"/>
                  <a:gd name="connsiteY103" fmla="*/ 112259 h 3205162"/>
                  <a:gd name="connsiteX104" fmla="*/ 2579232 w 3876675"/>
                  <a:gd name="connsiteY104" fmla="*/ 117248 h 3205162"/>
                  <a:gd name="connsiteX105" fmla="*/ 2512330 w 3876675"/>
                  <a:gd name="connsiteY105" fmla="*/ 242887 h 3205162"/>
                  <a:gd name="connsiteX106" fmla="*/ 2430234 w 3876675"/>
                  <a:gd name="connsiteY106" fmla="*/ 336551 h 3205162"/>
                  <a:gd name="connsiteX107" fmla="*/ 2419350 w 3876675"/>
                  <a:gd name="connsiteY107" fmla="*/ 428625 h 3205162"/>
                  <a:gd name="connsiteX108" fmla="*/ 2335209 w 3876675"/>
                  <a:gd name="connsiteY108" fmla="*/ 504144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  <a:gd name="connsiteX0" fmla="*/ 1157287 w 3876675"/>
                  <a:gd name="connsiteY0" fmla="*/ 828675 h 3205162"/>
                  <a:gd name="connsiteX1" fmla="*/ 1062037 w 3876675"/>
                  <a:gd name="connsiteY1" fmla="*/ 909637 h 3205162"/>
                  <a:gd name="connsiteX2" fmla="*/ 1143000 w 3876675"/>
                  <a:gd name="connsiteY2" fmla="*/ 914400 h 3205162"/>
                  <a:gd name="connsiteX3" fmla="*/ 1066800 w 3876675"/>
                  <a:gd name="connsiteY3" fmla="*/ 1042987 h 3205162"/>
                  <a:gd name="connsiteX4" fmla="*/ 1000125 w 3876675"/>
                  <a:gd name="connsiteY4" fmla="*/ 1209675 h 3205162"/>
                  <a:gd name="connsiteX5" fmla="*/ 966787 w 3876675"/>
                  <a:gd name="connsiteY5" fmla="*/ 1338262 h 3205162"/>
                  <a:gd name="connsiteX6" fmla="*/ 923925 w 3876675"/>
                  <a:gd name="connsiteY6" fmla="*/ 1409700 h 3205162"/>
                  <a:gd name="connsiteX7" fmla="*/ 871537 w 3876675"/>
                  <a:gd name="connsiteY7" fmla="*/ 1438275 h 3205162"/>
                  <a:gd name="connsiteX8" fmla="*/ 876300 w 3876675"/>
                  <a:gd name="connsiteY8" fmla="*/ 1476375 h 3205162"/>
                  <a:gd name="connsiteX9" fmla="*/ 814387 w 3876675"/>
                  <a:gd name="connsiteY9" fmla="*/ 1538287 h 3205162"/>
                  <a:gd name="connsiteX10" fmla="*/ 790575 w 3876675"/>
                  <a:gd name="connsiteY10" fmla="*/ 1571625 h 3205162"/>
                  <a:gd name="connsiteX11" fmla="*/ 790575 w 3876675"/>
                  <a:gd name="connsiteY11" fmla="*/ 1624012 h 3205162"/>
                  <a:gd name="connsiteX12" fmla="*/ 776287 w 3876675"/>
                  <a:gd name="connsiteY12" fmla="*/ 1671637 h 3205162"/>
                  <a:gd name="connsiteX13" fmla="*/ 719137 w 3876675"/>
                  <a:gd name="connsiteY13" fmla="*/ 1762125 h 3205162"/>
                  <a:gd name="connsiteX14" fmla="*/ 723900 w 3876675"/>
                  <a:gd name="connsiteY14" fmla="*/ 1804987 h 3205162"/>
                  <a:gd name="connsiteX15" fmla="*/ 647700 w 3876675"/>
                  <a:gd name="connsiteY15" fmla="*/ 1933575 h 3205162"/>
                  <a:gd name="connsiteX16" fmla="*/ 614362 w 3876675"/>
                  <a:gd name="connsiteY16" fmla="*/ 1976437 h 3205162"/>
                  <a:gd name="connsiteX17" fmla="*/ 528637 w 3876675"/>
                  <a:gd name="connsiteY17" fmla="*/ 2000250 h 3205162"/>
                  <a:gd name="connsiteX18" fmla="*/ 457200 w 3876675"/>
                  <a:gd name="connsiteY18" fmla="*/ 2038350 h 3205162"/>
                  <a:gd name="connsiteX19" fmla="*/ 395287 w 3876675"/>
                  <a:gd name="connsiteY19" fmla="*/ 2152650 h 3205162"/>
                  <a:gd name="connsiteX20" fmla="*/ 357187 w 3876675"/>
                  <a:gd name="connsiteY20" fmla="*/ 2209800 h 3205162"/>
                  <a:gd name="connsiteX21" fmla="*/ 328612 w 3876675"/>
                  <a:gd name="connsiteY21" fmla="*/ 2228850 h 3205162"/>
                  <a:gd name="connsiteX22" fmla="*/ 285750 w 3876675"/>
                  <a:gd name="connsiteY22" fmla="*/ 2200275 h 3205162"/>
                  <a:gd name="connsiteX23" fmla="*/ 214312 w 3876675"/>
                  <a:gd name="connsiteY23" fmla="*/ 2219325 h 3205162"/>
                  <a:gd name="connsiteX24" fmla="*/ 142875 w 3876675"/>
                  <a:gd name="connsiteY24" fmla="*/ 2252662 h 3205162"/>
                  <a:gd name="connsiteX25" fmla="*/ 85725 w 3876675"/>
                  <a:gd name="connsiteY25" fmla="*/ 2262187 h 3205162"/>
                  <a:gd name="connsiteX26" fmla="*/ 38100 w 3876675"/>
                  <a:gd name="connsiteY26" fmla="*/ 2247900 h 3205162"/>
                  <a:gd name="connsiteX27" fmla="*/ 0 w 3876675"/>
                  <a:gd name="connsiteY27" fmla="*/ 2271712 h 3205162"/>
                  <a:gd name="connsiteX28" fmla="*/ 19050 w 3876675"/>
                  <a:gd name="connsiteY28" fmla="*/ 2286000 h 3205162"/>
                  <a:gd name="connsiteX29" fmla="*/ 76200 w 3876675"/>
                  <a:gd name="connsiteY29" fmla="*/ 2314575 h 3205162"/>
                  <a:gd name="connsiteX30" fmla="*/ 133350 w 3876675"/>
                  <a:gd name="connsiteY30" fmla="*/ 2395537 h 3205162"/>
                  <a:gd name="connsiteX31" fmla="*/ 133350 w 3876675"/>
                  <a:gd name="connsiteY31" fmla="*/ 2476500 h 3205162"/>
                  <a:gd name="connsiteX32" fmla="*/ 90487 w 3876675"/>
                  <a:gd name="connsiteY32" fmla="*/ 2571750 h 3205162"/>
                  <a:gd name="connsiteX33" fmla="*/ 161925 w 3876675"/>
                  <a:gd name="connsiteY33" fmla="*/ 2538412 h 3205162"/>
                  <a:gd name="connsiteX34" fmla="*/ 228600 w 3876675"/>
                  <a:gd name="connsiteY34" fmla="*/ 2490787 h 3205162"/>
                  <a:gd name="connsiteX35" fmla="*/ 304800 w 3876675"/>
                  <a:gd name="connsiteY35" fmla="*/ 2443162 h 3205162"/>
                  <a:gd name="connsiteX36" fmla="*/ 347662 w 3876675"/>
                  <a:gd name="connsiteY36" fmla="*/ 2443162 h 3205162"/>
                  <a:gd name="connsiteX37" fmla="*/ 419100 w 3876675"/>
                  <a:gd name="connsiteY37" fmla="*/ 2481262 h 3205162"/>
                  <a:gd name="connsiteX38" fmla="*/ 523875 w 3876675"/>
                  <a:gd name="connsiteY38" fmla="*/ 2514600 h 3205162"/>
                  <a:gd name="connsiteX39" fmla="*/ 623887 w 3876675"/>
                  <a:gd name="connsiteY39" fmla="*/ 2543175 h 3205162"/>
                  <a:gd name="connsiteX40" fmla="*/ 857250 w 3876675"/>
                  <a:gd name="connsiteY40" fmla="*/ 2614612 h 3205162"/>
                  <a:gd name="connsiteX41" fmla="*/ 952500 w 3876675"/>
                  <a:gd name="connsiteY41" fmla="*/ 2638425 h 3205162"/>
                  <a:gd name="connsiteX42" fmla="*/ 976312 w 3876675"/>
                  <a:gd name="connsiteY42" fmla="*/ 2619375 h 3205162"/>
                  <a:gd name="connsiteX43" fmla="*/ 1042987 w 3876675"/>
                  <a:gd name="connsiteY43" fmla="*/ 2619375 h 3205162"/>
                  <a:gd name="connsiteX44" fmla="*/ 1042987 w 3876675"/>
                  <a:gd name="connsiteY44" fmla="*/ 2619375 h 3205162"/>
                  <a:gd name="connsiteX45" fmla="*/ 1076325 w 3876675"/>
                  <a:gd name="connsiteY45" fmla="*/ 2605087 h 3205162"/>
                  <a:gd name="connsiteX46" fmla="*/ 1128712 w 3876675"/>
                  <a:gd name="connsiteY46" fmla="*/ 2538412 h 3205162"/>
                  <a:gd name="connsiteX47" fmla="*/ 1195387 w 3876675"/>
                  <a:gd name="connsiteY47" fmla="*/ 2443162 h 3205162"/>
                  <a:gd name="connsiteX48" fmla="*/ 1252537 w 3876675"/>
                  <a:gd name="connsiteY48" fmla="*/ 2290762 h 3205162"/>
                  <a:gd name="connsiteX49" fmla="*/ 1271587 w 3876675"/>
                  <a:gd name="connsiteY49" fmla="*/ 2266950 h 3205162"/>
                  <a:gd name="connsiteX50" fmla="*/ 1285875 w 3876675"/>
                  <a:gd name="connsiteY50" fmla="*/ 2309812 h 3205162"/>
                  <a:gd name="connsiteX51" fmla="*/ 1319212 w 3876675"/>
                  <a:gd name="connsiteY51" fmla="*/ 2371725 h 3205162"/>
                  <a:gd name="connsiteX52" fmla="*/ 1366837 w 3876675"/>
                  <a:gd name="connsiteY52" fmla="*/ 2466975 h 3205162"/>
                  <a:gd name="connsiteX53" fmla="*/ 1428750 w 3876675"/>
                  <a:gd name="connsiteY53" fmla="*/ 2586037 h 3205162"/>
                  <a:gd name="connsiteX54" fmla="*/ 1385887 w 3876675"/>
                  <a:gd name="connsiteY54" fmla="*/ 2590800 h 3205162"/>
                  <a:gd name="connsiteX55" fmla="*/ 1309687 w 3876675"/>
                  <a:gd name="connsiteY55" fmla="*/ 2595562 h 3205162"/>
                  <a:gd name="connsiteX56" fmla="*/ 1285875 w 3876675"/>
                  <a:gd name="connsiteY56" fmla="*/ 2638425 h 3205162"/>
                  <a:gd name="connsiteX57" fmla="*/ 1319212 w 3876675"/>
                  <a:gd name="connsiteY57" fmla="*/ 2638425 h 3205162"/>
                  <a:gd name="connsiteX58" fmla="*/ 1423987 w 3876675"/>
                  <a:gd name="connsiteY58" fmla="*/ 2709862 h 3205162"/>
                  <a:gd name="connsiteX59" fmla="*/ 1495425 w 3876675"/>
                  <a:gd name="connsiteY59" fmla="*/ 2767012 h 3205162"/>
                  <a:gd name="connsiteX60" fmla="*/ 1528762 w 3876675"/>
                  <a:gd name="connsiteY60" fmla="*/ 2847975 h 3205162"/>
                  <a:gd name="connsiteX61" fmla="*/ 1562100 w 3876675"/>
                  <a:gd name="connsiteY61" fmla="*/ 2947987 h 3205162"/>
                  <a:gd name="connsiteX62" fmla="*/ 1562100 w 3876675"/>
                  <a:gd name="connsiteY62" fmla="*/ 3038475 h 3205162"/>
                  <a:gd name="connsiteX63" fmla="*/ 1452562 w 3876675"/>
                  <a:gd name="connsiteY63" fmla="*/ 3181350 h 3205162"/>
                  <a:gd name="connsiteX64" fmla="*/ 1438275 w 3876675"/>
                  <a:gd name="connsiteY64" fmla="*/ 3195637 h 3205162"/>
                  <a:gd name="connsiteX65" fmla="*/ 3876675 w 3876675"/>
                  <a:gd name="connsiteY65" fmla="*/ 3205162 h 3205162"/>
                  <a:gd name="connsiteX66" fmla="*/ 3862387 w 3876675"/>
                  <a:gd name="connsiteY66" fmla="*/ 3138487 h 3205162"/>
                  <a:gd name="connsiteX67" fmla="*/ 3819525 w 3876675"/>
                  <a:gd name="connsiteY67" fmla="*/ 3100387 h 3205162"/>
                  <a:gd name="connsiteX68" fmla="*/ 3800475 w 3876675"/>
                  <a:gd name="connsiteY68" fmla="*/ 3005137 h 3205162"/>
                  <a:gd name="connsiteX69" fmla="*/ 3790950 w 3876675"/>
                  <a:gd name="connsiteY69" fmla="*/ 2857500 h 3205162"/>
                  <a:gd name="connsiteX70" fmla="*/ 3762375 w 3876675"/>
                  <a:gd name="connsiteY70" fmla="*/ 2843212 h 3205162"/>
                  <a:gd name="connsiteX71" fmla="*/ 3762375 w 3876675"/>
                  <a:gd name="connsiteY71" fmla="*/ 2747962 h 3205162"/>
                  <a:gd name="connsiteX72" fmla="*/ 3700462 w 3876675"/>
                  <a:gd name="connsiteY72" fmla="*/ 2633662 h 3205162"/>
                  <a:gd name="connsiteX73" fmla="*/ 3675517 w 3876675"/>
                  <a:gd name="connsiteY73" fmla="*/ 2505076 h 3205162"/>
                  <a:gd name="connsiteX74" fmla="*/ 3660775 w 3876675"/>
                  <a:gd name="connsiteY74" fmla="*/ 2290762 h 3205162"/>
                  <a:gd name="connsiteX75" fmla="*/ 3600450 w 3876675"/>
                  <a:gd name="connsiteY75" fmla="*/ 2100262 h 3205162"/>
                  <a:gd name="connsiteX76" fmla="*/ 3571875 w 3876675"/>
                  <a:gd name="connsiteY76" fmla="*/ 1957387 h 3205162"/>
                  <a:gd name="connsiteX77" fmla="*/ 3576637 w 3876675"/>
                  <a:gd name="connsiteY77" fmla="*/ 1909762 h 3205162"/>
                  <a:gd name="connsiteX78" fmla="*/ 3571875 w 3876675"/>
                  <a:gd name="connsiteY78" fmla="*/ 1881187 h 3205162"/>
                  <a:gd name="connsiteX79" fmla="*/ 3529012 w 3876675"/>
                  <a:gd name="connsiteY79" fmla="*/ 1852612 h 3205162"/>
                  <a:gd name="connsiteX80" fmla="*/ 3543300 w 3876675"/>
                  <a:gd name="connsiteY80" fmla="*/ 1681162 h 3205162"/>
                  <a:gd name="connsiteX81" fmla="*/ 3509962 w 3876675"/>
                  <a:gd name="connsiteY81" fmla="*/ 1638300 h 3205162"/>
                  <a:gd name="connsiteX82" fmla="*/ 3514725 w 3876675"/>
                  <a:gd name="connsiteY82" fmla="*/ 1619250 h 3205162"/>
                  <a:gd name="connsiteX83" fmla="*/ 3543300 w 3876675"/>
                  <a:gd name="connsiteY83" fmla="*/ 1595437 h 3205162"/>
                  <a:gd name="connsiteX84" fmla="*/ 3557587 w 3876675"/>
                  <a:gd name="connsiteY84" fmla="*/ 1481137 h 3205162"/>
                  <a:gd name="connsiteX85" fmla="*/ 3567112 w 3876675"/>
                  <a:gd name="connsiteY85" fmla="*/ 1433512 h 3205162"/>
                  <a:gd name="connsiteX86" fmla="*/ 3538537 w 3876675"/>
                  <a:gd name="connsiteY86" fmla="*/ 1381125 h 3205162"/>
                  <a:gd name="connsiteX87" fmla="*/ 3505200 w 3876675"/>
                  <a:gd name="connsiteY87" fmla="*/ 1328737 h 3205162"/>
                  <a:gd name="connsiteX88" fmla="*/ 3505200 w 3876675"/>
                  <a:gd name="connsiteY88" fmla="*/ 1223962 h 3205162"/>
                  <a:gd name="connsiteX89" fmla="*/ 3476625 w 3876675"/>
                  <a:gd name="connsiteY89" fmla="*/ 1195387 h 3205162"/>
                  <a:gd name="connsiteX90" fmla="*/ 3467100 w 3876675"/>
                  <a:gd name="connsiteY90" fmla="*/ 1019175 h 3205162"/>
                  <a:gd name="connsiteX91" fmla="*/ 3443287 w 3876675"/>
                  <a:gd name="connsiteY91" fmla="*/ 962025 h 3205162"/>
                  <a:gd name="connsiteX92" fmla="*/ 3443287 w 3876675"/>
                  <a:gd name="connsiteY92" fmla="*/ 871537 h 3205162"/>
                  <a:gd name="connsiteX93" fmla="*/ 3414712 w 3876675"/>
                  <a:gd name="connsiteY93" fmla="*/ 790575 h 3205162"/>
                  <a:gd name="connsiteX94" fmla="*/ 3371850 w 3876675"/>
                  <a:gd name="connsiteY94" fmla="*/ 742950 h 3205162"/>
                  <a:gd name="connsiteX95" fmla="*/ 3324225 w 3876675"/>
                  <a:gd name="connsiteY95" fmla="*/ 671512 h 3205162"/>
                  <a:gd name="connsiteX96" fmla="*/ 3300412 w 3876675"/>
                  <a:gd name="connsiteY96" fmla="*/ 633412 h 3205162"/>
                  <a:gd name="connsiteX97" fmla="*/ 3290887 w 3876675"/>
                  <a:gd name="connsiteY97" fmla="*/ 576262 h 3205162"/>
                  <a:gd name="connsiteX98" fmla="*/ 3257550 w 3876675"/>
                  <a:gd name="connsiteY98" fmla="*/ 504825 h 3205162"/>
                  <a:gd name="connsiteX99" fmla="*/ 3100387 w 3876675"/>
                  <a:gd name="connsiteY99" fmla="*/ 366712 h 3205162"/>
                  <a:gd name="connsiteX100" fmla="*/ 3043237 w 3876675"/>
                  <a:gd name="connsiteY100" fmla="*/ 338137 h 3205162"/>
                  <a:gd name="connsiteX101" fmla="*/ 2957512 w 3876675"/>
                  <a:gd name="connsiteY101" fmla="*/ 285750 h 3205162"/>
                  <a:gd name="connsiteX102" fmla="*/ 2877003 w 3876675"/>
                  <a:gd name="connsiteY102" fmla="*/ 188911 h 3205162"/>
                  <a:gd name="connsiteX103" fmla="*/ 2724150 w 3876675"/>
                  <a:gd name="connsiteY103" fmla="*/ 112259 h 3205162"/>
                  <a:gd name="connsiteX104" fmla="*/ 2579232 w 3876675"/>
                  <a:gd name="connsiteY104" fmla="*/ 117248 h 3205162"/>
                  <a:gd name="connsiteX105" fmla="*/ 2512330 w 3876675"/>
                  <a:gd name="connsiteY105" fmla="*/ 242887 h 3205162"/>
                  <a:gd name="connsiteX106" fmla="*/ 2430234 w 3876675"/>
                  <a:gd name="connsiteY106" fmla="*/ 336551 h 3205162"/>
                  <a:gd name="connsiteX107" fmla="*/ 2369454 w 3876675"/>
                  <a:gd name="connsiteY107" fmla="*/ 413659 h 3205162"/>
                  <a:gd name="connsiteX108" fmla="*/ 2335209 w 3876675"/>
                  <a:gd name="connsiteY108" fmla="*/ 504144 h 3205162"/>
                  <a:gd name="connsiteX109" fmla="*/ 2338387 w 3876675"/>
                  <a:gd name="connsiteY109" fmla="*/ 709612 h 3205162"/>
                  <a:gd name="connsiteX110" fmla="*/ 2376487 w 3876675"/>
                  <a:gd name="connsiteY110" fmla="*/ 728662 h 3205162"/>
                  <a:gd name="connsiteX111" fmla="*/ 2443162 w 3876675"/>
                  <a:gd name="connsiteY111" fmla="*/ 700087 h 3205162"/>
                  <a:gd name="connsiteX112" fmla="*/ 2476500 w 3876675"/>
                  <a:gd name="connsiteY112" fmla="*/ 690562 h 3205162"/>
                  <a:gd name="connsiteX113" fmla="*/ 2400300 w 3876675"/>
                  <a:gd name="connsiteY113" fmla="*/ 762000 h 3205162"/>
                  <a:gd name="connsiteX114" fmla="*/ 2266950 w 3876675"/>
                  <a:gd name="connsiteY114" fmla="*/ 771525 h 3205162"/>
                  <a:gd name="connsiteX115" fmla="*/ 2185987 w 3876675"/>
                  <a:gd name="connsiteY115" fmla="*/ 823912 h 3205162"/>
                  <a:gd name="connsiteX116" fmla="*/ 2214562 w 3876675"/>
                  <a:gd name="connsiteY116" fmla="*/ 766762 h 3205162"/>
                  <a:gd name="connsiteX117" fmla="*/ 2214562 w 3876675"/>
                  <a:gd name="connsiteY117" fmla="*/ 676275 h 3205162"/>
                  <a:gd name="connsiteX118" fmla="*/ 2166937 w 3876675"/>
                  <a:gd name="connsiteY118" fmla="*/ 752475 h 3205162"/>
                  <a:gd name="connsiteX119" fmla="*/ 2066925 w 3876675"/>
                  <a:gd name="connsiteY119" fmla="*/ 809625 h 3205162"/>
                  <a:gd name="connsiteX120" fmla="*/ 1962150 w 3876675"/>
                  <a:gd name="connsiteY120" fmla="*/ 781050 h 3205162"/>
                  <a:gd name="connsiteX121" fmla="*/ 2019300 w 3876675"/>
                  <a:gd name="connsiteY121" fmla="*/ 771525 h 3205162"/>
                  <a:gd name="connsiteX122" fmla="*/ 2119312 w 3876675"/>
                  <a:gd name="connsiteY122" fmla="*/ 719137 h 3205162"/>
                  <a:gd name="connsiteX123" fmla="*/ 2109787 w 3876675"/>
                  <a:gd name="connsiteY123" fmla="*/ 633412 h 3205162"/>
                  <a:gd name="connsiteX124" fmla="*/ 2152650 w 3876675"/>
                  <a:gd name="connsiteY124" fmla="*/ 542925 h 3205162"/>
                  <a:gd name="connsiteX125" fmla="*/ 2138362 w 3876675"/>
                  <a:gd name="connsiteY125" fmla="*/ 428625 h 3205162"/>
                  <a:gd name="connsiteX126" fmla="*/ 2095500 w 3876675"/>
                  <a:gd name="connsiteY126" fmla="*/ 314325 h 3205162"/>
                  <a:gd name="connsiteX127" fmla="*/ 2043112 w 3876675"/>
                  <a:gd name="connsiteY127" fmla="*/ 247650 h 3205162"/>
                  <a:gd name="connsiteX128" fmla="*/ 1981200 w 3876675"/>
                  <a:gd name="connsiteY128" fmla="*/ 185737 h 3205162"/>
                  <a:gd name="connsiteX129" fmla="*/ 1981200 w 3876675"/>
                  <a:gd name="connsiteY129" fmla="*/ 0 h 3205162"/>
                  <a:gd name="connsiteX130" fmla="*/ 1962150 w 3876675"/>
                  <a:gd name="connsiteY130" fmla="*/ 200025 h 3205162"/>
                  <a:gd name="connsiteX131" fmla="*/ 2000250 w 3876675"/>
                  <a:gd name="connsiteY131" fmla="*/ 333375 h 3205162"/>
                  <a:gd name="connsiteX132" fmla="*/ 1952625 w 3876675"/>
                  <a:gd name="connsiteY132" fmla="*/ 423862 h 3205162"/>
                  <a:gd name="connsiteX133" fmla="*/ 1857375 w 3876675"/>
                  <a:gd name="connsiteY133" fmla="*/ 566737 h 3205162"/>
                  <a:gd name="connsiteX134" fmla="*/ 1724025 w 3876675"/>
                  <a:gd name="connsiteY134" fmla="*/ 790575 h 3205162"/>
                  <a:gd name="connsiteX135" fmla="*/ 1657350 w 3876675"/>
                  <a:gd name="connsiteY135" fmla="*/ 971550 h 3205162"/>
                  <a:gd name="connsiteX136" fmla="*/ 1585912 w 3876675"/>
                  <a:gd name="connsiteY136" fmla="*/ 1276350 h 3205162"/>
                  <a:gd name="connsiteX137" fmla="*/ 1566862 w 3876675"/>
                  <a:gd name="connsiteY137" fmla="*/ 1566862 h 3205162"/>
                  <a:gd name="connsiteX138" fmla="*/ 1538287 w 3876675"/>
                  <a:gd name="connsiteY138" fmla="*/ 1657350 h 3205162"/>
                  <a:gd name="connsiteX139" fmla="*/ 1557337 w 3876675"/>
                  <a:gd name="connsiteY139" fmla="*/ 1738312 h 3205162"/>
                  <a:gd name="connsiteX140" fmla="*/ 1538287 w 3876675"/>
                  <a:gd name="connsiteY140" fmla="*/ 1795462 h 3205162"/>
                  <a:gd name="connsiteX141" fmla="*/ 1495425 w 3876675"/>
                  <a:gd name="connsiteY141" fmla="*/ 1619250 h 3205162"/>
                  <a:gd name="connsiteX142" fmla="*/ 1452562 w 3876675"/>
                  <a:gd name="connsiteY142" fmla="*/ 1447800 h 3205162"/>
                  <a:gd name="connsiteX143" fmla="*/ 1433512 w 3876675"/>
                  <a:gd name="connsiteY143" fmla="*/ 1247775 h 3205162"/>
                  <a:gd name="connsiteX144" fmla="*/ 1395412 w 3876675"/>
                  <a:gd name="connsiteY144" fmla="*/ 1009650 h 3205162"/>
                  <a:gd name="connsiteX145" fmla="*/ 1395412 w 3876675"/>
                  <a:gd name="connsiteY145" fmla="*/ 923925 h 3205162"/>
                  <a:gd name="connsiteX146" fmla="*/ 1414462 w 3876675"/>
                  <a:gd name="connsiteY146" fmla="*/ 828675 h 3205162"/>
                  <a:gd name="connsiteX147" fmla="*/ 1509712 w 3876675"/>
                  <a:gd name="connsiteY147" fmla="*/ 742950 h 3205162"/>
                  <a:gd name="connsiteX148" fmla="*/ 1504950 w 3876675"/>
                  <a:gd name="connsiteY148" fmla="*/ 657225 h 3205162"/>
                  <a:gd name="connsiteX149" fmla="*/ 1481137 w 3876675"/>
                  <a:gd name="connsiteY149" fmla="*/ 614362 h 3205162"/>
                  <a:gd name="connsiteX150" fmla="*/ 1452562 w 3876675"/>
                  <a:gd name="connsiteY150" fmla="*/ 528637 h 3205162"/>
                  <a:gd name="connsiteX151" fmla="*/ 1366837 w 3876675"/>
                  <a:gd name="connsiteY151" fmla="*/ 614362 h 3205162"/>
                  <a:gd name="connsiteX152" fmla="*/ 1281112 w 3876675"/>
                  <a:gd name="connsiteY152" fmla="*/ 704850 h 3205162"/>
                  <a:gd name="connsiteX153" fmla="*/ 1195387 w 3876675"/>
                  <a:gd name="connsiteY153" fmla="*/ 771525 h 3205162"/>
                  <a:gd name="connsiteX154" fmla="*/ 1157287 w 3876675"/>
                  <a:gd name="connsiteY154" fmla="*/ 828675 h 320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876675" h="3205162">
                    <a:moveTo>
                      <a:pt x="1157287" y="828675"/>
                    </a:moveTo>
                    <a:lnTo>
                      <a:pt x="1062037" y="909637"/>
                    </a:lnTo>
                    <a:lnTo>
                      <a:pt x="1143000" y="914400"/>
                    </a:lnTo>
                    <a:lnTo>
                      <a:pt x="1066800" y="1042987"/>
                    </a:lnTo>
                    <a:lnTo>
                      <a:pt x="1000125" y="1209675"/>
                    </a:lnTo>
                    <a:lnTo>
                      <a:pt x="966787" y="1338262"/>
                    </a:lnTo>
                    <a:lnTo>
                      <a:pt x="923925" y="1409700"/>
                    </a:lnTo>
                    <a:lnTo>
                      <a:pt x="871537" y="1438275"/>
                    </a:lnTo>
                    <a:lnTo>
                      <a:pt x="876300" y="1476375"/>
                    </a:lnTo>
                    <a:lnTo>
                      <a:pt x="814387" y="1538287"/>
                    </a:lnTo>
                    <a:lnTo>
                      <a:pt x="790575" y="1571625"/>
                    </a:lnTo>
                    <a:lnTo>
                      <a:pt x="790575" y="1624012"/>
                    </a:lnTo>
                    <a:lnTo>
                      <a:pt x="776287" y="1671637"/>
                    </a:lnTo>
                    <a:lnTo>
                      <a:pt x="719137" y="1762125"/>
                    </a:lnTo>
                    <a:lnTo>
                      <a:pt x="723900" y="1804987"/>
                    </a:lnTo>
                    <a:lnTo>
                      <a:pt x="647700" y="1933575"/>
                    </a:lnTo>
                    <a:lnTo>
                      <a:pt x="614362" y="1976437"/>
                    </a:lnTo>
                    <a:lnTo>
                      <a:pt x="528637" y="2000250"/>
                    </a:lnTo>
                    <a:lnTo>
                      <a:pt x="457200" y="2038350"/>
                    </a:lnTo>
                    <a:lnTo>
                      <a:pt x="395287" y="2152650"/>
                    </a:lnTo>
                    <a:lnTo>
                      <a:pt x="357187" y="2209800"/>
                    </a:lnTo>
                    <a:lnTo>
                      <a:pt x="328612" y="2228850"/>
                    </a:lnTo>
                    <a:lnTo>
                      <a:pt x="285750" y="2200275"/>
                    </a:lnTo>
                    <a:lnTo>
                      <a:pt x="214312" y="2219325"/>
                    </a:lnTo>
                    <a:lnTo>
                      <a:pt x="142875" y="2252662"/>
                    </a:lnTo>
                    <a:lnTo>
                      <a:pt x="85725" y="2262187"/>
                    </a:lnTo>
                    <a:lnTo>
                      <a:pt x="38100" y="2247900"/>
                    </a:lnTo>
                    <a:lnTo>
                      <a:pt x="0" y="2271712"/>
                    </a:lnTo>
                    <a:lnTo>
                      <a:pt x="19050" y="2286000"/>
                    </a:lnTo>
                    <a:cubicBezTo>
                      <a:pt x="77666" y="2310423"/>
                      <a:pt x="76200" y="2289175"/>
                      <a:pt x="76200" y="2314575"/>
                    </a:cubicBezTo>
                    <a:lnTo>
                      <a:pt x="133350" y="2395537"/>
                    </a:lnTo>
                    <a:lnTo>
                      <a:pt x="133350" y="2476500"/>
                    </a:lnTo>
                    <a:lnTo>
                      <a:pt x="90487" y="2571750"/>
                    </a:lnTo>
                    <a:lnTo>
                      <a:pt x="161925" y="2538412"/>
                    </a:lnTo>
                    <a:lnTo>
                      <a:pt x="228600" y="2490787"/>
                    </a:lnTo>
                    <a:lnTo>
                      <a:pt x="304800" y="2443162"/>
                    </a:lnTo>
                    <a:lnTo>
                      <a:pt x="347662" y="2443162"/>
                    </a:lnTo>
                    <a:lnTo>
                      <a:pt x="419100" y="2481262"/>
                    </a:lnTo>
                    <a:lnTo>
                      <a:pt x="523875" y="2514600"/>
                    </a:lnTo>
                    <a:lnTo>
                      <a:pt x="623887" y="2543175"/>
                    </a:lnTo>
                    <a:lnTo>
                      <a:pt x="857250" y="2614612"/>
                    </a:lnTo>
                    <a:lnTo>
                      <a:pt x="952500" y="2638425"/>
                    </a:lnTo>
                    <a:lnTo>
                      <a:pt x="976312" y="2619375"/>
                    </a:lnTo>
                    <a:lnTo>
                      <a:pt x="1042987" y="2619375"/>
                    </a:lnTo>
                    <a:lnTo>
                      <a:pt x="1042987" y="2619375"/>
                    </a:lnTo>
                    <a:lnTo>
                      <a:pt x="1076325" y="2605087"/>
                    </a:lnTo>
                    <a:lnTo>
                      <a:pt x="1128712" y="2538412"/>
                    </a:lnTo>
                    <a:lnTo>
                      <a:pt x="1195387" y="2443162"/>
                    </a:lnTo>
                    <a:lnTo>
                      <a:pt x="1252537" y="2290762"/>
                    </a:lnTo>
                    <a:lnTo>
                      <a:pt x="1271587" y="2266950"/>
                    </a:lnTo>
                    <a:lnTo>
                      <a:pt x="1285875" y="2309812"/>
                    </a:lnTo>
                    <a:lnTo>
                      <a:pt x="1319212" y="2371725"/>
                    </a:lnTo>
                    <a:cubicBezTo>
                      <a:pt x="1367576" y="2463617"/>
                      <a:pt x="1366837" y="2428127"/>
                      <a:pt x="1366837" y="2466975"/>
                    </a:cubicBezTo>
                    <a:lnTo>
                      <a:pt x="1428750" y="2586037"/>
                    </a:lnTo>
                    <a:lnTo>
                      <a:pt x="1385887" y="2590800"/>
                    </a:lnTo>
                    <a:lnTo>
                      <a:pt x="1309687" y="2595562"/>
                    </a:lnTo>
                    <a:lnTo>
                      <a:pt x="1285875" y="2638425"/>
                    </a:lnTo>
                    <a:lnTo>
                      <a:pt x="1319212" y="2638425"/>
                    </a:lnTo>
                    <a:lnTo>
                      <a:pt x="1423987" y="2709862"/>
                    </a:lnTo>
                    <a:lnTo>
                      <a:pt x="1495425" y="2767012"/>
                    </a:lnTo>
                    <a:lnTo>
                      <a:pt x="1528762" y="2847975"/>
                    </a:lnTo>
                    <a:lnTo>
                      <a:pt x="1562100" y="2947987"/>
                    </a:lnTo>
                    <a:lnTo>
                      <a:pt x="1562100" y="3038475"/>
                    </a:lnTo>
                    <a:lnTo>
                      <a:pt x="1452562" y="3181350"/>
                    </a:lnTo>
                    <a:lnTo>
                      <a:pt x="1438275" y="3195637"/>
                    </a:lnTo>
                    <a:lnTo>
                      <a:pt x="3876675" y="3205162"/>
                    </a:lnTo>
                    <a:lnTo>
                      <a:pt x="3862387" y="3138487"/>
                    </a:lnTo>
                    <a:lnTo>
                      <a:pt x="3819525" y="3100387"/>
                    </a:lnTo>
                    <a:lnTo>
                      <a:pt x="3800475" y="3005137"/>
                    </a:lnTo>
                    <a:lnTo>
                      <a:pt x="3790950" y="2857500"/>
                    </a:lnTo>
                    <a:lnTo>
                      <a:pt x="3762375" y="2843212"/>
                    </a:lnTo>
                    <a:lnTo>
                      <a:pt x="3762375" y="2747962"/>
                    </a:lnTo>
                    <a:lnTo>
                      <a:pt x="3700462" y="2633662"/>
                    </a:lnTo>
                    <a:lnTo>
                      <a:pt x="3675517" y="2505076"/>
                    </a:lnTo>
                    <a:lnTo>
                      <a:pt x="3660775" y="2290762"/>
                    </a:lnTo>
                    <a:lnTo>
                      <a:pt x="3600450" y="2100262"/>
                    </a:lnTo>
                    <a:lnTo>
                      <a:pt x="3571875" y="1957387"/>
                    </a:lnTo>
                    <a:lnTo>
                      <a:pt x="3576637" y="1909762"/>
                    </a:lnTo>
                    <a:lnTo>
                      <a:pt x="3571875" y="1881187"/>
                    </a:lnTo>
                    <a:lnTo>
                      <a:pt x="3529012" y="1852612"/>
                    </a:lnTo>
                    <a:lnTo>
                      <a:pt x="3543300" y="1681162"/>
                    </a:lnTo>
                    <a:lnTo>
                      <a:pt x="3509962" y="1638300"/>
                    </a:lnTo>
                    <a:lnTo>
                      <a:pt x="3514725" y="1619250"/>
                    </a:lnTo>
                    <a:lnTo>
                      <a:pt x="3543300" y="1595437"/>
                    </a:lnTo>
                    <a:lnTo>
                      <a:pt x="3557587" y="1481137"/>
                    </a:lnTo>
                    <a:lnTo>
                      <a:pt x="3567112" y="1433512"/>
                    </a:lnTo>
                    <a:lnTo>
                      <a:pt x="3538537" y="1381125"/>
                    </a:lnTo>
                    <a:lnTo>
                      <a:pt x="3505200" y="1328737"/>
                    </a:lnTo>
                    <a:lnTo>
                      <a:pt x="3505200" y="1223962"/>
                    </a:lnTo>
                    <a:lnTo>
                      <a:pt x="3476625" y="1195387"/>
                    </a:lnTo>
                    <a:lnTo>
                      <a:pt x="3467100" y="1019175"/>
                    </a:lnTo>
                    <a:lnTo>
                      <a:pt x="3443287" y="962025"/>
                    </a:lnTo>
                    <a:lnTo>
                      <a:pt x="3443287" y="871537"/>
                    </a:lnTo>
                    <a:lnTo>
                      <a:pt x="3414712" y="790575"/>
                    </a:lnTo>
                    <a:lnTo>
                      <a:pt x="3371850" y="742950"/>
                    </a:lnTo>
                    <a:lnTo>
                      <a:pt x="3324225" y="671512"/>
                    </a:lnTo>
                    <a:lnTo>
                      <a:pt x="3300412" y="633412"/>
                    </a:lnTo>
                    <a:lnTo>
                      <a:pt x="3290887" y="576262"/>
                    </a:lnTo>
                    <a:lnTo>
                      <a:pt x="3257550" y="504825"/>
                    </a:lnTo>
                    <a:lnTo>
                      <a:pt x="3100387" y="366712"/>
                    </a:lnTo>
                    <a:lnTo>
                      <a:pt x="3043237" y="338137"/>
                    </a:lnTo>
                    <a:lnTo>
                      <a:pt x="2957512" y="285750"/>
                    </a:lnTo>
                    <a:lnTo>
                      <a:pt x="2877003" y="188911"/>
                    </a:lnTo>
                    <a:lnTo>
                      <a:pt x="2724150" y="112259"/>
                    </a:lnTo>
                    <a:lnTo>
                      <a:pt x="2579232" y="117248"/>
                    </a:lnTo>
                    <a:lnTo>
                      <a:pt x="2512330" y="242887"/>
                    </a:lnTo>
                    <a:lnTo>
                      <a:pt x="2430234" y="336551"/>
                    </a:lnTo>
                    <a:lnTo>
                      <a:pt x="2369454" y="413659"/>
                    </a:lnTo>
                    <a:lnTo>
                      <a:pt x="2335209" y="504144"/>
                    </a:lnTo>
                    <a:cubicBezTo>
                      <a:pt x="2336268" y="572633"/>
                      <a:pt x="2337328" y="641123"/>
                      <a:pt x="2338387" y="709612"/>
                    </a:cubicBezTo>
                    <a:lnTo>
                      <a:pt x="2376487" y="728662"/>
                    </a:lnTo>
                    <a:lnTo>
                      <a:pt x="2443162" y="700087"/>
                    </a:lnTo>
                    <a:lnTo>
                      <a:pt x="2476500" y="690562"/>
                    </a:lnTo>
                    <a:lnTo>
                      <a:pt x="2400300" y="762000"/>
                    </a:lnTo>
                    <a:lnTo>
                      <a:pt x="2266950" y="771525"/>
                    </a:lnTo>
                    <a:lnTo>
                      <a:pt x="2185987" y="823912"/>
                    </a:lnTo>
                    <a:lnTo>
                      <a:pt x="2214562" y="766762"/>
                    </a:lnTo>
                    <a:lnTo>
                      <a:pt x="2214562" y="676275"/>
                    </a:lnTo>
                    <a:lnTo>
                      <a:pt x="2166937" y="752475"/>
                    </a:lnTo>
                    <a:lnTo>
                      <a:pt x="2066925" y="809625"/>
                    </a:lnTo>
                    <a:lnTo>
                      <a:pt x="1962150" y="781050"/>
                    </a:lnTo>
                    <a:lnTo>
                      <a:pt x="2019300" y="771525"/>
                    </a:lnTo>
                    <a:lnTo>
                      <a:pt x="2119312" y="719137"/>
                    </a:lnTo>
                    <a:lnTo>
                      <a:pt x="2109787" y="633412"/>
                    </a:lnTo>
                    <a:lnTo>
                      <a:pt x="2152650" y="542925"/>
                    </a:lnTo>
                    <a:lnTo>
                      <a:pt x="2138362" y="428625"/>
                    </a:lnTo>
                    <a:lnTo>
                      <a:pt x="2095500" y="314325"/>
                    </a:lnTo>
                    <a:lnTo>
                      <a:pt x="2043112" y="247650"/>
                    </a:lnTo>
                    <a:lnTo>
                      <a:pt x="1981200" y="185737"/>
                    </a:lnTo>
                    <a:lnTo>
                      <a:pt x="1981200" y="0"/>
                    </a:lnTo>
                    <a:lnTo>
                      <a:pt x="1962150" y="200025"/>
                    </a:lnTo>
                    <a:lnTo>
                      <a:pt x="2000250" y="333375"/>
                    </a:lnTo>
                    <a:lnTo>
                      <a:pt x="1952625" y="423862"/>
                    </a:lnTo>
                    <a:lnTo>
                      <a:pt x="1857375" y="566737"/>
                    </a:lnTo>
                    <a:lnTo>
                      <a:pt x="1724025" y="790575"/>
                    </a:lnTo>
                    <a:lnTo>
                      <a:pt x="1657350" y="971550"/>
                    </a:lnTo>
                    <a:lnTo>
                      <a:pt x="1585912" y="1276350"/>
                    </a:lnTo>
                    <a:lnTo>
                      <a:pt x="1566862" y="1566862"/>
                    </a:lnTo>
                    <a:lnTo>
                      <a:pt x="1538287" y="1657350"/>
                    </a:lnTo>
                    <a:lnTo>
                      <a:pt x="1557337" y="1738312"/>
                    </a:lnTo>
                    <a:lnTo>
                      <a:pt x="1538287" y="1795462"/>
                    </a:lnTo>
                    <a:lnTo>
                      <a:pt x="1495425" y="1619250"/>
                    </a:lnTo>
                    <a:lnTo>
                      <a:pt x="1452562" y="1447800"/>
                    </a:lnTo>
                    <a:lnTo>
                      <a:pt x="1433512" y="1247775"/>
                    </a:lnTo>
                    <a:lnTo>
                      <a:pt x="1395412" y="1009650"/>
                    </a:lnTo>
                    <a:lnTo>
                      <a:pt x="1395412" y="923925"/>
                    </a:lnTo>
                    <a:lnTo>
                      <a:pt x="1414462" y="828675"/>
                    </a:lnTo>
                    <a:lnTo>
                      <a:pt x="1509712" y="742950"/>
                    </a:lnTo>
                    <a:lnTo>
                      <a:pt x="1504950" y="657225"/>
                    </a:lnTo>
                    <a:lnTo>
                      <a:pt x="1481137" y="614362"/>
                    </a:lnTo>
                    <a:lnTo>
                      <a:pt x="1452562" y="528637"/>
                    </a:lnTo>
                    <a:lnTo>
                      <a:pt x="1366837" y="614362"/>
                    </a:lnTo>
                    <a:lnTo>
                      <a:pt x="1281112" y="704850"/>
                    </a:lnTo>
                    <a:lnTo>
                      <a:pt x="1195387" y="771525"/>
                    </a:lnTo>
                    <a:lnTo>
                      <a:pt x="1157287" y="828675"/>
                    </a:ln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6" name="Freeform 179"/>
              <p:cNvSpPr/>
              <p:nvPr/>
            </p:nvSpPr>
            <p:spPr>
              <a:xfrm>
                <a:off x="5457675" y="4362735"/>
                <a:ext cx="995547" cy="347514"/>
              </a:xfrm>
              <a:custGeom>
                <a:avLst/>
                <a:gdLst>
                  <a:gd name="connsiteX0" fmla="*/ 0 w 2085975"/>
                  <a:gd name="connsiteY0" fmla="*/ 595312 h 728662"/>
                  <a:gd name="connsiteX1" fmla="*/ 66675 w 2085975"/>
                  <a:gd name="connsiteY1" fmla="*/ 647700 h 728662"/>
                  <a:gd name="connsiteX2" fmla="*/ 190500 w 2085975"/>
                  <a:gd name="connsiteY2" fmla="*/ 633412 h 728662"/>
                  <a:gd name="connsiteX3" fmla="*/ 319087 w 2085975"/>
                  <a:gd name="connsiteY3" fmla="*/ 523875 h 728662"/>
                  <a:gd name="connsiteX4" fmla="*/ 385762 w 2085975"/>
                  <a:gd name="connsiteY4" fmla="*/ 466725 h 728662"/>
                  <a:gd name="connsiteX5" fmla="*/ 423862 w 2085975"/>
                  <a:gd name="connsiteY5" fmla="*/ 442912 h 728662"/>
                  <a:gd name="connsiteX6" fmla="*/ 438150 w 2085975"/>
                  <a:gd name="connsiteY6" fmla="*/ 538162 h 728662"/>
                  <a:gd name="connsiteX7" fmla="*/ 485775 w 2085975"/>
                  <a:gd name="connsiteY7" fmla="*/ 623887 h 728662"/>
                  <a:gd name="connsiteX8" fmla="*/ 523875 w 2085975"/>
                  <a:gd name="connsiteY8" fmla="*/ 638175 h 728662"/>
                  <a:gd name="connsiteX9" fmla="*/ 628650 w 2085975"/>
                  <a:gd name="connsiteY9" fmla="*/ 576262 h 728662"/>
                  <a:gd name="connsiteX10" fmla="*/ 671512 w 2085975"/>
                  <a:gd name="connsiteY10" fmla="*/ 633412 h 728662"/>
                  <a:gd name="connsiteX11" fmla="*/ 752475 w 2085975"/>
                  <a:gd name="connsiteY11" fmla="*/ 642937 h 728662"/>
                  <a:gd name="connsiteX12" fmla="*/ 790575 w 2085975"/>
                  <a:gd name="connsiteY12" fmla="*/ 604837 h 728662"/>
                  <a:gd name="connsiteX13" fmla="*/ 862012 w 2085975"/>
                  <a:gd name="connsiteY13" fmla="*/ 671512 h 728662"/>
                  <a:gd name="connsiteX14" fmla="*/ 909637 w 2085975"/>
                  <a:gd name="connsiteY14" fmla="*/ 671512 h 728662"/>
                  <a:gd name="connsiteX15" fmla="*/ 990600 w 2085975"/>
                  <a:gd name="connsiteY15" fmla="*/ 595312 h 728662"/>
                  <a:gd name="connsiteX16" fmla="*/ 1047750 w 2085975"/>
                  <a:gd name="connsiteY16" fmla="*/ 590550 h 728662"/>
                  <a:gd name="connsiteX17" fmla="*/ 1138237 w 2085975"/>
                  <a:gd name="connsiteY17" fmla="*/ 628650 h 728662"/>
                  <a:gd name="connsiteX18" fmla="*/ 1195387 w 2085975"/>
                  <a:gd name="connsiteY18" fmla="*/ 614362 h 728662"/>
                  <a:gd name="connsiteX19" fmla="*/ 1228725 w 2085975"/>
                  <a:gd name="connsiteY19" fmla="*/ 642937 h 728662"/>
                  <a:gd name="connsiteX20" fmla="*/ 1423987 w 2085975"/>
                  <a:gd name="connsiteY20" fmla="*/ 638175 h 728662"/>
                  <a:gd name="connsiteX21" fmla="*/ 1481137 w 2085975"/>
                  <a:gd name="connsiteY21" fmla="*/ 661987 h 728662"/>
                  <a:gd name="connsiteX22" fmla="*/ 1585912 w 2085975"/>
                  <a:gd name="connsiteY22" fmla="*/ 676275 h 728662"/>
                  <a:gd name="connsiteX23" fmla="*/ 1724025 w 2085975"/>
                  <a:gd name="connsiteY23" fmla="*/ 652462 h 728662"/>
                  <a:gd name="connsiteX24" fmla="*/ 1804987 w 2085975"/>
                  <a:gd name="connsiteY24" fmla="*/ 652462 h 728662"/>
                  <a:gd name="connsiteX25" fmla="*/ 1881187 w 2085975"/>
                  <a:gd name="connsiteY25" fmla="*/ 695325 h 728662"/>
                  <a:gd name="connsiteX26" fmla="*/ 1962150 w 2085975"/>
                  <a:gd name="connsiteY26" fmla="*/ 728662 h 728662"/>
                  <a:gd name="connsiteX27" fmla="*/ 2076450 w 2085975"/>
                  <a:gd name="connsiteY27" fmla="*/ 609600 h 728662"/>
                  <a:gd name="connsiteX28" fmla="*/ 2085975 w 2085975"/>
                  <a:gd name="connsiteY28" fmla="*/ 504825 h 728662"/>
                  <a:gd name="connsiteX29" fmla="*/ 2014537 w 2085975"/>
                  <a:gd name="connsiteY29" fmla="*/ 319087 h 728662"/>
                  <a:gd name="connsiteX30" fmla="*/ 1833562 w 2085975"/>
                  <a:gd name="connsiteY30" fmla="*/ 185737 h 728662"/>
                  <a:gd name="connsiteX31" fmla="*/ 1790700 w 2085975"/>
                  <a:gd name="connsiteY31" fmla="*/ 185737 h 728662"/>
                  <a:gd name="connsiteX32" fmla="*/ 1643062 w 2085975"/>
                  <a:gd name="connsiteY32" fmla="*/ 190500 h 728662"/>
                  <a:gd name="connsiteX33" fmla="*/ 1547812 w 2085975"/>
                  <a:gd name="connsiteY33" fmla="*/ 176212 h 728662"/>
                  <a:gd name="connsiteX34" fmla="*/ 1481137 w 2085975"/>
                  <a:gd name="connsiteY34" fmla="*/ 176212 h 728662"/>
                  <a:gd name="connsiteX35" fmla="*/ 1462087 w 2085975"/>
                  <a:gd name="connsiteY35" fmla="*/ 195262 h 728662"/>
                  <a:gd name="connsiteX36" fmla="*/ 952500 w 2085975"/>
                  <a:gd name="connsiteY36" fmla="*/ 42862 h 728662"/>
                  <a:gd name="connsiteX37" fmla="*/ 862012 w 2085975"/>
                  <a:gd name="connsiteY37" fmla="*/ 0 h 728662"/>
                  <a:gd name="connsiteX38" fmla="*/ 814387 w 2085975"/>
                  <a:gd name="connsiteY38" fmla="*/ 0 h 728662"/>
                  <a:gd name="connsiteX39" fmla="*/ 700087 w 2085975"/>
                  <a:gd name="connsiteY39" fmla="*/ 76200 h 728662"/>
                  <a:gd name="connsiteX40" fmla="*/ 609600 w 2085975"/>
                  <a:gd name="connsiteY40" fmla="*/ 123825 h 728662"/>
                  <a:gd name="connsiteX41" fmla="*/ 514350 w 2085975"/>
                  <a:gd name="connsiteY41" fmla="*/ 152400 h 728662"/>
                  <a:gd name="connsiteX42" fmla="*/ 390525 w 2085975"/>
                  <a:gd name="connsiteY42" fmla="*/ 228600 h 728662"/>
                  <a:gd name="connsiteX43" fmla="*/ 304800 w 2085975"/>
                  <a:gd name="connsiteY43" fmla="*/ 295275 h 728662"/>
                  <a:gd name="connsiteX44" fmla="*/ 123825 w 2085975"/>
                  <a:gd name="connsiteY44" fmla="*/ 442912 h 728662"/>
                  <a:gd name="connsiteX45" fmla="*/ 104775 w 2085975"/>
                  <a:gd name="connsiteY45" fmla="*/ 471487 h 728662"/>
                  <a:gd name="connsiteX46" fmla="*/ 28575 w 2085975"/>
                  <a:gd name="connsiteY46" fmla="*/ 528637 h 728662"/>
                  <a:gd name="connsiteX47" fmla="*/ 0 w 2085975"/>
                  <a:gd name="connsiteY47" fmla="*/ 595312 h 72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085975" h="728662">
                    <a:moveTo>
                      <a:pt x="0" y="595312"/>
                    </a:moveTo>
                    <a:lnTo>
                      <a:pt x="66675" y="647700"/>
                    </a:lnTo>
                    <a:lnTo>
                      <a:pt x="190500" y="633412"/>
                    </a:lnTo>
                    <a:lnTo>
                      <a:pt x="319087" y="523875"/>
                    </a:lnTo>
                    <a:lnTo>
                      <a:pt x="385762" y="466725"/>
                    </a:lnTo>
                    <a:lnTo>
                      <a:pt x="423862" y="442912"/>
                    </a:lnTo>
                    <a:lnTo>
                      <a:pt x="438150" y="538162"/>
                    </a:lnTo>
                    <a:lnTo>
                      <a:pt x="485775" y="623887"/>
                    </a:lnTo>
                    <a:lnTo>
                      <a:pt x="523875" y="638175"/>
                    </a:lnTo>
                    <a:lnTo>
                      <a:pt x="628650" y="576262"/>
                    </a:lnTo>
                    <a:lnTo>
                      <a:pt x="671512" y="633412"/>
                    </a:lnTo>
                    <a:lnTo>
                      <a:pt x="752475" y="642937"/>
                    </a:lnTo>
                    <a:lnTo>
                      <a:pt x="790575" y="604837"/>
                    </a:lnTo>
                    <a:lnTo>
                      <a:pt x="862012" y="671512"/>
                    </a:lnTo>
                    <a:lnTo>
                      <a:pt x="909637" y="671512"/>
                    </a:lnTo>
                    <a:lnTo>
                      <a:pt x="990600" y="595312"/>
                    </a:lnTo>
                    <a:lnTo>
                      <a:pt x="1047750" y="590550"/>
                    </a:lnTo>
                    <a:lnTo>
                      <a:pt x="1138237" y="628650"/>
                    </a:lnTo>
                    <a:lnTo>
                      <a:pt x="1195387" y="614362"/>
                    </a:lnTo>
                    <a:lnTo>
                      <a:pt x="1228725" y="642937"/>
                    </a:lnTo>
                    <a:lnTo>
                      <a:pt x="1423987" y="638175"/>
                    </a:lnTo>
                    <a:lnTo>
                      <a:pt x="1481137" y="661987"/>
                    </a:lnTo>
                    <a:lnTo>
                      <a:pt x="1585912" y="676275"/>
                    </a:lnTo>
                    <a:lnTo>
                      <a:pt x="1724025" y="652462"/>
                    </a:lnTo>
                    <a:lnTo>
                      <a:pt x="1804987" y="652462"/>
                    </a:lnTo>
                    <a:lnTo>
                      <a:pt x="1881187" y="695325"/>
                    </a:lnTo>
                    <a:lnTo>
                      <a:pt x="1962150" y="728662"/>
                    </a:lnTo>
                    <a:lnTo>
                      <a:pt x="2076450" y="609600"/>
                    </a:lnTo>
                    <a:lnTo>
                      <a:pt x="2085975" y="504825"/>
                    </a:lnTo>
                    <a:lnTo>
                      <a:pt x="2014537" y="319087"/>
                    </a:lnTo>
                    <a:lnTo>
                      <a:pt x="1833562" y="185737"/>
                    </a:lnTo>
                    <a:lnTo>
                      <a:pt x="1790700" y="185737"/>
                    </a:lnTo>
                    <a:lnTo>
                      <a:pt x="1643062" y="190500"/>
                    </a:lnTo>
                    <a:lnTo>
                      <a:pt x="1547812" y="176212"/>
                    </a:lnTo>
                    <a:lnTo>
                      <a:pt x="1481137" y="176212"/>
                    </a:lnTo>
                    <a:lnTo>
                      <a:pt x="1462087" y="195262"/>
                    </a:lnTo>
                    <a:lnTo>
                      <a:pt x="952500" y="42862"/>
                    </a:lnTo>
                    <a:lnTo>
                      <a:pt x="862012" y="0"/>
                    </a:lnTo>
                    <a:lnTo>
                      <a:pt x="814387" y="0"/>
                    </a:lnTo>
                    <a:lnTo>
                      <a:pt x="700087" y="76200"/>
                    </a:lnTo>
                    <a:lnTo>
                      <a:pt x="609600" y="123825"/>
                    </a:lnTo>
                    <a:lnTo>
                      <a:pt x="514350" y="152400"/>
                    </a:lnTo>
                    <a:lnTo>
                      <a:pt x="390525" y="228600"/>
                    </a:lnTo>
                    <a:lnTo>
                      <a:pt x="304800" y="295275"/>
                    </a:lnTo>
                    <a:lnTo>
                      <a:pt x="123825" y="442912"/>
                    </a:lnTo>
                    <a:lnTo>
                      <a:pt x="104775" y="471487"/>
                    </a:lnTo>
                    <a:lnTo>
                      <a:pt x="28575" y="528637"/>
                    </a:lnTo>
                    <a:lnTo>
                      <a:pt x="0" y="595312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7" name="Freeform 180"/>
              <p:cNvSpPr/>
              <p:nvPr/>
            </p:nvSpPr>
            <p:spPr>
              <a:xfrm>
                <a:off x="5128408" y="4251933"/>
                <a:ext cx="640456" cy="327368"/>
              </a:xfrm>
              <a:custGeom>
                <a:avLst/>
                <a:gdLst>
                  <a:gd name="connsiteX0" fmla="*/ 1300163 w 1343025"/>
                  <a:gd name="connsiteY0" fmla="*/ 366713 h 685800"/>
                  <a:gd name="connsiteX1" fmla="*/ 1343025 w 1343025"/>
                  <a:gd name="connsiteY1" fmla="*/ 271463 h 685800"/>
                  <a:gd name="connsiteX2" fmla="*/ 1343025 w 1343025"/>
                  <a:gd name="connsiteY2" fmla="*/ 171450 h 685800"/>
                  <a:gd name="connsiteX3" fmla="*/ 1281113 w 1343025"/>
                  <a:gd name="connsiteY3" fmla="*/ 80963 h 685800"/>
                  <a:gd name="connsiteX4" fmla="*/ 1200150 w 1343025"/>
                  <a:gd name="connsiteY4" fmla="*/ 57150 h 685800"/>
                  <a:gd name="connsiteX5" fmla="*/ 1066800 w 1343025"/>
                  <a:gd name="connsiteY5" fmla="*/ 71438 h 685800"/>
                  <a:gd name="connsiteX6" fmla="*/ 904875 w 1343025"/>
                  <a:gd name="connsiteY6" fmla="*/ 76200 h 685800"/>
                  <a:gd name="connsiteX7" fmla="*/ 828675 w 1343025"/>
                  <a:gd name="connsiteY7" fmla="*/ 33338 h 685800"/>
                  <a:gd name="connsiteX8" fmla="*/ 747713 w 1343025"/>
                  <a:gd name="connsiteY8" fmla="*/ 0 h 685800"/>
                  <a:gd name="connsiteX9" fmla="*/ 628650 w 1343025"/>
                  <a:gd name="connsiteY9" fmla="*/ 4763 h 685800"/>
                  <a:gd name="connsiteX10" fmla="*/ 509588 w 1343025"/>
                  <a:gd name="connsiteY10" fmla="*/ 28575 h 685800"/>
                  <a:gd name="connsiteX11" fmla="*/ 319088 w 1343025"/>
                  <a:gd name="connsiteY11" fmla="*/ 61913 h 685800"/>
                  <a:gd name="connsiteX12" fmla="*/ 90488 w 1343025"/>
                  <a:gd name="connsiteY12" fmla="*/ 76200 h 685800"/>
                  <a:gd name="connsiteX13" fmla="*/ 42863 w 1343025"/>
                  <a:gd name="connsiteY13" fmla="*/ 95250 h 685800"/>
                  <a:gd name="connsiteX14" fmla="*/ 9525 w 1343025"/>
                  <a:gd name="connsiteY14" fmla="*/ 190500 h 685800"/>
                  <a:gd name="connsiteX15" fmla="*/ 0 w 1343025"/>
                  <a:gd name="connsiteY15" fmla="*/ 347663 h 685800"/>
                  <a:gd name="connsiteX16" fmla="*/ 71438 w 1343025"/>
                  <a:gd name="connsiteY16" fmla="*/ 485775 h 685800"/>
                  <a:gd name="connsiteX17" fmla="*/ 104775 w 1343025"/>
                  <a:gd name="connsiteY17" fmla="*/ 604838 h 685800"/>
                  <a:gd name="connsiteX18" fmla="*/ 161925 w 1343025"/>
                  <a:gd name="connsiteY18" fmla="*/ 604838 h 685800"/>
                  <a:gd name="connsiteX19" fmla="*/ 195263 w 1343025"/>
                  <a:gd name="connsiteY19" fmla="*/ 571500 h 685800"/>
                  <a:gd name="connsiteX20" fmla="*/ 233363 w 1343025"/>
                  <a:gd name="connsiteY20" fmla="*/ 519113 h 685800"/>
                  <a:gd name="connsiteX21" fmla="*/ 223838 w 1343025"/>
                  <a:gd name="connsiteY21" fmla="*/ 457200 h 685800"/>
                  <a:gd name="connsiteX22" fmla="*/ 200025 w 1343025"/>
                  <a:gd name="connsiteY22" fmla="*/ 400050 h 685800"/>
                  <a:gd name="connsiteX23" fmla="*/ 228600 w 1343025"/>
                  <a:gd name="connsiteY23" fmla="*/ 280988 h 685800"/>
                  <a:gd name="connsiteX24" fmla="*/ 266700 w 1343025"/>
                  <a:gd name="connsiteY24" fmla="*/ 261938 h 685800"/>
                  <a:gd name="connsiteX25" fmla="*/ 366713 w 1343025"/>
                  <a:gd name="connsiteY25" fmla="*/ 261938 h 685800"/>
                  <a:gd name="connsiteX26" fmla="*/ 328613 w 1343025"/>
                  <a:gd name="connsiteY26" fmla="*/ 328613 h 685800"/>
                  <a:gd name="connsiteX27" fmla="*/ 276225 w 1343025"/>
                  <a:gd name="connsiteY27" fmla="*/ 466725 h 685800"/>
                  <a:gd name="connsiteX28" fmla="*/ 247650 w 1343025"/>
                  <a:gd name="connsiteY28" fmla="*/ 485775 h 685800"/>
                  <a:gd name="connsiteX29" fmla="*/ 242888 w 1343025"/>
                  <a:gd name="connsiteY29" fmla="*/ 523875 h 685800"/>
                  <a:gd name="connsiteX30" fmla="*/ 166688 w 1343025"/>
                  <a:gd name="connsiteY30" fmla="*/ 623888 h 685800"/>
                  <a:gd name="connsiteX31" fmla="*/ 200025 w 1343025"/>
                  <a:gd name="connsiteY31" fmla="*/ 666750 h 685800"/>
                  <a:gd name="connsiteX32" fmla="*/ 252413 w 1343025"/>
                  <a:gd name="connsiteY32" fmla="*/ 685800 h 685800"/>
                  <a:gd name="connsiteX33" fmla="*/ 342900 w 1343025"/>
                  <a:gd name="connsiteY33" fmla="*/ 642938 h 685800"/>
                  <a:gd name="connsiteX34" fmla="*/ 423863 w 1343025"/>
                  <a:gd name="connsiteY34" fmla="*/ 538163 h 685800"/>
                  <a:gd name="connsiteX35" fmla="*/ 514350 w 1343025"/>
                  <a:gd name="connsiteY35" fmla="*/ 423863 h 685800"/>
                  <a:gd name="connsiteX36" fmla="*/ 533400 w 1343025"/>
                  <a:gd name="connsiteY36" fmla="*/ 395288 h 685800"/>
                  <a:gd name="connsiteX37" fmla="*/ 652463 w 1343025"/>
                  <a:gd name="connsiteY37" fmla="*/ 304800 h 685800"/>
                  <a:gd name="connsiteX38" fmla="*/ 733425 w 1343025"/>
                  <a:gd name="connsiteY38" fmla="*/ 300038 h 685800"/>
                  <a:gd name="connsiteX39" fmla="*/ 762000 w 1343025"/>
                  <a:gd name="connsiteY39" fmla="*/ 352425 h 685800"/>
                  <a:gd name="connsiteX40" fmla="*/ 723900 w 1343025"/>
                  <a:gd name="connsiteY40" fmla="*/ 381000 h 685800"/>
                  <a:gd name="connsiteX41" fmla="*/ 652463 w 1343025"/>
                  <a:gd name="connsiteY41" fmla="*/ 400050 h 685800"/>
                  <a:gd name="connsiteX42" fmla="*/ 595313 w 1343025"/>
                  <a:gd name="connsiteY42" fmla="*/ 438150 h 685800"/>
                  <a:gd name="connsiteX43" fmla="*/ 571500 w 1343025"/>
                  <a:gd name="connsiteY43" fmla="*/ 500063 h 685800"/>
                  <a:gd name="connsiteX44" fmla="*/ 595313 w 1343025"/>
                  <a:gd name="connsiteY44" fmla="*/ 585788 h 685800"/>
                  <a:gd name="connsiteX45" fmla="*/ 657225 w 1343025"/>
                  <a:gd name="connsiteY45" fmla="*/ 623888 h 685800"/>
                  <a:gd name="connsiteX46" fmla="*/ 728663 w 1343025"/>
                  <a:gd name="connsiteY46" fmla="*/ 623888 h 685800"/>
                  <a:gd name="connsiteX47" fmla="*/ 795338 w 1343025"/>
                  <a:gd name="connsiteY47" fmla="*/ 604838 h 685800"/>
                  <a:gd name="connsiteX48" fmla="*/ 890588 w 1343025"/>
                  <a:gd name="connsiteY48" fmla="*/ 561975 h 685800"/>
                  <a:gd name="connsiteX49" fmla="*/ 971550 w 1343025"/>
                  <a:gd name="connsiteY49" fmla="*/ 552450 h 685800"/>
                  <a:gd name="connsiteX50" fmla="*/ 1095375 w 1343025"/>
                  <a:gd name="connsiteY50" fmla="*/ 457200 h 685800"/>
                  <a:gd name="connsiteX51" fmla="*/ 1204913 w 1343025"/>
                  <a:gd name="connsiteY51" fmla="*/ 390525 h 685800"/>
                  <a:gd name="connsiteX52" fmla="*/ 1300163 w 1343025"/>
                  <a:gd name="connsiteY52" fmla="*/ 366713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343025" h="685800">
                    <a:moveTo>
                      <a:pt x="1300163" y="366713"/>
                    </a:moveTo>
                    <a:lnTo>
                      <a:pt x="1343025" y="271463"/>
                    </a:lnTo>
                    <a:lnTo>
                      <a:pt x="1343025" y="171450"/>
                    </a:lnTo>
                    <a:lnTo>
                      <a:pt x="1281113" y="80963"/>
                    </a:lnTo>
                    <a:lnTo>
                      <a:pt x="1200150" y="57150"/>
                    </a:lnTo>
                    <a:lnTo>
                      <a:pt x="1066800" y="71438"/>
                    </a:lnTo>
                    <a:lnTo>
                      <a:pt x="904875" y="76200"/>
                    </a:lnTo>
                    <a:lnTo>
                      <a:pt x="828675" y="33338"/>
                    </a:lnTo>
                    <a:lnTo>
                      <a:pt x="747713" y="0"/>
                    </a:lnTo>
                    <a:lnTo>
                      <a:pt x="628650" y="4763"/>
                    </a:lnTo>
                    <a:lnTo>
                      <a:pt x="509588" y="28575"/>
                    </a:lnTo>
                    <a:lnTo>
                      <a:pt x="319088" y="61913"/>
                    </a:lnTo>
                    <a:lnTo>
                      <a:pt x="90488" y="76200"/>
                    </a:lnTo>
                    <a:lnTo>
                      <a:pt x="42863" y="95250"/>
                    </a:lnTo>
                    <a:lnTo>
                      <a:pt x="9525" y="190500"/>
                    </a:lnTo>
                    <a:lnTo>
                      <a:pt x="0" y="347663"/>
                    </a:lnTo>
                    <a:lnTo>
                      <a:pt x="71438" y="485775"/>
                    </a:lnTo>
                    <a:lnTo>
                      <a:pt x="104775" y="604838"/>
                    </a:lnTo>
                    <a:lnTo>
                      <a:pt x="161925" y="604838"/>
                    </a:lnTo>
                    <a:lnTo>
                      <a:pt x="195263" y="571500"/>
                    </a:lnTo>
                    <a:lnTo>
                      <a:pt x="233363" y="519113"/>
                    </a:lnTo>
                    <a:lnTo>
                      <a:pt x="223838" y="457200"/>
                    </a:lnTo>
                    <a:lnTo>
                      <a:pt x="200025" y="400050"/>
                    </a:lnTo>
                    <a:lnTo>
                      <a:pt x="228600" y="280988"/>
                    </a:lnTo>
                    <a:lnTo>
                      <a:pt x="266700" y="261938"/>
                    </a:lnTo>
                    <a:lnTo>
                      <a:pt x="366713" y="261938"/>
                    </a:lnTo>
                    <a:lnTo>
                      <a:pt x="328613" y="328613"/>
                    </a:lnTo>
                    <a:lnTo>
                      <a:pt x="276225" y="466725"/>
                    </a:lnTo>
                    <a:lnTo>
                      <a:pt x="247650" y="485775"/>
                    </a:lnTo>
                    <a:lnTo>
                      <a:pt x="242888" y="523875"/>
                    </a:lnTo>
                    <a:lnTo>
                      <a:pt x="166688" y="623888"/>
                    </a:lnTo>
                    <a:lnTo>
                      <a:pt x="200025" y="666750"/>
                    </a:lnTo>
                    <a:lnTo>
                      <a:pt x="252413" y="685800"/>
                    </a:lnTo>
                    <a:lnTo>
                      <a:pt x="342900" y="642938"/>
                    </a:lnTo>
                    <a:lnTo>
                      <a:pt x="423863" y="538163"/>
                    </a:lnTo>
                    <a:lnTo>
                      <a:pt x="514350" y="423863"/>
                    </a:lnTo>
                    <a:lnTo>
                      <a:pt x="533400" y="395288"/>
                    </a:lnTo>
                    <a:lnTo>
                      <a:pt x="652463" y="304800"/>
                    </a:lnTo>
                    <a:lnTo>
                      <a:pt x="733425" y="300038"/>
                    </a:lnTo>
                    <a:lnTo>
                      <a:pt x="762000" y="352425"/>
                    </a:lnTo>
                    <a:lnTo>
                      <a:pt x="723900" y="381000"/>
                    </a:lnTo>
                    <a:lnTo>
                      <a:pt x="652463" y="400050"/>
                    </a:lnTo>
                    <a:lnTo>
                      <a:pt x="595313" y="438150"/>
                    </a:lnTo>
                    <a:cubicBezTo>
                      <a:pt x="570186" y="493428"/>
                      <a:pt x="571500" y="471356"/>
                      <a:pt x="571500" y="500063"/>
                    </a:cubicBezTo>
                    <a:lnTo>
                      <a:pt x="595313" y="585788"/>
                    </a:lnTo>
                    <a:lnTo>
                      <a:pt x="657225" y="623888"/>
                    </a:lnTo>
                    <a:lnTo>
                      <a:pt x="728663" y="623888"/>
                    </a:lnTo>
                    <a:lnTo>
                      <a:pt x="795338" y="604838"/>
                    </a:lnTo>
                    <a:lnTo>
                      <a:pt x="890588" y="561975"/>
                    </a:lnTo>
                    <a:lnTo>
                      <a:pt x="971550" y="552450"/>
                    </a:lnTo>
                    <a:lnTo>
                      <a:pt x="1095375" y="457200"/>
                    </a:lnTo>
                    <a:lnTo>
                      <a:pt x="1204913" y="390525"/>
                    </a:lnTo>
                    <a:lnTo>
                      <a:pt x="1300163" y="366713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8" name="Freeform 181"/>
              <p:cNvSpPr/>
              <p:nvPr/>
            </p:nvSpPr>
            <p:spPr>
              <a:xfrm>
                <a:off x="5909609" y="2440830"/>
                <a:ext cx="1286076" cy="1173490"/>
              </a:xfrm>
              <a:custGeom>
                <a:avLst/>
                <a:gdLst>
                  <a:gd name="connsiteX0" fmla="*/ 165100 w 2692601"/>
                  <a:gd name="connsiteY0" fmla="*/ 1574800 h 2390775"/>
                  <a:gd name="connsiteX1" fmla="*/ 114300 w 2692601"/>
                  <a:gd name="connsiteY1" fmla="*/ 1476375 h 2390775"/>
                  <a:gd name="connsiteX2" fmla="*/ 92075 w 2692601"/>
                  <a:gd name="connsiteY2" fmla="*/ 1311275 h 2390775"/>
                  <a:gd name="connsiteX3" fmla="*/ 107950 w 2692601"/>
                  <a:gd name="connsiteY3" fmla="*/ 1168400 h 2390775"/>
                  <a:gd name="connsiteX4" fmla="*/ 120650 w 2692601"/>
                  <a:gd name="connsiteY4" fmla="*/ 1012825 h 2390775"/>
                  <a:gd name="connsiteX5" fmla="*/ 155575 w 2692601"/>
                  <a:gd name="connsiteY5" fmla="*/ 885825 h 2390775"/>
                  <a:gd name="connsiteX6" fmla="*/ 177800 w 2692601"/>
                  <a:gd name="connsiteY6" fmla="*/ 800100 h 2390775"/>
                  <a:gd name="connsiteX7" fmla="*/ 209550 w 2692601"/>
                  <a:gd name="connsiteY7" fmla="*/ 758825 h 2390775"/>
                  <a:gd name="connsiteX8" fmla="*/ 209550 w 2692601"/>
                  <a:gd name="connsiteY8" fmla="*/ 800100 h 2390775"/>
                  <a:gd name="connsiteX9" fmla="*/ 215900 w 2692601"/>
                  <a:gd name="connsiteY9" fmla="*/ 835025 h 2390775"/>
                  <a:gd name="connsiteX10" fmla="*/ 219075 w 2692601"/>
                  <a:gd name="connsiteY10" fmla="*/ 920750 h 2390775"/>
                  <a:gd name="connsiteX11" fmla="*/ 196850 w 2692601"/>
                  <a:gd name="connsiteY11" fmla="*/ 996950 h 2390775"/>
                  <a:gd name="connsiteX12" fmla="*/ 187325 w 2692601"/>
                  <a:gd name="connsiteY12" fmla="*/ 1085850 h 2390775"/>
                  <a:gd name="connsiteX13" fmla="*/ 190500 w 2692601"/>
                  <a:gd name="connsiteY13" fmla="*/ 1247775 h 2390775"/>
                  <a:gd name="connsiteX14" fmla="*/ 187325 w 2692601"/>
                  <a:gd name="connsiteY14" fmla="*/ 1355725 h 2390775"/>
                  <a:gd name="connsiteX15" fmla="*/ 177800 w 2692601"/>
                  <a:gd name="connsiteY15" fmla="*/ 1435100 h 2390775"/>
                  <a:gd name="connsiteX16" fmla="*/ 193675 w 2692601"/>
                  <a:gd name="connsiteY16" fmla="*/ 1479550 h 2390775"/>
                  <a:gd name="connsiteX17" fmla="*/ 212725 w 2692601"/>
                  <a:gd name="connsiteY17" fmla="*/ 1520825 h 2390775"/>
                  <a:gd name="connsiteX18" fmla="*/ 238125 w 2692601"/>
                  <a:gd name="connsiteY18" fmla="*/ 1622425 h 2390775"/>
                  <a:gd name="connsiteX19" fmla="*/ 247650 w 2692601"/>
                  <a:gd name="connsiteY19" fmla="*/ 1701800 h 2390775"/>
                  <a:gd name="connsiteX20" fmla="*/ 285750 w 2692601"/>
                  <a:gd name="connsiteY20" fmla="*/ 1797050 h 2390775"/>
                  <a:gd name="connsiteX21" fmla="*/ 336550 w 2692601"/>
                  <a:gd name="connsiteY21" fmla="*/ 1920875 h 2390775"/>
                  <a:gd name="connsiteX22" fmla="*/ 415925 w 2692601"/>
                  <a:gd name="connsiteY22" fmla="*/ 2051050 h 2390775"/>
                  <a:gd name="connsiteX23" fmla="*/ 479425 w 2692601"/>
                  <a:gd name="connsiteY23" fmla="*/ 2101850 h 2390775"/>
                  <a:gd name="connsiteX24" fmla="*/ 514350 w 2692601"/>
                  <a:gd name="connsiteY24" fmla="*/ 2101850 h 2390775"/>
                  <a:gd name="connsiteX25" fmla="*/ 574675 w 2692601"/>
                  <a:gd name="connsiteY25" fmla="*/ 2108200 h 2390775"/>
                  <a:gd name="connsiteX26" fmla="*/ 603250 w 2692601"/>
                  <a:gd name="connsiteY26" fmla="*/ 2133600 h 2390775"/>
                  <a:gd name="connsiteX27" fmla="*/ 647700 w 2692601"/>
                  <a:gd name="connsiteY27" fmla="*/ 2136775 h 2390775"/>
                  <a:gd name="connsiteX28" fmla="*/ 660400 w 2692601"/>
                  <a:gd name="connsiteY28" fmla="*/ 2171700 h 2390775"/>
                  <a:gd name="connsiteX29" fmla="*/ 631825 w 2692601"/>
                  <a:gd name="connsiteY29" fmla="*/ 2216150 h 2390775"/>
                  <a:gd name="connsiteX30" fmla="*/ 635000 w 2692601"/>
                  <a:gd name="connsiteY30" fmla="*/ 2260600 h 2390775"/>
                  <a:gd name="connsiteX31" fmla="*/ 669925 w 2692601"/>
                  <a:gd name="connsiteY31" fmla="*/ 2324100 h 2390775"/>
                  <a:gd name="connsiteX32" fmla="*/ 723900 w 2692601"/>
                  <a:gd name="connsiteY32" fmla="*/ 2368550 h 2390775"/>
                  <a:gd name="connsiteX33" fmla="*/ 749300 w 2692601"/>
                  <a:gd name="connsiteY33" fmla="*/ 2333625 h 2390775"/>
                  <a:gd name="connsiteX34" fmla="*/ 765175 w 2692601"/>
                  <a:gd name="connsiteY34" fmla="*/ 2317750 h 2390775"/>
                  <a:gd name="connsiteX35" fmla="*/ 844550 w 2692601"/>
                  <a:gd name="connsiteY35" fmla="*/ 2251075 h 2390775"/>
                  <a:gd name="connsiteX36" fmla="*/ 923925 w 2692601"/>
                  <a:gd name="connsiteY36" fmla="*/ 2171700 h 2390775"/>
                  <a:gd name="connsiteX37" fmla="*/ 993775 w 2692601"/>
                  <a:gd name="connsiteY37" fmla="*/ 2111375 h 2390775"/>
                  <a:gd name="connsiteX38" fmla="*/ 1012825 w 2692601"/>
                  <a:gd name="connsiteY38" fmla="*/ 2085975 h 2390775"/>
                  <a:gd name="connsiteX39" fmla="*/ 981075 w 2692601"/>
                  <a:gd name="connsiteY39" fmla="*/ 2019300 h 2390775"/>
                  <a:gd name="connsiteX40" fmla="*/ 958850 w 2692601"/>
                  <a:gd name="connsiteY40" fmla="*/ 1949450 h 2390775"/>
                  <a:gd name="connsiteX41" fmla="*/ 908050 w 2692601"/>
                  <a:gd name="connsiteY41" fmla="*/ 1860550 h 2390775"/>
                  <a:gd name="connsiteX42" fmla="*/ 815975 w 2692601"/>
                  <a:gd name="connsiteY42" fmla="*/ 1860550 h 2390775"/>
                  <a:gd name="connsiteX43" fmla="*/ 736600 w 2692601"/>
                  <a:gd name="connsiteY43" fmla="*/ 1778000 h 2390775"/>
                  <a:gd name="connsiteX44" fmla="*/ 676275 w 2692601"/>
                  <a:gd name="connsiteY44" fmla="*/ 1717675 h 2390775"/>
                  <a:gd name="connsiteX45" fmla="*/ 558800 w 2692601"/>
                  <a:gd name="connsiteY45" fmla="*/ 1517650 h 2390775"/>
                  <a:gd name="connsiteX46" fmla="*/ 434975 w 2692601"/>
                  <a:gd name="connsiteY46" fmla="*/ 1311275 h 2390775"/>
                  <a:gd name="connsiteX47" fmla="*/ 396875 w 2692601"/>
                  <a:gd name="connsiteY47" fmla="*/ 1206500 h 2390775"/>
                  <a:gd name="connsiteX48" fmla="*/ 381000 w 2692601"/>
                  <a:gd name="connsiteY48" fmla="*/ 1006475 h 2390775"/>
                  <a:gd name="connsiteX49" fmla="*/ 355600 w 2692601"/>
                  <a:gd name="connsiteY49" fmla="*/ 955675 h 2390775"/>
                  <a:gd name="connsiteX50" fmla="*/ 365125 w 2692601"/>
                  <a:gd name="connsiteY50" fmla="*/ 889000 h 2390775"/>
                  <a:gd name="connsiteX51" fmla="*/ 365125 w 2692601"/>
                  <a:gd name="connsiteY51" fmla="*/ 615950 h 2390775"/>
                  <a:gd name="connsiteX52" fmla="*/ 450850 w 2692601"/>
                  <a:gd name="connsiteY52" fmla="*/ 396875 h 2390775"/>
                  <a:gd name="connsiteX53" fmla="*/ 514350 w 2692601"/>
                  <a:gd name="connsiteY53" fmla="*/ 371475 h 2390775"/>
                  <a:gd name="connsiteX54" fmla="*/ 609600 w 2692601"/>
                  <a:gd name="connsiteY54" fmla="*/ 371475 h 2390775"/>
                  <a:gd name="connsiteX55" fmla="*/ 698500 w 2692601"/>
                  <a:gd name="connsiteY55" fmla="*/ 288925 h 2390775"/>
                  <a:gd name="connsiteX56" fmla="*/ 688975 w 2692601"/>
                  <a:gd name="connsiteY56" fmla="*/ 225425 h 2390775"/>
                  <a:gd name="connsiteX57" fmla="*/ 733425 w 2692601"/>
                  <a:gd name="connsiteY57" fmla="*/ 234950 h 2390775"/>
                  <a:gd name="connsiteX58" fmla="*/ 796925 w 2692601"/>
                  <a:gd name="connsiteY58" fmla="*/ 327025 h 2390775"/>
                  <a:gd name="connsiteX59" fmla="*/ 854075 w 2692601"/>
                  <a:gd name="connsiteY59" fmla="*/ 327025 h 2390775"/>
                  <a:gd name="connsiteX60" fmla="*/ 958850 w 2692601"/>
                  <a:gd name="connsiteY60" fmla="*/ 406400 h 2390775"/>
                  <a:gd name="connsiteX61" fmla="*/ 984250 w 2692601"/>
                  <a:gd name="connsiteY61" fmla="*/ 523875 h 2390775"/>
                  <a:gd name="connsiteX62" fmla="*/ 1063625 w 2692601"/>
                  <a:gd name="connsiteY62" fmla="*/ 682625 h 2390775"/>
                  <a:gd name="connsiteX63" fmla="*/ 1162050 w 2692601"/>
                  <a:gd name="connsiteY63" fmla="*/ 771525 h 2390775"/>
                  <a:gd name="connsiteX64" fmla="*/ 1238250 w 2692601"/>
                  <a:gd name="connsiteY64" fmla="*/ 990600 h 2390775"/>
                  <a:gd name="connsiteX65" fmla="*/ 1235075 w 2692601"/>
                  <a:gd name="connsiteY65" fmla="*/ 1130300 h 2390775"/>
                  <a:gd name="connsiteX66" fmla="*/ 1273175 w 2692601"/>
                  <a:gd name="connsiteY66" fmla="*/ 1333500 h 2390775"/>
                  <a:gd name="connsiteX67" fmla="*/ 1358900 w 2692601"/>
                  <a:gd name="connsiteY67" fmla="*/ 1441450 h 2390775"/>
                  <a:gd name="connsiteX68" fmla="*/ 1416050 w 2692601"/>
                  <a:gd name="connsiteY68" fmla="*/ 1473200 h 2390775"/>
                  <a:gd name="connsiteX69" fmla="*/ 1457325 w 2692601"/>
                  <a:gd name="connsiteY69" fmla="*/ 1466850 h 2390775"/>
                  <a:gd name="connsiteX70" fmla="*/ 1406525 w 2692601"/>
                  <a:gd name="connsiteY70" fmla="*/ 1409700 h 2390775"/>
                  <a:gd name="connsiteX71" fmla="*/ 1371600 w 2692601"/>
                  <a:gd name="connsiteY71" fmla="*/ 1266825 h 2390775"/>
                  <a:gd name="connsiteX72" fmla="*/ 1457325 w 2692601"/>
                  <a:gd name="connsiteY72" fmla="*/ 1355725 h 2390775"/>
                  <a:gd name="connsiteX73" fmla="*/ 1492250 w 2692601"/>
                  <a:gd name="connsiteY73" fmla="*/ 1457325 h 2390775"/>
                  <a:gd name="connsiteX74" fmla="*/ 1539875 w 2692601"/>
                  <a:gd name="connsiteY74" fmla="*/ 1546225 h 2390775"/>
                  <a:gd name="connsiteX75" fmla="*/ 1536700 w 2692601"/>
                  <a:gd name="connsiteY75" fmla="*/ 1647825 h 2390775"/>
                  <a:gd name="connsiteX76" fmla="*/ 1533525 w 2692601"/>
                  <a:gd name="connsiteY76" fmla="*/ 1739900 h 2390775"/>
                  <a:gd name="connsiteX77" fmla="*/ 1597025 w 2692601"/>
                  <a:gd name="connsiteY77" fmla="*/ 1797050 h 2390775"/>
                  <a:gd name="connsiteX78" fmla="*/ 1654175 w 2692601"/>
                  <a:gd name="connsiteY78" fmla="*/ 1876425 h 2390775"/>
                  <a:gd name="connsiteX79" fmla="*/ 1689100 w 2692601"/>
                  <a:gd name="connsiteY79" fmla="*/ 1971675 h 2390775"/>
                  <a:gd name="connsiteX80" fmla="*/ 1698625 w 2692601"/>
                  <a:gd name="connsiteY80" fmla="*/ 2082800 h 2390775"/>
                  <a:gd name="connsiteX81" fmla="*/ 1663700 w 2692601"/>
                  <a:gd name="connsiteY81" fmla="*/ 2171700 h 2390775"/>
                  <a:gd name="connsiteX82" fmla="*/ 1663700 w 2692601"/>
                  <a:gd name="connsiteY82" fmla="*/ 2251075 h 2390775"/>
                  <a:gd name="connsiteX83" fmla="*/ 1587500 w 2692601"/>
                  <a:gd name="connsiteY83" fmla="*/ 2305050 h 2390775"/>
                  <a:gd name="connsiteX84" fmla="*/ 1479550 w 2692601"/>
                  <a:gd name="connsiteY84" fmla="*/ 2298700 h 2390775"/>
                  <a:gd name="connsiteX85" fmla="*/ 1527175 w 2692601"/>
                  <a:gd name="connsiteY85" fmla="*/ 2339975 h 2390775"/>
                  <a:gd name="connsiteX86" fmla="*/ 1628775 w 2692601"/>
                  <a:gd name="connsiteY86" fmla="*/ 2365375 h 2390775"/>
                  <a:gd name="connsiteX87" fmla="*/ 1749425 w 2692601"/>
                  <a:gd name="connsiteY87" fmla="*/ 2295525 h 2390775"/>
                  <a:gd name="connsiteX88" fmla="*/ 1781175 w 2692601"/>
                  <a:gd name="connsiteY88" fmla="*/ 2228850 h 2390775"/>
                  <a:gd name="connsiteX89" fmla="*/ 1765300 w 2692601"/>
                  <a:gd name="connsiteY89" fmla="*/ 2324100 h 2390775"/>
                  <a:gd name="connsiteX90" fmla="*/ 1758950 w 2692601"/>
                  <a:gd name="connsiteY90" fmla="*/ 2339975 h 2390775"/>
                  <a:gd name="connsiteX91" fmla="*/ 1711325 w 2692601"/>
                  <a:gd name="connsiteY91" fmla="*/ 2390775 h 2390775"/>
                  <a:gd name="connsiteX92" fmla="*/ 1778000 w 2692601"/>
                  <a:gd name="connsiteY92" fmla="*/ 2362200 h 2390775"/>
                  <a:gd name="connsiteX93" fmla="*/ 1828800 w 2692601"/>
                  <a:gd name="connsiteY93" fmla="*/ 2317750 h 2390775"/>
                  <a:gd name="connsiteX94" fmla="*/ 1885950 w 2692601"/>
                  <a:gd name="connsiteY94" fmla="*/ 2324100 h 2390775"/>
                  <a:gd name="connsiteX95" fmla="*/ 1974850 w 2692601"/>
                  <a:gd name="connsiteY95" fmla="*/ 2311400 h 2390775"/>
                  <a:gd name="connsiteX96" fmla="*/ 2060575 w 2692601"/>
                  <a:gd name="connsiteY96" fmla="*/ 2225675 h 2390775"/>
                  <a:gd name="connsiteX97" fmla="*/ 1990725 w 2692601"/>
                  <a:gd name="connsiteY97" fmla="*/ 2251075 h 2390775"/>
                  <a:gd name="connsiteX98" fmla="*/ 1943100 w 2692601"/>
                  <a:gd name="connsiteY98" fmla="*/ 2263775 h 2390775"/>
                  <a:gd name="connsiteX99" fmla="*/ 1920875 w 2692601"/>
                  <a:gd name="connsiteY99" fmla="*/ 2238375 h 2390775"/>
                  <a:gd name="connsiteX100" fmla="*/ 1968500 w 2692601"/>
                  <a:gd name="connsiteY100" fmla="*/ 2098675 h 2390775"/>
                  <a:gd name="connsiteX101" fmla="*/ 1993900 w 2692601"/>
                  <a:gd name="connsiteY101" fmla="*/ 1981200 h 2390775"/>
                  <a:gd name="connsiteX102" fmla="*/ 2073275 w 2692601"/>
                  <a:gd name="connsiteY102" fmla="*/ 1914525 h 2390775"/>
                  <a:gd name="connsiteX103" fmla="*/ 2133600 w 2692601"/>
                  <a:gd name="connsiteY103" fmla="*/ 1790700 h 2390775"/>
                  <a:gd name="connsiteX104" fmla="*/ 2187575 w 2692601"/>
                  <a:gd name="connsiteY104" fmla="*/ 1708150 h 2390775"/>
                  <a:gd name="connsiteX105" fmla="*/ 2289175 w 2692601"/>
                  <a:gd name="connsiteY105" fmla="*/ 1695450 h 2390775"/>
                  <a:gd name="connsiteX106" fmla="*/ 2416175 w 2692601"/>
                  <a:gd name="connsiteY106" fmla="*/ 1755775 h 2390775"/>
                  <a:gd name="connsiteX107" fmla="*/ 2540000 w 2692601"/>
                  <a:gd name="connsiteY107" fmla="*/ 1841500 h 2390775"/>
                  <a:gd name="connsiteX108" fmla="*/ 2622550 w 2692601"/>
                  <a:gd name="connsiteY108" fmla="*/ 1870075 h 2390775"/>
                  <a:gd name="connsiteX109" fmla="*/ 2673350 w 2692601"/>
                  <a:gd name="connsiteY109" fmla="*/ 1854200 h 2390775"/>
                  <a:gd name="connsiteX110" fmla="*/ 2692400 w 2692601"/>
                  <a:gd name="connsiteY110" fmla="*/ 1752600 h 2390775"/>
                  <a:gd name="connsiteX111" fmla="*/ 2673350 w 2692601"/>
                  <a:gd name="connsiteY111" fmla="*/ 1581150 h 2390775"/>
                  <a:gd name="connsiteX112" fmla="*/ 2638425 w 2692601"/>
                  <a:gd name="connsiteY112" fmla="*/ 1539875 h 2390775"/>
                  <a:gd name="connsiteX113" fmla="*/ 2657475 w 2692601"/>
                  <a:gd name="connsiteY113" fmla="*/ 1619250 h 2390775"/>
                  <a:gd name="connsiteX114" fmla="*/ 2651125 w 2692601"/>
                  <a:gd name="connsiteY114" fmla="*/ 1736725 h 2390775"/>
                  <a:gd name="connsiteX115" fmla="*/ 2638425 w 2692601"/>
                  <a:gd name="connsiteY115" fmla="*/ 1781175 h 2390775"/>
                  <a:gd name="connsiteX116" fmla="*/ 2600325 w 2692601"/>
                  <a:gd name="connsiteY116" fmla="*/ 1781175 h 2390775"/>
                  <a:gd name="connsiteX117" fmla="*/ 2546350 w 2692601"/>
                  <a:gd name="connsiteY117" fmla="*/ 1749425 h 2390775"/>
                  <a:gd name="connsiteX118" fmla="*/ 2606675 w 2692601"/>
                  <a:gd name="connsiteY118" fmla="*/ 1752600 h 2390775"/>
                  <a:gd name="connsiteX119" fmla="*/ 2638425 w 2692601"/>
                  <a:gd name="connsiteY119" fmla="*/ 1711325 h 2390775"/>
                  <a:gd name="connsiteX120" fmla="*/ 2628900 w 2692601"/>
                  <a:gd name="connsiteY120" fmla="*/ 1704975 h 2390775"/>
                  <a:gd name="connsiteX121" fmla="*/ 2590800 w 2692601"/>
                  <a:gd name="connsiteY121" fmla="*/ 1733550 h 2390775"/>
                  <a:gd name="connsiteX122" fmla="*/ 2549525 w 2692601"/>
                  <a:gd name="connsiteY122" fmla="*/ 1733550 h 2390775"/>
                  <a:gd name="connsiteX123" fmla="*/ 2498725 w 2692601"/>
                  <a:gd name="connsiteY123" fmla="*/ 1698625 h 2390775"/>
                  <a:gd name="connsiteX124" fmla="*/ 2444750 w 2692601"/>
                  <a:gd name="connsiteY124" fmla="*/ 1625600 h 2390775"/>
                  <a:gd name="connsiteX125" fmla="*/ 2339975 w 2692601"/>
                  <a:gd name="connsiteY125" fmla="*/ 1590675 h 2390775"/>
                  <a:gd name="connsiteX126" fmla="*/ 2308225 w 2692601"/>
                  <a:gd name="connsiteY126" fmla="*/ 1524000 h 2390775"/>
                  <a:gd name="connsiteX127" fmla="*/ 2298700 w 2692601"/>
                  <a:gd name="connsiteY127" fmla="*/ 1476375 h 2390775"/>
                  <a:gd name="connsiteX128" fmla="*/ 2200275 w 2692601"/>
                  <a:gd name="connsiteY128" fmla="*/ 1425575 h 2390775"/>
                  <a:gd name="connsiteX129" fmla="*/ 2085975 w 2692601"/>
                  <a:gd name="connsiteY129" fmla="*/ 1270000 h 2390775"/>
                  <a:gd name="connsiteX130" fmla="*/ 1949450 w 2692601"/>
                  <a:gd name="connsiteY130" fmla="*/ 1041400 h 2390775"/>
                  <a:gd name="connsiteX131" fmla="*/ 1809750 w 2692601"/>
                  <a:gd name="connsiteY131" fmla="*/ 787400 h 2390775"/>
                  <a:gd name="connsiteX132" fmla="*/ 1793875 w 2692601"/>
                  <a:gd name="connsiteY132" fmla="*/ 688975 h 2390775"/>
                  <a:gd name="connsiteX133" fmla="*/ 1724025 w 2692601"/>
                  <a:gd name="connsiteY133" fmla="*/ 590550 h 2390775"/>
                  <a:gd name="connsiteX134" fmla="*/ 1682750 w 2692601"/>
                  <a:gd name="connsiteY134" fmla="*/ 504825 h 2390775"/>
                  <a:gd name="connsiteX135" fmla="*/ 1651000 w 2692601"/>
                  <a:gd name="connsiteY135" fmla="*/ 485775 h 2390775"/>
                  <a:gd name="connsiteX136" fmla="*/ 1663700 w 2692601"/>
                  <a:gd name="connsiteY136" fmla="*/ 454025 h 2390775"/>
                  <a:gd name="connsiteX137" fmla="*/ 1676400 w 2692601"/>
                  <a:gd name="connsiteY137" fmla="*/ 434975 h 2390775"/>
                  <a:gd name="connsiteX138" fmla="*/ 1657350 w 2692601"/>
                  <a:gd name="connsiteY138" fmla="*/ 390525 h 2390775"/>
                  <a:gd name="connsiteX139" fmla="*/ 1606550 w 2692601"/>
                  <a:gd name="connsiteY139" fmla="*/ 355600 h 2390775"/>
                  <a:gd name="connsiteX140" fmla="*/ 1555750 w 2692601"/>
                  <a:gd name="connsiteY140" fmla="*/ 266700 h 2390775"/>
                  <a:gd name="connsiteX141" fmla="*/ 1514475 w 2692601"/>
                  <a:gd name="connsiteY141" fmla="*/ 193675 h 2390775"/>
                  <a:gd name="connsiteX142" fmla="*/ 1425575 w 2692601"/>
                  <a:gd name="connsiteY142" fmla="*/ 107950 h 2390775"/>
                  <a:gd name="connsiteX143" fmla="*/ 1371600 w 2692601"/>
                  <a:gd name="connsiteY143" fmla="*/ 88900 h 2390775"/>
                  <a:gd name="connsiteX144" fmla="*/ 1323975 w 2692601"/>
                  <a:gd name="connsiteY144" fmla="*/ 50800 h 2390775"/>
                  <a:gd name="connsiteX145" fmla="*/ 1171575 w 2692601"/>
                  <a:gd name="connsiteY145" fmla="*/ 0 h 2390775"/>
                  <a:gd name="connsiteX146" fmla="*/ 892175 w 2692601"/>
                  <a:gd name="connsiteY146" fmla="*/ 22225 h 2390775"/>
                  <a:gd name="connsiteX147" fmla="*/ 752475 w 2692601"/>
                  <a:gd name="connsiteY147" fmla="*/ 15875 h 2390775"/>
                  <a:gd name="connsiteX148" fmla="*/ 660400 w 2692601"/>
                  <a:gd name="connsiteY148" fmla="*/ 25400 h 2390775"/>
                  <a:gd name="connsiteX149" fmla="*/ 561975 w 2692601"/>
                  <a:gd name="connsiteY149" fmla="*/ 73025 h 2390775"/>
                  <a:gd name="connsiteX150" fmla="*/ 485775 w 2692601"/>
                  <a:gd name="connsiteY150" fmla="*/ 123825 h 2390775"/>
                  <a:gd name="connsiteX151" fmla="*/ 409575 w 2692601"/>
                  <a:gd name="connsiteY151" fmla="*/ 161925 h 2390775"/>
                  <a:gd name="connsiteX152" fmla="*/ 374650 w 2692601"/>
                  <a:gd name="connsiteY152" fmla="*/ 225425 h 2390775"/>
                  <a:gd name="connsiteX153" fmla="*/ 368300 w 2692601"/>
                  <a:gd name="connsiteY153" fmla="*/ 273050 h 2390775"/>
                  <a:gd name="connsiteX154" fmla="*/ 292100 w 2692601"/>
                  <a:gd name="connsiteY154" fmla="*/ 346075 h 2390775"/>
                  <a:gd name="connsiteX155" fmla="*/ 206375 w 2692601"/>
                  <a:gd name="connsiteY155" fmla="*/ 469900 h 2390775"/>
                  <a:gd name="connsiteX156" fmla="*/ 133350 w 2692601"/>
                  <a:gd name="connsiteY156" fmla="*/ 641350 h 2390775"/>
                  <a:gd name="connsiteX157" fmla="*/ 76200 w 2692601"/>
                  <a:gd name="connsiteY157" fmla="*/ 809625 h 2390775"/>
                  <a:gd name="connsiteX158" fmla="*/ 25400 w 2692601"/>
                  <a:gd name="connsiteY158" fmla="*/ 974725 h 2390775"/>
                  <a:gd name="connsiteX159" fmla="*/ 0 w 2692601"/>
                  <a:gd name="connsiteY159" fmla="*/ 1114425 h 2390775"/>
                  <a:gd name="connsiteX160" fmla="*/ 15875 w 2692601"/>
                  <a:gd name="connsiteY160" fmla="*/ 1273175 h 2390775"/>
                  <a:gd name="connsiteX161" fmla="*/ 15875 w 2692601"/>
                  <a:gd name="connsiteY161" fmla="*/ 1270000 h 2390775"/>
                  <a:gd name="connsiteX162" fmla="*/ 19050 w 2692601"/>
                  <a:gd name="connsiteY162" fmla="*/ 1149350 h 2390775"/>
                  <a:gd name="connsiteX163" fmla="*/ 53975 w 2692601"/>
                  <a:gd name="connsiteY163" fmla="*/ 1085850 h 2390775"/>
                  <a:gd name="connsiteX164" fmla="*/ 47625 w 2692601"/>
                  <a:gd name="connsiteY164" fmla="*/ 1225550 h 2390775"/>
                  <a:gd name="connsiteX165" fmla="*/ 44450 w 2692601"/>
                  <a:gd name="connsiteY165" fmla="*/ 1304925 h 2390775"/>
                  <a:gd name="connsiteX166" fmla="*/ 44450 w 2692601"/>
                  <a:gd name="connsiteY166" fmla="*/ 1393825 h 2390775"/>
                  <a:gd name="connsiteX167" fmla="*/ 73025 w 2692601"/>
                  <a:gd name="connsiteY167" fmla="*/ 1457325 h 2390775"/>
                  <a:gd name="connsiteX168" fmla="*/ 114300 w 2692601"/>
                  <a:gd name="connsiteY168" fmla="*/ 1549400 h 2390775"/>
                  <a:gd name="connsiteX169" fmla="*/ 165100 w 2692601"/>
                  <a:gd name="connsiteY169" fmla="*/ 1574800 h 2390775"/>
                  <a:gd name="connsiteX0" fmla="*/ 165100 w 2692601"/>
                  <a:gd name="connsiteY0" fmla="*/ 1609725 h 2425700"/>
                  <a:gd name="connsiteX1" fmla="*/ 114300 w 2692601"/>
                  <a:gd name="connsiteY1" fmla="*/ 1511300 h 2425700"/>
                  <a:gd name="connsiteX2" fmla="*/ 92075 w 2692601"/>
                  <a:gd name="connsiteY2" fmla="*/ 1346200 h 2425700"/>
                  <a:gd name="connsiteX3" fmla="*/ 107950 w 2692601"/>
                  <a:gd name="connsiteY3" fmla="*/ 1203325 h 2425700"/>
                  <a:gd name="connsiteX4" fmla="*/ 120650 w 2692601"/>
                  <a:gd name="connsiteY4" fmla="*/ 1047750 h 2425700"/>
                  <a:gd name="connsiteX5" fmla="*/ 155575 w 2692601"/>
                  <a:gd name="connsiteY5" fmla="*/ 920750 h 2425700"/>
                  <a:gd name="connsiteX6" fmla="*/ 177800 w 2692601"/>
                  <a:gd name="connsiteY6" fmla="*/ 835025 h 2425700"/>
                  <a:gd name="connsiteX7" fmla="*/ 209550 w 2692601"/>
                  <a:gd name="connsiteY7" fmla="*/ 793750 h 2425700"/>
                  <a:gd name="connsiteX8" fmla="*/ 209550 w 2692601"/>
                  <a:gd name="connsiteY8" fmla="*/ 835025 h 2425700"/>
                  <a:gd name="connsiteX9" fmla="*/ 215900 w 2692601"/>
                  <a:gd name="connsiteY9" fmla="*/ 869950 h 2425700"/>
                  <a:gd name="connsiteX10" fmla="*/ 219075 w 2692601"/>
                  <a:gd name="connsiteY10" fmla="*/ 955675 h 2425700"/>
                  <a:gd name="connsiteX11" fmla="*/ 196850 w 2692601"/>
                  <a:gd name="connsiteY11" fmla="*/ 1031875 h 2425700"/>
                  <a:gd name="connsiteX12" fmla="*/ 187325 w 2692601"/>
                  <a:gd name="connsiteY12" fmla="*/ 1120775 h 2425700"/>
                  <a:gd name="connsiteX13" fmla="*/ 190500 w 2692601"/>
                  <a:gd name="connsiteY13" fmla="*/ 1282700 h 2425700"/>
                  <a:gd name="connsiteX14" fmla="*/ 187325 w 2692601"/>
                  <a:gd name="connsiteY14" fmla="*/ 1390650 h 2425700"/>
                  <a:gd name="connsiteX15" fmla="*/ 177800 w 2692601"/>
                  <a:gd name="connsiteY15" fmla="*/ 1470025 h 2425700"/>
                  <a:gd name="connsiteX16" fmla="*/ 193675 w 2692601"/>
                  <a:gd name="connsiteY16" fmla="*/ 1514475 h 2425700"/>
                  <a:gd name="connsiteX17" fmla="*/ 212725 w 2692601"/>
                  <a:gd name="connsiteY17" fmla="*/ 1555750 h 2425700"/>
                  <a:gd name="connsiteX18" fmla="*/ 238125 w 2692601"/>
                  <a:gd name="connsiteY18" fmla="*/ 1657350 h 2425700"/>
                  <a:gd name="connsiteX19" fmla="*/ 247650 w 2692601"/>
                  <a:gd name="connsiteY19" fmla="*/ 1736725 h 2425700"/>
                  <a:gd name="connsiteX20" fmla="*/ 285750 w 2692601"/>
                  <a:gd name="connsiteY20" fmla="*/ 1831975 h 2425700"/>
                  <a:gd name="connsiteX21" fmla="*/ 336550 w 2692601"/>
                  <a:gd name="connsiteY21" fmla="*/ 1955800 h 2425700"/>
                  <a:gd name="connsiteX22" fmla="*/ 415925 w 2692601"/>
                  <a:gd name="connsiteY22" fmla="*/ 2085975 h 2425700"/>
                  <a:gd name="connsiteX23" fmla="*/ 479425 w 2692601"/>
                  <a:gd name="connsiteY23" fmla="*/ 2136775 h 2425700"/>
                  <a:gd name="connsiteX24" fmla="*/ 514350 w 2692601"/>
                  <a:gd name="connsiteY24" fmla="*/ 2136775 h 2425700"/>
                  <a:gd name="connsiteX25" fmla="*/ 574675 w 2692601"/>
                  <a:gd name="connsiteY25" fmla="*/ 2143125 h 2425700"/>
                  <a:gd name="connsiteX26" fmla="*/ 603250 w 2692601"/>
                  <a:gd name="connsiteY26" fmla="*/ 2168525 h 2425700"/>
                  <a:gd name="connsiteX27" fmla="*/ 647700 w 2692601"/>
                  <a:gd name="connsiteY27" fmla="*/ 2171700 h 2425700"/>
                  <a:gd name="connsiteX28" fmla="*/ 660400 w 2692601"/>
                  <a:gd name="connsiteY28" fmla="*/ 2206625 h 2425700"/>
                  <a:gd name="connsiteX29" fmla="*/ 631825 w 2692601"/>
                  <a:gd name="connsiteY29" fmla="*/ 2251075 h 2425700"/>
                  <a:gd name="connsiteX30" fmla="*/ 635000 w 2692601"/>
                  <a:gd name="connsiteY30" fmla="*/ 2295525 h 2425700"/>
                  <a:gd name="connsiteX31" fmla="*/ 669925 w 2692601"/>
                  <a:gd name="connsiteY31" fmla="*/ 2359025 h 2425700"/>
                  <a:gd name="connsiteX32" fmla="*/ 723900 w 2692601"/>
                  <a:gd name="connsiteY32" fmla="*/ 2403475 h 2425700"/>
                  <a:gd name="connsiteX33" fmla="*/ 749300 w 2692601"/>
                  <a:gd name="connsiteY33" fmla="*/ 2368550 h 2425700"/>
                  <a:gd name="connsiteX34" fmla="*/ 765175 w 2692601"/>
                  <a:gd name="connsiteY34" fmla="*/ 2352675 h 2425700"/>
                  <a:gd name="connsiteX35" fmla="*/ 844550 w 2692601"/>
                  <a:gd name="connsiteY35" fmla="*/ 2286000 h 2425700"/>
                  <a:gd name="connsiteX36" fmla="*/ 923925 w 2692601"/>
                  <a:gd name="connsiteY36" fmla="*/ 2206625 h 2425700"/>
                  <a:gd name="connsiteX37" fmla="*/ 993775 w 2692601"/>
                  <a:gd name="connsiteY37" fmla="*/ 2146300 h 2425700"/>
                  <a:gd name="connsiteX38" fmla="*/ 1012825 w 2692601"/>
                  <a:gd name="connsiteY38" fmla="*/ 2120900 h 2425700"/>
                  <a:gd name="connsiteX39" fmla="*/ 981075 w 2692601"/>
                  <a:gd name="connsiteY39" fmla="*/ 2054225 h 2425700"/>
                  <a:gd name="connsiteX40" fmla="*/ 958850 w 2692601"/>
                  <a:gd name="connsiteY40" fmla="*/ 1984375 h 2425700"/>
                  <a:gd name="connsiteX41" fmla="*/ 908050 w 2692601"/>
                  <a:gd name="connsiteY41" fmla="*/ 1895475 h 2425700"/>
                  <a:gd name="connsiteX42" fmla="*/ 815975 w 2692601"/>
                  <a:gd name="connsiteY42" fmla="*/ 1895475 h 2425700"/>
                  <a:gd name="connsiteX43" fmla="*/ 736600 w 2692601"/>
                  <a:gd name="connsiteY43" fmla="*/ 1812925 h 2425700"/>
                  <a:gd name="connsiteX44" fmla="*/ 676275 w 2692601"/>
                  <a:gd name="connsiteY44" fmla="*/ 1752600 h 2425700"/>
                  <a:gd name="connsiteX45" fmla="*/ 558800 w 2692601"/>
                  <a:gd name="connsiteY45" fmla="*/ 1552575 h 2425700"/>
                  <a:gd name="connsiteX46" fmla="*/ 434975 w 2692601"/>
                  <a:gd name="connsiteY46" fmla="*/ 1346200 h 2425700"/>
                  <a:gd name="connsiteX47" fmla="*/ 396875 w 2692601"/>
                  <a:gd name="connsiteY47" fmla="*/ 1241425 h 2425700"/>
                  <a:gd name="connsiteX48" fmla="*/ 381000 w 2692601"/>
                  <a:gd name="connsiteY48" fmla="*/ 1041400 h 2425700"/>
                  <a:gd name="connsiteX49" fmla="*/ 355600 w 2692601"/>
                  <a:gd name="connsiteY49" fmla="*/ 990600 h 2425700"/>
                  <a:gd name="connsiteX50" fmla="*/ 365125 w 2692601"/>
                  <a:gd name="connsiteY50" fmla="*/ 923925 h 2425700"/>
                  <a:gd name="connsiteX51" fmla="*/ 365125 w 2692601"/>
                  <a:gd name="connsiteY51" fmla="*/ 650875 h 2425700"/>
                  <a:gd name="connsiteX52" fmla="*/ 450850 w 2692601"/>
                  <a:gd name="connsiteY52" fmla="*/ 431800 h 2425700"/>
                  <a:gd name="connsiteX53" fmla="*/ 514350 w 2692601"/>
                  <a:gd name="connsiteY53" fmla="*/ 406400 h 2425700"/>
                  <a:gd name="connsiteX54" fmla="*/ 609600 w 2692601"/>
                  <a:gd name="connsiteY54" fmla="*/ 406400 h 2425700"/>
                  <a:gd name="connsiteX55" fmla="*/ 698500 w 2692601"/>
                  <a:gd name="connsiteY55" fmla="*/ 323850 h 2425700"/>
                  <a:gd name="connsiteX56" fmla="*/ 688975 w 2692601"/>
                  <a:gd name="connsiteY56" fmla="*/ 260350 h 2425700"/>
                  <a:gd name="connsiteX57" fmla="*/ 733425 w 2692601"/>
                  <a:gd name="connsiteY57" fmla="*/ 269875 h 2425700"/>
                  <a:gd name="connsiteX58" fmla="*/ 796925 w 2692601"/>
                  <a:gd name="connsiteY58" fmla="*/ 361950 h 2425700"/>
                  <a:gd name="connsiteX59" fmla="*/ 854075 w 2692601"/>
                  <a:gd name="connsiteY59" fmla="*/ 361950 h 2425700"/>
                  <a:gd name="connsiteX60" fmla="*/ 958850 w 2692601"/>
                  <a:gd name="connsiteY60" fmla="*/ 441325 h 2425700"/>
                  <a:gd name="connsiteX61" fmla="*/ 984250 w 2692601"/>
                  <a:gd name="connsiteY61" fmla="*/ 558800 h 2425700"/>
                  <a:gd name="connsiteX62" fmla="*/ 1063625 w 2692601"/>
                  <a:gd name="connsiteY62" fmla="*/ 717550 h 2425700"/>
                  <a:gd name="connsiteX63" fmla="*/ 1162050 w 2692601"/>
                  <a:gd name="connsiteY63" fmla="*/ 806450 h 2425700"/>
                  <a:gd name="connsiteX64" fmla="*/ 1238250 w 2692601"/>
                  <a:gd name="connsiteY64" fmla="*/ 1025525 h 2425700"/>
                  <a:gd name="connsiteX65" fmla="*/ 1235075 w 2692601"/>
                  <a:gd name="connsiteY65" fmla="*/ 1165225 h 2425700"/>
                  <a:gd name="connsiteX66" fmla="*/ 1273175 w 2692601"/>
                  <a:gd name="connsiteY66" fmla="*/ 1368425 h 2425700"/>
                  <a:gd name="connsiteX67" fmla="*/ 1358900 w 2692601"/>
                  <a:gd name="connsiteY67" fmla="*/ 1476375 h 2425700"/>
                  <a:gd name="connsiteX68" fmla="*/ 1416050 w 2692601"/>
                  <a:gd name="connsiteY68" fmla="*/ 1508125 h 2425700"/>
                  <a:gd name="connsiteX69" fmla="*/ 1457325 w 2692601"/>
                  <a:gd name="connsiteY69" fmla="*/ 1501775 h 2425700"/>
                  <a:gd name="connsiteX70" fmla="*/ 1406525 w 2692601"/>
                  <a:gd name="connsiteY70" fmla="*/ 1444625 h 2425700"/>
                  <a:gd name="connsiteX71" fmla="*/ 1371600 w 2692601"/>
                  <a:gd name="connsiteY71" fmla="*/ 1301750 h 2425700"/>
                  <a:gd name="connsiteX72" fmla="*/ 1457325 w 2692601"/>
                  <a:gd name="connsiteY72" fmla="*/ 1390650 h 2425700"/>
                  <a:gd name="connsiteX73" fmla="*/ 1492250 w 2692601"/>
                  <a:gd name="connsiteY73" fmla="*/ 1492250 h 2425700"/>
                  <a:gd name="connsiteX74" fmla="*/ 1539875 w 2692601"/>
                  <a:gd name="connsiteY74" fmla="*/ 1581150 h 2425700"/>
                  <a:gd name="connsiteX75" fmla="*/ 1536700 w 2692601"/>
                  <a:gd name="connsiteY75" fmla="*/ 1682750 h 2425700"/>
                  <a:gd name="connsiteX76" fmla="*/ 1533525 w 2692601"/>
                  <a:gd name="connsiteY76" fmla="*/ 1774825 h 2425700"/>
                  <a:gd name="connsiteX77" fmla="*/ 1597025 w 2692601"/>
                  <a:gd name="connsiteY77" fmla="*/ 1831975 h 2425700"/>
                  <a:gd name="connsiteX78" fmla="*/ 1654175 w 2692601"/>
                  <a:gd name="connsiteY78" fmla="*/ 1911350 h 2425700"/>
                  <a:gd name="connsiteX79" fmla="*/ 1689100 w 2692601"/>
                  <a:gd name="connsiteY79" fmla="*/ 2006600 h 2425700"/>
                  <a:gd name="connsiteX80" fmla="*/ 1698625 w 2692601"/>
                  <a:gd name="connsiteY80" fmla="*/ 2117725 h 2425700"/>
                  <a:gd name="connsiteX81" fmla="*/ 1663700 w 2692601"/>
                  <a:gd name="connsiteY81" fmla="*/ 2206625 h 2425700"/>
                  <a:gd name="connsiteX82" fmla="*/ 1663700 w 2692601"/>
                  <a:gd name="connsiteY82" fmla="*/ 2286000 h 2425700"/>
                  <a:gd name="connsiteX83" fmla="*/ 1587500 w 2692601"/>
                  <a:gd name="connsiteY83" fmla="*/ 2339975 h 2425700"/>
                  <a:gd name="connsiteX84" fmla="*/ 1479550 w 2692601"/>
                  <a:gd name="connsiteY84" fmla="*/ 2333625 h 2425700"/>
                  <a:gd name="connsiteX85" fmla="*/ 1527175 w 2692601"/>
                  <a:gd name="connsiteY85" fmla="*/ 2374900 h 2425700"/>
                  <a:gd name="connsiteX86" fmla="*/ 1628775 w 2692601"/>
                  <a:gd name="connsiteY86" fmla="*/ 2400300 h 2425700"/>
                  <a:gd name="connsiteX87" fmla="*/ 1749425 w 2692601"/>
                  <a:gd name="connsiteY87" fmla="*/ 2330450 h 2425700"/>
                  <a:gd name="connsiteX88" fmla="*/ 1781175 w 2692601"/>
                  <a:gd name="connsiteY88" fmla="*/ 2263775 h 2425700"/>
                  <a:gd name="connsiteX89" fmla="*/ 1765300 w 2692601"/>
                  <a:gd name="connsiteY89" fmla="*/ 2359025 h 2425700"/>
                  <a:gd name="connsiteX90" fmla="*/ 1758950 w 2692601"/>
                  <a:gd name="connsiteY90" fmla="*/ 2374900 h 2425700"/>
                  <a:gd name="connsiteX91" fmla="*/ 1711325 w 2692601"/>
                  <a:gd name="connsiteY91" fmla="*/ 2425700 h 2425700"/>
                  <a:gd name="connsiteX92" fmla="*/ 1778000 w 2692601"/>
                  <a:gd name="connsiteY92" fmla="*/ 2397125 h 2425700"/>
                  <a:gd name="connsiteX93" fmla="*/ 1828800 w 2692601"/>
                  <a:gd name="connsiteY93" fmla="*/ 2352675 h 2425700"/>
                  <a:gd name="connsiteX94" fmla="*/ 1885950 w 2692601"/>
                  <a:gd name="connsiteY94" fmla="*/ 2359025 h 2425700"/>
                  <a:gd name="connsiteX95" fmla="*/ 1974850 w 2692601"/>
                  <a:gd name="connsiteY95" fmla="*/ 2346325 h 2425700"/>
                  <a:gd name="connsiteX96" fmla="*/ 2060575 w 2692601"/>
                  <a:gd name="connsiteY96" fmla="*/ 2260600 h 2425700"/>
                  <a:gd name="connsiteX97" fmla="*/ 1990725 w 2692601"/>
                  <a:gd name="connsiteY97" fmla="*/ 2286000 h 2425700"/>
                  <a:gd name="connsiteX98" fmla="*/ 1943100 w 2692601"/>
                  <a:gd name="connsiteY98" fmla="*/ 2298700 h 2425700"/>
                  <a:gd name="connsiteX99" fmla="*/ 1920875 w 2692601"/>
                  <a:gd name="connsiteY99" fmla="*/ 2273300 h 2425700"/>
                  <a:gd name="connsiteX100" fmla="*/ 1968500 w 2692601"/>
                  <a:gd name="connsiteY100" fmla="*/ 2133600 h 2425700"/>
                  <a:gd name="connsiteX101" fmla="*/ 1993900 w 2692601"/>
                  <a:gd name="connsiteY101" fmla="*/ 2016125 h 2425700"/>
                  <a:gd name="connsiteX102" fmla="*/ 2073275 w 2692601"/>
                  <a:gd name="connsiteY102" fmla="*/ 1949450 h 2425700"/>
                  <a:gd name="connsiteX103" fmla="*/ 2133600 w 2692601"/>
                  <a:gd name="connsiteY103" fmla="*/ 1825625 h 2425700"/>
                  <a:gd name="connsiteX104" fmla="*/ 2187575 w 2692601"/>
                  <a:gd name="connsiteY104" fmla="*/ 1743075 h 2425700"/>
                  <a:gd name="connsiteX105" fmla="*/ 2289175 w 2692601"/>
                  <a:gd name="connsiteY105" fmla="*/ 1730375 h 2425700"/>
                  <a:gd name="connsiteX106" fmla="*/ 2416175 w 2692601"/>
                  <a:gd name="connsiteY106" fmla="*/ 1790700 h 2425700"/>
                  <a:gd name="connsiteX107" fmla="*/ 2540000 w 2692601"/>
                  <a:gd name="connsiteY107" fmla="*/ 1876425 h 2425700"/>
                  <a:gd name="connsiteX108" fmla="*/ 2622550 w 2692601"/>
                  <a:gd name="connsiteY108" fmla="*/ 1905000 h 2425700"/>
                  <a:gd name="connsiteX109" fmla="*/ 2673350 w 2692601"/>
                  <a:gd name="connsiteY109" fmla="*/ 1889125 h 2425700"/>
                  <a:gd name="connsiteX110" fmla="*/ 2692400 w 2692601"/>
                  <a:gd name="connsiteY110" fmla="*/ 1787525 h 2425700"/>
                  <a:gd name="connsiteX111" fmla="*/ 2673350 w 2692601"/>
                  <a:gd name="connsiteY111" fmla="*/ 1616075 h 2425700"/>
                  <a:gd name="connsiteX112" fmla="*/ 2638425 w 2692601"/>
                  <a:gd name="connsiteY112" fmla="*/ 1574800 h 2425700"/>
                  <a:gd name="connsiteX113" fmla="*/ 2657475 w 2692601"/>
                  <a:gd name="connsiteY113" fmla="*/ 1654175 h 2425700"/>
                  <a:gd name="connsiteX114" fmla="*/ 2651125 w 2692601"/>
                  <a:gd name="connsiteY114" fmla="*/ 1771650 h 2425700"/>
                  <a:gd name="connsiteX115" fmla="*/ 2638425 w 2692601"/>
                  <a:gd name="connsiteY115" fmla="*/ 1816100 h 2425700"/>
                  <a:gd name="connsiteX116" fmla="*/ 2600325 w 2692601"/>
                  <a:gd name="connsiteY116" fmla="*/ 1816100 h 2425700"/>
                  <a:gd name="connsiteX117" fmla="*/ 2546350 w 2692601"/>
                  <a:gd name="connsiteY117" fmla="*/ 1784350 h 2425700"/>
                  <a:gd name="connsiteX118" fmla="*/ 2606675 w 2692601"/>
                  <a:gd name="connsiteY118" fmla="*/ 1787525 h 2425700"/>
                  <a:gd name="connsiteX119" fmla="*/ 2638425 w 2692601"/>
                  <a:gd name="connsiteY119" fmla="*/ 1746250 h 2425700"/>
                  <a:gd name="connsiteX120" fmla="*/ 2628900 w 2692601"/>
                  <a:gd name="connsiteY120" fmla="*/ 1739900 h 2425700"/>
                  <a:gd name="connsiteX121" fmla="*/ 2590800 w 2692601"/>
                  <a:gd name="connsiteY121" fmla="*/ 1768475 h 2425700"/>
                  <a:gd name="connsiteX122" fmla="*/ 2549525 w 2692601"/>
                  <a:gd name="connsiteY122" fmla="*/ 1768475 h 2425700"/>
                  <a:gd name="connsiteX123" fmla="*/ 2498725 w 2692601"/>
                  <a:gd name="connsiteY123" fmla="*/ 1733550 h 2425700"/>
                  <a:gd name="connsiteX124" fmla="*/ 2444750 w 2692601"/>
                  <a:gd name="connsiteY124" fmla="*/ 1660525 h 2425700"/>
                  <a:gd name="connsiteX125" fmla="*/ 2339975 w 2692601"/>
                  <a:gd name="connsiteY125" fmla="*/ 1625600 h 2425700"/>
                  <a:gd name="connsiteX126" fmla="*/ 2308225 w 2692601"/>
                  <a:gd name="connsiteY126" fmla="*/ 1558925 h 2425700"/>
                  <a:gd name="connsiteX127" fmla="*/ 2298700 w 2692601"/>
                  <a:gd name="connsiteY127" fmla="*/ 1511300 h 2425700"/>
                  <a:gd name="connsiteX128" fmla="*/ 2200275 w 2692601"/>
                  <a:gd name="connsiteY128" fmla="*/ 1460500 h 2425700"/>
                  <a:gd name="connsiteX129" fmla="*/ 2085975 w 2692601"/>
                  <a:gd name="connsiteY129" fmla="*/ 1304925 h 2425700"/>
                  <a:gd name="connsiteX130" fmla="*/ 1949450 w 2692601"/>
                  <a:gd name="connsiteY130" fmla="*/ 1076325 h 2425700"/>
                  <a:gd name="connsiteX131" fmla="*/ 1809750 w 2692601"/>
                  <a:gd name="connsiteY131" fmla="*/ 822325 h 2425700"/>
                  <a:gd name="connsiteX132" fmla="*/ 1793875 w 2692601"/>
                  <a:gd name="connsiteY132" fmla="*/ 723900 h 2425700"/>
                  <a:gd name="connsiteX133" fmla="*/ 1724025 w 2692601"/>
                  <a:gd name="connsiteY133" fmla="*/ 625475 h 2425700"/>
                  <a:gd name="connsiteX134" fmla="*/ 1682750 w 2692601"/>
                  <a:gd name="connsiteY134" fmla="*/ 539750 h 2425700"/>
                  <a:gd name="connsiteX135" fmla="*/ 1651000 w 2692601"/>
                  <a:gd name="connsiteY135" fmla="*/ 520700 h 2425700"/>
                  <a:gd name="connsiteX136" fmla="*/ 1663700 w 2692601"/>
                  <a:gd name="connsiteY136" fmla="*/ 488950 h 2425700"/>
                  <a:gd name="connsiteX137" fmla="*/ 1676400 w 2692601"/>
                  <a:gd name="connsiteY137" fmla="*/ 469900 h 2425700"/>
                  <a:gd name="connsiteX138" fmla="*/ 1657350 w 2692601"/>
                  <a:gd name="connsiteY138" fmla="*/ 425450 h 2425700"/>
                  <a:gd name="connsiteX139" fmla="*/ 1606550 w 2692601"/>
                  <a:gd name="connsiteY139" fmla="*/ 390525 h 2425700"/>
                  <a:gd name="connsiteX140" fmla="*/ 1555750 w 2692601"/>
                  <a:gd name="connsiteY140" fmla="*/ 301625 h 2425700"/>
                  <a:gd name="connsiteX141" fmla="*/ 1514475 w 2692601"/>
                  <a:gd name="connsiteY141" fmla="*/ 228600 h 2425700"/>
                  <a:gd name="connsiteX142" fmla="*/ 1425575 w 2692601"/>
                  <a:gd name="connsiteY142" fmla="*/ 142875 h 2425700"/>
                  <a:gd name="connsiteX143" fmla="*/ 1371600 w 2692601"/>
                  <a:gd name="connsiteY143" fmla="*/ 123825 h 2425700"/>
                  <a:gd name="connsiteX144" fmla="*/ 1323975 w 2692601"/>
                  <a:gd name="connsiteY144" fmla="*/ 85725 h 2425700"/>
                  <a:gd name="connsiteX145" fmla="*/ 1171575 w 2692601"/>
                  <a:gd name="connsiteY145" fmla="*/ 34925 h 2425700"/>
                  <a:gd name="connsiteX146" fmla="*/ 892175 w 2692601"/>
                  <a:gd name="connsiteY146" fmla="*/ 0 h 2425700"/>
                  <a:gd name="connsiteX147" fmla="*/ 752475 w 2692601"/>
                  <a:gd name="connsiteY147" fmla="*/ 50800 h 2425700"/>
                  <a:gd name="connsiteX148" fmla="*/ 660400 w 2692601"/>
                  <a:gd name="connsiteY148" fmla="*/ 60325 h 2425700"/>
                  <a:gd name="connsiteX149" fmla="*/ 561975 w 2692601"/>
                  <a:gd name="connsiteY149" fmla="*/ 107950 h 2425700"/>
                  <a:gd name="connsiteX150" fmla="*/ 485775 w 2692601"/>
                  <a:gd name="connsiteY150" fmla="*/ 158750 h 2425700"/>
                  <a:gd name="connsiteX151" fmla="*/ 409575 w 2692601"/>
                  <a:gd name="connsiteY151" fmla="*/ 196850 h 2425700"/>
                  <a:gd name="connsiteX152" fmla="*/ 374650 w 2692601"/>
                  <a:gd name="connsiteY152" fmla="*/ 260350 h 2425700"/>
                  <a:gd name="connsiteX153" fmla="*/ 368300 w 2692601"/>
                  <a:gd name="connsiteY153" fmla="*/ 307975 h 2425700"/>
                  <a:gd name="connsiteX154" fmla="*/ 292100 w 2692601"/>
                  <a:gd name="connsiteY154" fmla="*/ 381000 h 2425700"/>
                  <a:gd name="connsiteX155" fmla="*/ 206375 w 2692601"/>
                  <a:gd name="connsiteY155" fmla="*/ 504825 h 2425700"/>
                  <a:gd name="connsiteX156" fmla="*/ 133350 w 2692601"/>
                  <a:gd name="connsiteY156" fmla="*/ 676275 h 2425700"/>
                  <a:gd name="connsiteX157" fmla="*/ 76200 w 2692601"/>
                  <a:gd name="connsiteY157" fmla="*/ 844550 h 2425700"/>
                  <a:gd name="connsiteX158" fmla="*/ 25400 w 2692601"/>
                  <a:gd name="connsiteY158" fmla="*/ 1009650 h 2425700"/>
                  <a:gd name="connsiteX159" fmla="*/ 0 w 2692601"/>
                  <a:gd name="connsiteY159" fmla="*/ 1149350 h 2425700"/>
                  <a:gd name="connsiteX160" fmla="*/ 15875 w 2692601"/>
                  <a:gd name="connsiteY160" fmla="*/ 1308100 h 2425700"/>
                  <a:gd name="connsiteX161" fmla="*/ 15875 w 2692601"/>
                  <a:gd name="connsiteY161" fmla="*/ 1304925 h 2425700"/>
                  <a:gd name="connsiteX162" fmla="*/ 19050 w 2692601"/>
                  <a:gd name="connsiteY162" fmla="*/ 1184275 h 2425700"/>
                  <a:gd name="connsiteX163" fmla="*/ 53975 w 2692601"/>
                  <a:gd name="connsiteY163" fmla="*/ 1120775 h 2425700"/>
                  <a:gd name="connsiteX164" fmla="*/ 47625 w 2692601"/>
                  <a:gd name="connsiteY164" fmla="*/ 1260475 h 2425700"/>
                  <a:gd name="connsiteX165" fmla="*/ 44450 w 2692601"/>
                  <a:gd name="connsiteY165" fmla="*/ 1339850 h 2425700"/>
                  <a:gd name="connsiteX166" fmla="*/ 44450 w 2692601"/>
                  <a:gd name="connsiteY166" fmla="*/ 1428750 h 2425700"/>
                  <a:gd name="connsiteX167" fmla="*/ 73025 w 2692601"/>
                  <a:gd name="connsiteY167" fmla="*/ 1492250 h 2425700"/>
                  <a:gd name="connsiteX168" fmla="*/ 114300 w 2692601"/>
                  <a:gd name="connsiteY168" fmla="*/ 1584325 h 2425700"/>
                  <a:gd name="connsiteX169" fmla="*/ 165100 w 2692601"/>
                  <a:gd name="connsiteY169" fmla="*/ 1609725 h 2425700"/>
                  <a:gd name="connsiteX0" fmla="*/ 165100 w 2692601"/>
                  <a:gd name="connsiteY0" fmla="*/ 1609725 h 2425700"/>
                  <a:gd name="connsiteX1" fmla="*/ 114300 w 2692601"/>
                  <a:gd name="connsiteY1" fmla="*/ 1511300 h 2425700"/>
                  <a:gd name="connsiteX2" fmla="*/ 92075 w 2692601"/>
                  <a:gd name="connsiteY2" fmla="*/ 1346200 h 2425700"/>
                  <a:gd name="connsiteX3" fmla="*/ 107950 w 2692601"/>
                  <a:gd name="connsiteY3" fmla="*/ 1203325 h 2425700"/>
                  <a:gd name="connsiteX4" fmla="*/ 120650 w 2692601"/>
                  <a:gd name="connsiteY4" fmla="*/ 1047750 h 2425700"/>
                  <a:gd name="connsiteX5" fmla="*/ 155575 w 2692601"/>
                  <a:gd name="connsiteY5" fmla="*/ 920750 h 2425700"/>
                  <a:gd name="connsiteX6" fmla="*/ 177800 w 2692601"/>
                  <a:gd name="connsiteY6" fmla="*/ 835025 h 2425700"/>
                  <a:gd name="connsiteX7" fmla="*/ 209550 w 2692601"/>
                  <a:gd name="connsiteY7" fmla="*/ 793750 h 2425700"/>
                  <a:gd name="connsiteX8" fmla="*/ 209550 w 2692601"/>
                  <a:gd name="connsiteY8" fmla="*/ 835025 h 2425700"/>
                  <a:gd name="connsiteX9" fmla="*/ 215900 w 2692601"/>
                  <a:gd name="connsiteY9" fmla="*/ 869950 h 2425700"/>
                  <a:gd name="connsiteX10" fmla="*/ 219075 w 2692601"/>
                  <a:gd name="connsiteY10" fmla="*/ 955675 h 2425700"/>
                  <a:gd name="connsiteX11" fmla="*/ 196850 w 2692601"/>
                  <a:gd name="connsiteY11" fmla="*/ 1031875 h 2425700"/>
                  <a:gd name="connsiteX12" fmla="*/ 187325 w 2692601"/>
                  <a:gd name="connsiteY12" fmla="*/ 1120775 h 2425700"/>
                  <a:gd name="connsiteX13" fmla="*/ 190500 w 2692601"/>
                  <a:gd name="connsiteY13" fmla="*/ 1282700 h 2425700"/>
                  <a:gd name="connsiteX14" fmla="*/ 187325 w 2692601"/>
                  <a:gd name="connsiteY14" fmla="*/ 1390650 h 2425700"/>
                  <a:gd name="connsiteX15" fmla="*/ 177800 w 2692601"/>
                  <a:gd name="connsiteY15" fmla="*/ 1470025 h 2425700"/>
                  <a:gd name="connsiteX16" fmla="*/ 193675 w 2692601"/>
                  <a:gd name="connsiteY16" fmla="*/ 1514475 h 2425700"/>
                  <a:gd name="connsiteX17" fmla="*/ 212725 w 2692601"/>
                  <a:gd name="connsiteY17" fmla="*/ 1555750 h 2425700"/>
                  <a:gd name="connsiteX18" fmla="*/ 238125 w 2692601"/>
                  <a:gd name="connsiteY18" fmla="*/ 1657350 h 2425700"/>
                  <a:gd name="connsiteX19" fmla="*/ 247650 w 2692601"/>
                  <a:gd name="connsiteY19" fmla="*/ 1736725 h 2425700"/>
                  <a:gd name="connsiteX20" fmla="*/ 285750 w 2692601"/>
                  <a:gd name="connsiteY20" fmla="*/ 1831975 h 2425700"/>
                  <a:gd name="connsiteX21" fmla="*/ 336550 w 2692601"/>
                  <a:gd name="connsiteY21" fmla="*/ 1955800 h 2425700"/>
                  <a:gd name="connsiteX22" fmla="*/ 415925 w 2692601"/>
                  <a:gd name="connsiteY22" fmla="*/ 2085975 h 2425700"/>
                  <a:gd name="connsiteX23" fmla="*/ 479425 w 2692601"/>
                  <a:gd name="connsiteY23" fmla="*/ 2136775 h 2425700"/>
                  <a:gd name="connsiteX24" fmla="*/ 514350 w 2692601"/>
                  <a:gd name="connsiteY24" fmla="*/ 2136775 h 2425700"/>
                  <a:gd name="connsiteX25" fmla="*/ 574675 w 2692601"/>
                  <a:gd name="connsiteY25" fmla="*/ 2143125 h 2425700"/>
                  <a:gd name="connsiteX26" fmla="*/ 603250 w 2692601"/>
                  <a:gd name="connsiteY26" fmla="*/ 2168525 h 2425700"/>
                  <a:gd name="connsiteX27" fmla="*/ 647700 w 2692601"/>
                  <a:gd name="connsiteY27" fmla="*/ 2171700 h 2425700"/>
                  <a:gd name="connsiteX28" fmla="*/ 660400 w 2692601"/>
                  <a:gd name="connsiteY28" fmla="*/ 2206625 h 2425700"/>
                  <a:gd name="connsiteX29" fmla="*/ 631825 w 2692601"/>
                  <a:gd name="connsiteY29" fmla="*/ 2251075 h 2425700"/>
                  <a:gd name="connsiteX30" fmla="*/ 635000 w 2692601"/>
                  <a:gd name="connsiteY30" fmla="*/ 2295525 h 2425700"/>
                  <a:gd name="connsiteX31" fmla="*/ 669925 w 2692601"/>
                  <a:gd name="connsiteY31" fmla="*/ 2359025 h 2425700"/>
                  <a:gd name="connsiteX32" fmla="*/ 723900 w 2692601"/>
                  <a:gd name="connsiteY32" fmla="*/ 2403475 h 2425700"/>
                  <a:gd name="connsiteX33" fmla="*/ 749300 w 2692601"/>
                  <a:gd name="connsiteY33" fmla="*/ 2368550 h 2425700"/>
                  <a:gd name="connsiteX34" fmla="*/ 765175 w 2692601"/>
                  <a:gd name="connsiteY34" fmla="*/ 2352675 h 2425700"/>
                  <a:gd name="connsiteX35" fmla="*/ 844550 w 2692601"/>
                  <a:gd name="connsiteY35" fmla="*/ 2286000 h 2425700"/>
                  <a:gd name="connsiteX36" fmla="*/ 923925 w 2692601"/>
                  <a:gd name="connsiteY36" fmla="*/ 2206625 h 2425700"/>
                  <a:gd name="connsiteX37" fmla="*/ 993775 w 2692601"/>
                  <a:gd name="connsiteY37" fmla="*/ 2146300 h 2425700"/>
                  <a:gd name="connsiteX38" fmla="*/ 1012825 w 2692601"/>
                  <a:gd name="connsiteY38" fmla="*/ 2120900 h 2425700"/>
                  <a:gd name="connsiteX39" fmla="*/ 981075 w 2692601"/>
                  <a:gd name="connsiteY39" fmla="*/ 2054225 h 2425700"/>
                  <a:gd name="connsiteX40" fmla="*/ 958850 w 2692601"/>
                  <a:gd name="connsiteY40" fmla="*/ 1984375 h 2425700"/>
                  <a:gd name="connsiteX41" fmla="*/ 908050 w 2692601"/>
                  <a:gd name="connsiteY41" fmla="*/ 1895475 h 2425700"/>
                  <a:gd name="connsiteX42" fmla="*/ 815975 w 2692601"/>
                  <a:gd name="connsiteY42" fmla="*/ 1895475 h 2425700"/>
                  <a:gd name="connsiteX43" fmla="*/ 736600 w 2692601"/>
                  <a:gd name="connsiteY43" fmla="*/ 1812925 h 2425700"/>
                  <a:gd name="connsiteX44" fmla="*/ 676275 w 2692601"/>
                  <a:gd name="connsiteY44" fmla="*/ 1752600 h 2425700"/>
                  <a:gd name="connsiteX45" fmla="*/ 558800 w 2692601"/>
                  <a:gd name="connsiteY45" fmla="*/ 1552575 h 2425700"/>
                  <a:gd name="connsiteX46" fmla="*/ 434975 w 2692601"/>
                  <a:gd name="connsiteY46" fmla="*/ 1346200 h 2425700"/>
                  <a:gd name="connsiteX47" fmla="*/ 396875 w 2692601"/>
                  <a:gd name="connsiteY47" fmla="*/ 1241425 h 2425700"/>
                  <a:gd name="connsiteX48" fmla="*/ 381000 w 2692601"/>
                  <a:gd name="connsiteY48" fmla="*/ 1041400 h 2425700"/>
                  <a:gd name="connsiteX49" fmla="*/ 355600 w 2692601"/>
                  <a:gd name="connsiteY49" fmla="*/ 990600 h 2425700"/>
                  <a:gd name="connsiteX50" fmla="*/ 365125 w 2692601"/>
                  <a:gd name="connsiteY50" fmla="*/ 923925 h 2425700"/>
                  <a:gd name="connsiteX51" fmla="*/ 365125 w 2692601"/>
                  <a:gd name="connsiteY51" fmla="*/ 650875 h 2425700"/>
                  <a:gd name="connsiteX52" fmla="*/ 450850 w 2692601"/>
                  <a:gd name="connsiteY52" fmla="*/ 431800 h 2425700"/>
                  <a:gd name="connsiteX53" fmla="*/ 514350 w 2692601"/>
                  <a:gd name="connsiteY53" fmla="*/ 406400 h 2425700"/>
                  <a:gd name="connsiteX54" fmla="*/ 609600 w 2692601"/>
                  <a:gd name="connsiteY54" fmla="*/ 406400 h 2425700"/>
                  <a:gd name="connsiteX55" fmla="*/ 698500 w 2692601"/>
                  <a:gd name="connsiteY55" fmla="*/ 323850 h 2425700"/>
                  <a:gd name="connsiteX56" fmla="*/ 688975 w 2692601"/>
                  <a:gd name="connsiteY56" fmla="*/ 260350 h 2425700"/>
                  <a:gd name="connsiteX57" fmla="*/ 733425 w 2692601"/>
                  <a:gd name="connsiteY57" fmla="*/ 269875 h 2425700"/>
                  <a:gd name="connsiteX58" fmla="*/ 796925 w 2692601"/>
                  <a:gd name="connsiteY58" fmla="*/ 361950 h 2425700"/>
                  <a:gd name="connsiteX59" fmla="*/ 854075 w 2692601"/>
                  <a:gd name="connsiteY59" fmla="*/ 361950 h 2425700"/>
                  <a:gd name="connsiteX60" fmla="*/ 958850 w 2692601"/>
                  <a:gd name="connsiteY60" fmla="*/ 441325 h 2425700"/>
                  <a:gd name="connsiteX61" fmla="*/ 984250 w 2692601"/>
                  <a:gd name="connsiteY61" fmla="*/ 558800 h 2425700"/>
                  <a:gd name="connsiteX62" fmla="*/ 1063625 w 2692601"/>
                  <a:gd name="connsiteY62" fmla="*/ 717550 h 2425700"/>
                  <a:gd name="connsiteX63" fmla="*/ 1162050 w 2692601"/>
                  <a:gd name="connsiteY63" fmla="*/ 806450 h 2425700"/>
                  <a:gd name="connsiteX64" fmla="*/ 1238250 w 2692601"/>
                  <a:gd name="connsiteY64" fmla="*/ 1025525 h 2425700"/>
                  <a:gd name="connsiteX65" fmla="*/ 1235075 w 2692601"/>
                  <a:gd name="connsiteY65" fmla="*/ 1165225 h 2425700"/>
                  <a:gd name="connsiteX66" fmla="*/ 1273175 w 2692601"/>
                  <a:gd name="connsiteY66" fmla="*/ 1368425 h 2425700"/>
                  <a:gd name="connsiteX67" fmla="*/ 1358900 w 2692601"/>
                  <a:gd name="connsiteY67" fmla="*/ 1476375 h 2425700"/>
                  <a:gd name="connsiteX68" fmla="*/ 1416050 w 2692601"/>
                  <a:gd name="connsiteY68" fmla="*/ 1508125 h 2425700"/>
                  <a:gd name="connsiteX69" fmla="*/ 1457325 w 2692601"/>
                  <a:gd name="connsiteY69" fmla="*/ 1501775 h 2425700"/>
                  <a:gd name="connsiteX70" fmla="*/ 1406525 w 2692601"/>
                  <a:gd name="connsiteY70" fmla="*/ 1444625 h 2425700"/>
                  <a:gd name="connsiteX71" fmla="*/ 1371600 w 2692601"/>
                  <a:gd name="connsiteY71" fmla="*/ 1301750 h 2425700"/>
                  <a:gd name="connsiteX72" fmla="*/ 1457325 w 2692601"/>
                  <a:gd name="connsiteY72" fmla="*/ 1390650 h 2425700"/>
                  <a:gd name="connsiteX73" fmla="*/ 1492250 w 2692601"/>
                  <a:gd name="connsiteY73" fmla="*/ 1492250 h 2425700"/>
                  <a:gd name="connsiteX74" fmla="*/ 1539875 w 2692601"/>
                  <a:gd name="connsiteY74" fmla="*/ 1581150 h 2425700"/>
                  <a:gd name="connsiteX75" fmla="*/ 1536700 w 2692601"/>
                  <a:gd name="connsiteY75" fmla="*/ 1682750 h 2425700"/>
                  <a:gd name="connsiteX76" fmla="*/ 1533525 w 2692601"/>
                  <a:gd name="connsiteY76" fmla="*/ 1774825 h 2425700"/>
                  <a:gd name="connsiteX77" fmla="*/ 1597025 w 2692601"/>
                  <a:gd name="connsiteY77" fmla="*/ 1831975 h 2425700"/>
                  <a:gd name="connsiteX78" fmla="*/ 1654175 w 2692601"/>
                  <a:gd name="connsiteY78" fmla="*/ 1911350 h 2425700"/>
                  <a:gd name="connsiteX79" fmla="*/ 1689100 w 2692601"/>
                  <a:gd name="connsiteY79" fmla="*/ 2006600 h 2425700"/>
                  <a:gd name="connsiteX80" fmla="*/ 1698625 w 2692601"/>
                  <a:gd name="connsiteY80" fmla="*/ 2117725 h 2425700"/>
                  <a:gd name="connsiteX81" fmla="*/ 1663700 w 2692601"/>
                  <a:gd name="connsiteY81" fmla="*/ 2206625 h 2425700"/>
                  <a:gd name="connsiteX82" fmla="*/ 1663700 w 2692601"/>
                  <a:gd name="connsiteY82" fmla="*/ 2286000 h 2425700"/>
                  <a:gd name="connsiteX83" fmla="*/ 1587500 w 2692601"/>
                  <a:gd name="connsiteY83" fmla="*/ 2339975 h 2425700"/>
                  <a:gd name="connsiteX84" fmla="*/ 1479550 w 2692601"/>
                  <a:gd name="connsiteY84" fmla="*/ 2333625 h 2425700"/>
                  <a:gd name="connsiteX85" fmla="*/ 1527175 w 2692601"/>
                  <a:gd name="connsiteY85" fmla="*/ 2374900 h 2425700"/>
                  <a:gd name="connsiteX86" fmla="*/ 1628775 w 2692601"/>
                  <a:gd name="connsiteY86" fmla="*/ 2400300 h 2425700"/>
                  <a:gd name="connsiteX87" fmla="*/ 1749425 w 2692601"/>
                  <a:gd name="connsiteY87" fmla="*/ 2330450 h 2425700"/>
                  <a:gd name="connsiteX88" fmla="*/ 1781175 w 2692601"/>
                  <a:gd name="connsiteY88" fmla="*/ 2263775 h 2425700"/>
                  <a:gd name="connsiteX89" fmla="*/ 1765300 w 2692601"/>
                  <a:gd name="connsiteY89" fmla="*/ 2359025 h 2425700"/>
                  <a:gd name="connsiteX90" fmla="*/ 1758950 w 2692601"/>
                  <a:gd name="connsiteY90" fmla="*/ 2374900 h 2425700"/>
                  <a:gd name="connsiteX91" fmla="*/ 1711325 w 2692601"/>
                  <a:gd name="connsiteY91" fmla="*/ 2425700 h 2425700"/>
                  <a:gd name="connsiteX92" fmla="*/ 1778000 w 2692601"/>
                  <a:gd name="connsiteY92" fmla="*/ 2397125 h 2425700"/>
                  <a:gd name="connsiteX93" fmla="*/ 1828800 w 2692601"/>
                  <a:gd name="connsiteY93" fmla="*/ 2352675 h 2425700"/>
                  <a:gd name="connsiteX94" fmla="*/ 1885950 w 2692601"/>
                  <a:gd name="connsiteY94" fmla="*/ 2359025 h 2425700"/>
                  <a:gd name="connsiteX95" fmla="*/ 1974850 w 2692601"/>
                  <a:gd name="connsiteY95" fmla="*/ 2346325 h 2425700"/>
                  <a:gd name="connsiteX96" fmla="*/ 2060575 w 2692601"/>
                  <a:gd name="connsiteY96" fmla="*/ 2260600 h 2425700"/>
                  <a:gd name="connsiteX97" fmla="*/ 1990725 w 2692601"/>
                  <a:gd name="connsiteY97" fmla="*/ 2286000 h 2425700"/>
                  <a:gd name="connsiteX98" fmla="*/ 1943100 w 2692601"/>
                  <a:gd name="connsiteY98" fmla="*/ 2298700 h 2425700"/>
                  <a:gd name="connsiteX99" fmla="*/ 1920875 w 2692601"/>
                  <a:gd name="connsiteY99" fmla="*/ 2273300 h 2425700"/>
                  <a:gd name="connsiteX100" fmla="*/ 1968500 w 2692601"/>
                  <a:gd name="connsiteY100" fmla="*/ 2133600 h 2425700"/>
                  <a:gd name="connsiteX101" fmla="*/ 1993900 w 2692601"/>
                  <a:gd name="connsiteY101" fmla="*/ 2016125 h 2425700"/>
                  <a:gd name="connsiteX102" fmla="*/ 2073275 w 2692601"/>
                  <a:gd name="connsiteY102" fmla="*/ 1949450 h 2425700"/>
                  <a:gd name="connsiteX103" fmla="*/ 2133600 w 2692601"/>
                  <a:gd name="connsiteY103" fmla="*/ 1825625 h 2425700"/>
                  <a:gd name="connsiteX104" fmla="*/ 2187575 w 2692601"/>
                  <a:gd name="connsiteY104" fmla="*/ 1743075 h 2425700"/>
                  <a:gd name="connsiteX105" fmla="*/ 2289175 w 2692601"/>
                  <a:gd name="connsiteY105" fmla="*/ 1730375 h 2425700"/>
                  <a:gd name="connsiteX106" fmla="*/ 2416175 w 2692601"/>
                  <a:gd name="connsiteY106" fmla="*/ 1790700 h 2425700"/>
                  <a:gd name="connsiteX107" fmla="*/ 2540000 w 2692601"/>
                  <a:gd name="connsiteY107" fmla="*/ 1876425 h 2425700"/>
                  <a:gd name="connsiteX108" fmla="*/ 2622550 w 2692601"/>
                  <a:gd name="connsiteY108" fmla="*/ 1905000 h 2425700"/>
                  <a:gd name="connsiteX109" fmla="*/ 2673350 w 2692601"/>
                  <a:gd name="connsiteY109" fmla="*/ 1889125 h 2425700"/>
                  <a:gd name="connsiteX110" fmla="*/ 2692400 w 2692601"/>
                  <a:gd name="connsiteY110" fmla="*/ 1787525 h 2425700"/>
                  <a:gd name="connsiteX111" fmla="*/ 2673350 w 2692601"/>
                  <a:gd name="connsiteY111" fmla="*/ 1616075 h 2425700"/>
                  <a:gd name="connsiteX112" fmla="*/ 2638425 w 2692601"/>
                  <a:gd name="connsiteY112" fmla="*/ 1574800 h 2425700"/>
                  <a:gd name="connsiteX113" fmla="*/ 2657475 w 2692601"/>
                  <a:gd name="connsiteY113" fmla="*/ 1654175 h 2425700"/>
                  <a:gd name="connsiteX114" fmla="*/ 2651125 w 2692601"/>
                  <a:gd name="connsiteY114" fmla="*/ 1771650 h 2425700"/>
                  <a:gd name="connsiteX115" fmla="*/ 2638425 w 2692601"/>
                  <a:gd name="connsiteY115" fmla="*/ 1816100 h 2425700"/>
                  <a:gd name="connsiteX116" fmla="*/ 2600325 w 2692601"/>
                  <a:gd name="connsiteY116" fmla="*/ 1816100 h 2425700"/>
                  <a:gd name="connsiteX117" fmla="*/ 2546350 w 2692601"/>
                  <a:gd name="connsiteY117" fmla="*/ 1784350 h 2425700"/>
                  <a:gd name="connsiteX118" fmla="*/ 2606675 w 2692601"/>
                  <a:gd name="connsiteY118" fmla="*/ 1787525 h 2425700"/>
                  <a:gd name="connsiteX119" fmla="*/ 2638425 w 2692601"/>
                  <a:gd name="connsiteY119" fmla="*/ 1746250 h 2425700"/>
                  <a:gd name="connsiteX120" fmla="*/ 2628900 w 2692601"/>
                  <a:gd name="connsiteY120" fmla="*/ 1739900 h 2425700"/>
                  <a:gd name="connsiteX121" fmla="*/ 2590800 w 2692601"/>
                  <a:gd name="connsiteY121" fmla="*/ 1768475 h 2425700"/>
                  <a:gd name="connsiteX122" fmla="*/ 2549525 w 2692601"/>
                  <a:gd name="connsiteY122" fmla="*/ 1768475 h 2425700"/>
                  <a:gd name="connsiteX123" fmla="*/ 2498725 w 2692601"/>
                  <a:gd name="connsiteY123" fmla="*/ 1733550 h 2425700"/>
                  <a:gd name="connsiteX124" fmla="*/ 2444750 w 2692601"/>
                  <a:gd name="connsiteY124" fmla="*/ 1660525 h 2425700"/>
                  <a:gd name="connsiteX125" fmla="*/ 2339975 w 2692601"/>
                  <a:gd name="connsiteY125" fmla="*/ 1625600 h 2425700"/>
                  <a:gd name="connsiteX126" fmla="*/ 2308225 w 2692601"/>
                  <a:gd name="connsiteY126" fmla="*/ 1558925 h 2425700"/>
                  <a:gd name="connsiteX127" fmla="*/ 2298700 w 2692601"/>
                  <a:gd name="connsiteY127" fmla="*/ 1511300 h 2425700"/>
                  <a:gd name="connsiteX128" fmla="*/ 2200275 w 2692601"/>
                  <a:gd name="connsiteY128" fmla="*/ 1460500 h 2425700"/>
                  <a:gd name="connsiteX129" fmla="*/ 2085975 w 2692601"/>
                  <a:gd name="connsiteY129" fmla="*/ 1304925 h 2425700"/>
                  <a:gd name="connsiteX130" fmla="*/ 1949450 w 2692601"/>
                  <a:gd name="connsiteY130" fmla="*/ 1076325 h 2425700"/>
                  <a:gd name="connsiteX131" fmla="*/ 1809750 w 2692601"/>
                  <a:gd name="connsiteY131" fmla="*/ 822325 h 2425700"/>
                  <a:gd name="connsiteX132" fmla="*/ 1793875 w 2692601"/>
                  <a:gd name="connsiteY132" fmla="*/ 723900 h 2425700"/>
                  <a:gd name="connsiteX133" fmla="*/ 1724025 w 2692601"/>
                  <a:gd name="connsiteY133" fmla="*/ 625475 h 2425700"/>
                  <a:gd name="connsiteX134" fmla="*/ 1682750 w 2692601"/>
                  <a:gd name="connsiteY134" fmla="*/ 539750 h 2425700"/>
                  <a:gd name="connsiteX135" fmla="*/ 1651000 w 2692601"/>
                  <a:gd name="connsiteY135" fmla="*/ 520700 h 2425700"/>
                  <a:gd name="connsiteX136" fmla="*/ 1663700 w 2692601"/>
                  <a:gd name="connsiteY136" fmla="*/ 488950 h 2425700"/>
                  <a:gd name="connsiteX137" fmla="*/ 1676400 w 2692601"/>
                  <a:gd name="connsiteY137" fmla="*/ 469900 h 2425700"/>
                  <a:gd name="connsiteX138" fmla="*/ 1657350 w 2692601"/>
                  <a:gd name="connsiteY138" fmla="*/ 425450 h 2425700"/>
                  <a:gd name="connsiteX139" fmla="*/ 1606550 w 2692601"/>
                  <a:gd name="connsiteY139" fmla="*/ 390525 h 2425700"/>
                  <a:gd name="connsiteX140" fmla="*/ 1555750 w 2692601"/>
                  <a:gd name="connsiteY140" fmla="*/ 301625 h 2425700"/>
                  <a:gd name="connsiteX141" fmla="*/ 1514475 w 2692601"/>
                  <a:gd name="connsiteY141" fmla="*/ 228600 h 2425700"/>
                  <a:gd name="connsiteX142" fmla="*/ 1425575 w 2692601"/>
                  <a:gd name="connsiteY142" fmla="*/ 142875 h 2425700"/>
                  <a:gd name="connsiteX143" fmla="*/ 1371600 w 2692601"/>
                  <a:gd name="connsiteY143" fmla="*/ 123825 h 2425700"/>
                  <a:gd name="connsiteX144" fmla="*/ 1323975 w 2692601"/>
                  <a:gd name="connsiteY144" fmla="*/ 85725 h 2425700"/>
                  <a:gd name="connsiteX145" fmla="*/ 1171575 w 2692601"/>
                  <a:gd name="connsiteY145" fmla="*/ 34925 h 2425700"/>
                  <a:gd name="connsiteX146" fmla="*/ 892175 w 2692601"/>
                  <a:gd name="connsiteY146" fmla="*/ 0 h 2425700"/>
                  <a:gd name="connsiteX147" fmla="*/ 762000 w 2692601"/>
                  <a:gd name="connsiteY147" fmla="*/ 25400 h 2425700"/>
                  <a:gd name="connsiteX148" fmla="*/ 660400 w 2692601"/>
                  <a:gd name="connsiteY148" fmla="*/ 60325 h 2425700"/>
                  <a:gd name="connsiteX149" fmla="*/ 561975 w 2692601"/>
                  <a:gd name="connsiteY149" fmla="*/ 107950 h 2425700"/>
                  <a:gd name="connsiteX150" fmla="*/ 485775 w 2692601"/>
                  <a:gd name="connsiteY150" fmla="*/ 158750 h 2425700"/>
                  <a:gd name="connsiteX151" fmla="*/ 409575 w 2692601"/>
                  <a:gd name="connsiteY151" fmla="*/ 196850 h 2425700"/>
                  <a:gd name="connsiteX152" fmla="*/ 374650 w 2692601"/>
                  <a:gd name="connsiteY152" fmla="*/ 260350 h 2425700"/>
                  <a:gd name="connsiteX153" fmla="*/ 368300 w 2692601"/>
                  <a:gd name="connsiteY153" fmla="*/ 307975 h 2425700"/>
                  <a:gd name="connsiteX154" fmla="*/ 292100 w 2692601"/>
                  <a:gd name="connsiteY154" fmla="*/ 381000 h 2425700"/>
                  <a:gd name="connsiteX155" fmla="*/ 206375 w 2692601"/>
                  <a:gd name="connsiteY155" fmla="*/ 504825 h 2425700"/>
                  <a:gd name="connsiteX156" fmla="*/ 133350 w 2692601"/>
                  <a:gd name="connsiteY156" fmla="*/ 676275 h 2425700"/>
                  <a:gd name="connsiteX157" fmla="*/ 76200 w 2692601"/>
                  <a:gd name="connsiteY157" fmla="*/ 844550 h 2425700"/>
                  <a:gd name="connsiteX158" fmla="*/ 25400 w 2692601"/>
                  <a:gd name="connsiteY158" fmla="*/ 1009650 h 2425700"/>
                  <a:gd name="connsiteX159" fmla="*/ 0 w 2692601"/>
                  <a:gd name="connsiteY159" fmla="*/ 1149350 h 2425700"/>
                  <a:gd name="connsiteX160" fmla="*/ 15875 w 2692601"/>
                  <a:gd name="connsiteY160" fmla="*/ 1308100 h 2425700"/>
                  <a:gd name="connsiteX161" fmla="*/ 15875 w 2692601"/>
                  <a:gd name="connsiteY161" fmla="*/ 1304925 h 2425700"/>
                  <a:gd name="connsiteX162" fmla="*/ 19050 w 2692601"/>
                  <a:gd name="connsiteY162" fmla="*/ 1184275 h 2425700"/>
                  <a:gd name="connsiteX163" fmla="*/ 53975 w 2692601"/>
                  <a:gd name="connsiteY163" fmla="*/ 1120775 h 2425700"/>
                  <a:gd name="connsiteX164" fmla="*/ 47625 w 2692601"/>
                  <a:gd name="connsiteY164" fmla="*/ 1260475 h 2425700"/>
                  <a:gd name="connsiteX165" fmla="*/ 44450 w 2692601"/>
                  <a:gd name="connsiteY165" fmla="*/ 1339850 h 2425700"/>
                  <a:gd name="connsiteX166" fmla="*/ 44450 w 2692601"/>
                  <a:gd name="connsiteY166" fmla="*/ 1428750 h 2425700"/>
                  <a:gd name="connsiteX167" fmla="*/ 73025 w 2692601"/>
                  <a:gd name="connsiteY167" fmla="*/ 1492250 h 2425700"/>
                  <a:gd name="connsiteX168" fmla="*/ 114300 w 2692601"/>
                  <a:gd name="connsiteY168" fmla="*/ 1584325 h 2425700"/>
                  <a:gd name="connsiteX169" fmla="*/ 165100 w 2692601"/>
                  <a:gd name="connsiteY169" fmla="*/ 1609725 h 2425700"/>
                  <a:gd name="connsiteX0" fmla="*/ 165100 w 2692601"/>
                  <a:gd name="connsiteY0" fmla="*/ 1609725 h 2425700"/>
                  <a:gd name="connsiteX1" fmla="*/ 114300 w 2692601"/>
                  <a:gd name="connsiteY1" fmla="*/ 1511300 h 2425700"/>
                  <a:gd name="connsiteX2" fmla="*/ 92075 w 2692601"/>
                  <a:gd name="connsiteY2" fmla="*/ 1346200 h 2425700"/>
                  <a:gd name="connsiteX3" fmla="*/ 107950 w 2692601"/>
                  <a:gd name="connsiteY3" fmla="*/ 1203325 h 2425700"/>
                  <a:gd name="connsiteX4" fmla="*/ 120650 w 2692601"/>
                  <a:gd name="connsiteY4" fmla="*/ 1047750 h 2425700"/>
                  <a:gd name="connsiteX5" fmla="*/ 155575 w 2692601"/>
                  <a:gd name="connsiteY5" fmla="*/ 920750 h 2425700"/>
                  <a:gd name="connsiteX6" fmla="*/ 177800 w 2692601"/>
                  <a:gd name="connsiteY6" fmla="*/ 835025 h 2425700"/>
                  <a:gd name="connsiteX7" fmla="*/ 209550 w 2692601"/>
                  <a:gd name="connsiteY7" fmla="*/ 793750 h 2425700"/>
                  <a:gd name="connsiteX8" fmla="*/ 209550 w 2692601"/>
                  <a:gd name="connsiteY8" fmla="*/ 835025 h 2425700"/>
                  <a:gd name="connsiteX9" fmla="*/ 215900 w 2692601"/>
                  <a:gd name="connsiteY9" fmla="*/ 869950 h 2425700"/>
                  <a:gd name="connsiteX10" fmla="*/ 219075 w 2692601"/>
                  <a:gd name="connsiteY10" fmla="*/ 955675 h 2425700"/>
                  <a:gd name="connsiteX11" fmla="*/ 196850 w 2692601"/>
                  <a:gd name="connsiteY11" fmla="*/ 1031875 h 2425700"/>
                  <a:gd name="connsiteX12" fmla="*/ 187325 w 2692601"/>
                  <a:gd name="connsiteY12" fmla="*/ 1120775 h 2425700"/>
                  <a:gd name="connsiteX13" fmla="*/ 190500 w 2692601"/>
                  <a:gd name="connsiteY13" fmla="*/ 1282700 h 2425700"/>
                  <a:gd name="connsiteX14" fmla="*/ 187325 w 2692601"/>
                  <a:gd name="connsiteY14" fmla="*/ 1390650 h 2425700"/>
                  <a:gd name="connsiteX15" fmla="*/ 177800 w 2692601"/>
                  <a:gd name="connsiteY15" fmla="*/ 1470025 h 2425700"/>
                  <a:gd name="connsiteX16" fmla="*/ 193675 w 2692601"/>
                  <a:gd name="connsiteY16" fmla="*/ 1514475 h 2425700"/>
                  <a:gd name="connsiteX17" fmla="*/ 212725 w 2692601"/>
                  <a:gd name="connsiteY17" fmla="*/ 1555750 h 2425700"/>
                  <a:gd name="connsiteX18" fmla="*/ 238125 w 2692601"/>
                  <a:gd name="connsiteY18" fmla="*/ 1657350 h 2425700"/>
                  <a:gd name="connsiteX19" fmla="*/ 247650 w 2692601"/>
                  <a:gd name="connsiteY19" fmla="*/ 1736725 h 2425700"/>
                  <a:gd name="connsiteX20" fmla="*/ 285750 w 2692601"/>
                  <a:gd name="connsiteY20" fmla="*/ 1831975 h 2425700"/>
                  <a:gd name="connsiteX21" fmla="*/ 336550 w 2692601"/>
                  <a:gd name="connsiteY21" fmla="*/ 1955800 h 2425700"/>
                  <a:gd name="connsiteX22" fmla="*/ 415925 w 2692601"/>
                  <a:gd name="connsiteY22" fmla="*/ 2085975 h 2425700"/>
                  <a:gd name="connsiteX23" fmla="*/ 479425 w 2692601"/>
                  <a:gd name="connsiteY23" fmla="*/ 2136775 h 2425700"/>
                  <a:gd name="connsiteX24" fmla="*/ 514350 w 2692601"/>
                  <a:gd name="connsiteY24" fmla="*/ 2136775 h 2425700"/>
                  <a:gd name="connsiteX25" fmla="*/ 574675 w 2692601"/>
                  <a:gd name="connsiteY25" fmla="*/ 2143125 h 2425700"/>
                  <a:gd name="connsiteX26" fmla="*/ 603250 w 2692601"/>
                  <a:gd name="connsiteY26" fmla="*/ 2168525 h 2425700"/>
                  <a:gd name="connsiteX27" fmla="*/ 647700 w 2692601"/>
                  <a:gd name="connsiteY27" fmla="*/ 2171700 h 2425700"/>
                  <a:gd name="connsiteX28" fmla="*/ 660400 w 2692601"/>
                  <a:gd name="connsiteY28" fmla="*/ 2206625 h 2425700"/>
                  <a:gd name="connsiteX29" fmla="*/ 631825 w 2692601"/>
                  <a:gd name="connsiteY29" fmla="*/ 2251075 h 2425700"/>
                  <a:gd name="connsiteX30" fmla="*/ 635000 w 2692601"/>
                  <a:gd name="connsiteY30" fmla="*/ 2295525 h 2425700"/>
                  <a:gd name="connsiteX31" fmla="*/ 669925 w 2692601"/>
                  <a:gd name="connsiteY31" fmla="*/ 2359025 h 2425700"/>
                  <a:gd name="connsiteX32" fmla="*/ 723900 w 2692601"/>
                  <a:gd name="connsiteY32" fmla="*/ 2403475 h 2425700"/>
                  <a:gd name="connsiteX33" fmla="*/ 749300 w 2692601"/>
                  <a:gd name="connsiteY33" fmla="*/ 2368550 h 2425700"/>
                  <a:gd name="connsiteX34" fmla="*/ 765175 w 2692601"/>
                  <a:gd name="connsiteY34" fmla="*/ 2352675 h 2425700"/>
                  <a:gd name="connsiteX35" fmla="*/ 844550 w 2692601"/>
                  <a:gd name="connsiteY35" fmla="*/ 2286000 h 2425700"/>
                  <a:gd name="connsiteX36" fmla="*/ 923925 w 2692601"/>
                  <a:gd name="connsiteY36" fmla="*/ 2206625 h 2425700"/>
                  <a:gd name="connsiteX37" fmla="*/ 993775 w 2692601"/>
                  <a:gd name="connsiteY37" fmla="*/ 2146300 h 2425700"/>
                  <a:gd name="connsiteX38" fmla="*/ 1012825 w 2692601"/>
                  <a:gd name="connsiteY38" fmla="*/ 2120900 h 2425700"/>
                  <a:gd name="connsiteX39" fmla="*/ 994381 w 2692601"/>
                  <a:gd name="connsiteY39" fmla="*/ 2054225 h 2425700"/>
                  <a:gd name="connsiteX40" fmla="*/ 958850 w 2692601"/>
                  <a:gd name="connsiteY40" fmla="*/ 1984375 h 2425700"/>
                  <a:gd name="connsiteX41" fmla="*/ 908050 w 2692601"/>
                  <a:gd name="connsiteY41" fmla="*/ 1895475 h 2425700"/>
                  <a:gd name="connsiteX42" fmla="*/ 815975 w 2692601"/>
                  <a:gd name="connsiteY42" fmla="*/ 1895475 h 2425700"/>
                  <a:gd name="connsiteX43" fmla="*/ 736600 w 2692601"/>
                  <a:gd name="connsiteY43" fmla="*/ 1812925 h 2425700"/>
                  <a:gd name="connsiteX44" fmla="*/ 676275 w 2692601"/>
                  <a:gd name="connsiteY44" fmla="*/ 1752600 h 2425700"/>
                  <a:gd name="connsiteX45" fmla="*/ 558800 w 2692601"/>
                  <a:gd name="connsiteY45" fmla="*/ 1552575 h 2425700"/>
                  <a:gd name="connsiteX46" fmla="*/ 434975 w 2692601"/>
                  <a:gd name="connsiteY46" fmla="*/ 1346200 h 2425700"/>
                  <a:gd name="connsiteX47" fmla="*/ 396875 w 2692601"/>
                  <a:gd name="connsiteY47" fmla="*/ 1241425 h 2425700"/>
                  <a:gd name="connsiteX48" fmla="*/ 381000 w 2692601"/>
                  <a:gd name="connsiteY48" fmla="*/ 1041400 h 2425700"/>
                  <a:gd name="connsiteX49" fmla="*/ 355600 w 2692601"/>
                  <a:gd name="connsiteY49" fmla="*/ 990600 h 2425700"/>
                  <a:gd name="connsiteX50" fmla="*/ 365125 w 2692601"/>
                  <a:gd name="connsiteY50" fmla="*/ 923925 h 2425700"/>
                  <a:gd name="connsiteX51" fmla="*/ 365125 w 2692601"/>
                  <a:gd name="connsiteY51" fmla="*/ 650875 h 2425700"/>
                  <a:gd name="connsiteX52" fmla="*/ 450850 w 2692601"/>
                  <a:gd name="connsiteY52" fmla="*/ 431800 h 2425700"/>
                  <a:gd name="connsiteX53" fmla="*/ 514350 w 2692601"/>
                  <a:gd name="connsiteY53" fmla="*/ 406400 h 2425700"/>
                  <a:gd name="connsiteX54" fmla="*/ 609600 w 2692601"/>
                  <a:gd name="connsiteY54" fmla="*/ 406400 h 2425700"/>
                  <a:gd name="connsiteX55" fmla="*/ 698500 w 2692601"/>
                  <a:gd name="connsiteY55" fmla="*/ 323850 h 2425700"/>
                  <a:gd name="connsiteX56" fmla="*/ 688975 w 2692601"/>
                  <a:gd name="connsiteY56" fmla="*/ 260350 h 2425700"/>
                  <a:gd name="connsiteX57" fmla="*/ 733425 w 2692601"/>
                  <a:gd name="connsiteY57" fmla="*/ 269875 h 2425700"/>
                  <a:gd name="connsiteX58" fmla="*/ 796925 w 2692601"/>
                  <a:gd name="connsiteY58" fmla="*/ 361950 h 2425700"/>
                  <a:gd name="connsiteX59" fmla="*/ 854075 w 2692601"/>
                  <a:gd name="connsiteY59" fmla="*/ 361950 h 2425700"/>
                  <a:gd name="connsiteX60" fmla="*/ 958850 w 2692601"/>
                  <a:gd name="connsiteY60" fmla="*/ 441325 h 2425700"/>
                  <a:gd name="connsiteX61" fmla="*/ 984250 w 2692601"/>
                  <a:gd name="connsiteY61" fmla="*/ 558800 h 2425700"/>
                  <a:gd name="connsiteX62" fmla="*/ 1063625 w 2692601"/>
                  <a:gd name="connsiteY62" fmla="*/ 717550 h 2425700"/>
                  <a:gd name="connsiteX63" fmla="*/ 1162050 w 2692601"/>
                  <a:gd name="connsiteY63" fmla="*/ 806450 h 2425700"/>
                  <a:gd name="connsiteX64" fmla="*/ 1238250 w 2692601"/>
                  <a:gd name="connsiteY64" fmla="*/ 1025525 h 2425700"/>
                  <a:gd name="connsiteX65" fmla="*/ 1235075 w 2692601"/>
                  <a:gd name="connsiteY65" fmla="*/ 1165225 h 2425700"/>
                  <a:gd name="connsiteX66" fmla="*/ 1273175 w 2692601"/>
                  <a:gd name="connsiteY66" fmla="*/ 1368425 h 2425700"/>
                  <a:gd name="connsiteX67" fmla="*/ 1358900 w 2692601"/>
                  <a:gd name="connsiteY67" fmla="*/ 1476375 h 2425700"/>
                  <a:gd name="connsiteX68" fmla="*/ 1416050 w 2692601"/>
                  <a:gd name="connsiteY68" fmla="*/ 1508125 h 2425700"/>
                  <a:gd name="connsiteX69" fmla="*/ 1457325 w 2692601"/>
                  <a:gd name="connsiteY69" fmla="*/ 1501775 h 2425700"/>
                  <a:gd name="connsiteX70" fmla="*/ 1406525 w 2692601"/>
                  <a:gd name="connsiteY70" fmla="*/ 1444625 h 2425700"/>
                  <a:gd name="connsiteX71" fmla="*/ 1371600 w 2692601"/>
                  <a:gd name="connsiteY71" fmla="*/ 1301750 h 2425700"/>
                  <a:gd name="connsiteX72" fmla="*/ 1457325 w 2692601"/>
                  <a:gd name="connsiteY72" fmla="*/ 1390650 h 2425700"/>
                  <a:gd name="connsiteX73" fmla="*/ 1492250 w 2692601"/>
                  <a:gd name="connsiteY73" fmla="*/ 1492250 h 2425700"/>
                  <a:gd name="connsiteX74" fmla="*/ 1539875 w 2692601"/>
                  <a:gd name="connsiteY74" fmla="*/ 1581150 h 2425700"/>
                  <a:gd name="connsiteX75" fmla="*/ 1536700 w 2692601"/>
                  <a:gd name="connsiteY75" fmla="*/ 1682750 h 2425700"/>
                  <a:gd name="connsiteX76" fmla="*/ 1533525 w 2692601"/>
                  <a:gd name="connsiteY76" fmla="*/ 1774825 h 2425700"/>
                  <a:gd name="connsiteX77" fmla="*/ 1597025 w 2692601"/>
                  <a:gd name="connsiteY77" fmla="*/ 1831975 h 2425700"/>
                  <a:gd name="connsiteX78" fmla="*/ 1654175 w 2692601"/>
                  <a:gd name="connsiteY78" fmla="*/ 1911350 h 2425700"/>
                  <a:gd name="connsiteX79" fmla="*/ 1689100 w 2692601"/>
                  <a:gd name="connsiteY79" fmla="*/ 2006600 h 2425700"/>
                  <a:gd name="connsiteX80" fmla="*/ 1698625 w 2692601"/>
                  <a:gd name="connsiteY80" fmla="*/ 2117725 h 2425700"/>
                  <a:gd name="connsiteX81" fmla="*/ 1663700 w 2692601"/>
                  <a:gd name="connsiteY81" fmla="*/ 2206625 h 2425700"/>
                  <a:gd name="connsiteX82" fmla="*/ 1663700 w 2692601"/>
                  <a:gd name="connsiteY82" fmla="*/ 2286000 h 2425700"/>
                  <a:gd name="connsiteX83" fmla="*/ 1587500 w 2692601"/>
                  <a:gd name="connsiteY83" fmla="*/ 2339975 h 2425700"/>
                  <a:gd name="connsiteX84" fmla="*/ 1479550 w 2692601"/>
                  <a:gd name="connsiteY84" fmla="*/ 2333625 h 2425700"/>
                  <a:gd name="connsiteX85" fmla="*/ 1527175 w 2692601"/>
                  <a:gd name="connsiteY85" fmla="*/ 2374900 h 2425700"/>
                  <a:gd name="connsiteX86" fmla="*/ 1628775 w 2692601"/>
                  <a:gd name="connsiteY86" fmla="*/ 2400300 h 2425700"/>
                  <a:gd name="connsiteX87" fmla="*/ 1749425 w 2692601"/>
                  <a:gd name="connsiteY87" fmla="*/ 2330450 h 2425700"/>
                  <a:gd name="connsiteX88" fmla="*/ 1781175 w 2692601"/>
                  <a:gd name="connsiteY88" fmla="*/ 2263775 h 2425700"/>
                  <a:gd name="connsiteX89" fmla="*/ 1765300 w 2692601"/>
                  <a:gd name="connsiteY89" fmla="*/ 2359025 h 2425700"/>
                  <a:gd name="connsiteX90" fmla="*/ 1758950 w 2692601"/>
                  <a:gd name="connsiteY90" fmla="*/ 2374900 h 2425700"/>
                  <a:gd name="connsiteX91" fmla="*/ 1711325 w 2692601"/>
                  <a:gd name="connsiteY91" fmla="*/ 2425700 h 2425700"/>
                  <a:gd name="connsiteX92" fmla="*/ 1778000 w 2692601"/>
                  <a:gd name="connsiteY92" fmla="*/ 2397125 h 2425700"/>
                  <a:gd name="connsiteX93" fmla="*/ 1828800 w 2692601"/>
                  <a:gd name="connsiteY93" fmla="*/ 2352675 h 2425700"/>
                  <a:gd name="connsiteX94" fmla="*/ 1885950 w 2692601"/>
                  <a:gd name="connsiteY94" fmla="*/ 2359025 h 2425700"/>
                  <a:gd name="connsiteX95" fmla="*/ 1974850 w 2692601"/>
                  <a:gd name="connsiteY95" fmla="*/ 2346325 h 2425700"/>
                  <a:gd name="connsiteX96" fmla="*/ 2060575 w 2692601"/>
                  <a:gd name="connsiteY96" fmla="*/ 2260600 h 2425700"/>
                  <a:gd name="connsiteX97" fmla="*/ 1990725 w 2692601"/>
                  <a:gd name="connsiteY97" fmla="*/ 2286000 h 2425700"/>
                  <a:gd name="connsiteX98" fmla="*/ 1943100 w 2692601"/>
                  <a:gd name="connsiteY98" fmla="*/ 2298700 h 2425700"/>
                  <a:gd name="connsiteX99" fmla="*/ 1920875 w 2692601"/>
                  <a:gd name="connsiteY99" fmla="*/ 2273300 h 2425700"/>
                  <a:gd name="connsiteX100" fmla="*/ 1968500 w 2692601"/>
                  <a:gd name="connsiteY100" fmla="*/ 2133600 h 2425700"/>
                  <a:gd name="connsiteX101" fmla="*/ 1993900 w 2692601"/>
                  <a:gd name="connsiteY101" fmla="*/ 2016125 h 2425700"/>
                  <a:gd name="connsiteX102" fmla="*/ 2073275 w 2692601"/>
                  <a:gd name="connsiteY102" fmla="*/ 1949450 h 2425700"/>
                  <a:gd name="connsiteX103" fmla="*/ 2133600 w 2692601"/>
                  <a:gd name="connsiteY103" fmla="*/ 1825625 h 2425700"/>
                  <a:gd name="connsiteX104" fmla="*/ 2187575 w 2692601"/>
                  <a:gd name="connsiteY104" fmla="*/ 1743075 h 2425700"/>
                  <a:gd name="connsiteX105" fmla="*/ 2289175 w 2692601"/>
                  <a:gd name="connsiteY105" fmla="*/ 1730375 h 2425700"/>
                  <a:gd name="connsiteX106" fmla="*/ 2416175 w 2692601"/>
                  <a:gd name="connsiteY106" fmla="*/ 1790700 h 2425700"/>
                  <a:gd name="connsiteX107" fmla="*/ 2540000 w 2692601"/>
                  <a:gd name="connsiteY107" fmla="*/ 1876425 h 2425700"/>
                  <a:gd name="connsiteX108" fmla="*/ 2622550 w 2692601"/>
                  <a:gd name="connsiteY108" fmla="*/ 1905000 h 2425700"/>
                  <a:gd name="connsiteX109" fmla="*/ 2673350 w 2692601"/>
                  <a:gd name="connsiteY109" fmla="*/ 1889125 h 2425700"/>
                  <a:gd name="connsiteX110" fmla="*/ 2692400 w 2692601"/>
                  <a:gd name="connsiteY110" fmla="*/ 1787525 h 2425700"/>
                  <a:gd name="connsiteX111" fmla="*/ 2673350 w 2692601"/>
                  <a:gd name="connsiteY111" fmla="*/ 1616075 h 2425700"/>
                  <a:gd name="connsiteX112" fmla="*/ 2638425 w 2692601"/>
                  <a:gd name="connsiteY112" fmla="*/ 1574800 h 2425700"/>
                  <a:gd name="connsiteX113" fmla="*/ 2657475 w 2692601"/>
                  <a:gd name="connsiteY113" fmla="*/ 1654175 h 2425700"/>
                  <a:gd name="connsiteX114" fmla="*/ 2651125 w 2692601"/>
                  <a:gd name="connsiteY114" fmla="*/ 1771650 h 2425700"/>
                  <a:gd name="connsiteX115" fmla="*/ 2638425 w 2692601"/>
                  <a:gd name="connsiteY115" fmla="*/ 1816100 h 2425700"/>
                  <a:gd name="connsiteX116" fmla="*/ 2600325 w 2692601"/>
                  <a:gd name="connsiteY116" fmla="*/ 1816100 h 2425700"/>
                  <a:gd name="connsiteX117" fmla="*/ 2546350 w 2692601"/>
                  <a:gd name="connsiteY117" fmla="*/ 1784350 h 2425700"/>
                  <a:gd name="connsiteX118" fmla="*/ 2606675 w 2692601"/>
                  <a:gd name="connsiteY118" fmla="*/ 1787525 h 2425700"/>
                  <a:gd name="connsiteX119" fmla="*/ 2638425 w 2692601"/>
                  <a:gd name="connsiteY119" fmla="*/ 1746250 h 2425700"/>
                  <a:gd name="connsiteX120" fmla="*/ 2628900 w 2692601"/>
                  <a:gd name="connsiteY120" fmla="*/ 1739900 h 2425700"/>
                  <a:gd name="connsiteX121" fmla="*/ 2590800 w 2692601"/>
                  <a:gd name="connsiteY121" fmla="*/ 1768475 h 2425700"/>
                  <a:gd name="connsiteX122" fmla="*/ 2549525 w 2692601"/>
                  <a:gd name="connsiteY122" fmla="*/ 1768475 h 2425700"/>
                  <a:gd name="connsiteX123" fmla="*/ 2498725 w 2692601"/>
                  <a:gd name="connsiteY123" fmla="*/ 1733550 h 2425700"/>
                  <a:gd name="connsiteX124" fmla="*/ 2444750 w 2692601"/>
                  <a:gd name="connsiteY124" fmla="*/ 1660525 h 2425700"/>
                  <a:gd name="connsiteX125" fmla="*/ 2339975 w 2692601"/>
                  <a:gd name="connsiteY125" fmla="*/ 1625600 h 2425700"/>
                  <a:gd name="connsiteX126" fmla="*/ 2308225 w 2692601"/>
                  <a:gd name="connsiteY126" fmla="*/ 1558925 h 2425700"/>
                  <a:gd name="connsiteX127" fmla="*/ 2298700 w 2692601"/>
                  <a:gd name="connsiteY127" fmla="*/ 1511300 h 2425700"/>
                  <a:gd name="connsiteX128" fmla="*/ 2200275 w 2692601"/>
                  <a:gd name="connsiteY128" fmla="*/ 1460500 h 2425700"/>
                  <a:gd name="connsiteX129" fmla="*/ 2085975 w 2692601"/>
                  <a:gd name="connsiteY129" fmla="*/ 1304925 h 2425700"/>
                  <a:gd name="connsiteX130" fmla="*/ 1949450 w 2692601"/>
                  <a:gd name="connsiteY130" fmla="*/ 1076325 h 2425700"/>
                  <a:gd name="connsiteX131" fmla="*/ 1809750 w 2692601"/>
                  <a:gd name="connsiteY131" fmla="*/ 822325 h 2425700"/>
                  <a:gd name="connsiteX132" fmla="*/ 1793875 w 2692601"/>
                  <a:gd name="connsiteY132" fmla="*/ 723900 h 2425700"/>
                  <a:gd name="connsiteX133" fmla="*/ 1724025 w 2692601"/>
                  <a:gd name="connsiteY133" fmla="*/ 625475 h 2425700"/>
                  <a:gd name="connsiteX134" fmla="*/ 1682750 w 2692601"/>
                  <a:gd name="connsiteY134" fmla="*/ 539750 h 2425700"/>
                  <a:gd name="connsiteX135" fmla="*/ 1651000 w 2692601"/>
                  <a:gd name="connsiteY135" fmla="*/ 520700 h 2425700"/>
                  <a:gd name="connsiteX136" fmla="*/ 1663700 w 2692601"/>
                  <a:gd name="connsiteY136" fmla="*/ 488950 h 2425700"/>
                  <a:gd name="connsiteX137" fmla="*/ 1676400 w 2692601"/>
                  <a:gd name="connsiteY137" fmla="*/ 469900 h 2425700"/>
                  <a:gd name="connsiteX138" fmla="*/ 1657350 w 2692601"/>
                  <a:gd name="connsiteY138" fmla="*/ 425450 h 2425700"/>
                  <a:gd name="connsiteX139" fmla="*/ 1606550 w 2692601"/>
                  <a:gd name="connsiteY139" fmla="*/ 390525 h 2425700"/>
                  <a:gd name="connsiteX140" fmla="*/ 1555750 w 2692601"/>
                  <a:gd name="connsiteY140" fmla="*/ 301625 h 2425700"/>
                  <a:gd name="connsiteX141" fmla="*/ 1514475 w 2692601"/>
                  <a:gd name="connsiteY141" fmla="*/ 228600 h 2425700"/>
                  <a:gd name="connsiteX142" fmla="*/ 1425575 w 2692601"/>
                  <a:gd name="connsiteY142" fmla="*/ 142875 h 2425700"/>
                  <a:gd name="connsiteX143" fmla="*/ 1371600 w 2692601"/>
                  <a:gd name="connsiteY143" fmla="*/ 123825 h 2425700"/>
                  <a:gd name="connsiteX144" fmla="*/ 1323975 w 2692601"/>
                  <a:gd name="connsiteY144" fmla="*/ 85725 h 2425700"/>
                  <a:gd name="connsiteX145" fmla="*/ 1171575 w 2692601"/>
                  <a:gd name="connsiteY145" fmla="*/ 34925 h 2425700"/>
                  <a:gd name="connsiteX146" fmla="*/ 892175 w 2692601"/>
                  <a:gd name="connsiteY146" fmla="*/ 0 h 2425700"/>
                  <a:gd name="connsiteX147" fmla="*/ 762000 w 2692601"/>
                  <a:gd name="connsiteY147" fmla="*/ 25400 h 2425700"/>
                  <a:gd name="connsiteX148" fmla="*/ 660400 w 2692601"/>
                  <a:gd name="connsiteY148" fmla="*/ 60325 h 2425700"/>
                  <a:gd name="connsiteX149" fmla="*/ 561975 w 2692601"/>
                  <a:gd name="connsiteY149" fmla="*/ 107950 h 2425700"/>
                  <a:gd name="connsiteX150" fmla="*/ 485775 w 2692601"/>
                  <a:gd name="connsiteY150" fmla="*/ 158750 h 2425700"/>
                  <a:gd name="connsiteX151" fmla="*/ 409575 w 2692601"/>
                  <a:gd name="connsiteY151" fmla="*/ 196850 h 2425700"/>
                  <a:gd name="connsiteX152" fmla="*/ 374650 w 2692601"/>
                  <a:gd name="connsiteY152" fmla="*/ 260350 h 2425700"/>
                  <a:gd name="connsiteX153" fmla="*/ 368300 w 2692601"/>
                  <a:gd name="connsiteY153" fmla="*/ 307975 h 2425700"/>
                  <a:gd name="connsiteX154" fmla="*/ 292100 w 2692601"/>
                  <a:gd name="connsiteY154" fmla="*/ 381000 h 2425700"/>
                  <a:gd name="connsiteX155" fmla="*/ 206375 w 2692601"/>
                  <a:gd name="connsiteY155" fmla="*/ 504825 h 2425700"/>
                  <a:gd name="connsiteX156" fmla="*/ 133350 w 2692601"/>
                  <a:gd name="connsiteY156" fmla="*/ 676275 h 2425700"/>
                  <a:gd name="connsiteX157" fmla="*/ 76200 w 2692601"/>
                  <a:gd name="connsiteY157" fmla="*/ 844550 h 2425700"/>
                  <a:gd name="connsiteX158" fmla="*/ 25400 w 2692601"/>
                  <a:gd name="connsiteY158" fmla="*/ 1009650 h 2425700"/>
                  <a:gd name="connsiteX159" fmla="*/ 0 w 2692601"/>
                  <a:gd name="connsiteY159" fmla="*/ 1149350 h 2425700"/>
                  <a:gd name="connsiteX160" fmla="*/ 15875 w 2692601"/>
                  <a:gd name="connsiteY160" fmla="*/ 1308100 h 2425700"/>
                  <a:gd name="connsiteX161" fmla="*/ 15875 w 2692601"/>
                  <a:gd name="connsiteY161" fmla="*/ 1304925 h 2425700"/>
                  <a:gd name="connsiteX162" fmla="*/ 19050 w 2692601"/>
                  <a:gd name="connsiteY162" fmla="*/ 1184275 h 2425700"/>
                  <a:gd name="connsiteX163" fmla="*/ 53975 w 2692601"/>
                  <a:gd name="connsiteY163" fmla="*/ 1120775 h 2425700"/>
                  <a:gd name="connsiteX164" fmla="*/ 47625 w 2692601"/>
                  <a:gd name="connsiteY164" fmla="*/ 1260475 h 2425700"/>
                  <a:gd name="connsiteX165" fmla="*/ 44450 w 2692601"/>
                  <a:gd name="connsiteY165" fmla="*/ 1339850 h 2425700"/>
                  <a:gd name="connsiteX166" fmla="*/ 44450 w 2692601"/>
                  <a:gd name="connsiteY166" fmla="*/ 1428750 h 2425700"/>
                  <a:gd name="connsiteX167" fmla="*/ 73025 w 2692601"/>
                  <a:gd name="connsiteY167" fmla="*/ 1492250 h 2425700"/>
                  <a:gd name="connsiteX168" fmla="*/ 114300 w 2692601"/>
                  <a:gd name="connsiteY168" fmla="*/ 1584325 h 2425700"/>
                  <a:gd name="connsiteX169" fmla="*/ 165100 w 2692601"/>
                  <a:gd name="connsiteY169" fmla="*/ 1609725 h 2425700"/>
                  <a:gd name="connsiteX0" fmla="*/ 165100 w 2692601"/>
                  <a:gd name="connsiteY0" fmla="*/ 1609725 h 2425700"/>
                  <a:gd name="connsiteX1" fmla="*/ 114300 w 2692601"/>
                  <a:gd name="connsiteY1" fmla="*/ 1511300 h 2425700"/>
                  <a:gd name="connsiteX2" fmla="*/ 92075 w 2692601"/>
                  <a:gd name="connsiteY2" fmla="*/ 1346200 h 2425700"/>
                  <a:gd name="connsiteX3" fmla="*/ 107950 w 2692601"/>
                  <a:gd name="connsiteY3" fmla="*/ 1203325 h 2425700"/>
                  <a:gd name="connsiteX4" fmla="*/ 120650 w 2692601"/>
                  <a:gd name="connsiteY4" fmla="*/ 1047750 h 2425700"/>
                  <a:gd name="connsiteX5" fmla="*/ 155575 w 2692601"/>
                  <a:gd name="connsiteY5" fmla="*/ 920750 h 2425700"/>
                  <a:gd name="connsiteX6" fmla="*/ 177800 w 2692601"/>
                  <a:gd name="connsiteY6" fmla="*/ 835025 h 2425700"/>
                  <a:gd name="connsiteX7" fmla="*/ 209550 w 2692601"/>
                  <a:gd name="connsiteY7" fmla="*/ 793750 h 2425700"/>
                  <a:gd name="connsiteX8" fmla="*/ 209550 w 2692601"/>
                  <a:gd name="connsiteY8" fmla="*/ 835025 h 2425700"/>
                  <a:gd name="connsiteX9" fmla="*/ 215900 w 2692601"/>
                  <a:gd name="connsiteY9" fmla="*/ 869950 h 2425700"/>
                  <a:gd name="connsiteX10" fmla="*/ 219075 w 2692601"/>
                  <a:gd name="connsiteY10" fmla="*/ 955675 h 2425700"/>
                  <a:gd name="connsiteX11" fmla="*/ 196850 w 2692601"/>
                  <a:gd name="connsiteY11" fmla="*/ 1031875 h 2425700"/>
                  <a:gd name="connsiteX12" fmla="*/ 187325 w 2692601"/>
                  <a:gd name="connsiteY12" fmla="*/ 1120775 h 2425700"/>
                  <a:gd name="connsiteX13" fmla="*/ 190500 w 2692601"/>
                  <a:gd name="connsiteY13" fmla="*/ 1282700 h 2425700"/>
                  <a:gd name="connsiteX14" fmla="*/ 187325 w 2692601"/>
                  <a:gd name="connsiteY14" fmla="*/ 1390650 h 2425700"/>
                  <a:gd name="connsiteX15" fmla="*/ 177800 w 2692601"/>
                  <a:gd name="connsiteY15" fmla="*/ 1470025 h 2425700"/>
                  <a:gd name="connsiteX16" fmla="*/ 193675 w 2692601"/>
                  <a:gd name="connsiteY16" fmla="*/ 1514475 h 2425700"/>
                  <a:gd name="connsiteX17" fmla="*/ 212725 w 2692601"/>
                  <a:gd name="connsiteY17" fmla="*/ 1555750 h 2425700"/>
                  <a:gd name="connsiteX18" fmla="*/ 238125 w 2692601"/>
                  <a:gd name="connsiteY18" fmla="*/ 1657350 h 2425700"/>
                  <a:gd name="connsiteX19" fmla="*/ 247650 w 2692601"/>
                  <a:gd name="connsiteY19" fmla="*/ 1736725 h 2425700"/>
                  <a:gd name="connsiteX20" fmla="*/ 285750 w 2692601"/>
                  <a:gd name="connsiteY20" fmla="*/ 1831975 h 2425700"/>
                  <a:gd name="connsiteX21" fmla="*/ 336550 w 2692601"/>
                  <a:gd name="connsiteY21" fmla="*/ 1955800 h 2425700"/>
                  <a:gd name="connsiteX22" fmla="*/ 415925 w 2692601"/>
                  <a:gd name="connsiteY22" fmla="*/ 2085975 h 2425700"/>
                  <a:gd name="connsiteX23" fmla="*/ 479425 w 2692601"/>
                  <a:gd name="connsiteY23" fmla="*/ 2136775 h 2425700"/>
                  <a:gd name="connsiteX24" fmla="*/ 514350 w 2692601"/>
                  <a:gd name="connsiteY24" fmla="*/ 2136775 h 2425700"/>
                  <a:gd name="connsiteX25" fmla="*/ 574675 w 2692601"/>
                  <a:gd name="connsiteY25" fmla="*/ 2143125 h 2425700"/>
                  <a:gd name="connsiteX26" fmla="*/ 603250 w 2692601"/>
                  <a:gd name="connsiteY26" fmla="*/ 2168525 h 2425700"/>
                  <a:gd name="connsiteX27" fmla="*/ 647700 w 2692601"/>
                  <a:gd name="connsiteY27" fmla="*/ 2171700 h 2425700"/>
                  <a:gd name="connsiteX28" fmla="*/ 660400 w 2692601"/>
                  <a:gd name="connsiteY28" fmla="*/ 2206625 h 2425700"/>
                  <a:gd name="connsiteX29" fmla="*/ 631825 w 2692601"/>
                  <a:gd name="connsiteY29" fmla="*/ 2251075 h 2425700"/>
                  <a:gd name="connsiteX30" fmla="*/ 635000 w 2692601"/>
                  <a:gd name="connsiteY30" fmla="*/ 2295525 h 2425700"/>
                  <a:gd name="connsiteX31" fmla="*/ 669925 w 2692601"/>
                  <a:gd name="connsiteY31" fmla="*/ 2359025 h 2425700"/>
                  <a:gd name="connsiteX32" fmla="*/ 723900 w 2692601"/>
                  <a:gd name="connsiteY32" fmla="*/ 2403475 h 2425700"/>
                  <a:gd name="connsiteX33" fmla="*/ 749300 w 2692601"/>
                  <a:gd name="connsiteY33" fmla="*/ 2368550 h 2425700"/>
                  <a:gd name="connsiteX34" fmla="*/ 765175 w 2692601"/>
                  <a:gd name="connsiteY34" fmla="*/ 2352675 h 2425700"/>
                  <a:gd name="connsiteX35" fmla="*/ 844550 w 2692601"/>
                  <a:gd name="connsiteY35" fmla="*/ 2286000 h 2425700"/>
                  <a:gd name="connsiteX36" fmla="*/ 928914 w 2692601"/>
                  <a:gd name="connsiteY36" fmla="*/ 2241550 h 2425700"/>
                  <a:gd name="connsiteX37" fmla="*/ 993775 w 2692601"/>
                  <a:gd name="connsiteY37" fmla="*/ 2146300 h 2425700"/>
                  <a:gd name="connsiteX38" fmla="*/ 1012825 w 2692601"/>
                  <a:gd name="connsiteY38" fmla="*/ 2120900 h 2425700"/>
                  <a:gd name="connsiteX39" fmla="*/ 994381 w 2692601"/>
                  <a:gd name="connsiteY39" fmla="*/ 2054225 h 2425700"/>
                  <a:gd name="connsiteX40" fmla="*/ 958850 w 2692601"/>
                  <a:gd name="connsiteY40" fmla="*/ 1984375 h 2425700"/>
                  <a:gd name="connsiteX41" fmla="*/ 908050 w 2692601"/>
                  <a:gd name="connsiteY41" fmla="*/ 1895475 h 2425700"/>
                  <a:gd name="connsiteX42" fmla="*/ 815975 w 2692601"/>
                  <a:gd name="connsiteY42" fmla="*/ 1895475 h 2425700"/>
                  <a:gd name="connsiteX43" fmla="*/ 736600 w 2692601"/>
                  <a:gd name="connsiteY43" fmla="*/ 1812925 h 2425700"/>
                  <a:gd name="connsiteX44" fmla="*/ 676275 w 2692601"/>
                  <a:gd name="connsiteY44" fmla="*/ 1752600 h 2425700"/>
                  <a:gd name="connsiteX45" fmla="*/ 558800 w 2692601"/>
                  <a:gd name="connsiteY45" fmla="*/ 1552575 h 2425700"/>
                  <a:gd name="connsiteX46" fmla="*/ 434975 w 2692601"/>
                  <a:gd name="connsiteY46" fmla="*/ 1346200 h 2425700"/>
                  <a:gd name="connsiteX47" fmla="*/ 396875 w 2692601"/>
                  <a:gd name="connsiteY47" fmla="*/ 1241425 h 2425700"/>
                  <a:gd name="connsiteX48" fmla="*/ 381000 w 2692601"/>
                  <a:gd name="connsiteY48" fmla="*/ 1041400 h 2425700"/>
                  <a:gd name="connsiteX49" fmla="*/ 355600 w 2692601"/>
                  <a:gd name="connsiteY49" fmla="*/ 990600 h 2425700"/>
                  <a:gd name="connsiteX50" fmla="*/ 365125 w 2692601"/>
                  <a:gd name="connsiteY50" fmla="*/ 923925 h 2425700"/>
                  <a:gd name="connsiteX51" fmla="*/ 365125 w 2692601"/>
                  <a:gd name="connsiteY51" fmla="*/ 650875 h 2425700"/>
                  <a:gd name="connsiteX52" fmla="*/ 450850 w 2692601"/>
                  <a:gd name="connsiteY52" fmla="*/ 431800 h 2425700"/>
                  <a:gd name="connsiteX53" fmla="*/ 514350 w 2692601"/>
                  <a:gd name="connsiteY53" fmla="*/ 406400 h 2425700"/>
                  <a:gd name="connsiteX54" fmla="*/ 609600 w 2692601"/>
                  <a:gd name="connsiteY54" fmla="*/ 406400 h 2425700"/>
                  <a:gd name="connsiteX55" fmla="*/ 698500 w 2692601"/>
                  <a:gd name="connsiteY55" fmla="*/ 323850 h 2425700"/>
                  <a:gd name="connsiteX56" fmla="*/ 688975 w 2692601"/>
                  <a:gd name="connsiteY56" fmla="*/ 260350 h 2425700"/>
                  <a:gd name="connsiteX57" fmla="*/ 733425 w 2692601"/>
                  <a:gd name="connsiteY57" fmla="*/ 269875 h 2425700"/>
                  <a:gd name="connsiteX58" fmla="*/ 796925 w 2692601"/>
                  <a:gd name="connsiteY58" fmla="*/ 361950 h 2425700"/>
                  <a:gd name="connsiteX59" fmla="*/ 854075 w 2692601"/>
                  <a:gd name="connsiteY59" fmla="*/ 361950 h 2425700"/>
                  <a:gd name="connsiteX60" fmla="*/ 958850 w 2692601"/>
                  <a:gd name="connsiteY60" fmla="*/ 441325 h 2425700"/>
                  <a:gd name="connsiteX61" fmla="*/ 984250 w 2692601"/>
                  <a:gd name="connsiteY61" fmla="*/ 558800 h 2425700"/>
                  <a:gd name="connsiteX62" fmla="*/ 1063625 w 2692601"/>
                  <a:gd name="connsiteY62" fmla="*/ 717550 h 2425700"/>
                  <a:gd name="connsiteX63" fmla="*/ 1162050 w 2692601"/>
                  <a:gd name="connsiteY63" fmla="*/ 806450 h 2425700"/>
                  <a:gd name="connsiteX64" fmla="*/ 1238250 w 2692601"/>
                  <a:gd name="connsiteY64" fmla="*/ 1025525 h 2425700"/>
                  <a:gd name="connsiteX65" fmla="*/ 1235075 w 2692601"/>
                  <a:gd name="connsiteY65" fmla="*/ 1165225 h 2425700"/>
                  <a:gd name="connsiteX66" fmla="*/ 1273175 w 2692601"/>
                  <a:gd name="connsiteY66" fmla="*/ 1368425 h 2425700"/>
                  <a:gd name="connsiteX67" fmla="*/ 1358900 w 2692601"/>
                  <a:gd name="connsiteY67" fmla="*/ 1476375 h 2425700"/>
                  <a:gd name="connsiteX68" fmla="*/ 1416050 w 2692601"/>
                  <a:gd name="connsiteY68" fmla="*/ 1508125 h 2425700"/>
                  <a:gd name="connsiteX69" fmla="*/ 1457325 w 2692601"/>
                  <a:gd name="connsiteY69" fmla="*/ 1501775 h 2425700"/>
                  <a:gd name="connsiteX70" fmla="*/ 1406525 w 2692601"/>
                  <a:gd name="connsiteY70" fmla="*/ 1444625 h 2425700"/>
                  <a:gd name="connsiteX71" fmla="*/ 1371600 w 2692601"/>
                  <a:gd name="connsiteY71" fmla="*/ 1301750 h 2425700"/>
                  <a:gd name="connsiteX72" fmla="*/ 1457325 w 2692601"/>
                  <a:gd name="connsiteY72" fmla="*/ 1390650 h 2425700"/>
                  <a:gd name="connsiteX73" fmla="*/ 1492250 w 2692601"/>
                  <a:gd name="connsiteY73" fmla="*/ 1492250 h 2425700"/>
                  <a:gd name="connsiteX74" fmla="*/ 1539875 w 2692601"/>
                  <a:gd name="connsiteY74" fmla="*/ 1581150 h 2425700"/>
                  <a:gd name="connsiteX75" fmla="*/ 1536700 w 2692601"/>
                  <a:gd name="connsiteY75" fmla="*/ 1682750 h 2425700"/>
                  <a:gd name="connsiteX76" fmla="*/ 1533525 w 2692601"/>
                  <a:gd name="connsiteY76" fmla="*/ 1774825 h 2425700"/>
                  <a:gd name="connsiteX77" fmla="*/ 1597025 w 2692601"/>
                  <a:gd name="connsiteY77" fmla="*/ 1831975 h 2425700"/>
                  <a:gd name="connsiteX78" fmla="*/ 1654175 w 2692601"/>
                  <a:gd name="connsiteY78" fmla="*/ 1911350 h 2425700"/>
                  <a:gd name="connsiteX79" fmla="*/ 1689100 w 2692601"/>
                  <a:gd name="connsiteY79" fmla="*/ 2006600 h 2425700"/>
                  <a:gd name="connsiteX80" fmla="*/ 1698625 w 2692601"/>
                  <a:gd name="connsiteY80" fmla="*/ 2117725 h 2425700"/>
                  <a:gd name="connsiteX81" fmla="*/ 1663700 w 2692601"/>
                  <a:gd name="connsiteY81" fmla="*/ 2206625 h 2425700"/>
                  <a:gd name="connsiteX82" fmla="*/ 1663700 w 2692601"/>
                  <a:gd name="connsiteY82" fmla="*/ 2286000 h 2425700"/>
                  <a:gd name="connsiteX83" fmla="*/ 1587500 w 2692601"/>
                  <a:gd name="connsiteY83" fmla="*/ 2339975 h 2425700"/>
                  <a:gd name="connsiteX84" fmla="*/ 1479550 w 2692601"/>
                  <a:gd name="connsiteY84" fmla="*/ 2333625 h 2425700"/>
                  <a:gd name="connsiteX85" fmla="*/ 1527175 w 2692601"/>
                  <a:gd name="connsiteY85" fmla="*/ 2374900 h 2425700"/>
                  <a:gd name="connsiteX86" fmla="*/ 1628775 w 2692601"/>
                  <a:gd name="connsiteY86" fmla="*/ 2400300 h 2425700"/>
                  <a:gd name="connsiteX87" fmla="*/ 1749425 w 2692601"/>
                  <a:gd name="connsiteY87" fmla="*/ 2330450 h 2425700"/>
                  <a:gd name="connsiteX88" fmla="*/ 1781175 w 2692601"/>
                  <a:gd name="connsiteY88" fmla="*/ 2263775 h 2425700"/>
                  <a:gd name="connsiteX89" fmla="*/ 1765300 w 2692601"/>
                  <a:gd name="connsiteY89" fmla="*/ 2359025 h 2425700"/>
                  <a:gd name="connsiteX90" fmla="*/ 1758950 w 2692601"/>
                  <a:gd name="connsiteY90" fmla="*/ 2374900 h 2425700"/>
                  <a:gd name="connsiteX91" fmla="*/ 1711325 w 2692601"/>
                  <a:gd name="connsiteY91" fmla="*/ 2425700 h 2425700"/>
                  <a:gd name="connsiteX92" fmla="*/ 1778000 w 2692601"/>
                  <a:gd name="connsiteY92" fmla="*/ 2397125 h 2425700"/>
                  <a:gd name="connsiteX93" fmla="*/ 1828800 w 2692601"/>
                  <a:gd name="connsiteY93" fmla="*/ 2352675 h 2425700"/>
                  <a:gd name="connsiteX94" fmla="*/ 1885950 w 2692601"/>
                  <a:gd name="connsiteY94" fmla="*/ 2359025 h 2425700"/>
                  <a:gd name="connsiteX95" fmla="*/ 1974850 w 2692601"/>
                  <a:gd name="connsiteY95" fmla="*/ 2346325 h 2425700"/>
                  <a:gd name="connsiteX96" fmla="*/ 2060575 w 2692601"/>
                  <a:gd name="connsiteY96" fmla="*/ 2260600 h 2425700"/>
                  <a:gd name="connsiteX97" fmla="*/ 1990725 w 2692601"/>
                  <a:gd name="connsiteY97" fmla="*/ 2286000 h 2425700"/>
                  <a:gd name="connsiteX98" fmla="*/ 1943100 w 2692601"/>
                  <a:gd name="connsiteY98" fmla="*/ 2298700 h 2425700"/>
                  <a:gd name="connsiteX99" fmla="*/ 1920875 w 2692601"/>
                  <a:gd name="connsiteY99" fmla="*/ 2273300 h 2425700"/>
                  <a:gd name="connsiteX100" fmla="*/ 1968500 w 2692601"/>
                  <a:gd name="connsiteY100" fmla="*/ 2133600 h 2425700"/>
                  <a:gd name="connsiteX101" fmla="*/ 1993900 w 2692601"/>
                  <a:gd name="connsiteY101" fmla="*/ 2016125 h 2425700"/>
                  <a:gd name="connsiteX102" fmla="*/ 2073275 w 2692601"/>
                  <a:gd name="connsiteY102" fmla="*/ 1949450 h 2425700"/>
                  <a:gd name="connsiteX103" fmla="*/ 2133600 w 2692601"/>
                  <a:gd name="connsiteY103" fmla="*/ 1825625 h 2425700"/>
                  <a:gd name="connsiteX104" fmla="*/ 2187575 w 2692601"/>
                  <a:gd name="connsiteY104" fmla="*/ 1743075 h 2425700"/>
                  <a:gd name="connsiteX105" fmla="*/ 2289175 w 2692601"/>
                  <a:gd name="connsiteY105" fmla="*/ 1730375 h 2425700"/>
                  <a:gd name="connsiteX106" fmla="*/ 2416175 w 2692601"/>
                  <a:gd name="connsiteY106" fmla="*/ 1790700 h 2425700"/>
                  <a:gd name="connsiteX107" fmla="*/ 2540000 w 2692601"/>
                  <a:gd name="connsiteY107" fmla="*/ 1876425 h 2425700"/>
                  <a:gd name="connsiteX108" fmla="*/ 2622550 w 2692601"/>
                  <a:gd name="connsiteY108" fmla="*/ 1905000 h 2425700"/>
                  <a:gd name="connsiteX109" fmla="*/ 2673350 w 2692601"/>
                  <a:gd name="connsiteY109" fmla="*/ 1889125 h 2425700"/>
                  <a:gd name="connsiteX110" fmla="*/ 2692400 w 2692601"/>
                  <a:gd name="connsiteY110" fmla="*/ 1787525 h 2425700"/>
                  <a:gd name="connsiteX111" fmla="*/ 2673350 w 2692601"/>
                  <a:gd name="connsiteY111" fmla="*/ 1616075 h 2425700"/>
                  <a:gd name="connsiteX112" fmla="*/ 2638425 w 2692601"/>
                  <a:gd name="connsiteY112" fmla="*/ 1574800 h 2425700"/>
                  <a:gd name="connsiteX113" fmla="*/ 2657475 w 2692601"/>
                  <a:gd name="connsiteY113" fmla="*/ 1654175 h 2425700"/>
                  <a:gd name="connsiteX114" fmla="*/ 2651125 w 2692601"/>
                  <a:gd name="connsiteY114" fmla="*/ 1771650 h 2425700"/>
                  <a:gd name="connsiteX115" fmla="*/ 2638425 w 2692601"/>
                  <a:gd name="connsiteY115" fmla="*/ 1816100 h 2425700"/>
                  <a:gd name="connsiteX116" fmla="*/ 2600325 w 2692601"/>
                  <a:gd name="connsiteY116" fmla="*/ 1816100 h 2425700"/>
                  <a:gd name="connsiteX117" fmla="*/ 2546350 w 2692601"/>
                  <a:gd name="connsiteY117" fmla="*/ 1784350 h 2425700"/>
                  <a:gd name="connsiteX118" fmla="*/ 2606675 w 2692601"/>
                  <a:gd name="connsiteY118" fmla="*/ 1787525 h 2425700"/>
                  <a:gd name="connsiteX119" fmla="*/ 2638425 w 2692601"/>
                  <a:gd name="connsiteY119" fmla="*/ 1746250 h 2425700"/>
                  <a:gd name="connsiteX120" fmla="*/ 2628900 w 2692601"/>
                  <a:gd name="connsiteY120" fmla="*/ 1739900 h 2425700"/>
                  <a:gd name="connsiteX121" fmla="*/ 2590800 w 2692601"/>
                  <a:gd name="connsiteY121" fmla="*/ 1768475 h 2425700"/>
                  <a:gd name="connsiteX122" fmla="*/ 2549525 w 2692601"/>
                  <a:gd name="connsiteY122" fmla="*/ 1768475 h 2425700"/>
                  <a:gd name="connsiteX123" fmla="*/ 2498725 w 2692601"/>
                  <a:gd name="connsiteY123" fmla="*/ 1733550 h 2425700"/>
                  <a:gd name="connsiteX124" fmla="*/ 2444750 w 2692601"/>
                  <a:gd name="connsiteY124" fmla="*/ 1660525 h 2425700"/>
                  <a:gd name="connsiteX125" fmla="*/ 2339975 w 2692601"/>
                  <a:gd name="connsiteY125" fmla="*/ 1625600 h 2425700"/>
                  <a:gd name="connsiteX126" fmla="*/ 2308225 w 2692601"/>
                  <a:gd name="connsiteY126" fmla="*/ 1558925 h 2425700"/>
                  <a:gd name="connsiteX127" fmla="*/ 2298700 w 2692601"/>
                  <a:gd name="connsiteY127" fmla="*/ 1511300 h 2425700"/>
                  <a:gd name="connsiteX128" fmla="*/ 2200275 w 2692601"/>
                  <a:gd name="connsiteY128" fmla="*/ 1460500 h 2425700"/>
                  <a:gd name="connsiteX129" fmla="*/ 2085975 w 2692601"/>
                  <a:gd name="connsiteY129" fmla="*/ 1304925 h 2425700"/>
                  <a:gd name="connsiteX130" fmla="*/ 1949450 w 2692601"/>
                  <a:gd name="connsiteY130" fmla="*/ 1076325 h 2425700"/>
                  <a:gd name="connsiteX131" fmla="*/ 1809750 w 2692601"/>
                  <a:gd name="connsiteY131" fmla="*/ 822325 h 2425700"/>
                  <a:gd name="connsiteX132" fmla="*/ 1793875 w 2692601"/>
                  <a:gd name="connsiteY132" fmla="*/ 723900 h 2425700"/>
                  <a:gd name="connsiteX133" fmla="*/ 1724025 w 2692601"/>
                  <a:gd name="connsiteY133" fmla="*/ 625475 h 2425700"/>
                  <a:gd name="connsiteX134" fmla="*/ 1682750 w 2692601"/>
                  <a:gd name="connsiteY134" fmla="*/ 539750 h 2425700"/>
                  <a:gd name="connsiteX135" fmla="*/ 1651000 w 2692601"/>
                  <a:gd name="connsiteY135" fmla="*/ 520700 h 2425700"/>
                  <a:gd name="connsiteX136" fmla="*/ 1663700 w 2692601"/>
                  <a:gd name="connsiteY136" fmla="*/ 488950 h 2425700"/>
                  <a:gd name="connsiteX137" fmla="*/ 1676400 w 2692601"/>
                  <a:gd name="connsiteY137" fmla="*/ 469900 h 2425700"/>
                  <a:gd name="connsiteX138" fmla="*/ 1657350 w 2692601"/>
                  <a:gd name="connsiteY138" fmla="*/ 425450 h 2425700"/>
                  <a:gd name="connsiteX139" fmla="*/ 1606550 w 2692601"/>
                  <a:gd name="connsiteY139" fmla="*/ 390525 h 2425700"/>
                  <a:gd name="connsiteX140" fmla="*/ 1555750 w 2692601"/>
                  <a:gd name="connsiteY140" fmla="*/ 301625 h 2425700"/>
                  <a:gd name="connsiteX141" fmla="*/ 1514475 w 2692601"/>
                  <a:gd name="connsiteY141" fmla="*/ 228600 h 2425700"/>
                  <a:gd name="connsiteX142" fmla="*/ 1425575 w 2692601"/>
                  <a:gd name="connsiteY142" fmla="*/ 142875 h 2425700"/>
                  <a:gd name="connsiteX143" fmla="*/ 1371600 w 2692601"/>
                  <a:gd name="connsiteY143" fmla="*/ 123825 h 2425700"/>
                  <a:gd name="connsiteX144" fmla="*/ 1323975 w 2692601"/>
                  <a:gd name="connsiteY144" fmla="*/ 85725 h 2425700"/>
                  <a:gd name="connsiteX145" fmla="*/ 1171575 w 2692601"/>
                  <a:gd name="connsiteY145" fmla="*/ 34925 h 2425700"/>
                  <a:gd name="connsiteX146" fmla="*/ 892175 w 2692601"/>
                  <a:gd name="connsiteY146" fmla="*/ 0 h 2425700"/>
                  <a:gd name="connsiteX147" fmla="*/ 762000 w 2692601"/>
                  <a:gd name="connsiteY147" fmla="*/ 25400 h 2425700"/>
                  <a:gd name="connsiteX148" fmla="*/ 660400 w 2692601"/>
                  <a:gd name="connsiteY148" fmla="*/ 60325 h 2425700"/>
                  <a:gd name="connsiteX149" fmla="*/ 561975 w 2692601"/>
                  <a:gd name="connsiteY149" fmla="*/ 107950 h 2425700"/>
                  <a:gd name="connsiteX150" fmla="*/ 485775 w 2692601"/>
                  <a:gd name="connsiteY150" fmla="*/ 158750 h 2425700"/>
                  <a:gd name="connsiteX151" fmla="*/ 409575 w 2692601"/>
                  <a:gd name="connsiteY151" fmla="*/ 196850 h 2425700"/>
                  <a:gd name="connsiteX152" fmla="*/ 374650 w 2692601"/>
                  <a:gd name="connsiteY152" fmla="*/ 260350 h 2425700"/>
                  <a:gd name="connsiteX153" fmla="*/ 368300 w 2692601"/>
                  <a:gd name="connsiteY153" fmla="*/ 307975 h 2425700"/>
                  <a:gd name="connsiteX154" fmla="*/ 292100 w 2692601"/>
                  <a:gd name="connsiteY154" fmla="*/ 381000 h 2425700"/>
                  <a:gd name="connsiteX155" fmla="*/ 206375 w 2692601"/>
                  <a:gd name="connsiteY155" fmla="*/ 504825 h 2425700"/>
                  <a:gd name="connsiteX156" fmla="*/ 133350 w 2692601"/>
                  <a:gd name="connsiteY156" fmla="*/ 676275 h 2425700"/>
                  <a:gd name="connsiteX157" fmla="*/ 76200 w 2692601"/>
                  <a:gd name="connsiteY157" fmla="*/ 844550 h 2425700"/>
                  <a:gd name="connsiteX158" fmla="*/ 25400 w 2692601"/>
                  <a:gd name="connsiteY158" fmla="*/ 1009650 h 2425700"/>
                  <a:gd name="connsiteX159" fmla="*/ 0 w 2692601"/>
                  <a:gd name="connsiteY159" fmla="*/ 1149350 h 2425700"/>
                  <a:gd name="connsiteX160" fmla="*/ 15875 w 2692601"/>
                  <a:gd name="connsiteY160" fmla="*/ 1308100 h 2425700"/>
                  <a:gd name="connsiteX161" fmla="*/ 15875 w 2692601"/>
                  <a:gd name="connsiteY161" fmla="*/ 1304925 h 2425700"/>
                  <a:gd name="connsiteX162" fmla="*/ 19050 w 2692601"/>
                  <a:gd name="connsiteY162" fmla="*/ 1184275 h 2425700"/>
                  <a:gd name="connsiteX163" fmla="*/ 53975 w 2692601"/>
                  <a:gd name="connsiteY163" fmla="*/ 1120775 h 2425700"/>
                  <a:gd name="connsiteX164" fmla="*/ 47625 w 2692601"/>
                  <a:gd name="connsiteY164" fmla="*/ 1260475 h 2425700"/>
                  <a:gd name="connsiteX165" fmla="*/ 44450 w 2692601"/>
                  <a:gd name="connsiteY165" fmla="*/ 1339850 h 2425700"/>
                  <a:gd name="connsiteX166" fmla="*/ 44450 w 2692601"/>
                  <a:gd name="connsiteY166" fmla="*/ 1428750 h 2425700"/>
                  <a:gd name="connsiteX167" fmla="*/ 73025 w 2692601"/>
                  <a:gd name="connsiteY167" fmla="*/ 1492250 h 2425700"/>
                  <a:gd name="connsiteX168" fmla="*/ 114300 w 2692601"/>
                  <a:gd name="connsiteY168" fmla="*/ 1584325 h 2425700"/>
                  <a:gd name="connsiteX169" fmla="*/ 165100 w 2692601"/>
                  <a:gd name="connsiteY169" fmla="*/ 1609725 h 2425700"/>
                  <a:gd name="connsiteX0" fmla="*/ 165100 w 2692601"/>
                  <a:gd name="connsiteY0" fmla="*/ 1609725 h 2425700"/>
                  <a:gd name="connsiteX1" fmla="*/ 114300 w 2692601"/>
                  <a:gd name="connsiteY1" fmla="*/ 1511300 h 2425700"/>
                  <a:gd name="connsiteX2" fmla="*/ 92075 w 2692601"/>
                  <a:gd name="connsiteY2" fmla="*/ 1346200 h 2425700"/>
                  <a:gd name="connsiteX3" fmla="*/ 107950 w 2692601"/>
                  <a:gd name="connsiteY3" fmla="*/ 1203325 h 2425700"/>
                  <a:gd name="connsiteX4" fmla="*/ 120650 w 2692601"/>
                  <a:gd name="connsiteY4" fmla="*/ 1047750 h 2425700"/>
                  <a:gd name="connsiteX5" fmla="*/ 155575 w 2692601"/>
                  <a:gd name="connsiteY5" fmla="*/ 920750 h 2425700"/>
                  <a:gd name="connsiteX6" fmla="*/ 177800 w 2692601"/>
                  <a:gd name="connsiteY6" fmla="*/ 835025 h 2425700"/>
                  <a:gd name="connsiteX7" fmla="*/ 209550 w 2692601"/>
                  <a:gd name="connsiteY7" fmla="*/ 793750 h 2425700"/>
                  <a:gd name="connsiteX8" fmla="*/ 209550 w 2692601"/>
                  <a:gd name="connsiteY8" fmla="*/ 835025 h 2425700"/>
                  <a:gd name="connsiteX9" fmla="*/ 215900 w 2692601"/>
                  <a:gd name="connsiteY9" fmla="*/ 869950 h 2425700"/>
                  <a:gd name="connsiteX10" fmla="*/ 219075 w 2692601"/>
                  <a:gd name="connsiteY10" fmla="*/ 955675 h 2425700"/>
                  <a:gd name="connsiteX11" fmla="*/ 196850 w 2692601"/>
                  <a:gd name="connsiteY11" fmla="*/ 1031875 h 2425700"/>
                  <a:gd name="connsiteX12" fmla="*/ 187325 w 2692601"/>
                  <a:gd name="connsiteY12" fmla="*/ 1120775 h 2425700"/>
                  <a:gd name="connsiteX13" fmla="*/ 190500 w 2692601"/>
                  <a:gd name="connsiteY13" fmla="*/ 1282700 h 2425700"/>
                  <a:gd name="connsiteX14" fmla="*/ 187325 w 2692601"/>
                  <a:gd name="connsiteY14" fmla="*/ 1390650 h 2425700"/>
                  <a:gd name="connsiteX15" fmla="*/ 177800 w 2692601"/>
                  <a:gd name="connsiteY15" fmla="*/ 1470025 h 2425700"/>
                  <a:gd name="connsiteX16" fmla="*/ 193675 w 2692601"/>
                  <a:gd name="connsiteY16" fmla="*/ 1514475 h 2425700"/>
                  <a:gd name="connsiteX17" fmla="*/ 212725 w 2692601"/>
                  <a:gd name="connsiteY17" fmla="*/ 1555750 h 2425700"/>
                  <a:gd name="connsiteX18" fmla="*/ 238125 w 2692601"/>
                  <a:gd name="connsiteY18" fmla="*/ 1657350 h 2425700"/>
                  <a:gd name="connsiteX19" fmla="*/ 247650 w 2692601"/>
                  <a:gd name="connsiteY19" fmla="*/ 1736725 h 2425700"/>
                  <a:gd name="connsiteX20" fmla="*/ 285750 w 2692601"/>
                  <a:gd name="connsiteY20" fmla="*/ 1831975 h 2425700"/>
                  <a:gd name="connsiteX21" fmla="*/ 336550 w 2692601"/>
                  <a:gd name="connsiteY21" fmla="*/ 1955800 h 2425700"/>
                  <a:gd name="connsiteX22" fmla="*/ 415925 w 2692601"/>
                  <a:gd name="connsiteY22" fmla="*/ 2085975 h 2425700"/>
                  <a:gd name="connsiteX23" fmla="*/ 479425 w 2692601"/>
                  <a:gd name="connsiteY23" fmla="*/ 2136775 h 2425700"/>
                  <a:gd name="connsiteX24" fmla="*/ 514350 w 2692601"/>
                  <a:gd name="connsiteY24" fmla="*/ 2136775 h 2425700"/>
                  <a:gd name="connsiteX25" fmla="*/ 574675 w 2692601"/>
                  <a:gd name="connsiteY25" fmla="*/ 2143125 h 2425700"/>
                  <a:gd name="connsiteX26" fmla="*/ 603250 w 2692601"/>
                  <a:gd name="connsiteY26" fmla="*/ 2168525 h 2425700"/>
                  <a:gd name="connsiteX27" fmla="*/ 647700 w 2692601"/>
                  <a:gd name="connsiteY27" fmla="*/ 2171700 h 2425700"/>
                  <a:gd name="connsiteX28" fmla="*/ 660400 w 2692601"/>
                  <a:gd name="connsiteY28" fmla="*/ 2206625 h 2425700"/>
                  <a:gd name="connsiteX29" fmla="*/ 631825 w 2692601"/>
                  <a:gd name="connsiteY29" fmla="*/ 2251075 h 2425700"/>
                  <a:gd name="connsiteX30" fmla="*/ 635000 w 2692601"/>
                  <a:gd name="connsiteY30" fmla="*/ 2295525 h 2425700"/>
                  <a:gd name="connsiteX31" fmla="*/ 669925 w 2692601"/>
                  <a:gd name="connsiteY31" fmla="*/ 2359025 h 2425700"/>
                  <a:gd name="connsiteX32" fmla="*/ 723900 w 2692601"/>
                  <a:gd name="connsiteY32" fmla="*/ 2403475 h 2425700"/>
                  <a:gd name="connsiteX33" fmla="*/ 749300 w 2692601"/>
                  <a:gd name="connsiteY33" fmla="*/ 2368550 h 2425700"/>
                  <a:gd name="connsiteX34" fmla="*/ 765175 w 2692601"/>
                  <a:gd name="connsiteY34" fmla="*/ 2352675 h 2425700"/>
                  <a:gd name="connsiteX35" fmla="*/ 844550 w 2692601"/>
                  <a:gd name="connsiteY35" fmla="*/ 2325916 h 2425700"/>
                  <a:gd name="connsiteX36" fmla="*/ 928914 w 2692601"/>
                  <a:gd name="connsiteY36" fmla="*/ 2241550 h 2425700"/>
                  <a:gd name="connsiteX37" fmla="*/ 993775 w 2692601"/>
                  <a:gd name="connsiteY37" fmla="*/ 2146300 h 2425700"/>
                  <a:gd name="connsiteX38" fmla="*/ 1012825 w 2692601"/>
                  <a:gd name="connsiteY38" fmla="*/ 2120900 h 2425700"/>
                  <a:gd name="connsiteX39" fmla="*/ 994381 w 2692601"/>
                  <a:gd name="connsiteY39" fmla="*/ 2054225 h 2425700"/>
                  <a:gd name="connsiteX40" fmla="*/ 958850 w 2692601"/>
                  <a:gd name="connsiteY40" fmla="*/ 1984375 h 2425700"/>
                  <a:gd name="connsiteX41" fmla="*/ 908050 w 2692601"/>
                  <a:gd name="connsiteY41" fmla="*/ 1895475 h 2425700"/>
                  <a:gd name="connsiteX42" fmla="*/ 815975 w 2692601"/>
                  <a:gd name="connsiteY42" fmla="*/ 1895475 h 2425700"/>
                  <a:gd name="connsiteX43" fmla="*/ 736600 w 2692601"/>
                  <a:gd name="connsiteY43" fmla="*/ 1812925 h 2425700"/>
                  <a:gd name="connsiteX44" fmla="*/ 676275 w 2692601"/>
                  <a:gd name="connsiteY44" fmla="*/ 1752600 h 2425700"/>
                  <a:gd name="connsiteX45" fmla="*/ 558800 w 2692601"/>
                  <a:gd name="connsiteY45" fmla="*/ 1552575 h 2425700"/>
                  <a:gd name="connsiteX46" fmla="*/ 434975 w 2692601"/>
                  <a:gd name="connsiteY46" fmla="*/ 1346200 h 2425700"/>
                  <a:gd name="connsiteX47" fmla="*/ 396875 w 2692601"/>
                  <a:gd name="connsiteY47" fmla="*/ 1241425 h 2425700"/>
                  <a:gd name="connsiteX48" fmla="*/ 381000 w 2692601"/>
                  <a:gd name="connsiteY48" fmla="*/ 1041400 h 2425700"/>
                  <a:gd name="connsiteX49" fmla="*/ 355600 w 2692601"/>
                  <a:gd name="connsiteY49" fmla="*/ 990600 h 2425700"/>
                  <a:gd name="connsiteX50" fmla="*/ 365125 w 2692601"/>
                  <a:gd name="connsiteY50" fmla="*/ 923925 h 2425700"/>
                  <a:gd name="connsiteX51" fmla="*/ 365125 w 2692601"/>
                  <a:gd name="connsiteY51" fmla="*/ 650875 h 2425700"/>
                  <a:gd name="connsiteX52" fmla="*/ 450850 w 2692601"/>
                  <a:gd name="connsiteY52" fmla="*/ 431800 h 2425700"/>
                  <a:gd name="connsiteX53" fmla="*/ 514350 w 2692601"/>
                  <a:gd name="connsiteY53" fmla="*/ 406400 h 2425700"/>
                  <a:gd name="connsiteX54" fmla="*/ 609600 w 2692601"/>
                  <a:gd name="connsiteY54" fmla="*/ 406400 h 2425700"/>
                  <a:gd name="connsiteX55" fmla="*/ 698500 w 2692601"/>
                  <a:gd name="connsiteY55" fmla="*/ 323850 h 2425700"/>
                  <a:gd name="connsiteX56" fmla="*/ 688975 w 2692601"/>
                  <a:gd name="connsiteY56" fmla="*/ 260350 h 2425700"/>
                  <a:gd name="connsiteX57" fmla="*/ 733425 w 2692601"/>
                  <a:gd name="connsiteY57" fmla="*/ 269875 h 2425700"/>
                  <a:gd name="connsiteX58" fmla="*/ 796925 w 2692601"/>
                  <a:gd name="connsiteY58" fmla="*/ 361950 h 2425700"/>
                  <a:gd name="connsiteX59" fmla="*/ 854075 w 2692601"/>
                  <a:gd name="connsiteY59" fmla="*/ 361950 h 2425700"/>
                  <a:gd name="connsiteX60" fmla="*/ 958850 w 2692601"/>
                  <a:gd name="connsiteY60" fmla="*/ 441325 h 2425700"/>
                  <a:gd name="connsiteX61" fmla="*/ 984250 w 2692601"/>
                  <a:gd name="connsiteY61" fmla="*/ 558800 h 2425700"/>
                  <a:gd name="connsiteX62" fmla="*/ 1063625 w 2692601"/>
                  <a:gd name="connsiteY62" fmla="*/ 717550 h 2425700"/>
                  <a:gd name="connsiteX63" fmla="*/ 1162050 w 2692601"/>
                  <a:gd name="connsiteY63" fmla="*/ 806450 h 2425700"/>
                  <a:gd name="connsiteX64" fmla="*/ 1238250 w 2692601"/>
                  <a:gd name="connsiteY64" fmla="*/ 1025525 h 2425700"/>
                  <a:gd name="connsiteX65" fmla="*/ 1235075 w 2692601"/>
                  <a:gd name="connsiteY65" fmla="*/ 1165225 h 2425700"/>
                  <a:gd name="connsiteX66" fmla="*/ 1273175 w 2692601"/>
                  <a:gd name="connsiteY66" fmla="*/ 1368425 h 2425700"/>
                  <a:gd name="connsiteX67" fmla="*/ 1358900 w 2692601"/>
                  <a:gd name="connsiteY67" fmla="*/ 1476375 h 2425700"/>
                  <a:gd name="connsiteX68" fmla="*/ 1416050 w 2692601"/>
                  <a:gd name="connsiteY68" fmla="*/ 1508125 h 2425700"/>
                  <a:gd name="connsiteX69" fmla="*/ 1457325 w 2692601"/>
                  <a:gd name="connsiteY69" fmla="*/ 1501775 h 2425700"/>
                  <a:gd name="connsiteX70" fmla="*/ 1406525 w 2692601"/>
                  <a:gd name="connsiteY70" fmla="*/ 1444625 h 2425700"/>
                  <a:gd name="connsiteX71" fmla="*/ 1371600 w 2692601"/>
                  <a:gd name="connsiteY71" fmla="*/ 1301750 h 2425700"/>
                  <a:gd name="connsiteX72" fmla="*/ 1457325 w 2692601"/>
                  <a:gd name="connsiteY72" fmla="*/ 1390650 h 2425700"/>
                  <a:gd name="connsiteX73" fmla="*/ 1492250 w 2692601"/>
                  <a:gd name="connsiteY73" fmla="*/ 1492250 h 2425700"/>
                  <a:gd name="connsiteX74" fmla="*/ 1539875 w 2692601"/>
                  <a:gd name="connsiteY74" fmla="*/ 1581150 h 2425700"/>
                  <a:gd name="connsiteX75" fmla="*/ 1536700 w 2692601"/>
                  <a:gd name="connsiteY75" fmla="*/ 1682750 h 2425700"/>
                  <a:gd name="connsiteX76" fmla="*/ 1533525 w 2692601"/>
                  <a:gd name="connsiteY76" fmla="*/ 1774825 h 2425700"/>
                  <a:gd name="connsiteX77" fmla="*/ 1597025 w 2692601"/>
                  <a:gd name="connsiteY77" fmla="*/ 1831975 h 2425700"/>
                  <a:gd name="connsiteX78" fmla="*/ 1654175 w 2692601"/>
                  <a:gd name="connsiteY78" fmla="*/ 1911350 h 2425700"/>
                  <a:gd name="connsiteX79" fmla="*/ 1689100 w 2692601"/>
                  <a:gd name="connsiteY79" fmla="*/ 2006600 h 2425700"/>
                  <a:gd name="connsiteX80" fmla="*/ 1698625 w 2692601"/>
                  <a:gd name="connsiteY80" fmla="*/ 2117725 h 2425700"/>
                  <a:gd name="connsiteX81" fmla="*/ 1663700 w 2692601"/>
                  <a:gd name="connsiteY81" fmla="*/ 2206625 h 2425700"/>
                  <a:gd name="connsiteX82" fmla="*/ 1663700 w 2692601"/>
                  <a:gd name="connsiteY82" fmla="*/ 2286000 h 2425700"/>
                  <a:gd name="connsiteX83" fmla="*/ 1587500 w 2692601"/>
                  <a:gd name="connsiteY83" fmla="*/ 2339975 h 2425700"/>
                  <a:gd name="connsiteX84" fmla="*/ 1479550 w 2692601"/>
                  <a:gd name="connsiteY84" fmla="*/ 2333625 h 2425700"/>
                  <a:gd name="connsiteX85" fmla="*/ 1527175 w 2692601"/>
                  <a:gd name="connsiteY85" fmla="*/ 2374900 h 2425700"/>
                  <a:gd name="connsiteX86" fmla="*/ 1628775 w 2692601"/>
                  <a:gd name="connsiteY86" fmla="*/ 2400300 h 2425700"/>
                  <a:gd name="connsiteX87" fmla="*/ 1749425 w 2692601"/>
                  <a:gd name="connsiteY87" fmla="*/ 2330450 h 2425700"/>
                  <a:gd name="connsiteX88" fmla="*/ 1781175 w 2692601"/>
                  <a:gd name="connsiteY88" fmla="*/ 2263775 h 2425700"/>
                  <a:gd name="connsiteX89" fmla="*/ 1765300 w 2692601"/>
                  <a:gd name="connsiteY89" fmla="*/ 2359025 h 2425700"/>
                  <a:gd name="connsiteX90" fmla="*/ 1758950 w 2692601"/>
                  <a:gd name="connsiteY90" fmla="*/ 2374900 h 2425700"/>
                  <a:gd name="connsiteX91" fmla="*/ 1711325 w 2692601"/>
                  <a:gd name="connsiteY91" fmla="*/ 2425700 h 2425700"/>
                  <a:gd name="connsiteX92" fmla="*/ 1778000 w 2692601"/>
                  <a:gd name="connsiteY92" fmla="*/ 2397125 h 2425700"/>
                  <a:gd name="connsiteX93" fmla="*/ 1828800 w 2692601"/>
                  <a:gd name="connsiteY93" fmla="*/ 2352675 h 2425700"/>
                  <a:gd name="connsiteX94" fmla="*/ 1885950 w 2692601"/>
                  <a:gd name="connsiteY94" fmla="*/ 2359025 h 2425700"/>
                  <a:gd name="connsiteX95" fmla="*/ 1974850 w 2692601"/>
                  <a:gd name="connsiteY95" fmla="*/ 2346325 h 2425700"/>
                  <a:gd name="connsiteX96" fmla="*/ 2060575 w 2692601"/>
                  <a:gd name="connsiteY96" fmla="*/ 2260600 h 2425700"/>
                  <a:gd name="connsiteX97" fmla="*/ 1990725 w 2692601"/>
                  <a:gd name="connsiteY97" fmla="*/ 2286000 h 2425700"/>
                  <a:gd name="connsiteX98" fmla="*/ 1943100 w 2692601"/>
                  <a:gd name="connsiteY98" fmla="*/ 2298700 h 2425700"/>
                  <a:gd name="connsiteX99" fmla="*/ 1920875 w 2692601"/>
                  <a:gd name="connsiteY99" fmla="*/ 2273300 h 2425700"/>
                  <a:gd name="connsiteX100" fmla="*/ 1968500 w 2692601"/>
                  <a:gd name="connsiteY100" fmla="*/ 2133600 h 2425700"/>
                  <a:gd name="connsiteX101" fmla="*/ 1993900 w 2692601"/>
                  <a:gd name="connsiteY101" fmla="*/ 2016125 h 2425700"/>
                  <a:gd name="connsiteX102" fmla="*/ 2073275 w 2692601"/>
                  <a:gd name="connsiteY102" fmla="*/ 1949450 h 2425700"/>
                  <a:gd name="connsiteX103" fmla="*/ 2133600 w 2692601"/>
                  <a:gd name="connsiteY103" fmla="*/ 1825625 h 2425700"/>
                  <a:gd name="connsiteX104" fmla="*/ 2187575 w 2692601"/>
                  <a:gd name="connsiteY104" fmla="*/ 1743075 h 2425700"/>
                  <a:gd name="connsiteX105" fmla="*/ 2289175 w 2692601"/>
                  <a:gd name="connsiteY105" fmla="*/ 1730375 h 2425700"/>
                  <a:gd name="connsiteX106" fmla="*/ 2416175 w 2692601"/>
                  <a:gd name="connsiteY106" fmla="*/ 1790700 h 2425700"/>
                  <a:gd name="connsiteX107" fmla="*/ 2540000 w 2692601"/>
                  <a:gd name="connsiteY107" fmla="*/ 1876425 h 2425700"/>
                  <a:gd name="connsiteX108" fmla="*/ 2622550 w 2692601"/>
                  <a:gd name="connsiteY108" fmla="*/ 1905000 h 2425700"/>
                  <a:gd name="connsiteX109" fmla="*/ 2673350 w 2692601"/>
                  <a:gd name="connsiteY109" fmla="*/ 1889125 h 2425700"/>
                  <a:gd name="connsiteX110" fmla="*/ 2692400 w 2692601"/>
                  <a:gd name="connsiteY110" fmla="*/ 1787525 h 2425700"/>
                  <a:gd name="connsiteX111" fmla="*/ 2673350 w 2692601"/>
                  <a:gd name="connsiteY111" fmla="*/ 1616075 h 2425700"/>
                  <a:gd name="connsiteX112" fmla="*/ 2638425 w 2692601"/>
                  <a:gd name="connsiteY112" fmla="*/ 1574800 h 2425700"/>
                  <a:gd name="connsiteX113" fmla="*/ 2657475 w 2692601"/>
                  <a:gd name="connsiteY113" fmla="*/ 1654175 h 2425700"/>
                  <a:gd name="connsiteX114" fmla="*/ 2651125 w 2692601"/>
                  <a:gd name="connsiteY114" fmla="*/ 1771650 h 2425700"/>
                  <a:gd name="connsiteX115" fmla="*/ 2638425 w 2692601"/>
                  <a:gd name="connsiteY115" fmla="*/ 1816100 h 2425700"/>
                  <a:gd name="connsiteX116" fmla="*/ 2600325 w 2692601"/>
                  <a:gd name="connsiteY116" fmla="*/ 1816100 h 2425700"/>
                  <a:gd name="connsiteX117" fmla="*/ 2546350 w 2692601"/>
                  <a:gd name="connsiteY117" fmla="*/ 1784350 h 2425700"/>
                  <a:gd name="connsiteX118" fmla="*/ 2606675 w 2692601"/>
                  <a:gd name="connsiteY118" fmla="*/ 1787525 h 2425700"/>
                  <a:gd name="connsiteX119" fmla="*/ 2638425 w 2692601"/>
                  <a:gd name="connsiteY119" fmla="*/ 1746250 h 2425700"/>
                  <a:gd name="connsiteX120" fmla="*/ 2628900 w 2692601"/>
                  <a:gd name="connsiteY120" fmla="*/ 1739900 h 2425700"/>
                  <a:gd name="connsiteX121" fmla="*/ 2590800 w 2692601"/>
                  <a:gd name="connsiteY121" fmla="*/ 1768475 h 2425700"/>
                  <a:gd name="connsiteX122" fmla="*/ 2549525 w 2692601"/>
                  <a:gd name="connsiteY122" fmla="*/ 1768475 h 2425700"/>
                  <a:gd name="connsiteX123" fmla="*/ 2498725 w 2692601"/>
                  <a:gd name="connsiteY123" fmla="*/ 1733550 h 2425700"/>
                  <a:gd name="connsiteX124" fmla="*/ 2444750 w 2692601"/>
                  <a:gd name="connsiteY124" fmla="*/ 1660525 h 2425700"/>
                  <a:gd name="connsiteX125" fmla="*/ 2339975 w 2692601"/>
                  <a:gd name="connsiteY125" fmla="*/ 1625600 h 2425700"/>
                  <a:gd name="connsiteX126" fmla="*/ 2308225 w 2692601"/>
                  <a:gd name="connsiteY126" fmla="*/ 1558925 h 2425700"/>
                  <a:gd name="connsiteX127" fmla="*/ 2298700 w 2692601"/>
                  <a:gd name="connsiteY127" fmla="*/ 1511300 h 2425700"/>
                  <a:gd name="connsiteX128" fmla="*/ 2200275 w 2692601"/>
                  <a:gd name="connsiteY128" fmla="*/ 1460500 h 2425700"/>
                  <a:gd name="connsiteX129" fmla="*/ 2085975 w 2692601"/>
                  <a:gd name="connsiteY129" fmla="*/ 1304925 h 2425700"/>
                  <a:gd name="connsiteX130" fmla="*/ 1949450 w 2692601"/>
                  <a:gd name="connsiteY130" fmla="*/ 1076325 h 2425700"/>
                  <a:gd name="connsiteX131" fmla="*/ 1809750 w 2692601"/>
                  <a:gd name="connsiteY131" fmla="*/ 822325 h 2425700"/>
                  <a:gd name="connsiteX132" fmla="*/ 1793875 w 2692601"/>
                  <a:gd name="connsiteY132" fmla="*/ 723900 h 2425700"/>
                  <a:gd name="connsiteX133" fmla="*/ 1724025 w 2692601"/>
                  <a:gd name="connsiteY133" fmla="*/ 625475 h 2425700"/>
                  <a:gd name="connsiteX134" fmla="*/ 1682750 w 2692601"/>
                  <a:gd name="connsiteY134" fmla="*/ 539750 h 2425700"/>
                  <a:gd name="connsiteX135" fmla="*/ 1651000 w 2692601"/>
                  <a:gd name="connsiteY135" fmla="*/ 520700 h 2425700"/>
                  <a:gd name="connsiteX136" fmla="*/ 1663700 w 2692601"/>
                  <a:gd name="connsiteY136" fmla="*/ 488950 h 2425700"/>
                  <a:gd name="connsiteX137" fmla="*/ 1676400 w 2692601"/>
                  <a:gd name="connsiteY137" fmla="*/ 469900 h 2425700"/>
                  <a:gd name="connsiteX138" fmla="*/ 1657350 w 2692601"/>
                  <a:gd name="connsiteY138" fmla="*/ 425450 h 2425700"/>
                  <a:gd name="connsiteX139" fmla="*/ 1606550 w 2692601"/>
                  <a:gd name="connsiteY139" fmla="*/ 390525 h 2425700"/>
                  <a:gd name="connsiteX140" fmla="*/ 1555750 w 2692601"/>
                  <a:gd name="connsiteY140" fmla="*/ 301625 h 2425700"/>
                  <a:gd name="connsiteX141" fmla="*/ 1514475 w 2692601"/>
                  <a:gd name="connsiteY141" fmla="*/ 228600 h 2425700"/>
                  <a:gd name="connsiteX142" fmla="*/ 1425575 w 2692601"/>
                  <a:gd name="connsiteY142" fmla="*/ 142875 h 2425700"/>
                  <a:gd name="connsiteX143" fmla="*/ 1371600 w 2692601"/>
                  <a:gd name="connsiteY143" fmla="*/ 123825 h 2425700"/>
                  <a:gd name="connsiteX144" fmla="*/ 1323975 w 2692601"/>
                  <a:gd name="connsiteY144" fmla="*/ 85725 h 2425700"/>
                  <a:gd name="connsiteX145" fmla="*/ 1171575 w 2692601"/>
                  <a:gd name="connsiteY145" fmla="*/ 34925 h 2425700"/>
                  <a:gd name="connsiteX146" fmla="*/ 892175 w 2692601"/>
                  <a:gd name="connsiteY146" fmla="*/ 0 h 2425700"/>
                  <a:gd name="connsiteX147" fmla="*/ 762000 w 2692601"/>
                  <a:gd name="connsiteY147" fmla="*/ 25400 h 2425700"/>
                  <a:gd name="connsiteX148" fmla="*/ 660400 w 2692601"/>
                  <a:gd name="connsiteY148" fmla="*/ 60325 h 2425700"/>
                  <a:gd name="connsiteX149" fmla="*/ 561975 w 2692601"/>
                  <a:gd name="connsiteY149" fmla="*/ 107950 h 2425700"/>
                  <a:gd name="connsiteX150" fmla="*/ 485775 w 2692601"/>
                  <a:gd name="connsiteY150" fmla="*/ 158750 h 2425700"/>
                  <a:gd name="connsiteX151" fmla="*/ 409575 w 2692601"/>
                  <a:gd name="connsiteY151" fmla="*/ 196850 h 2425700"/>
                  <a:gd name="connsiteX152" fmla="*/ 374650 w 2692601"/>
                  <a:gd name="connsiteY152" fmla="*/ 260350 h 2425700"/>
                  <a:gd name="connsiteX153" fmla="*/ 368300 w 2692601"/>
                  <a:gd name="connsiteY153" fmla="*/ 307975 h 2425700"/>
                  <a:gd name="connsiteX154" fmla="*/ 292100 w 2692601"/>
                  <a:gd name="connsiteY154" fmla="*/ 381000 h 2425700"/>
                  <a:gd name="connsiteX155" fmla="*/ 206375 w 2692601"/>
                  <a:gd name="connsiteY155" fmla="*/ 504825 h 2425700"/>
                  <a:gd name="connsiteX156" fmla="*/ 133350 w 2692601"/>
                  <a:gd name="connsiteY156" fmla="*/ 676275 h 2425700"/>
                  <a:gd name="connsiteX157" fmla="*/ 76200 w 2692601"/>
                  <a:gd name="connsiteY157" fmla="*/ 844550 h 2425700"/>
                  <a:gd name="connsiteX158" fmla="*/ 25400 w 2692601"/>
                  <a:gd name="connsiteY158" fmla="*/ 1009650 h 2425700"/>
                  <a:gd name="connsiteX159" fmla="*/ 0 w 2692601"/>
                  <a:gd name="connsiteY159" fmla="*/ 1149350 h 2425700"/>
                  <a:gd name="connsiteX160" fmla="*/ 15875 w 2692601"/>
                  <a:gd name="connsiteY160" fmla="*/ 1308100 h 2425700"/>
                  <a:gd name="connsiteX161" fmla="*/ 15875 w 2692601"/>
                  <a:gd name="connsiteY161" fmla="*/ 1304925 h 2425700"/>
                  <a:gd name="connsiteX162" fmla="*/ 19050 w 2692601"/>
                  <a:gd name="connsiteY162" fmla="*/ 1184275 h 2425700"/>
                  <a:gd name="connsiteX163" fmla="*/ 53975 w 2692601"/>
                  <a:gd name="connsiteY163" fmla="*/ 1120775 h 2425700"/>
                  <a:gd name="connsiteX164" fmla="*/ 47625 w 2692601"/>
                  <a:gd name="connsiteY164" fmla="*/ 1260475 h 2425700"/>
                  <a:gd name="connsiteX165" fmla="*/ 44450 w 2692601"/>
                  <a:gd name="connsiteY165" fmla="*/ 1339850 h 2425700"/>
                  <a:gd name="connsiteX166" fmla="*/ 44450 w 2692601"/>
                  <a:gd name="connsiteY166" fmla="*/ 1428750 h 2425700"/>
                  <a:gd name="connsiteX167" fmla="*/ 73025 w 2692601"/>
                  <a:gd name="connsiteY167" fmla="*/ 1492250 h 2425700"/>
                  <a:gd name="connsiteX168" fmla="*/ 114300 w 2692601"/>
                  <a:gd name="connsiteY168" fmla="*/ 1584325 h 2425700"/>
                  <a:gd name="connsiteX169" fmla="*/ 165100 w 2692601"/>
                  <a:gd name="connsiteY169" fmla="*/ 1609725 h 2425700"/>
                  <a:gd name="connsiteX0" fmla="*/ 165100 w 2692601"/>
                  <a:gd name="connsiteY0" fmla="*/ 1609725 h 2425700"/>
                  <a:gd name="connsiteX1" fmla="*/ 114300 w 2692601"/>
                  <a:gd name="connsiteY1" fmla="*/ 1511300 h 2425700"/>
                  <a:gd name="connsiteX2" fmla="*/ 92075 w 2692601"/>
                  <a:gd name="connsiteY2" fmla="*/ 1346200 h 2425700"/>
                  <a:gd name="connsiteX3" fmla="*/ 107950 w 2692601"/>
                  <a:gd name="connsiteY3" fmla="*/ 1203325 h 2425700"/>
                  <a:gd name="connsiteX4" fmla="*/ 120650 w 2692601"/>
                  <a:gd name="connsiteY4" fmla="*/ 1047750 h 2425700"/>
                  <a:gd name="connsiteX5" fmla="*/ 155575 w 2692601"/>
                  <a:gd name="connsiteY5" fmla="*/ 920750 h 2425700"/>
                  <a:gd name="connsiteX6" fmla="*/ 177800 w 2692601"/>
                  <a:gd name="connsiteY6" fmla="*/ 835025 h 2425700"/>
                  <a:gd name="connsiteX7" fmla="*/ 209550 w 2692601"/>
                  <a:gd name="connsiteY7" fmla="*/ 793750 h 2425700"/>
                  <a:gd name="connsiteX8" fmla="*/ 209550 w 2692601"/>
                  <a:gd name="connsiteY8" fmla="*/ 835025 h 2425700"/>
                  <a:gd name="connsiteX9" fmla="*/ 215900 w 2692601"/>
                  <a:gd name="connsiteY9" fmla="*/ 869950 h 2425700"/>
                  <a:gd name="connsiteX10" fmla="*/ 219075 w 2692601"/>
                  <a:gd name="connsiteY10" fmla="*/ 955675 h 2425700"/>
                  <a:gd name="connsiteX11" fmla="*/ 196850 w 2692601"/>
                  <a:gd name="connsiteY11" fmla="*/ 1031875 h 2425700"/>
                  <a:gd name="connsiteX12" fmla="*/ 187325 w 2692601"/>
                  <a:gd name="connsiteY12" fmla="*/ 1120775 h 2425700"/>
                  <a:gd name="connsiteX13" fmla="*/ 190500 w 2692601"/>
                  <a:gd name="connsiteY13" fmla="*/ 1282700 h 2425700"/>
                  <a:gd name="connsiteX14" fmla="*/ 187325 w 2692601"/>
                  <a:gd name="connsiteY14" fmla="*/ 1390650 h 2425700"/>
                  <a:gd name="connsiteX15" fmla="*/ 177800 w 2692601"/>
                  <a:gd name="connsiteY15" fmla="*/ 1470025 h 2425700"/>
                  <a:gd name="connsiteX16" fmla="*/ 193675 w 2692601"/>
                  <a:gd name="connsiteY16" fmla="*/ 1514475 h 2425700"/>
                  <a:gd name="connsiteX17" fmla="*/ 212725 w 2692601"/>
                  <a:gd name="connsiteY17" fmla="*/ 1555750 h 2425700"/>
                  <a:gd name="connsiteX18" fmla="*/ 238125 w 2692601"/>
                  <a:gd name="connsiteY18" fmla="*/ 1657350 h 2425700"/>
                  <a:gd name="connsiteX19" fmla="*/ 247650 w 2692601"/>
                  <a:gd name="connsiteY19" fmla="*/ 1736725 h 2425700"/>
                  <a:gd name="connsiteX20" fmla="*/ 285750 w 2692601"/>
                  <a:gd name="connsiteY20" fmla="*/ 1831975 h 2425700"/>
                  <a:gd name="connsiteX21" fmla="*/ 336550 w 2692601"/>
                  <a:gd name="connsiteY21" fmla="*/ 1955800 h 2425700"/>
                  <a:gd name="connsiteX22" fmla="*/ 415925 w 2692601"/>
                  <a:gd name="connsiteY22" fmla="*/ 2085975 h 2425700"/>
                  <a:gd name="connsiteX23" fmla="*/ 479425 w 2692601"/>
                  <a:gd name="connsiteY23" fmla="*/ 2136775 h 2425700"/>
                  <a:gd name="connsiteX24" fmla="*/ 514350 w 2692601"/>
                  <a:gd name="connsiteY24" fmla="*/ 2136775 h 2425700"/>
                  <a:gd name="connsiteX25" fmla="*/ 574675 w 2692601"/>
                  <a:gd name="connsiteY25" fmla="*/ 2143125 h 2425700"/>
                  <a:gd name="connsiteX26" fmla="*/ 603250 w 2692601"/>
                  <a:gd name="connsiteY26" fmla="*/ 2168525 h 2425700"/>
                  <a:gd name="connsiteX27" fmla="*/ 647700 w 2692601"/>
                  <a:gd name="connsiteY27" fmla="*/ 2171700 h 2425700"/>
                  <a:gd name="connsiteX28" fmla="*/ 660400 w 2692601"/>
                  <a:gd name="connsiteY28" fmla="*/ 2206625 h 2425700"/>
                  <a:gd name="connsiteX29" fmla="*/ 631825 w 2692601"/>
                  <a:gd name="connsiteY29" fmla="*/ 2251075 h 2425700"/>
                  <a:gd name="connsiteX30" fmla="*/ 635000 w 2692601"/>
                  <a:gd name="connsiteY30" fmla="*/ 2295525 h 2425700"/>
                  <a:gd name="connsiteX31" fmla="*/ 669925 w 2692601"/>
                  <a:gd name="connsiteY31" fmla="*/ 2359025 h 2425700"/>
                  <a:gd name="connsiteX32" fmla="*/ 723900 w 2692601"/>
                  <a:gd name="connsiteY32" fmla="*/ 2403475 h 2425700"/>
                  <a:gd name="connsiteX33" fmla="*/ 749300 w 2692601"/>
                  <a:gd name="connsiteY33" fmla="*/ 2368550 h 2425700"/>
                  <a:gd name="connsiteX34" fmla="*/ 780145 w 2692601"/>
                  <a:gd name="connsiteY34" fmla="*/ 2387601 h 2425700"/>
                  <a:gd name="connsiteX35" fmla="*/ 844550 w 2692601"/>
                  <a:gd name="connsiteY35" fmla="*/ 2325916 h 2425700"/>
                  <a:gd name="connsiteX36" fmla="*/ 928914 w 2692601"/>
                  <a:gd name="connsiteY36" fmla="*/ 2241550 h 2425700"/>
                  <a:gd name="connsiteX37" fmla="*/ 993775 w 2692601"/>
                  <a:gd name="connsiteY37" fmla="*/ 2146300 h 2425700"/>
                  <a:gd name="connsiteX38" fmla="*/ 1012825 w 2692601"/>
                  <a:gd name="connsiteY38" fmla="*/ 2120900 h 2425700"/>
                  <a:gd name="connsiteX39" fmla="*/ 994381 w 2692601"/>
                  <a:gd name="connsiteY39" fmla="*/ 2054225 h 2425700"/>
                  <a:gd name="connsiteX40" fmla="*/ 958850 w 2692601"/>
                  <a:gd name="connsiteY40" fmla="*/ 1984375 h 2425700"/>
                  <a:gd name="connsiteX41" fmla="*/ 908050 w 2692601"/>
                  <a:gd name="connsiteY41" fmla="*/ 1895475 h 2425700"/>
                  <a:gd name="connsiteX42" fmla="*/ 815975 w 2692601"/>
                  <a:gd name="connsiteY42" fmla="*/ 1895475 h 2425700"/>
                  <a:gd name="connsiteX43" fmla="*/ 736600 w 2692601"/>
                  <a:gd name="connsiteY43" fmla="*/ 1812925 h 2425700"/>
                  <a:gd name="connsiteX44" fmla="*/ 676275 w 2692601"/>
                  <a:gd name="connsiteY44" fmla="*/ 1752600 h 2425700"/>
                  <a:gd name="connsiteX45" fmla="*/ 558800 w 2692601"/>
                  <a:gd name="connsiteY45" fmla="*/ 1552575 h 2425700"/>
                  <a:gd name="connsiteX46" fmla="*/ 434975 w 2692601"/>
                  <a:gd name="connsiteY46" fmla="*/ 1346200 h 2425700"/>
                  <a:gd name="connsiteX47" fmla="*/ 396875 w 2692601"/>
                  <a:gd name="connsiteY47" fmla="*/ 1241425 h 2425700"/>
                  <a:gd name="connsiteX48" fmla="*/ 381000 w 2692601"/>
                  <a:gd name="connsiteY48" fmla="*/ 1041400 h 2425700"/>
                  <a:gd name="connsiteX49" fmla="*/ 355600 w 2692601"/>
                  <a:gd name="connsiteY49" fmla="*/ 990600 h 2425700"/>
                  <a:gd name="connsiteX50" fmla="*/ 365125 w 2692601"/>
                  <a:gd name="connsiteY50" fmla="*/ 923925 h 2425700"/>
                  <a:gd name="connsiteX51" fmla="*/ 365125 w 2692601"/>
                  <a:gd name="connsiteY51" fmla="*/ 650875 h 2425700"/>
                  <a:gd name="connsiteX52" fmla="*/ 450850 w 2692601"/>
                  <a:gd name="connsiteY52" fmla="*/ 431800 h 2425700"/>
                  <a:gd name="connsiteX53" fmla="*/ 514350 w 2692601"/>
                  <a:gd name="connsiteY53" fmla="*/ 406400 h 2425700"/>
                  <a:gd name="connsiteX54" fmla="*/ 609600 w 2692601"/>
                  <a:gd name="connsiteY54" fmla="*/ 406400 h 2425700"/>
                  <a:gd name="connsiteX55" fmla="*/ 698500 w 2692601"/>
                  <a:gd name="connsiteY55" fmla="*/ 323850 h 2425700"/>
                  <a:gd name="connsiteX56" fmla="*/ 688975 w 2692601"/>
                  <a:gd name="connsiteY56" fmla="*/ 260350 h 2425700"/>
                  <a:gd name="connsiteX57" fmla="*/ 733425 w 2692601"/>
                  <a:gd name="connsiteY57" fmla="*/ 269875 h 2425700"/>
                  <a:gd name="connsiteX58" fmla="*/ 796925 w 2692601"/>
                  <a:gd name="connsiteY58" fmla="*/ 361950 h 2425700"/>
                  <a:gd name="connsiteX59" fmla="*/ 854075 w 2692601"/>
                  <a:gd name="connsiteY59" fmla="*/ 361950 h 2425700"/>
                  <a:gd name="connsiteX60" fmla="*/ 958850 w 2692601"/>
                  <a:gd name="connsiteY60" fmla="*/ 441325 h 2425700"/>
                  <a:gd name="connsiteX61" fmla="*/ 984250 w 2692601"/>
                  <a:gd name="connsiteY61" fmla="*/ 558800 h 2425700"/>
                  <a:gd name="connsiteX62" fmla="*/ 1063625 w 2692601"/>
                  <a:gd name="connsiteY62" fmla="*/ 717550 h 2425700"/>
                  <a:gd name="connsiteX63" fmla="*/ 1162050 w 2692601"/>
                  <a:gd name="connsiteY63" fmla="*/ 806450 h 2425700"/>
                  <a:gd name="connsiteX64" fmla="*/ 1238250 w 2692601"/>
                  <a:gd name="connsiteY64" fmla="*/ 1025525 h 2425700"/>
                  <a:gd name="connsiteX65" fmla="*/ 1235075 w 2692601"/>
                  <a:gd name="connsiteY65" fmla="*/ 1165225 h 2425700"/>
                  <a:gd name="connsiteX66" fmla="*/ 1273175 w 2692601"/>
                  <a:gd name="connsiteY66" fmla="*/ 1368425 h 2425700"/>
                  <a:gd name="connsiteX67" fmla="*/ 1358900 w 2692601"/>
                  <a:gd name="connsiteY67" fmla="*/ 1476375 h 2425700"/>
                  <a:gd name="connsiteX68" fmla="*/ 1416050 w 2692601"/>
                  <a:gd name="connsiteY68" fmla="*/ 1508125 h 2425700"/>
                  <a:gd name="connsiteX69" fmla="*/ 1457325 w 2692601"/>
                  <a:gd name="connsiteY69" fmla="*/ 1501775 h 2425700"/>
                  <a:gd name="connsiteX70" fmla="*/ 1406525 w 2692601"/>
                  <a:gd name="connsiteY70" fmla="*/ 1444625 h 2425700"/>
                  <a:gd name="connsiteX71" fmla="*/ 1371600 w 2692601"/>
                  <a:gd name="connsiteY71" fmla="*/ 1301750 h 2425700"/>
                  <a:gd name="connsiteX72" fmla="*/ 1457325 w 2692601"/>
                  <a:gd name="connsiteY72" fmla="*/ 1390650 h 2425700"/>
                  <a:gd name="connsiteX73" fmla="*/ 1492250 w 2692601"/>
                  <a:gd name="connsiteY73" fmla="*/ 1492250 h 2425700"/>
                  <a:gd name="connsiteX74" fmla="*/ 1539875 w 2692601"/>
                  <a:gd name="connsiteY74" fmla="*/ 1581150 h 2425700"/>
                  <a:gd name="connsiteX75" fmla="*/ 1536700 w 2692601"/>
                  <a:gd name="connsiteY75" fmla="*/ 1682750 h 2425700"/>
                  <a:gd name="connsiteX76" fmla="*/ 1533525 w 2692601"/>
                  <a:gd name="connsiteY76" fmla="*/ 1774825 h 2425700"/>
                  <a:gd name="connsiteX77" fmla="*/ 1597025 w 2692601"/>
                  <a:gd name="connsiteY77" fmla="*/ 1831975 h 2425700"/>
                  <a:gd name="connsiteX78" fmla="*/ 1654175 w 2692601"/>
                  <a:gd name="connsiteY78" fmla="*/ 1911350 h 2425700"/>
                  <a:gd name="connsiteX79" fmla="*/ 1689100 w 2692601"/>
                  <a:gd name="connsiteY79" fmla="*/ 2006600 h 2425700"/>
                  <a:gd name="connsiteX80" fmla="*/ 1698625 w 2692601"/>
                  <a:gd name="connsiteY80" fmla="*/ 2117725 h 2425700"/>
                  <a:gd name="connsiteX81" fmla="*/ 1663700 w 2692601"/>
                  <a:gd name="connsiteY81" fmla="*/ 2206625 h 2425700"/>
                  <a:gd name="connsiteX82" fmla="*/ 1663700 w 2692601"/>
                  <a:gd name="connsiteY82" fmla="*/ 2286000 h 2425700"/>
                  <a:gd name="connsiteX83" fmla="*/ 1587500 w 2692601"/>
                  <a:gd name="connsiteY83" fmla="*/ 2339975 h 2425700"/>
                  <a:gd name="connsiteX84" fmla="*/ 1479550 w 2692601"/>
                  <a:gd name="connsiteY84" fmla="*/ 2333625 h 2425700"/>
                  <a:gd name="connsiteX85" fmla="*/ 1527175 w 2692601"/>
                  <a:gd name="connsiteY85" fmla="*/ 2374900 h 2425700"/>
                  <a:gd name="connsiteX86" fmla="*/ 1628775 w 2692601"/>
                  <a:gd name="connsiteY86" fmla="*/ 2400300 h 2425700"/>
                  <a:gd name="connsiteX87" fmla="*/ 1749425 w 2692601"/>
                  <a:gd name="connsiteY87" fmla="*/ 2330450 h 2425700"/>
                  <a:gd name="connsiteX88" fmla="*/ 1781175 w 2692601"/>
                  <a:gd name="connsiteY88" fmla="*/ 2263775 h 2425700"/>
                  <a:gd name="connsiteX89" fmla="*/ 1765300 w 2692601"/>
                  <a:gd name="connsiteY89" fmla="*/ 2359025 h 2425700"/>
                  <a:gd name="connsiteX90" fmla="*/ 1758950 w 2692601"/>
                  <a:gd name="connsiteY90" fmla="*/ 2374900 h 2425700"/>
                  <a:gd name="connsiteX91" fmla="*/ 1711325 w 2692601"/>
                  <a:gd name="connsiteY91" fmla="*/ 2425700 h 2425700"/>
                  <a:gd name="connsiteX92" fmla="*/ 1778000 w 2692601"/>
                  <a:gd name="connsiteY92" fmla="*/ 2397125 h 2425700"/>
                  <a:gd name="connsiteX93" fmla="*/ 1828800 w 2692601"/>
                  <a:gd name="connsiteY93" fmla="*/ 2352675 h 2425700"/>
                  <a:gd name="connsiteX94" fmla="*/ 1885950 w 2692601"/>
                  <a:gd name="connsiteY94" fmla="*/ 2359025 h 2425700"/>
                  <a:gd name="connsiteX95" fmla="*/ 1974850 w 2692601"/>
                  <a:gd name="connsiteY95" fmla="*/ 2346325 h 2425700"/>
                  <a:gd name="connsiteX96" fmla="*/ 2060575 w 2692601"/>
                  <a:gd name="connsiteY96" fmla="*/ 2260600 h 2425700"/>
                  <a:gd name="connsiteX97" fmla="*/ 1990725 w 2692601"/>
                  <a:gd name="connsiteY97" fmla="*/ 2286000 h 2425700"/>
                  <a:gd name="connsiteX98" fmla="*/ 1943100 w 2692601"/>
                  <a:gd name="connsiteY98" fmla="*/ 2298700 h 2425700"/>
                  <a:gd name="connsiteX99" fmla="*/ 1920875 w 2692601"/>
                  <a:gd name="connsiteY99" fmla="*/ 2273300 h 2425700"/>
                  <a:gd name="connsiteX100" fmla="*/ 1968500 w 2692601"/>
                  <a:gd name="connsiteY100" fmla="*/ 2133600 h 2425700"/>
                  <a:gd name="connsiteX101" fmla="*/ 1993900 w 2692601"/>
                  <a:gd name="connsiteY101" fmla="*/ 2016125 h 2425700"/>
                  <a:gd name="connsiteX102" fmla="*/ 2073275 w 2692601"/>
                  <a:gd name="connsiteY102" fmla="*/ 1949450 h 2425700"/>
                  <a:gd name="connsiteX103" fmla="*/ 2133600 w 2692601"/>
                  <a:gd name="connsiteY103" fmla="*/ 1825625 h 2425700"/>
                  <a:gd name="connsiteX104" fmla="*/ 2187575 w 2692601"/>
                  <a:gd name="connsiteY104" fmla="*/ 1743075 h 2425700"/>
                  <a:gd name="connsiteX105" fmla="*/ 2289175 w 2692601"/>
                  <a:gd name="connsiteY105" fmla="*/ 1730375 h 2425700"/>
                  <a:gd name="connsiteX106" fmla="*/ 2416175 w 2692601"/>
                  <a:gd name="connsiteY106" fmla="*/ 1790700 h 2425700"/>
                  <a:gd name="connsiteX107" fmla="*/ 2540000 w 2692601"/>
                  <a:gd name="connsiteY107" fmla="*/ 1876425 h 2425700"/>
                  <a:gd name="connsiteX108" fmla="*/ 2622550 w 2692601"/>
                  <a:gd name="connsiteY108" fmla="*/ 1905000 h 2425700"/>
                  <a:gd name="connsiteX109" fmla="*/ 2673350 w 2692601"/>
                  <a:gd name="connsiteY109" fmla="*/ 1889125 h 2425700"/>
                  <a:gd name="connsiteX110" fmla="*/ 2692400 w 2692601"/>
                  <a:gd name="connsiteY110" fmla="*/ 1787525 h 2425700"/>
                  <a:gd name="connsiteX111" fmla="*/ 2673350 w 2692601"/>
                  <a:gd name="connsiteY111" fmla="*/ 1616075 h 2425700"/>
                  <a:gd name="connsiteX112" fmla="*/ 2638425 w 2692601"/>
                  <a:gd name="connsiteY112" fmla="*/ 1574800 h 2425700"/>
                  <a:gd name="connsiteX113" fmla="*/ 2657475 w 2692601"/>
                  <a:gd name="connsiteY113" fmla="*/ 1654175 h 2425700"/>
                  <a:gd name="connsiteX114" fmla="*/ 2651125 w 2692601"/>
                  <a:gd name="connsiteY114" fmla="*/ 1771650 h 2425700"/>
                  <a:gd name="connsiteX115" fmla="*/ 2638425 w 2692601"/>
                  <a:gd name="connsiteY115" fmla="*/ 1816100 h 2425700"/>
                  <a:gd name="connsiteX116" fmla="*/ 2600325 w 2692601"/>
                  <a:gd name="connsiteY116" fmla="*/ 1816100 h 2425700"/>
                  <a:gd name="connsiteX117" fmla="*/ 2546350 w 2692601"/>
                  <a:gd name="connsiteY117" fmla="*/ 1784350 h 2425700"/>
                  <a:gd name="connsiteX118" fmla="*/ 2606675 w 2692601"/>
                  <a:gd name="connsiteY118" fmla="*/ 1787525 h 2425700"/>
                  <a:gd name="connsiteX119" fmla="*/ 2638425 w 2692601"/>
                  <a:gd name="connsiteY119" fmla="*/ 1746250 h 2425700"/>
                  <a:gd name="connsiteX120" fmla="*/ 2628900 w 2692601"/>
                  <a:gd name="connsiteY120" fmla="*/ 1739900 h 2425700"/>
                  <a:gd name="connsiteX121" fmla="*/ 2590800 w 2692601"/>
                  <a:gd name="connsiteY121" fmla="*/ 1768475 h 2425700"/>
                  <a:gd name="connsiteX122" fmla="*/ 2549525 w 2692601"/>
                  <a:gd name="connsiteY122" fmla="*/ 1768475 h 2425700"/>
                  <a:gd name="connsiteX123" fmla="*/ 2498725 w 2692601"/>
                  <a:gd name="connsiteY123" fmla="*/ 1733550 h 2425700"/>
                  <a:gd name="connsiteX124" fmla="*/ 2444750 w 2692601"/>
                  <a:gd name="connsiteY124" fmla="*/ 1660525 h 2425700"/>
                  <a:gd name="connsiteX125" fmla="*/ 2339975 w 2692601"/>
                  <a:gd name="connsiteY125" fmla="*/ 1625600 h 2425700"/>
                  <a:gd name="connsiteX126" fmla="*/ 2308225 w 2692601"/>
                  <a:gd name="connsiteY126" fmla="*/ 1558925 h 2425700"/>
                  <a:gd name="connsiteX127" fmla="*/ 2298700 w 2692601"/>
                  <a:gd name="connsiteY127" fmla="*/ 1511300 h 2425700"/>
                  <a:gd name="connsiteX128" fmla="*/ 2200275 w 2692601"/>
                  <a:gd name="connsiteY128" fmla="*/ 1460500 h 2425700"/>
                  <a:gd name="connsiteX129" fmla="*/ 2085975 w 2692601"/>
                  <a:gd name="connsiteY129" fmla="*/ 1304925 h 2425700"/>
                  <a:gd name="connsiteX130" fmla="*/ 1949450 w 2692601"/>
                  <a:gd name="connsiteY130" fmla="*/ 1076325 h 2425700"/>
                  <a:gd name="connsiteX131" fmla="*/ 1809750 w 2692601"/>
                  <a:gd name="connsiteY131" fmla="*/ 822325 h 2425700"/>
                  <a:gd name="connsiteX132" fmla="*/ 1793875 w 2692601"/>
                  <a:gd name="connsiteY132" fmla="*/ 723900 h 2425700"/>
                  <a:gd name="connsiteX133" fmla="*/ 1724025 w 2692601"/>
                  <a:gd name="connsiteY133" fmla="*/ 625475 h 2425700"/>
                  <a:gd name="connsiteX134" fmla="*/ 1682750 w 2692601"/>
                  <a:gd name="connsiteY134" fmla="*/ 539750 h 2425700"/>
                  <a:gd name="connsiteX135" fmla="*/ 1651000 w 2692601"/>
                  <a:gd name="connsiteY135" fmla="*/ 520700 h 2425700"/>
                  <a:gd name="connsiteX136" fmla="*/ 1663700 w 2692601"/>
                  <a:gd name="connsiteY136" fmla="*/ 488950 h 2425700"/>
                  <a:gd name="connsiteX137" fmla="*/ 1676400 w 2692601"/>
                  <a:gd name="connsiteY137" fmla="*/ 469900 h 2425700"/>
                  <a:gd name="connsiteX138" fmla="*/ 1657350 w 2692601"/>
                  <a:gd name="connsiteY138" fmla="*/ 425450 h 2425700"/>
                  <a:gd name="connsiteX139" fmla="*/ 1606550 w 2692601"/>
                  <a:gd name="connsiteY139" fmla="*/ 390525 h 2425700"/>
                  <a:gd name="connsiteX140" fmla="*/ 1555750 w 2692601"/>
                  <a:gd name="connsiteY140" fmla="*/ 301625 h 2425700"/>
                  <a:gd name="connsiteX141" fmla="*/ 1514475 w 2692601"/>
                  <a:gd name="connsiteY141" fmla="*/ 228600 h 2425700"/>
                  <a:gd name="connsiteX142" fmla="*/ 1425575 w 2692601"/>
                  <a:gd name="connsiteY142" fmla="*/ 142875 h 2425700"/>
                  <a:gd name="connsiteX143" fmla="*/ 1371600 w 2692601"/>
                  <a:gd name="connsiteY143" fmla="*/ 123825 h 2425700"/>
                  <a:gd name="connsiteX144" fmla="*/ 1323975 w 2692601"/>
                  <a:gd name="connsiteY144" fmla="*/ 85725 h 2425700"/>
                  <a:gd name="connsiteX145" fmla="*/ 1171575 w 2692601"/>
                  <a:gd name="connsiteY145" fmla="*/ 34925 h 2425700"/>
                  <a:gd name="connsiteX146" fmla="*/ 892175 w 2692601"/>
                  <a:gd name="connsiteY146" fmla="*/ 0 h 2425700"/>
                  <a:gd name="connsiteX147" fmla="*/ 762000 w 2692601"/>
                  <a:gd name="connsiteY147" fmla="*/ 25400 h 2425700"/>
                  <a:gd name="connsiteX148" fmla="*/ 660400 w 2692601"/>
                  <a:gd name="connsiteY148" fmla="*/ 60325 h 2425700"/>
                  <a:gd name="connsiteX149" fmla="*/ 561975 w 2692601"/>
                  <a:gd name="connsiteY149" fmla="*/ 107950 h 2425700"/>
                  <a:gd name="connsiteX150" fmla="*/ 485775 w 2692601"/>
                  <a:gd name="connsiteY150" fmla="*/ 158750 h 2425700"/>
                  <a:gd name="connsiteX151" fmla="*/ 409575 w 2692601"/>
                  <a:gd name="connsiteY151" fmla="*/ 196850 h 2425700"/>
                  <a:gd name="connsiteX152" fmla="*/ 374650 w 2692601"/>
                  <a:gd name="connsiteY152" fmla="*/ 260350 h 2425700"/>
                  <a:gd name="connsiteX153" fmla="*/ 368300 w 2692601"/>
                  <a:gd name="connsiteY153" fmla="*/ 307975 h 2425700"/>
                  <a:gd name="connsiteX154" fmla="*/ 292100 w 2692601"/>
                  <a:gd name="connsiteY154" fmla="*/ 381000 h 2425700"/>
                  <a:gd name="connsiteX155" fmla="*/ 206375 w 2692601"/>
                  <a:gd name="connsiteY155" fmla="*/ 504825 h 2425700"/>
                  <a:gd name="connsiteX156" fmla="*/ 133350 w 2692601"/>
                  <a:gd name="connsiteY156" fmla="*/ 676275 h 2425700"/>
                  <a:gd name="connsiteX157" fmla="*/ 76200 w 2692601"/>
                  <a:gd name="connsiteY157" fmla="*/ 844550 h 2425700"/>
                  <a:gd name="connsiteX158" fmla="*/ 25400 w 2692601"/>
                  <a:gd name="connsiteY158" fmla="*/ 1009650 h 2425700"/>
                  <a:gd name="connsiteX159" fmla="*/ 0 w 2692601"/>
                  <a:gd name="connsiteY159" fmla="*/ 1149350 h 2425700"/>
                  <a:gd name="connsiteX160" fmla="*/ 15875 w 2692601"/>
                  <a:gd name="connsiteY160" fmla="*/ 1308100 h 2425700"/>
                  <a:gd name="connsiteX161" fmla="*/ 15875 w 2692601"/>
                  <a:gd name="connsiteY161" fmla="*/ 1304925 h 2425700"/>
                  <a:gd name="connsiteX162" fmla="*/ 19050 w 2692601"/>
                  <a:gd name="connsiteY162" fmla="*/ 1184275 h 2425700"/>
                  <a:gd name="connsiteX163" fmla="*/ 53975 w 2692601"/>
                  <a:gd name="connsiteY163" fmla="*/ 1120775 h 2425700"/>
                  <a:gd name="connsiteX164" fmla="*/ 47625 w 2692601"/>
                  <a:gd name="connsiteY164" fmla="*/ 1260475 h 2425700"/>
                  <a:gd name="connsiteX165" fmla="*/ 44450 w 2692601"/>
                  <a:gd name="connsiteY165" fmla="*/ 1339850 h 2425700"/>
                  <a:gd name="connsiteX166" fmla="*/ 44450 w 2692601"/>
                  <a:gd name="connsiteY166" fmla="*/ 1428750 h 2425700"/>
                  <a:gd name="connsiteX167" fmla="*/ 73025 w 2692601"/>
                  <a:gd name="connsiteY167" fmla="*/ 1492250 h 2425700"/>
                  <a:gd name="connsiteX168" fmla="*/ 114300 w 2692601"/>
                  <a:gd name="connsiteY168" fmla="*/ 1584325 h 2425700"/>
                  <a:gd name="connsiteX169" fmla="*/ 165100 w 2692601"/>
                  <a:gd name="connsiteY169" fmla="*/ 1609725 h 2425700"/>
                  <a:gd name="connsiteX0" fmla="*/ 165100 w 2692601"/>
                  <a:gd name="connsiteY0" fmla="*/ 1609725 h 2458359"/>
                  <a:gd name="connsiteX1" fmla="*/ 114300 w 2692601"/>
                  <a:gd name="connsiteY1" fmla="*/ 1511300 h 2458359"/>
                  <a:gd name="connsiteX2" fmla="*/ 92075 w 2692601"/>
                  <a:gd name="connsiteY2" fmla="*/ 1346200 h 2458359"/>
                  <a:gd name="connsiteX3" fmla="*/ 107950 w 2692601"/>
                  <a:gd name="connsiteY3" fmla="*/ 1203325 h 2458359"/>
                  <a:gd name="connsiteX4" fmla="*/ 120650 w 2692601"/>
                  <a:gd name="connsiteY4" fmla="*/ 1047750 h 2458359"/>
                  <a:gd name="connsiteX5" fmla="*/ 155575 w 2692601"/>
                  <a:gd name="connsiteY5" fmla="*/ 920750 h 2458359"/>
                  <a:gd name="connsiteX6" fmla="*/ 177800 w 2692601"/>
                  <a:gd name="connsiteY6" fmla="*/ 835025 h 2458359"/>
                  <a:gd name="connsiteX7" fmla="*/ 209550 w 2692601"/>
                  <a:gd name="connsiteY7" fmla="*/ 793750 h 2458359"/>
                  <a:gd name="connsiteX8" fmla="*/ 209550 w 2692601"/>
                  <a:gd name="connsiteY8" fmla="*/ 835025 h 2458359"/>
                  <a:gd name="connsiteX9" fmla="*/ 215900 w 2692601"/>
                  <a:gd name="connsiteY9" fmla="*/ 869950 h 2458359"/>
                  <a:gd name="connsiteX10" fmla="*/ 219075 w 2692601"/>
                  <a:gd name="connsiteY10" fmla="*/ 955675 h 2458359"/>
                  <a:gd name="connsiteX11" fmla="*/ 196850 w 2692601"/>
                  <a:gd name="connsiteY11" fmla="*/ 1031875 h 2458359"/>
                  <a:gd name="connsiteX12" fmla="*/ 187325 w 2692601"/>
                  <a:gd name="connsiteY12" fmla="*/ 1120775 h 2458359"/>
                  <a:gd name="connsiteX13" fmla="*/ 190500 w 2692601"/>
                  <a:gd name="connsiteY13" fmla="*/ 1282700 h 2458359"/>
                  <a:gd name="connsiteX14" fmla="*/ 187325 w 2692601"/>
                  <a:gd name="connsiteY14" fmla="*/ 1390650 h 2458359"/>
                  <a:gd name="connsiteX15" fmla="*/ 177800 w 2692601"/>
                  <a:gd name="connsiteY15" fmla="*/ 1470025 h 2458359"/>
                  <a:gd name="connsiteX16" fmla="*/ 193675 w 2692601"/>
                  <a:gd name="connsiteY16" fmla="*/ 1514475 h 2458359"/>
                  <a:gd name="connsiteX17" fmla="*/ 212725 w 2692601"/>
                  <a:gd name="connsiteY17" fmla="*/ 1555750 h 2458359"/>
                  <a:gd name="connsiteX18" fmla="*/ 238125 w 2692601"/>
                  <a:gd name="connsiteY18" fmla="*/ 1657350 h 2458359"/>
                  <a:gd name="connsiteX19" fmla="*/ 247650 w 2692601"/>
                  <a:gd name="connsiteY19" fmla="*/ 1736725 h 2458359"/>
                  <a:gd name="connsiteX20" fmla="*/ 285750 w 2692601"/>
                  <a:gd name="connsiteY20" fmla="*/ 1831975 h 2458359"/>
                  <a:gd name="connsiteX21" fmla="*/ 336550 w 2692601"/>
                  <a:gd name="connsiteY21" fmla="*/ 1955800 h 2458359"/>
                  <a:gd name="connsiteX22" fmla="*/ 415925 w 2692601"/>
                  <a:gd name="connsiteY22" fmla="*/ 2085975 h 2458359"/>
                  <a:gd name="connsiteX23" fmla="*/ 479425 w 2692601"/>
                  <a:gd name="connsiteY23" fmla="*/ 2136775 h 2458359"/>
                  <a:gd name="connsiteX24" fmla="*/ 514350 w 2692601"/>
                  <a:gd name="connsiteY24" fmla="*/ 2136775 h 2458359"/>
                  <a:gd name="connsiteX25" fmla="*/ 574675 w 2692601"/>
                  <a:gd name="connsiteY25" fmla="*/ 2143125 h 2458359"/>
                  <a:gd name="connsiteX26" fmla="*/ 603250 w 2692601"/>
                  <a:gd name="connsiteY26" fmla="*/ 2168525 h 2458359"/>
                  <a:gd name="connsiteX27" fmla="*/ 647700 w 2692601"/>
                  <a:gd name="connsiteY27" fmla="*/ 2171700 h 2458359"/>
                  <a:gd name="connsiteX28" fmla="*/ 660400 w 2692601"/>
                  <a:gd name="connsiteY28" fmla="*/ 2206625 h 2458359"/>
                  <a:gd name="connsiteX29" fmla="*/ 631825 w 2692601"/>
                  <a:gd name="connsiteY29" fmla="*/ 2251075 h 2458359"/>
                  <a:gd name="connsiteX30" fmla="*/ 635000 w 2692601"/>
                  <a:gd name="connsiteY30" fmla="*/ 2295525 h 2458359"/>
                  <a:gd name="connsiteX31" fmla="*/ 669925 w 2692601"/>
                  <a:gd name="connsiteY31" fmla="*/ 2359025 h 2458359"/>
                  <a:gd name="connsiteX32" fmla="*/ 723901 w 2692601"/>
                  <a:gd name="connsiteY32" fmla="*/ 2458359 h 2458359"/>
                  <a:gd name="connsiteX33" fmla="*/ 749300 w 2692601"/>
                  <a:gd name="connsiteY33" fmla="*/ 2368550 h 2458359"/>
                  <a:gd name="connsiteX34" fmla="*/ 780145 w 2692601"/>
                  <a:gd name="connsiteY34" fmla="*/ 2387601 h 2458359"/>
                  <a:gd name="connsiteX35" fmla="*/ 844550 w 2692601"/>
                  <a:gd name="connsiteY35" fmla="*/ 2325916 h 2458359"/>
                  <a:gd name="connsiteX36" fmla="*/ 928914 w 2692601"/>
                  <a:gd name="connsiteY36" fmla="*/ 2241550 h 2458359"/>
                  <a:gd name="connsiteX37" fmla="*/ 993775 w 2692601"/>
                  <a:gd name="connsiteY37" fmla="*/ 2146300 h 2458359"/>
                  <a:gd name="connsiteX38" fmla="*/ 1012825 w 2692601"/>
                  <a:gd name="connsiteY38" fmla="*/ 2120900 h 2458359"/>
                  <a:gd name="connsiteX39" fmla="*/ 994381 w 2692601"/>
                  <a:gd name="connsiteY39" fmla="*/ 2054225 h 2458359"/>
                  <a:gd name="connsiteX40" fmla="*/ 958850 w 2692601"/>
                  <a:gd name="connsiteY40" fmla="*/ 1984375 h 2458359"/>
                  <a:gd name="connsiteX41" fmla="*/ 908050 w 2692601"/>
                  <a:gd name="connsiteY41" fmla="*/ 1895475 h 2458359"/>
                  <a:gd name="connsiteX42" fmla="*/ 815975 w 2692601"/>
                  <a:gd name="connsiteY42" fmla="*/ 1895475 h 2458359"/>
                  <a:gd name="connsiteX43" fmla="*/ 736600 w 2692601"/>
                  <a:gd name="connsiteY43" fmla="*/ 1812925 h 2458359"/>
                  <a:gd name="connsiteX44" fmla="*/ 676275 w 2692601"/>
                  <a:gd name="connsiteY44" fmla="*/ 1752600 h 2458359"/>
                  <a:gd name="connsiteX45" fmla="*/ 558800 w 2692601"/>
                  <a:gd name="connsiteY45" fmla="*/ 1552575 h 2458359"/>
                  <a:gd name="connsiteX46" fmla="*/ 434975 w 2692601"/>
                  <a:gd name="connsiteY46" fmla="*/ 1346200 h 2458359"/>
                  <a:gd name="connsiteX47" fmla="*/ 396875 w 2692601"/>
                  <a:gd name="connsiteY47" fmla="*/ 1241425 h 2458359"/>
                  <a:gd name="connsiteX48" fmla="*/ 381000 w 2692601"/>
                  <a:gd name="connsiteY48" fmla="*/ 1041400 h 2458359"/>
                  <a:gd name="connsiteX49" fmla="*/ 355600 w 2692601"/>
                  <a:gd name="connsiteY49" fmla="*/ 990600 h 2458359"/>
                  <a:gd name="connsiteX50" fmla="*/ 365125 w 2692601"/>
                  <a:gd name="connsiteY50" fmla="*/ 923925 h 2458359"/>
                  <a:gd name="connsiteX51" fmla="*/ 365125 w 2692601"/>
                  <a:gd name="connsiteY51" fmla="*/ 650875 h 2458359"/>
                  <a:gd name="connsiteX52" fmla="*/ 450850 w 2692601"/>
                  <a:gd name="connsiteY52" fmla="*/ 431800 h 2458359"/>
                  <a:gd name="connsiteX53" fmla="*/ 514350 w 2692601"/>
                  <a:gd name="connsiteY53" fmla="*/ 406400 h 2458359"/>
                  <a:gd name="connsiteX54" fmla="*/ 609600 w 2692601"/>
                  <a:gd name="connsiteY54" fmla="*/ 406400 h 2458359"/>
                  <a:gd name="connsiteX55" fmla="*/ 698500 w 2692601"/>
                  <a:gd name="connsiteY55" fmla="*/ 323850 h 2458359"/>
                  <a:gd name="connsiteX56" fmla="*/ 688975 w 2692601"/>
                  <a:gd name="connsiteY56" fmla="*/ 260350 h 2458359"/>
                  <a:gd name="connsiteX57" fmla="*/ 733425 w 2692601"/>
                  <a:gd name="connsiteY57" fmla="*/ 269875 h 2458359"/>
                  <a:gd name="connsiteX58" fmla="*/ 796925 w 2692601"/>
                  <a:gd name="connsiteY58" fmla="*/ 361950 h 2458359"/>
                  <a:gd name="connsiteX59" fmla="*/ 854075 w 2692601"/>
                  <a:gd name="connsiteY59" fmla="*/ 361950 h 2458359"/>
                  <a:gd name="connsiteX60" fmla="*/ 958850 w 2692601"/>
                  <a:gd name="connsiteY60" fmla="*/ 441325 h 2458359"/>
                  <a:gd name="connsiteX61" fmla="*/ 984250 w 2692601"/>
                  <a:gd name="connsiteY61" fmla="*/ 558800 h 2458359"/>
                  <a:gd name="connsiteX62" fmla="*/ 1063625 w 2692601"/>
                  <a:gd name="connsiteY62" fmla="*/ 717550 h 2458359"/>
                  <a:gd name="connsiteX63" fmla="*/ 1162050 w 2692601"/>
                  <a:gd name="connsiteY63" fmla="*/ 806450 h 2458359"/>
                  <a:gd name="connsiteX64" fmla="*/ 1238250 w 2692601"/>
                  <a:gd name="connsiteY64" fmla="*/ 1025525 h 2458359"/>
                  <a:gd name="connsiteX65" fmla="*/ 1235075 w 2692601"/>
                  <a:gd name="connsiteY65" fmla="*/ 1165225 h 2458359"/>
                  <a:gd name="connsiteX66" fmla="*/ 1273175 w 2692601"/>
                  <a:gd name="connsiteY66" fmla="*/ 1368425 h 2458359"/>
                  <a:gd name="connsiteX67" fmla="*/ 1358900 w 2692601"/>
                  <a:gd name="connsiteY67" fmla="*/ 1476375 h 2458359"/>
                  <a:gd name="connsiteX68" fmla="*/ 1416050 w 2692601"/>
                  <a:gd name="connsiteY68" fmla="*/ 1508125 h 2458359"/>
                  <a:gd name="connsiteX69" fmla="*/ 1457325 w 2692601"/>
                  <a:gd name="connsiteY69" fmla="*/ 1501775 h 2458359"/>
                  <a:gd name="connsiteX70" fmla="*/ 1406525 w 2692601"/>
                  <a:gd name="connsiteY70" fmla="*/ 1444625 h 2458359"/>
                  <a:gd name="connsiteX71" fmla="*/ 1371600 w 2692601"/>
                  <a:gd name="connsiteY71" fmla="*/ 1301750 h 2458359"/>
                  <a:gd name="connsiteX72" fmla="*/ 1457325 w 2692601"/>
                  <a:gd name="connsiteY72" fmla="*/ 1390650 h 2458359"/>
                  <a:gd name="connsiteX73" fmla="*/ 1492250 w 2692601"/>
                  <a:gd name="connsiteY73" fmla="*/ 1492250 h 2458359"/>
                  <a:gd name="connsiteX74" fmla="*/ 1539875 w 2692601"/>
                  <a:gd name="connsiteY74" fmla="*/ 1581150 h 2458359"/>
                  <a:gd name="connsiteX75" fmla="*/ 1536700 w 2692601"/>
                  <a:gd name="connsiteY75" fmla="*/ 1682750 h 2458359"/>
                  <a:gd name="connsiteX76" fmla="*/ 1533525 w 2692601"/>
                  <a:gd name="connsiteY76" fmla="*/ 1774825 h 2458359"/>
                  <a:gd name="connsiteX77" fmla="*/ 1597025 w 2692601"/>
                  <a:gd name="connsiteY77" fmla="*/ 1831975 h 2458359"/>
                  <a:gd name="connsiteX78" fmla="*/ 1654175 w 2692601"/>
                  <a:gd name="connsiteY78" fmla="*/ 1911350 h 2458359"/>
                  <a:gd name="connsiteX79" fmla="*/ 1689100 w 2692601"/>
                  <a:gd name="connsiteY79" fmla="*/ 2006600 h 2458359"/>
                  <a:gd name="connsiteX80" fmla="*/ 1698625 w 2692601"/>
                  <a:gd name="connsiteY80" fmla="*/ 2117725 h 2458359"/>
                  <a:gd name="connsiteX81" fmla="*/ 1663700 w 2692601"/>
                  <a:gd name="connsiteY81" fmla="*/ 2206625 h 2458359"/>
                  <a:gd name="connsiteX82" fmla="*/ 1663700 w 2692601"/>
                  <a:gd name="connsiteY82" fmla="*/ 2286000 h 2458359"/>
                  <a:gd name="connsiteX83" fmla="*/ 1587500 w 2692601"/>
                  <a:gd name="connsiteY83" fmla="*/ 2339975 h 2458359"/>
                  <a:gd name="connsiteX84" fmla="*/ 1479550 w 2692601"/>
                  <a:gd name="connsiteY84" fmla="*/ 2333625 h 2458359"/>
                  <a:gd name="connsiteX85" fmla="*/ 1527175 w 2692601"/>
                  <a:gd name="connsiteY85" fmla="*/ 2374900 h 2458359"/>
                  <a:gd name="connsiteX86" fmla="*/ 1628775 w 2692601"/>
                  <a:gd name="connsiteY86" fmla="*/ 2400300 h 2458359"/>
                  <a:gd name="connsiteX87" fmla="*/ 1749425 w 2692601"/>
                  <a:gd name="connsiteY87" fmla="*/ 2330450 h 2458359"/>
                  <a:gd name="connsiteX88" fmla="*/ 1781175 w 2692601"/>
                  <a:gd name="connsiteY88" fmla="*/ 2263775 h 2458359"/>
                  <a:gd name="connsiteX89" fmla="*/ 1765300 w 2692601"/>
                  <a:gd name="connsiteY89" fmla="*/ 2359025 h 2458359"/>
                  <a:gd name="connsiteX90" fmla="*/ 1758950 w 2692601"/>
                  <a:gd name="connsiteY90" fmla="*/ 2374900 h 2458359"/>
                  <a:gd name="connsiteX91" fmla="*/ 1711325 w 2692601"/>
                  <a:gd name="connsiteY91" fmla="*/ 2425700 h 2458359"/>
                  <a:gd name="connsiteX92" fmla="*/ 1778000 w 2692601"/>
                  <a:gd name="connsiteY92" fmla="*/ 2397125 h 2458359"/>
                  <a:gd name="connsiteX93" fmla="*/ 1828800 w 2692601"/>
                  <a:gd name="connsiteY93" fmla="*/ 2352675 h 2458359"/>
                  <a:gd name="connsiteX94" fmla="*/ 1885950 w 2692601"/>
                  <a:gd name="connsiteY94" fmla="*/ 2359025 h 2458359"/>
                  <a:gd name="connsiteX95" fmla="*/ 1974850 w 2692601"/>
                  <a:gd name="connsiteY95" fmla="*/ 2346325 h 2458359"/>
                  <a:gd name="connsiteX96" fmla="*/ 2060575 w 2692601"/>
                  <a:gd name="connsiteY96" fmla="*/ 2260600 h 2458359"/>
                  <a:gd name="connsiteX97" fmla="*/ 1990725 w 2692601"/>
                  <a:gd name="connsiteY97" fmla="*/ 2286000 h 2458359"/>
                  <a:gd name="connsiteX98" fmla="*/ 1943100 w 2692601"/>
                  <a:gd name="connsiteY98" fmla="*/ 2298700 h 2458359"/>
                  <a:gd name="connsiteX99" fmla="*/ 1920875 w 2692601"/>
                  <a:gd name="connsiteY99" fmla="*/ 2273300 h 2458359"/>
                  <a:gd name="connsiteX100" fmla="*/ 1968500 w 2692601"/>
                  <a:gd name="connsiteY100" fmla="*/ 2133600 h 2458359"/>
                  <a:gd name="connsiteX101" fmla="*/ 1993900 w 2692601"/>
                  <a:gd name="connsiteY101" fmla="*/ 2016125 h 2458359"/>
                  <a:gd name="connsiteX102" fmla="*/ 2073275 w 2692601"/>
                  <a:gd name="connsiteY102" fmla="*/ 1949450 h 2458359"/>
                  <a:gd name="connsiteX103" fmla="*/ 2133600 w 2692601"/>
                  <a:gd name="connsiteY103" fmla="*/ 1825625 h 2458359"/>
                  <a:gd name="connsiteX104" fmla="*/ 2187575 w 2692601"/>
                  <a:gd name="connsiteY104" fmla="*/ 1743075 h 2458359"/>
                  <a:gd name="connsiteX105" fmla="*/ 2289175 w 2692601"/>
                  <a:gd name="connsiteY105" fmla="*/ 1730375 h 2458359"/>
                  <a:gd name="connsiteX106" fmla="*/ 2416175 w 2692601"/>
                  <a:gd name="connsiteY106" fmla="*/ 1790700 h 2458359"/>
                  <a:gd name="connsiteX107" fmla="*/ 2540000 w 2692601"/>
                  <a:gd name="connsiteY107" fmla="*/ 1876425 h 2458359"/>
                  <a:gd name="connsiteX108" fmla="*/ 2622550 w 2692601"/>
                  <a:gd name="connsiteY108" fmla="*/ 1905000 h 2458359"/>
                  <a:gd name="connsiteX109" fmla="*/ 2673350 w 2692601"/>
                  <a:gd name="connsiteY109" fmla="*/ 1889125 h 2458359"/>
                  <a:gd name="connsiteX110" fmla="*/ 2692400 w 2692601"/>
                  <a:gd name="connsiteY110" fmla="*/ 1787525 h 2458359"/>
                  <a:gd name="connsiteX111" fmla="*/ 2673350 w 2692601"/>
                  <a:gd name="connsiteY111" fmla="*/ 1616075 h 2458359"/>
                  <a:gd name="connsiteX112" fmla="*/ 2638425 w 2692601"/>
                  <a:gd name="connsiteY112" fmla="*/ 1574800 h 2458359"/>
                  <a:gd name="connsiteX113" fmla="*/ 2657475 w 2692601"/>
                  <a:gd name="connsiteY113" fmla="*/ 1654175 h 2458359"/>
                  <a:gd name="connsiteX114" fmla="*/ 2651125 w 2692601"/>
                  <a:gd name="connsiteY114" fmla="*/ 1771650 h 2458359"/>
                  <a:gd name="connsiteX115" fmla="*/ 2638425 w 2692601"/>
                  <a:gd name="connsiteY115" fmla="*/ 1816100 h 2458359"/>
                  <a:gd name="connsiteX116" fmla="*/ 2600325 w 2692601"/>
                  <a:gd name="connsiteY116" fmla="*/ 1816100 h 2458359"/>
                  <a:gd name="connsiteX117" fmla="*/ 2546350 w 2692601"/>
                  <a:gd name="connsiteY117" fmla="*/ 1784350 h 2458359"/>
                  <a:gd name="connsiteX118" fmla="*/ 2606675 w 2692601"/>
                  <a:gd name="connsiteY118" fmla="*/ 1787525 h 2458359"/>
                  <a:gd name="connsiteX119" fmla="*/ 2638425 w 2692601"/>
                  <a:gd name="connsiteY119" fmla="*/ 1746250 h 2458359"/>
                  <a:gd name="connsiteX120" fmla="*/ 2628900 w 2692601"/>
                  <a:gd name="connsiteY120" fmla="*/ 1739900 h 2458359"/>
                  <a:gd name="connsiteX121" fmla="*/ 2590800 w 2692601"/>
                  <a:gd name="connsiteY121" fmla="*/ 1768475 h 2458359"/>
                  <a:gd name="connsiteX122" fmla="*/ 2549525 w 2692601"/>
                  <a:gd name="connsiteY122" fmla="*/ 1768475 h 2458359"/>
                  <a:gd name="connsiteX123" fmla="*/ 2498725 w 2692601"/>
                  <a:gd name="connsiteY123" fmla="*/ 1733550 h 2458359"/>
                  <a:gd name="connsiteX124" fmla="*/ 2444750 w 2692601"/>
                  <a:gd name="connsiteY124" fmla="*/ 1660525 h 2458359"/>
                  <a:gd name="connsiteX125" fmla="*/ 2339975 w 2692601"/>
                  <a:gd name="connsiteY125" fmla="*/ 1625600 h 2458359"/>
                  <a:gd name="connsiteX126" fmla="*/ 2308225 w 2692601"/>
                  <a:gd name="connsiteY126" fmla="*/ 1558925 h 2458359"/>
                  <a:gd name="connsiteX127" fmla="*/ 2298700 w 2692601"/>
                  <a:gd name="connsiteY127" fmla="*/ 1511300 h 2458359"/>
                  <a:gd name="connsiteX128" fmla="*/ 2200275 w 2692601"/>
                  <a:gd name="connsiteY128" fmla="*/ 1460500 h 2458359"/>
                  <a:gd name="connsiteX129" fmla="*/ 2085975 w 2692601"/>
                  <a:gd name="connsiteY129" fmla="*/ 1304925 h 2458359"/>
                  <a:gd name="connsiteX130" fmla="*/ 1949450 w 2692601"/>
                  <a:gd name="connsiteY130" fmla="*/ 1076325 h 2458359"/>
                  <a:gd name="connsiteX131" fmla="*/ 1809750 w 2692601"/>
                  <a:gd name="connsiteY131" fmla="*/ 822325 h 2458359"/>
                  <a:gd name="connsiteX132" fmla="*/ 1793875 w 2692601"/>
                  <a:gd name="connsiteY132" fmla="*/ 723900 h 2458359"/>
                  <a:gd name="connsiteX133" fmla="*/ 1724025 w 2692601"/>
                  <a:gd name="connsiteY133" fmla="*/ 625475 h 2458359"/>
                  <a:gd name="connsiteX134" fmla="*/ 1682750 w 2692601"/>
                  <a:gd name="connsiteY134" fmla="*/ 539750 h 2458359"/>
                  <a:gd name="connsiteX135" fmla="*/ 1651000 w 2692601"/>
                  <a:gd name="connsiteY135" fmla="*/ 520700 h 2458359"/>
                  <a:gd name="connsiteX136" fmla="*/ 1663700 w 2692601"/>
                  <a:gd name="connsiteY136" fmla="*/ 488950 h 2458359"/>
                  <a:gd name="connsiteX137" fmla="*/ 1676400 w 2692601"/>
                  <a:gd name="connsiteY137" fmla="*/ 469900 h 2458359"/>
                  <a:gd name="connsiteX138" fmla="*/ 1657350 w 2692601"/>
                  <a:gd name="connsiteY138" fmla="*/ 425450 h 2458359"/>
                  <a:gd name="connsiteX139" fmla="*/ 1606550 w 2692601"/>
                  <a:gd name="connsiteY139" fmla="*/ 390525 h 2458359"/>
                  <a:gd name="connsiteX140" fmla="*/ 1555750 w 2692601"/>
                  <a:gd name="connsiteY140" fmla="*/ 301625 h 2458359"/>
                  <a:gd name="connsiteX141" fmla="*/ 1514475 w 2692601"/>
                  <a:gd name="connsiteY141" fmla="*/ 228600 h 2458359"/>
                  <a:gd name="connsiteX142" fmla="*/ 1425575 w 2692601"/>
                  <a:gd name="connsiteY142" fmla="*/ 142875 h 2458359"/>
                  <a:gd name="connsiteX143" fmla="*/ 1371600 w 2692601"/>
                  <a:gd name="connsiteY143" fmla="*/ 123825 h 2458359"/>
                  <a:gd name="connsiteX144" fmla="*/ 1323975 w 2692601"/>
                  <a:gd name="connsiteY144" fmla="*/ 85725 h 2458359"/>
                  <a:gd name="connsiteX145" fmla="*/ 1171575 w 2692601"/>
                  <a:gd name="connsiteY145" fmla="*/ 34925 h 2458359"/>
                  <a:gd name="connsiteX146" fmla="*/ 892175 w 2692601"/>
                  <a:gd name="connsiteY146" fmla="*/ 0 h 2458359"/>
                  <a:gd name="connsiteX147" fmla="*/ 762000 w 2692601"/>
                  <a:gd name="connsiteY147" fmla="*/ 25400 h 2458359"/>
                  <a:gd name="connsiteX148" fmla="*/ 660400 w 2692601"/>
                  <a:gd name="connsiteY148" fmla="*/ 60325 h 2458359"/>
                  <a:gd name="connsiteX149" fmla="*/ 561975 w 2692601"/>
                  <a:gd name="connsiteY149" fmla="*/ 107950 h 2458359"/>
                  <a:gd name="connsiteX150" fmla="*/ 485775 w 2692601"/>
                  <a:gd name="connsiteY150" fmla="*/ 158750 h 2458359"/>
                  <a:gd name="connsiteX151" fmla="*/ 409575 w 2692601"/>
                  <a:gd name="connsiteY151" fmla="*/ 196850 h 2458359"/>
                  <a:gd name="connsiteX152" fmla="*/ 374650 w 2692601"/>
                  <a:gd name="connsiteY152" fmla="*/ 260350 h 2458359"/>
                  <a:gd name="connsiteX153" fmla="*/ 368300 w 2692601"/>
                  <a:gd name="connsiteY153" fmla="*/ 307975 h 2458359"/>
                  <a:gd name="connsiteX154" fmla="*/ 292100 w 2692601"/>
                  <a:gd name="connsiteY154" fmla="*/ 381000 h 2458359"/>
                  <a:gd name="connsiteX155" fmla="*/ 206375 w 2692601"/>
                  <a:gd name="connsiteY155" fmla="*/ 504825 h 2458359"/>
                  <a:gd name="connsiteX156" fmla="*/ 133350 w 2692601"/>
                  <a:gd name="connsiteY156" fmla="*/ 676275 h 2458359"/>
                  <a:gd name="connsiteX157" fmla="*/ 76200 w 2692601"/>
                  <a:gd name="connsiteY157" fmla="*/ 844550 h 2458359"/>
                  <a:gd name="connsiteX158" fmla="*/ 25400 w 2692601"/>
                  <a:gd name="connsiteY158" fmla="*/ 1009650 h 2458359"/>
                  <a:gd name="connsiteX159" fmla="*/ 0 w 2692601"/>
                  <a:gd name="connsiteY159" fmla="*/ 1149350 h 2458359"/>
                  <a:gd name="connsiteX160" fmla="*/ 15875 w 2692601"/>
                  <a:gd name="connsiteY160" fmla="*/ 1308100 h 2458359"/>
                  <a:gd name="connsiteX161" fmla="*/ 15875 w 2692601"/>
                  <a:gd name="connsiteY161" fmla="*/ 1304925 h 2458359"/>
                  <a:gd name="connsiteX162" fmla="*/ 19050 w 2692601"/>
                  <a:gd name="connsiteY162" fmla="*/ 1184275 h 2458359"/>
                  <a:gd name="connsiteX163" fmla="*/ 53975 w 2692601"/>
                  <a:gd name="connsiteY163" fmla="*/ 1120775 h 2458359"/>
                  <a:gd name="connsiteX164" fmla="*/ 47625 w 2692601"/>
                  <a:gd name="connsiteY164" fmla="*/ 1260475 h 2458359"/>
                  <a:gd name="connsiteX165" fmla="*/ 44450 w 2692601"/>
                  <a:gd name="connsiteY165" fmla="*/ 1339850 h 2458359"/>
                  <a:gd name="connsiteX166" fmla="*/ 44450 w 2692601"/>
                  <a:gd name="connsiteY166" fmla="*/ 1428750 h 2458359"/>
                  <a:gd name="connsiteX167" fmla="*/ 73025 w 2692601"/>
                  <a:gd name="connsiteY167" fmla="*/ 1492250 h 2458359"/>
                  <a:gd name="connsiteX168" fmla="*/ 114300 w 2692601"/>
                  <a:gd name="connsiteY168" fmla="*/ 1584325 h 2458359"/>
                  <a:gd name="connsiteX169" fmla="*/ 165100 w 2692601"/>
                  <a:gd name="connsiteY169" fmla="*/ 1609725 h 2458359"/>
                  <a:gd name="connsiteX0" fmla="*/ 165100 w 2692601"/>
                  <a:gd name="connsiteY0" fmla="*/ 1609725 h 2458359"/>
                  <a:gd name="connsiteX1" fmla="*/ 114300 w 2692601"/>
                  <a:gd name="connsiteY1" fmla="*/ 1511300 h 2458359"/>
                  <a:gd name="connsiteX2" fmla="*/ 92075 w 2692601"/>
                  <a:gd name="connsiteY2" fmla="*/ 1346200 h 2458359"/>
                  <a:gd name="connsiteX3" fmla="*/ 107950 w 2692601"/>
                  <a:gd name="connsiteY3" fmla="*/ 1203325 h 2458359"/>
                  <a:gd name="connsiteX4" fmla="*/ 120650 w 2692601"/>
                  <a:gd name="connsiteY4" fmla="*/ 1047750 h 2458359"/>
                  <a:gd name="connsiteX5" fmla="*/ 155575 w 2692601"/>
                  <a:gd name="connsiteY5" fmla="*/ 920750 h 2458359"/>
                  <a:gd name="connsiteX6" fmla="*/ 177800 w 2692601"/>
                  <a:gd name="connsiteY6" fmla="*/ 835025 h 2458359"/>
                  <a:gd name="connsiteX7" fmla="*/ 209550 w 2692601"/>
                  <a:gd name="connsiteY7" fmla="*/ 793750 h 2458359"/>
                  <a:gd name="connsiteX8" fmla="*/ 209550 w 2692601"/>
                  <a:gd name="connsiteY8" fmla="*/ 835025 h 2458359"/>
                  <a:gd name="connsiteX9" fmla="*/ 215900 w 2692601"/>
                  <a:gd name="connsiteY9" fmla="*/ 869950 h 2458359"/>
                  <a:gd name="connsiteX10" fmla="*/ 219075 w 2692601"/>
                  <a:gd name="connsiteY10" fmla="*/ 955675 h 2458359"/>
                  <a:gd name="connsiteX11" fmla="*/ 196850 w 2692601"/>
                  <a:gd name="connsiteY11" fmla="*/ 1031875 h 2458359"/>
                  <a:gd name="connsiteX12" fmla="*/ 187325 w 2692601"/>
                  <a:gd name="connsiteY12" fmla="*/ 1120775 h 2458359"/>
                  <a:gd name="connsiteX13" fmla="*/ 190500 w 2692601"/>
                  <a:gd name="connsiteY13" fmla="*/ 1282700 h 2458359"/>
                  <a:gd name="connsiteX14" fmla="*/ 187325 w 2692601"/>
                  <a:gd name="connsiteY14" fmla="*/ 1390650 h 2458359"/>
                  <a:gd name="connsiteX15" fmla="*/ 177800 w 2692601"/>
                  <a:gd name="connsiteY15" fmla="*/ 1470025 h 2458359"/>
                  <a:gd name="connsiteX16" fmla="*/ 193675 w 2692601"/>
                  <a:gd name="connsiteY16" fmla="*/ 1514475 h 2458359"/>
                  <a:gd name="connsiteX17" fmla="*/ 212725 w 2692601"/>
                  <a:gd name="connsiteY17" fmla="*/ 1555750 h 2458359"/>
                  <a:gd name="connsiteX18" fmla="*/ 238125 w 2692601"/>
                  <a:gd name="connsiteY18" fmla="*/ 1657350 h 2458359"/>
                  <a:gd name="connsiteX19" fmla="*/ 247650 w 2692601"/>
                  <a:gd name="connsiteY19" fmla="*/ 1736725 h 2458359"/>
                  <a:gd name="connsiteX20" fmla="*/ 285750 w 2692601"/>
                  <a:gd name="connsiteY20" fmla="*/ 1831975 h 2458359"/>
                  <a:gd name="connsiteX21" fmla="*/ 336550 w 2692601"/>
                  <a:gd name="connsiteY21" fmla="*/ 1955800 h 2458359"/>
                  <a:gd name="connsiteX22" fmla="*/ 415925 w 2692601"/>
                  <a:gd name="connsiteY22" fmla="*/ 2085975 h 2458359"/>
                  <a:gd name="connsiteX23" fmla="*/ 479425 w 2692601"/>
                  <a:gd name="connsiteY23" fmla="*/ 2136775 h 2458359"/>
                  <a:gd name="connsiteX24" fmla="*/ 514350 w 2692601"/>
                  <a:gd name="connsiteY24" fmla="*/ 2136775 h 2458359"/>
                  <a:gd name="connsiteX25" fmla="*/ 574675 w 2692601"/>
                  <a:gd name="connsiteY25" fmla="*/ 2143125 h 2458359"/>
                  <a:gd name="connsiteX26" fmla="*/ 603250 w 2692601"/>
                  <a:gd name="connsiteY26" fmla="*/ 2168525 h 2458359"/>
                  <a:gd name="connsiteX27" fmla="*/ 647700 w 2692601"/>
                  <a:gd name="connsiteY27" fmla="*/ 2171700 h 2458359"/>
                  <a:gd name="connsiteX28" fmla="*/ 660400 w 2692601"/>
                  <a:gd name="connsiteY28" fmla="*/ 2206625 h 2458359"/>
                  <a:gd name="connsiteX29" fmla="*/ 631825 w 2692601"/>
                  <a:gd name="connsiteY29" fmla="*/ 2251075 h 2458359"/>
                  <a:gd name="connsiteX30" fmla="*/ 635000 w 2692601"/>
                  <a:gd name="connsiteY30" fmla="*/ 2295525 h 2458359"/>
                  <a:gd name="connsiteX31" fmla="*/ 669925 w 2692601"/>
                  <a:gd name="connsiteY31" fmla="*/ 2359025 h 2458359"/>
                  <a:gd name="connsiteX32" fmla="*/ 723901 w 2692601"/>
                  <a:gd name="connsiteY32" fmla="*/ 2458359 h 2458359"/>
                  <a:gd name="connsiteX33" fmla="*/ 769258 w 2692601"/>
                  <a:gd name="connsiteY33" fmla="*/ 2443392 h 2458359"/>
                  <a:gd name="connsiteX34" fmla="*/ 780145 w 2692601"/>
                  <a:gd name="connsiteY34" fmla="*/ 2387601 h 2458359"/>
                  <a:gd name="connsiteX35" fmla="*/ 844550 w 2692601"/>
                  <a:gd name="connsiteY35" fmla="*/ 2325916 h 2458359"/>
                  <a:gd name="connsiteX36" fmla="*/ 928914 w 2692601"/>
                  <a:gd name="connsiteY36" fmla="*/ 2241550 h 2458359"/>
                  <a:gd name="connsiteX37" fmla="*/ 993775 w 2692601"/>
                  <a:gd name="connsiteY37" fmla="*/ 2146300 h 2458359"/>
                  <a:gd name="connsiteX38" fmla="*/ 1012825 w 2692601"/>
                  <a:gd name="connsiteY38" fmla="*/ 2120900 h 2458359"/>
                  <a:gd name="connsiteX39" fmla="*/ 994381 w 2692601"/>
                  <a:gd name="connsiteY39" fmla="*/ 2054225 h 2458359"/>
                  <a:gd name="connsiteX40" fmla="*/ 958850 w 2692601"/>
                  <a:gd name="connsiteY40" fmla="*/ 1984375 h 2458359"/>
                  <a:gd name="connsiteX41" fmla="*/ 908050 w 2692601"/>
                  <a:gd name="connsiteY41" fmla="*/ 1895475 h 2458359"/>
                  <a:gd name="connsiteX42" fmla="*/ 815975 w 2692601"/>
                  <a:gd name="connsiteY42" fmla="*/ 1895475 h 2458359"/>
                  <a:gd name="connsiteX43" fmla="*/ 736600 w 2692601"/>
                  <a:gd name="connsiteY43" fmla="*/ 1812925 h 2458359"/>
                  <a:gd name="connsiteX44" fmla="*/ 676275 w 2692601"/>
                  <a:gd name="connsiteY44" fmla="*/ 1752600 h 2458359"/>
                  <a:gd name="connsiteX45" fmla="*/ 558800 w 2692601"/>
                  <a:gd name="connsiteY45" fmla="*/ 1552575 h 2458359"/>
                  <a:gd name="connsiteX46" fmla="*/ 434975 w 2692601"/>
                  <a:gd name="connsiteY46" fmla="*/ 1346200 h 2458359"/>
                  <a:gd name="connsiteX47" fmla="*/ 396875 w 2692601"/>
                  <a:gd name="connsiteY47" fmla="*/ 1241425 h 2458359"/>
                  <a:gd name="connsiteX48" fmla="*/ 381000 w 2692601"/>
                  <a:gd name="connsiteY48" fmla="*/ 1041400 h 2458359"/>
                  <a:gd name="connsiteX49" fmla="*/ 355600 w 2692601"/>
                  <a:gd name="connsiteY49" fmla="*/ 990600 h 2458359"/>
                  <a:gd name="connsiteX50" fmla="*/ 365125 w 2692601"/>
                  <a:gd name="connsiteY50" fmla="*/ 923925 h 2458359"/>
                  <a:gd name="connsiteX51" fmla="*/ 365125 w 2692601"/>
                  <a:gd name="connsiteY51" fmla="*/ 650875 h 2458359"/>
                  <a:gd name="connsiteX52" fmla="*/ 450850 w 2692601"/>
                  <a:gd name="connsiteY52" fmla="*/ 431800 h 2458359"/>
                  <a:gd name="connsiteX53" fmla="*/ 514350 w 2692601"/>
                  <a:gd name="connsiteY53" fmla="*/ 406400 h 2458359"/>
                  <a:gd name="connsiteX54" fmla="*/ 609600 w 2692601"/>
                  <a:gd name="connsiteY54" fmla="*/ 406400 h 2458359"/>
                  <a:gd name="connsiteX55" fmla="*/ 698500 w 2692601"/>
                  <a:gd name="connsiteY55" fmla="*/ 323850 h 2458359"/>
                  <a:gd name="connsiteX56" fmla="*/ 688975 w 2692601"/>
                  <a:gd name="connsiteY56" fmla="*/ 260350 h 2458359"/>
                  <a:gd name="connsiteX57" fmla="*/ 733425 w 2692601"/>
                  <a:gd name="connsiteY57" fmla="*/ 269875 h 2458359"/>
                  <a:gd name="connsiteX58" fmla="*/ 796925 w 2692601"/>
                  <a:gd name="connsiteY58" fmla="*/ 361950 h 2458359"/>
                  <a:gd name="connsiteX59" fmla="*/ 854075 w 2692601"/>
                  <a:gd name="connsiteY59" fmla="*/ 361950 h 2458359"/>
                  <a:gd name="connsiteX60" fmla="*/ 958850 w 2692601"/>
                  <a:gd name="connsiteY60" fmla="*/ 441325 h 2458359"/>
                  <a:gd name="connsiteX61" fmla="*/ 984250 w 2692601"/>
                  <a:gd name="connsiteY61" fmla="*/ 558800 h 2458359"/>
                  <a:gd name="connsiteX62" fmla="*/ 1063625 w 2692601"/>
                  <a:gd name="connsiteY62" fmla="*/ 717550 h 2458359"/>
                  <a:gd name="connsiteX63" fmla="*/ 1162050 w 2692601"/>
                  <a:gd name="connsiteY63" fmla="*/ 806450 h 2458359"/>
                  <a:gd name="connsiteX64" fmla="*/ 1238250 w 2692601"/>
                  <a:gd name="connsiteY64" fmla="*/ 1025525 h 2458359"/>
                  <a:gd name="connsiteX65" fmla="*/ 1235075 w 2692601"/>
                  <a:gd name="connsiteY65" fmla="*/ 1165225 h 2458359"/>
                  <a:gd name="connsiteX66" fmla="*/ 1273175 w 2692601"/>
                  <a:gd name="connsiteY66" fmla="*/ 1368425 h 2458359"/>
                  <a:gd name="connsiteX67" fmla="*/ 1358900 w 2692601"/>
                  <a:gd name="connsiteY67" fmla="*/ 1476375 h 2458359"/>
                  <a:gd name="connsiteX68" fmla="*/ 1416050 w 2692601"/>
                  <a:gd name="connsiteY68" fmla="*/ 1508125 h 2458359"/>
                  <a:gd name="connsiteX69" fmla="*/ 1457325 w 2692601"/>
                  <a:gd name="connsiteY69" fmla="*/ 1501775 h 2458359"/>
                  <a:gd name="connsiteX70" fmla="*/ 1406525 w 2692601"/>
                  <a:gd name="connsiteY70" fmla="*/ 1444625 h 2458359"/>
                  <a:gd name="connsiteX71" fmla="*/ 1371600 w 2692601"/>
                  <a:gd name="connsiteY71" fmla="*/ 1301750 h 2458359"/>
                  <a:gd name="connsiteX72" fmla="*/ 1457325 w 2692601"/>
                  <a:gd name="connsiteY72" fmla="*/ 1390650 h 2458359"/>
                  <a:gd name="connsiteX73" fmla="*/ 1492250 w 2692601"/>
                  <a:gd name="connsiteY73" fmla="*/ 1492250 h 2458359"/>
                  <a:gd name="connsiteX74" fmla="*/ 1539875 w 2692601"/>
                  <a:gd name="connsiteY74" fmla="*/ 1581150 h 2458359"/>
                  <a:gd name="connsiteX75" fmla="*/ 1536700 w 2692601"/>
                  <a:gd name="connsiteY75" fmla="*/ 1682750 h 2458359"/>
                  <a:gd name="connsiteX76" fmla="*/ 1533525 w 2692601"/>
                  <a:gd name="connsiteY76" fmla="*/ 1774825 h 2458359"/>
                  <a:gd name="connsiteX77" fmla="*/ 1597025 w 2692601"/>
                  <a:gd name="connsiteY77" fmla="*/ 1831975 h 2458359"/>
                  <a:gd name="connsiteX78" fmla="*/ 1654175 w 2692601"/>
                  <a:gd name="connsiteY78" fmla="*/ 1911350 h 2458359"/>
                  <a:gd name="connsiteX79" fmla="*/ 1689100 w 2692601"/>
                  <a:gd name="connsiteY79" fmla="*/ 2006600 h 2458359"/>
                  <a:gd name="connsiteX80" fmla="*/ 1698625 w 2692601"/>
                  <a:gd name="connsiteY80" fmla="*/ 2117725 h 2458359"/>
                  <a:gd name="connsiteX81" fmla="*/ 1663700 w 2692601"/>
                  <a:gd name="connsiteY81" fmla="*/ 2206625 h 2458359"/>
                  <a:gd name="connsiteX82" fmla="*/ 1663700 w 2692601"/>
                  <a:gd name="connsiteY82" fmla="*/ 2286000 h 2458359"/>
                  <a:gd name="connsiteX83" fmla="*/ 1587500 w 2692601"/>
                  <a:gd name="connsiteY83" fmla="*/ 2339975 h 2458359"/>
                  <a:gd name="connsiteX84" fmla="*/ 1479550 w 2692601"/>
                  <a:gd name="connsiteY84" fmla="*/ 2333625 h 2458359"/>
                  <a:gd name="connsiteX85" fmla="*/ 1527175 w 2692601"/>
                  <a:gd name="connsiteY85" fmla="*/ 2374900 h 2458359"/>
                  <a:gd name="connsiteX86" fmla="*/ 1628775 w 2692601"/>
                  <a:gd name="connsiteY86" fmla="*/ 2400300 h 2458359"/>
                  <a:gd name="connsiteX87" fmla="*/ 1749425 w 2692601"/>
                  <a:gd name="connsiteY87" fmla="*/ 2330450 h 2458359"/>
                  <a:gd name="connsiteX88" fmla="*/ 1781175 w 2692601"/>
                  <a:gd name="connsiteY88" fmla="*/ 2263775 h 2458359"/>
                  <a:gd name="connsiteX89" fmla="*/ 1765300 w 2692601"/>
                  <a:gd name="connsiteY89" fmla="*/ 2359025 h 2458359"/>
                  <a:gd name="connsiteX90" fmla="*/ 1758950 w 2692601"/>
                  <a:gd name="connsiteY90" fmla="*/ 2374900 h 2458359"/>
                  <a:gd name="connsiteX91" fmla="*/ 1711325 w 2692601"/>
                  <a:gd name="connsiteY91" fmla="*/ 2425700 h 2458359"/>
                  <a:gd name="connsiteX92" fmla="*/ 1778000 w 2692601"/>
                  <a:gd name="connsiteY92" fmla="*/ 2397125 h 2458359"/>
                  <a:gd name="connsiteX93" fmla="*/ 1828800 w 2692601"/>
                  <a:gd name="connsiteY93" fmla="*/ 2352675 h 2458359"/>
                  <a:gd name="connsiteX94" fmla="*/ 1885950 w 2692601"/>
                  <a:gd name="connsiteY94" fmla="*/ 2359025 h 2458359"/>
                  <a:gd name="connsiteX95" fmla="*/ 1974850 w 2692601"/>
                  <a:gd name="connsiteY95" fmla="*/ 2346325 h 2458359"/>
                  <a:gd name="connsiteX96" fmla="*/ 2060575 w 2692601"/>
                  <a:gd name="connsiteY96" fmla="*/ 2260600 h 2458359"/>
                  <a:gd name="connsiteX97" fmla="*/ 1990725 w 2692601"/>
                  <a:gd name="connsiteY97" fmla="*/ 2286000 h 2458359"/>
                  <a:gd name="connsiteX98" fmla="*/ 1943100 w 2692601"/>
                  <a:gd name="connsiteY98" fmla="*/ 2298700 h 2458359"/>
                  <a:gd name="connsiteX99" fmla="*/ 1920875 w 2692601"/>
                  <a:gd name="connsiteY99" fmla="*/ 2273300 h 2458359"/>
                  <a:gd name="connsiteX100" fmla="*/ 1968500 w 2692601"/>
                  <a:gd name="connsiteY100" fmla="*/ 2133600 h 2458359"/>
                  <a:gd name="connsiteX101" fmla="*/ 1993900 w 2692601"/>
                  <a:gd name="connsiteY101" fmla="*/ 2016125 h 2458359"/>
                  <a:gd name="connsiteX102" fmla="*/ 2073275 w 2692601"/>
                  <a:gd name="connsiteY102" fmla="*/ 1949450 h 2458359"/>
                  <a:gd name="connsiteX103" fmla="*/ 2133600 w 2692601"/>
                  <a:gd name="connsiteY103" fmla="*/ 1825625 h 2458359"/>
                  <a:gd name="connsiteX104" fmla="*/ 2187575 w 2692601"/>
                  <a:gd name="connsiteY104" fmla="*/ 1743075 h 2458359"/>
                  <a:gd name="connsiteX105" fmla="*/ 2289175 w 2692601"/>
                  <a:gd name="connsiteY105" fmla="*/ 1730375 h 2458359"/>
                  <a:gd name="connsiteX106" fmla="*/ 2416175 w 2692601"/>
                  <a:gd name="connsiteY106" fmla="*/ 1790700 h 2458359"/>
                  <a:gd name="connsiteX107" fmla="*/ 2540000 w 2692601"/>
                  <a:gd name="connsiteY107" fmla="*/ 1876425 h 2458359"/>
                  <a:gd name="connsiteX108" fmla="*/ 2622550 w 2692601"/>
                  <a:gd name="connsiteY108" fmla="*/ 1905000 h 2458359"/>
                  <a:gd name="connsiteX109" fmla="*/ 2673350 w 2692601"/>
                  <a:gd name="connsiteY109" fmla="*/ 1889125 h 2458359"/>
                  <a:gd name="connsiteX110" fmla="*/ 2692400 w 2692601"/>
                  <a:gd name="connsiteY110" fmla="*/ 1787525 h 2458359"/>
                  <a:gd name="connsiteX111" fmla="*/ 2673350 w 2692601"/>
                  <a:gd name="connsiteY111" fmla="*/ 1616075 h 2458359"/>
                  <a:gd name="connsiteX112" fmla="*/ 2638425 w 2692601"/>
                  <a:gd name="connsiteY112" fmla="*/ 1574800 h 2458359"/>
                  <a:gd name="connsiteX113" fmla="*/ 2657475 w 2692601"/>
                  <a:gd name="connsiteY113" fmla="*/ 1654175 h 2458359"/>
                  <a:gd name="connsiteX114" fmla="*/ 2651125 w 2692601"/>
                  <a:gd name="connsiteY114" fmla="*/ 1771650 h 2458359"/>
                  <a:gd name="connsiteX115" fmla="*/ 2638425 w 2692601"/>
                  <a:gd name="connsiteY115" fmla="*/ 1816100 h 2458359"/>
                  <a:gd name="connsiteX116" fmla="*/ 2600325 w 2692601"/>
                  <a:gd name="connsiteY116" fmla="*/ 1816100 h 2458359"/>
                  <a:gd name="connsiteX117" fmla="*/ 2546350 w 2692601"/>
                  <a:gd name="connsiteY117" fmla="*/ 1784350 h 2458359"/>
                  <a:gd name="connsiteX118" fmla="*/ 2606675 w 2692601"/>
                  <a:gd name="connsiteY118" fmla="*/ 1787525 h 2458359"/>
                  <a:gd name="connsiteX119" fmla="*/ 2638425 w 2692601"/>
                  <a:gd name="connsiteY119" fmla="*/ 1746250 h 2458359"/>
                  <a:gd name="connsiteX120" fmla="*/ 2628900 w 2692601"/>
                  <a:gd name="connsiteY120" fmla="*/ 1739900 h 2458359"/>
                  <a:gd name="connsiteX121" fmla="*/ 2590800 w 2692601"/>
                  <a:gd name="connsiteY121" fmla="*/ 1768475 h 2458359"/>
                  <a:gd name="connsiteX122" fmla="*/ 2549525 w 2692601"/>
                  <a:gd name="connsiteY122" fmla="*/ 1768475 h 2458359"/>
                  <a:gd name="connsiteX123" fmla="*/ 2498725 w 2692601"/>
                  <a:gd name="connsiteY123" fmla="*/ 1733550 h 2458359"/>
                  <a:gd name="connsiteX124" fmla="*/ 2444750 w 2692601"/>
                  <a:gd name="connsiteY124" fmla="*/ 1660525 h 2458359"/>
                  <a:gd name="connsiteX125" fmla="*/ 2339975 w 2692601"/>
                  <a:gd name="connsiteY125" fmla="*/ 1625600 h 2458359"/>
                  <a:gd name="connsiteX126" fmla="*/ 2308225 w 2692601"/>
                  <a:gd name="connsiteY126" fmla="*/ 1558925 h 2458359"/>
                  <a:gd name="connsiteX127" fmla="*/ 2298700 w 2692601"/>
                  <a:gd name="connsiteY127" fmla="*/ 1511300 h 2458359"/>
                  <a:gd name="connsiteX128" fmla="*/ 2200275 w 2692601"/>
                  <a:gd name="connsiteY128" fmla="*/ 1460500 h 2458359"/>
                  <a:gd name="connsiteX129" fmla="*/ 2085975 w 2692601"/>
                  <a:gd name="connsiteY129" fmla="*/ 1304925 h 2458359"/>
                  <a:gd name="connsiteX130" fmla="*/ 1949450 w 2692601"/>
                  <a:gd name="connsiteY130" fmla="*/ 1076325 h 2458359"/>
                  <a:gd name="connsiteX131" fmla="*/ 1809750 w 2692601"/>
                  <a:gd name="connsiteY131" fmla="*/ 822325 h 2458359"/>
                  <a:gd name="connsiteX132" fmla="*/ 1793875 w 2692601"/>
                  <a:gd name="connsiteY132" fmla="*/ 723900 h 2458359"/>
                  <a:gd name="connsiteX133" fmla="*/ 1724025 w 2692601"/>
                  <a:gd name="connsiteY133" fmla="*/ 625475 h 2458359"/>
                  <a:gd name="connsiteX134" fmla="*/ 1682750 w 2692601"/>
                  <a:gd name="connsiteY134" fmla="*/ 539750 h 2458359"/>
                  <a:gd name="connsiteX135" fmla="*/ 1651000 w 2692601"/>
                  <a:gd name="connsiteY135" fmla="*/ 520700 h 2458359"/>
                  <a:gd name="connsiteX136" fmla="*/ 1663700 w 2692601"/>
                  <a:gd name="connsiteY136" fmla="*/ 488950 h 2458359"/>
                  <a:gd name="connsiteX137" fmla="*/ 1676400 w 2692601"/>
                  <a:gd name="connsiteY137" fmla="*/ 469900 h 2458359"/>
                  <a:gd name="connsiteX138" fmla="*/ 1657350 w 2692601"/>
                  <a:gd name="connsiteY138" fmla="*/ 425450 h 2458359"/>
                  <a:gd name="connsiteX139" fmla="*/ 1606550 w 2692601"/>
                  <a:gd name="connsiteY139" fmla="*/ 390525 h 2458359"/>
                  <a:gd name="connsiteX140" fmla="*/ 1555750 w 2692601"/>
                  <a:gd name="connsiteY140" fmla="*/ 301625 h 2458359"/>
                  <a:gd name="connsiteX141" fmla="*/ 1514475 w 2692601"/>
                  <a:gd name="connsiteY141" fmla="*/ 228600 h 2458359"/>
                  <a:gd name="connsiteX142" fmla="*/ 1425575 w 2692601"/>
                  <a:gd name="connsiteY142" fmla="*/ 142875 h 2458359"/>
                  <a:gd name="connsiteX143" fmla="*/ 1371600 w 2692601"/>
                  <a:gd name="connsiteY143" fmla="*/ 123825 h 2458359"/>
                  <a:gd name="connsiteX144" fmla="*/ 1323975 w 2692601"/>
                  <a:gd name="connsiteY144" fmla="*/ 85725 h 2458359"/>
                  <a:gd name="connsiteX145" fmla="*/ 1171575 w 2692601"/>
                  <a:gd name="connsiteY145" fmla="*/ 34925 h 2458359"/>
                  <a:gd name="connsiteX146" fmla="*/ 892175 w 2692601"/>
                  <a:gd name="connsiteY146" fmla="*/ 0 h 2458359"/>
                  <a:gd name="connsiteX147" fmla="*/ 762000 w 2692601"/>
                  <a:gd name="connsiteY147" fmla="*/ 25400 h 2458359"/>
                  <a:gd name="connsiteX148" fmla="*/ 660400 w 2692601"/>
                  <a:gd name="connsiteY148" fmla="*/ 60325 h 2458359"/>
                  <a:gd name="connsiteX149" fmla="*/ 561975 w 2692601"/>
                  <a:gd name="connsiteY149" fmla="*/ 107950 h 2458359"/>
                  <a:gd name="connsiteX150" fmla="*/ 485775 w 2692601"/>
                  <a:gd name="connsiteY150" fmla="*/ 158750 h 2458359"/>
                  <a:gd name="connsiteX151" fmla="*/ 409575 w 2692601"/>
                  <a:gd name="connsiteY151" fmla="*/ 196850 h 2458359"/>
                  <a:gd name="connsiteX152" fmla="*/ 374650 w 2692601"/>
                  <a:gd name="connsiteY152" fmla="*/ 260350 h 2458359"/>
                  <a:gd name="connsiteX153" fmla="*/ 368300 w 2692601"/>
                  <a:gd name="connsiteY153" fmla="*/ 307975 h 2458359"/>
                  <a:gd name="connsiteX154" fmla="*/ 292100 w 2692601"/>
                  <a:gd name="connsiteY154" fmla="*/ 381000 h 2458359"/>
                  <a:gd name="connsiteX155" fmla="*/ 206375 w 2692601"/>
                  <a:gd name="connsiteY155" fmla="*/ 504825 h 2458359"/>
                  <a:gd name="connsiteX156" fmla="*/ 133350 w 2692601"/>
                  <a:gd name="connsiteY156" fmla="*/ 676275 h 2458359"/>
                  <a:gd name="connsiteX157" fmla="*/ 76200 w 2692601"/>
                  <a:gd name="connsiteY157" fmla="*/ 844550 h 2458359"/>
                  <a:gd name="connsiteX158" fmla="*/ 25400 w 2692601"/>
                  <a:gd name="connsiteY158" fmla="*/ 1009650 h 2458359"/>
                  <a:gd name="connsiteX159" fmla="*/ 0 w 2692601"/>
                  <a:gd name="connsiteY159" fmla="*/ 1149350 h 2458359"/>
                  <a:gd name="connsiteX160" fmla="*/ 15875 w 2692601"/>
                  <a:gd name="connsiteY160" fmla="*/ 1308100 h 2458359"/>
                  <a:gd name="connsiteX161" fmla="*/ 15875 w 2692601"/>
                  <a:gd name="connsiteY161" fmla="*/ 1304925 h 2458359"/>
                  <a:gd name="connsiteX162" fmla="*/ 19050 w 2692601"/>
                  <a:gd name="connsiteY162" fmla="*/ 1184275 h 2458359"/>
                  <a:gd name="connsiteX163" fmla="*/ 53975 w 2692601"/>
                  <a:gd name="connsiteY163" fmla="*/ 1120775 h 2458359"/>
                  <a:gd name="connsiteX164" fmla="*/ 47625 w 2692601"/>
                  <a:gd name="connsiteY164" fmla="*/ 1260475 h 2458359"/>
                  <a:gd name="connsiteX165" fmla="*/ 44450 w 2692601"/>
                  <a:gd name="connsiteY165" fmla="*/ 1339850 h 2458359"/>
                  <a:gd name="connsiteX166" fmla="*/ 44450 w 2692601"/>
                  <a:gd name="connsiteY166" fmla="*/ 1428750 h 2458359"/>
                  <a:gd name="connsiteX167" fmla="*/ 73025 w 2692601"/>
                  <a:gd name="connsiteY167" fmla="*/ 1492250 h 2458359"/>
                  <a:gd name="connsiteX168" fmla="*/ 114300 w 2692601"/>
                  <a:gd name="connsiteY168" fmla="*/ 1584325 h 2458359"/>
                  <a:gd name="connsiteX169" fmla="*/ 165100 w 2692601"/>
                  <a:gd name="connsiteY169" fmla="*/ 1609725 h 2458359"/>
                  <a:gd name="connsiteX0" fmla="*/ 165100 w 2692601"/>
                  <a:gd name="connsiteY0" fmla="*/ 1609725 h 2458359"/>
                  <a:gd name="connsiteX1" fmla="*/ 114300 w 2692601"/>
                  <a:gd name="connsiteY1" fmla="*/ 1511300 h 2458359"/>
                  <a:gd name="connsiteX2" fmla="*/ 92075 w 2692601"/>
                  <a:gd name="connsiteY2" fmla="*/ 1346200 h 2458359"/>
                  <a:gd name="connsiteX3" fmla="*/ 107950 w 2692601"/>
                  <a:gd name="connsiteY3" fmla="*/ 1203325 h 2458359"/>
                  <a:gd name="connsiteX4" fmla="*/ 120650 w 2692601"/>
                  <a:gd name="connsiteY4" fmla="*/ 1047750 h 2458359"/>
                  <a:gd name="connsiteX5" fmla="*/ 155575 w 2692601"/>
                  <a:gd name="connsiteY5" fmla="*/ 920750 h 2458359"/>
                  <a:gd name="connsiteX6" fmla="*/ 177800 w 2692601"/>
                  <a:gd name="connsiteY6" fmla="*/ 835025 h 2458359"/>
                  <a:gd name="connsiteX7" fmla="*/ 209550 w 2692601"/>
                  <a:gd name="connsiteY7" fmla="*/ 793750 h 2458359"/>
                  <a:gd name="connsiteX8" fmla="*/ 209550 w 2692601"/>
                  <a:gd name="connsiteY8" fmla="*/ 835025 h 2458359"/>
                  <a:gd name="connsiteX9" fmla="*/ 215900 w 2692601"/>
                  <a:gd name="connsiteY9" fmla="*/ 869950 h 2458359"/>
                  <a:gd name="connsiteX10" fmla="*/ 219075 w 2692601"/>
                  <a:gd name="connsiteY10" fmla="*/ 955675 h 2458359"/>
                  <a:gd name="connsiteX11" fmla="*/ 196850 w 2692601"/>
                  <a:gd name="connsiteY11" fmla="*/ 1031875 h 2458359"/>
                  <a:gd name="connsiteX12" fmla="*/ 187325 w 2692601"/>
                  <a:gd name="connsiteY12" fmla="*/ 1120775 h 2458359"/>
                  <a:gd name="connsiteX13" fmla="*/ 190500 w 2692601"/>
                  <a:gd name="connsiteY13" fmla="*/ 1282700 h 2458359"/>
                  <a:gd name="connsiteX14" fmla="*/ 187325 w 2692601"/>
                  <a:gd name="connsiteY14" fmla="*/ 1390650 h 2458359"/>
                  <a:gd name="connsiteX15" fmla="*/ 177800 w 2692601"/>
                  <a:gd name="connsiteY15" fmla="*/ 1470025 h 2458359"/>
                  <a:gd name="connsiteX16" fmla="*/ 193675 w 2692601"/>
                  <a:gd name="connsiteY16" fmla="*/ 1514475 h 2458359"/>
                  <a:gd name="connsiteX17" fmla="*/ 212725 w 2692601"/>
                  <a:gd name="connsiteY17" fmla="*/ 1555750 h 2458359"/>
                  <a:gd name="connsiteX18" fmla="*/ 238125 w 2692601"/>
                  <a:gd name="connsiteY18" fmla="*/ 1657350 h 2458359"/>
                  <a:gd name="connsiteX19" fmla="*/ 247650 w 2692601"/>
                  <a:gd name="connsiteY19" fmla="*/ 1736725 h 2458359"/>
                  <a:gd name="connsiteX20" fmla="*/ 285750 w 2692601"/>
                  <a:gd name="connsiteY20" fmla="*/ 1831975 h 2458359"/>
                  <a:gd name="connsiteX21" fmla="*/ 336550 w 2692601"/>
                  <a:gd name="connsiteY21" fmla="*/ 1955800 h 2458359"/>
                  <a:gd name="connsiteX22" fmla="*/ 415925 w 2692601"/>
                  <a:gd name="connsiteY22" fmla="*/ 2085975 h 2458359"/>
                  <a:gd name="connsiteX23" fmla="*/ 479425 w 2692601"/>
                  <a:gd name="connsiteY23" fmla="*/ 2136775 h 2458359"/>
                  <a:gd name="connsiteX24" fmla="*/ 514350 w 2692601"/>
                  <a:gd name="connsiteY24" fmla="*/ 2136775 h 2458359"/>
                  <a:gd name="connsiteX25" fmla="*/ 574675 w 2692601"/>
                  <a:gd name="connsiteY25" fmla="*/ 2143125 h 2458359"/>
                  <a:gd name="connsiteX26" fmla="*/ 603250 w 2692601"/>
                  <a:gd name="connsiteY26" fmla="*/ 2168525 h 2458359"/>
                  <a:gd name="connsiteX27" fmla="*/ 647700 w 2692601"/>
                  <a:gd name="connsiteY27" fmla="*/ 2171700 h 2458359"/>
                  <a:gd name="connsiteX28" fmla="*/ 660400 w 2692601"/>
                  <a:gd name="connsiteY28" fmla="*/ 2206625 h 2458359"/>
                  <a:gd name="connsiteX29" fmla="*/ 631825 w 2692601"/>
                  <a:gd name="connsiteY29" fmla="*/ 2251075 h 2458359"/>
                  <a:gd name="connsiteX30" fmla="*/ 635000 w 2692601"/>
                  <a:gd name="connsiteY30" fmla="*/ 2295525 h 2458359"/>
                  <a:gd name="connsiteX31" fmla="*/ 669925 w 2692601"/>
                  <a:gd name="connsiteY31" fmla="*/ 2359025 h 2458359"/>
                  <a:gd name="connsiteX32" fmla="*/ 723901 w 2692601"/>
                  <a:gd name="connsiteY32" fmla="*/ 2458359 h 2458359"/>
                  <a:gd name="connsiteX33" fmla="*/ 769258 w 2692601"/>
                  <a:gd name="connsiteY33" fmla="*/ 2443392 h 2458359"/>
                  <a:gd name="connsiteX34" fmla="*/ 780145 w 2692601"/>
                  <a:gd name="connsiteY34" fmla="*/ 2387601 h 2458359"/>
                  <a:gd name="connsiteX35" fmla="*/ 844550 w 2692601"/>
                  <a:gd name="connsiteY35" fmla="*/ 2325916 h 2458359"/>
                  <a:gd name="connsiteX36" fmla="*/ 928914 w 2692601"/>
                  <a:gd name="connsiteY36" fmla="*/ 2241550 h 2458359"/>
                  <a:gd name="connsiteX37" fmla="*/ 993775 w 2692601"/>
                  <a:gd name="connsiteY37" fmla="*/ 2146300 h 2458359"/>
                  <a:gd name="connsiteX38" fmla="*/ 1012825 w 2692601"/>
                  <a:gd name="connsiteY38" fmla="*/ 2120900 h 2458359"/>
                  <a:gd name="connsiteX39" fmla="*/ 994381 w 2692601"/>
                  <a:gd name="connsiteY39" fmla="*/ 2054225 h 2458359"/>
                  <a:gd name="connsiteX40" fmla="*/ 958850 w 2692601"/>
                  <a:gd name="connsiteY40" fmla="*/ 1984375 h 2458359"/>
                  <a:gd name="connsiteX41" fmla="*/ 908050 w 2692601"/>
                  <a:gd name="connsiteY41" fmla="*/ 1895475 h 2458359"/>
                  <a:gd name="connsiteX42" fmla="*/ 815975 w 2692601"/>
                  <a:gd name="connsiteY42" fmla="*/ 1895475 h 2458359"/>
                  <a:gd name="connsiteX43" fmla="*/ 676275 w 2692601"/>
                  <a:gd name="connsiteY43" fmla="*/ 1752600 h 2458359"/>
                  <a:gd name="connsiteX44" fmla="*/ 558800 w 2692601"/>
                  <a:gd name="connsiteY44" fmla="*/ 1552575 h 2458359"/>
                  <a:gd name="connsiteX45" fmla="*/ 434975 w 2692601"/>
                  <a:gd name="connsiteY45" fmla="*/ 1346200 h 2458359"/>
                  <a:gd name="connsiteX46" fmla="*/ 396875 w 2692601"/>
                  <a:gd name="connsiteY46" fmla="*/ 1241425 h 2458359"/>
                  <a:gd name="connsiteX47" fmla="*/ 381000 w 2692601"/>
                  <a:gd name="connsiteY47" fmla="*/ 1041400 h 2458359"/>
                  <a:gd name="connsiteX48" fmla="*/ 355600 w 2692601"/>
                  <a:gd name="connsiteY48" fmla="*/ 990600 h 2458359"/>
                  <a:gd name="connsiteX49" fmla="*/ 365125 w 2692601"/>
                  <a:gd name="connsiteY49" fmla="*/ 923925 h 2458359"/>
                  <a:gd name="connsiteX50" fmla="*/ 365125 w 2692601"/>
                  <a:gd name="connsiteY50" fmla="*/ 650875 h 2458359"/>
                  <a:gd name="connsiteX51" fmla="*/ 450850 w 2692601"/>
                  <a:gd name="connsiteY51" fmla="*/ 431800 h 2458359"/>
                  <a:gd name="connsiteX52" fmla="*/ 514350 w 2692601"/>
                  <a:gd name="connsiteY52" fmla="*/ 406400 h 2458359"/>
                  <a:gd name="connsiteX53" fmla="*/ 609600 w 2692601"/>
                  <a:gd name="connsiteY53" fmla="*/ 406400 h 2458359"/>
                  <a:gd name="connsiteX54" fmla="*/ 698500 w 2692601"/>
                  <a:gd name="connsiteY54" fmla="*/ 323850 h 2458359"/>
                  <a:gd name="connsiteX55" fmla="*/ 688975 w 2692601"/>
                  <a:gd name="connsiteY55" fmla="*/ 260350 h 2458359"/>
                  <a:gd name="connsiteX56" fmla="*/ 733425 w 2692601"/>
                  <a:gd name="connsiteY56" fmla="*/ 269875 h 2458359"/>
                  <a:gd name="connsiteX57" fmla="*/ 796925 w 2692601"/>
                  <a:gd name="connsiteY57" fmla="*/ 361950 h 2458359"/>
                  <a:gd name="connsiteX58" fmla="*/ 854075 w 2692601"/>
                  <a:gd name="connsiteY58" fmla="*/ 361950 h 2458359"/>
                  <a:gd name="connsiteX59" fmla="*/ 958850 w 2692601"/>
                  <a:gd name="connsiteY59" fmla="*/ 441325 h 2458359"/>
                  <a:gd name="connsiteX60" fmla="*/ 984250 w 2692601"/>
                  <a:gd name="connsiteY60" fmla="*/ 558800 h 2458359"/>
                  <a:gd name="connsiteX61" fmla="*/ 1063625 w 2692601"/>
                  <a:gd name="connsiteY61" fmla="*/ 717550 h 2458359"/>
                  <a:gd name="connsiteX62" fmla="*/ 1162050 w 2692601"/>
                  <a:gd name="connsiteY62" fmla="*/ 806450 h 2458359"/>
                  <a:gd name="connsiteX63" fmla="*/ 1238250 w 2692601"/>
                  <a:gd name="connsiteY63" fmla="*/ 1025525 h 2458359"/>
                  <a:gd name="connsiteX64" fmla="*/ 1235075 w 2692601"/>
                  <a:gd name="connsiteY64" fmla="*/ 1165225 h 2458359"/>
                  <a:gd name="connsiteX65" fmla="*/ 1273175 w 2692601"/>
                  <a:gd name="connsiteY65" fmla="*/ 1368425 h 2458359"/>
                  <a:gd name="connsiteX66" fmla="*/ 1358900 w 2692601"/>
                  <a:gd name="connsiteY66" fmla="*/ 1476375 h 2458359"/>
                  <a:gd name="connsiteX67" fmla="*/ 1416050 w 2692601"/>
                  <a:gd name="connsiteY67" fmla="*/ 1508125 h 2458359"/>
                  <a:gd name="connsiteX68" fmla="*/ 1457325 w 2692601"/>
                  <a:gd name="connsiteY68" fmla="*/ 1501775 h 2458359"/>
                  <a:gd name="connsiteX69" fmla="*/ 1406525 w 2692601"/>
                  <a:gd name="connsiteY69" fmla="*/ 1444625 h 2458359"/>
                  <a:gd name="connsiteX70" fmla="*/ 1371600 w 2692601"/>
                  <a:gd name="connsiteY70" fmla="*/ 1301750 h 2458359"/>
                  <a:gd name="connsiteX71" fmla="*/ 1457325 w 2692601"/>
                  <a:gd name="connsiteY71" fmla="*/ 1390650 h 2458359"/>
                  <a:gd name="connsiteX72" fmla="*/ 1492250 w 2692601"/>
                  <a:gd name="connsiteY72" fmla="*/ 1492250 h 2458359"/>
                  <a:gd name="connsiteX73" fmla="*/ 1539875 w 2692601"/>
                  <a:gd name="connsiteY73" fmla="*/ 1581150 h 2458359"/>
                  <a:gd name="connsiteX74" fmla="*/ 1536700 w 2692601"/>
                  <a:gd name="connsiteY74" fmla="*/ 1682750 h 2458359"/>
                  <a:gd name="connsiteX75" fmla="*/ 1533525 w 2692601"/>
                  <a:gd name="connsiteY75" fmla="*/ 1774825 h 2458359"/>
                  <a:gd name="connsiteX76" fmla="*/ 1597025 w 2692601"/>
                  <a:gd name="connsiteY76" fmla="*/ 1831975 h 2458359"/>
                  <a:gd name="connsiteX77" fmla="*/ 1654175 w 2692601"/>
                  <a:gd name="connsiteY77" fmla="*/ 1911350 h 2458359"/>
                  <a:gd name="connsiteX78" fmla="*/ 1689100 w 2692601"/>
                  <a:gd name="connsiteY78" fmla="*/ 2006600 h 2458359"/>
                  <a:gd name="connsiteX79" fmla="*/ 1698625 w 2692601"/>
                  <a:gd name="connsiteY79" fmla="*/ 2117725 h 2458359"/>
                  <a:gd name="connsiteX80" fmla="*/ 1663700 w 2692601"/>
                  <a:gd name="connsiteY80" fmla="*/ 2206625 h 2458359"/>
                  <a:gd name="connsiteX81" fmla="*/ 1663700 w 2692601"/>
                  <a:gd name="connsiteY81" fmla="*/ 2286000 h 2458359"/>
                  <a:gd name="connsiteX82" fmla="*/ 1587500 w 2692601"/>
                  <a:gd name="connsiteY82" fmla="*/ 2339975 h 2458359"/>
                  <a:gd name="connsiteX83" fmla="*/ 1479550 w 2692601"/>
                  <a:gd name="connsiteY83" fmla="*/ 2333625 h 2458359"/>
                  <a:gd name="connsiteX84" fmla="*/ 1527175 w 2692601"/>
                  <a:gd name="connsiteY84" fmla="*/ 2374900 h 2458359"/>
                  <a:gd name="connsiteX85" fmla="*/ 1628775 w 2692601"/>
                  <a:gd name="connsiteY85" fmla="*/ 2400300 h 2458359"/>
                  <a:gd name="connsiteX86" fmla="*/ 1749425 w 2692601"/>
                  <a:gd name="connsiteY86" fmla="*/ 2330450 h 2458359"/>
                  <a:gd name="connsiteX87" fmla="*/ 1781175 w 2692601"/>
                  <a:gd name="connsiteY87" fmla="*/ 2263775 h 2458359"/>
                  <a:gd name="connsiteX88" fmla="*/ 1765300 w 2692601"/>
                  <a:gd name="connsiteY88" fmla="*/ 2359025 h 2458359"/>
                  <a:gd name="connsiteX89" fmla="*/ 1758950 w 2692601"/>
                  <a:gd name="connsiteY89" fmla="*/ 2374900 h 2458359"/>
                  <a:gd name="connsiteX90" fmla="*/ 1711325 w 2692601"/>
                  <a:gd name="connsiteY90" fmla="*/ 2425700 h 2458359"/>
                  <a:gd name="connsiteX91" fmla="*/ 1778000 w 2692601"/>
                  <a:gd name="connsiteY91" fmla="*/ 2397125 h 2458359"/>
                  <a:gd name="connsiteX92" fmla="*/ 1828800 w 2692601"/>
                  <a:gd name="connsiteY92" fmla="*/ 2352675 h 2458359"/>
                  <a:gd name="connsiteX93" fmla="*/ 1885950 w 2692601"/>
                  <a:gd name="connsiteY93" fmla="*/ 2359025 h 2458359"/>
                  <a:gd name="connsiteX94" fmla="*/ 1974850 w 2692601"/>
                  <a:gd name="connsiteY94" fmla="*/ 2346325 h 2458359"/>
                  <a:gd name="connsiteX95" fmla="*/ 2060575 w 2692601"/>
                  <a:gd name="connsiteY95" fmla="*/ 2260600 h 2458359"/>
                  <a:gd name="connsiteX96" fmla="*/ 1990725 w 2692601"/>
                  <a:gd name="connsiteY96" fmla="*/ 2286000 h 2458359"/>
                  <a:gd name="connsiteX97" fmla="*/ 1943100 w 2692601"/>
                  <a:gd name="connsiteY97" fmla="*/ 2298700 h 2458359"/>
                  <a:gd name="connsiteX98" fmla="*/ 1920875 w 2692601"/>
                  <a:gd name="connsiteY98" fmla="*/ 2273300 h 2458359"/>
                  <a:gd name="connsiteX99" fmla="*/ 1968500 w 2692601"/>
                  <a:gd name="connsiteY99" fmla="*/ 2133600 h 2458359"/>
                  <a:gd name="connsiteX100" fmla="*/ 1993900 w 2692601"/>
                  <a:gd name="connsiteY100" fmla="*/ 2016125 h 2458359"/>
                  <a:gd name="connsiteX101" fmla="*/ 2073275 w 2692601"/>
                  <a:gd name="connsiteY101" fmla="*/ 1949450 h 2458359"/>
                  <a:gd name="connsiteX102" fmla="*/ 2133600 w 2692601"/>
                  <a:gd name="connsiteY102" fmla="*/ 1825625 h 2458359"/>
                  <a:gd name="connsiteX103" fmla="*/ 2187575 w 2692601"/>
                  <a:gd name="connsiteY103" fmla="*/ 1743075 h 2458359"/>
                  <a:gd name="connsiteX104" fmla="*/ 2289175 w 2692601"/>
                  <a:gd name="connsiteY104" fmla="*/ 1730375 h 2458359"/>
                  <a:gd name="connsiteX105" fmla="*/ 2416175 w 2692601"/>
                  <a:gd name="connsiteY105" fmla="*/ 1790700 h 2458359"/>
                  <a:gd name="connsiteX106" fmla="*/ 2540000 w 2692601"/>
                  <a:gd name="connsiteY106" fmla="*/ 1876425 h 2458359"/>
                  <a:gd name="connsiteX107" fmla="*/ 2622550 w 2692601"/>
                  <a:gd name="connsiteY107" fmla="*/ 1905000 h 2458359"/>
                  <a:gd name="connsiteX108" fmla="*/ 2673350 w 2692601"/>
                  <a:gd name="connsiteY108" fmla="*/ 1889125 h 2458359"/>
                  <a:gd name="connsiteX109" fmla="*/ 2692400 w 2692601"/>
                  <a:gd name="connsiteY109" fmla="*/ 1787525 h 2458359"/>
                  <a:gd name="connsiteX110" fmla="*/ 2673350 w 2692601"/>
                  <a:gd name="connsiteY110" fmla="*/ 1616075 h 2458359"/>
                  <a:gd name="connsiteX111" fmla="*/ 2638425 w 2692601"/>
                  <a:gd name="connsiteY111" fmla="*/ 1574800 h 2458359"/>
                  <a:gd name="connsiteX112" fmla="*/ 2657475 w 2692601"/>
                  <a:gd name="connsiteY112" fmla="*/ 1654175 h 2458359"/>
                  <a:gd name="connsiteX113" fmla="*/ 2651125 w 2692601"/>
                  <a:gd name="connsiteY113" fmla="*/ 1771650 h 2458359"/>
                  <a:gd name="connsiteX114" fmla="*/ 2638425 w 2692601"/>
                  <a:gd name="connsiteY114" fmla="*/ 1816100 h 2458359"/>
                  <a:gd name="connsiteX115" fmla="*/ 2600325 w 2692601"/>
                  <a:gd name="connsiteY115" fmla="*/ 1816100 h 2458359"/>
                  <a:gd name="connsiteX116" fmla="*/ 2546350 w 2692601"/>
                  <a:gd name="connsiteY116" fmla="*/ 1784350 h 2458359"/>
                  <a:gd name="connsiteX117" fmla="*/ 2606675 w 2692601"/>
                  <a:gd name="connsiteY117" fmla="*/ 1787525 h 2458359"/>
                  <a:gd name="connsiteX118" fmla="*/ 2638425 w 2692601"/>
                  <a:gd name="connsiteY118" fmla="*/ 1746250 h 2458359"/>
                  <a:gd name="connsiteX119" fmla="*/ 2628900 w 2692601"/>
                  <a:gd name="connsiteY119" fmla="*/ 1739900 h 2458359"/>
                  <a:gd name="connsiteX120" fmla="*/ 2590800 w 2692601"/>
                  <a:gd name="connsiteY120" fmla="*/ 1768475 h 2458359"/>
                  <a:gd name="connsiteX121" fmla="*/ 2549525 w 2692601"/>
                  <a:gd name="connsiteY121" fmla="*/ 1768475 h 2458359"/>
                  <a:gd name="connsiteX122" fmla="*/ 2498725 w 2692601"/>
                  <a:gd name="connsiteY122" fmla="*/ 1733550 h 2458359"/>
                  <a:gd name="connsiteX123" fmla="*/ 2444750 w 2692601"/>
                  <a:gd name="connsiteY123" fmla="*/ 1660525 h 2458359"/>
                  <a:gd name="connsiteX124" fmla="*/ 2339975 w 2692601"/>
                  <a:gd name="connsiteY124" fmla="*/ 1625600 h 2458359"/>
                  <a:gd name="connsiteX125" fmla="*/ 2308225 w 2692601"/>
                  <a:gd name="connsiteY125" fmla="*/ 1558925 h 2458359"/>
                  <a:gd name="connsiteX126" fmla="*/ 2298700 w 2692601"/>
                  <a:gd name="connsiteY126" fmla="*/ 1511300 h 2458359"/>
                  <a:gd name="connsiteX127" fmla="*/ 2200275 w 2692601"/>
                  <a:gd name="connsiteY127" fmla="*/ 1460500 h 2458359"/>
                  <a:gd name="connsiteX128" fmla="*/ 2085975 w 2692601"/>
                  <a:gd name="connsiteY128" fmla="*/ 1304925 h 2458359"/>
                  <a:gd name="connsiteX129" fmla="*/ 1949450 w 2692601"/>
                  <a:gd name="connsiteY129" fmla="*/ 1076325 h 2458359"/>
                  <a:gd name="connsiteX130" fmla="*/ 1809750 w 2692601"/>
                  <a:gd name="connsiteY130" fmla="*/ 822325 h 2458359"/>
                  <a:gd name="connsiteX131" fmla="*/ 1793875 w 2692601"/>
                  <a:gd name="connsiteY131" fmla="*/ 723900 h 2458359"/>
                  <a:gd name="connsiteX132" fmla="*/ 1724025 w 2692601"/>
                  <a:gd name="connsiteY132" fmla="*/ 625475 h 2458359"/>
                  <a:gd name="connsiteX133" fmla="*/ 1682750 w 2692601"/>
                  <a:gd name="connsiteY133" fmla="*/ 539750 h 2458359"/>
                  <a:gd name="connsiteX134" fmla="*/ 1651000 w 2692601"/>
                  <a:gd name="connsiteY134" fmla="*/ 520700 h 2458359"/>
                  <a:gd name="connsiteX135" fmla="*/ 1663700 w 2692601"/>
                  <a:gd name="connsiteY135" fmla="*/ 488950 h 2458359"/>
                  <a:gd name="connsiteX136" fmla="*/ 1676400 w 2692601"/>
                  <a:gd name="connsiteY136" fmla="*/ 469900 h 2458359"/>
                  <a:gd name="connsiteX137" fmla="*/ 1657350 w 2692601"/>
                  <a:gd name="connsiteY137" fmla="*/ 425450 h 2458359"/>
                  <a:gd name="connsiteX138" fmla="*/ 1606550 w 2692601"/>
                  <a:gd name="connsiteY138" fmla="*/ 390525 h 2458359"/>
                  <a:gd name="connsiteX139" fmla="*/ 1555750 w 2692601"/>
                  <a:gd name="connsiteY139" fmla="*/ 301625 h 2458359"/>
                  <a:gd name="connsiteX140" fmla="*/ 1514475 w 2692601"/>
                  <a:gd name="connsiteY140" fmla="*/ 228600 h 2458359"/>
                  <a:gd name="connsiteX141" fmla="*/ 1425575 w 2692601"/>
                  <a:gd name="connsiteY141" fmla="*/ 142875 h 2458359"/>
                  <a:gd name="connsiteX142" fmla="*/ 1371600 w 2692601"/>
                  <a:gd name="connsiteY142" fmla="*/ 123825 h 2458359"/>
                  <a:gd name="connsiteX143" fmla="*/ 1323975 w 2692601"/>
                  <a:gd name="connsiteY143" fmla="*/ 85725 h 2458359"/>
                  <a:gd name="connsiteX144" fmla="*/ 1171575 w 2692601"/>
                  <a:gd name="connsiteY144" fmla="*/ 34925 h 2458359"/>
                  <a:gd name="connsiteX145" fmla="*/ 892175 w 2692601"/>
                  <a:gd name="connsiteY145" fmla="*/ 0 h 2458359"/>
                  <a:gd name="connsiteX146" fmla="*/ 762000 w 2692601"/>
                  <a:gd name="connsiteY146" fmla="*/ 25400 h 2458359"/>
                  <a:gd name="connsiteX147" fmla="*/ 660400 w 2692601"/>
                  <a:gd name="connsiteY147" fmla="*/ 60325 h 2458359"/>
                  <a:gd name="connsiteX148" fmla="*/ 561975 w 2692601"/>
                  <a:gd name="connsiteY148" fmla="*/ 107950 h 2458359"/>
                  <a:gd name="connsiteX149" fmla="*/ 485775 w 2692601"/>
                  <a:gd name="connsiteY149" fmla="*/ 158750 h 2458359"/>
                  <a:gd name="connsiteX150" fmla="*/ 409575 w 2692601"/>
                  <a:gd name="connsiteY150" fmla="*/ 196850 h 2458359"/>
                  <a:gd name="connsiteX151" fmla="*/ 374650 w 2692601"/>
                  <a:gd name="connsiteY151" fmla="*/ 260350 h 2458359"/>
                  <a:gd name="connsiteX152" fmla="*/ 368300 w 2692601"/>
                  <a:gd name="connsiteY152" fmla="*/ 307975 h 2458359"/>
                  <a:gd name="connsiteX153" fmla="*/ 292100 w 2692601"/>
                  <a:gd name="connsiteY153" fmla="*/ 381000 h 2458359"/>
                  <a:gd name="connsiteX154" fmla="*/ 206375 w 2692601"/>
                  <a:gd name="connsiteY154" fmla="*/ 504825 h 2458359"/>
                  <a:gd name="connsiteX155" fmla="*/ 133350 w 2692601"/>
                  <a:gd name="connsiteY155" fmla="*/ 676275 h 2458359"/>
                  <a:gd name="connsiteX156" fmla="*/ 76200 w 2692601"/>
                  <a:gd name="connsiteY156" fmla="*/ 844550 h 2458359"/>
                  <a:gd name="connsiteX157" fmla="*/ 25400 w 2692601"/>
                  <a:gd name="connsiteY157" fmla="*/ 1009650 h 2458359"/>
                  <a:gd name="connsiteX158" fmla="*/ 0 w 2692601"/>
                  <a:gd name="connsiteY158" fmla="*/ 1149350 h 2458359"/>
                  <a:gd name="connsiteX159" fmla="*/ 15875 w 2692601"/>
                  <a:gd name="connsiteY159" fmla="*/ 1308100 h 2458359"/>
                  <a:gd name="connsiteX160" fmla="*/ 15875 w 2692601"/>
                  <a:gd name="connsiteY160" fmla="*/ 1304925 h 2458359"/>
                  <a:gd name="connsiteX161" fmla="*/ 19050 w 2692601"/>
                  <a:gd name="connsiteY161" fmla="*/ 1184275 h 2458359"/>
                  <a:gd name="connsiteX162" fmla="*/ 53975 w 2692601"/>
                  <a:gd name="connsiteY162" fmla="*/ 1120775 h 2458359"/>
                  <a:gd name="connsiteX163" fmla="*/ 47625 w 2692601"/>
                  <a:gd name="connsiteY163" fmla="*/ 1260475 h 2458359"/>
                  <a:gd name="connsiteX164" fmla="*/ 44450 w 2692601"/>
                  <a:gd name="connsiteY164" fmla="*/ 1339850 h 2458359"/>
                  <a:gd name="connsiteX165" fmla="*/ 44450 w 2692601"/>
                  <a:gd name="connsiteY165" fmla="*/ 1428750 h 2458359"/>
                  <a:gd name="connsiteX166" fmla="*/ 73025 w 2692601"/>
                  <a:gd name="connsiteY166" fmla="*/ 1492250 h 2458359"/>
                  <a:gd name="connsiteX167" fmla="*/ 114300 w 2692601"/>
                  <a:gd name="connsiteY167" fmla="*/ 1584325 h 2458359"/>
                  <a:gd name="connsiteX168" fmla="*/ 165100 w 2692601"/>
                  <a:gd name="connsiteY168" fmla="*/ 1609725 h 2458359"/>
                  <a:gd name="connsiteX0" fmla="*/ 165100 w 2692601"/>
                  <a:gd name="connsiteY0" fmla="*/ 1609725 h 2458359"/>
                  <a:gd name="connsiteX1" fmla="*/ 114300 w 2692601"/>
                  <a:gd name="connsiteY1" fmla="*/ 1511300 h 2458359"/>
                  <a:gd name="connsiteX2" fmla="*/ 92075 w 2692601"/>
                  <a:gd name="connsiteY2" fmla="*/ 1346200 h 2458359"/>
                  <a:gd name="connsiteX3" fmla="*/ 107950 w 2692601"/>
                  <a:gd name="connsiteY3" fmla="*/ 1203325 h 2458359"/>
                  <a:gd name="connsiteX4" fmla="*/ 120650 w 2692601"/>
                  <a:gd name="connsiteY4" fmla="*/ 1047750 h 2458359"/>
                  <a:gd name="connsiteX5" fmla="*/ 155575 w 2692601"/>
                  <a:gd name="connsiteY5" fmla="*/ 920750 h 2458359"/>
                  <a:gd name="connsiteX6" fmla="*/ 177800 w 2692601"/>
                  <a:gd name="connsiteY6" fmla="*/ 835025 h 2458359"/>
                  <a:gd name="connsiteX7" fmla="*/ 209550 w 2692601"/>
                  <a:gd name="connsiteY7" fmla="*/ 793750 h 2458359"/>
                  <a:gd name="connsiteX8" fmla="*/ 209550 w 2692601"/>
                  <a:gd name="connsiteY8" fmla="*/ 835025 h 2458359"/>
                  <a:gd name="connsiteX9" fmla="*/ 215900 w 2692601"/>
                  <a:gd name="connsiteY9" fmla="*/ 869950 h 2458359"/>
                  <a:gd name="connsiteX10" fmla="*/ 219075 w 2692601"/>
                  <a:gd name="connsiteY10" fmla="*/ 955675 h 2458359"/>
                  <a:gd name="connsiteX11" fmla="*/ 196850 w 2692601"/>
                  <a:gd name="connsiteY11" fmla="*/ 1031875 h 2458359"/>
                  <a:gd name="connsiteX12" fmla="*/ 187325 w 2692601"/>
                  <a:gd name="connsiteY12" fmla="*/ 1120775 h 2458359"/>
                  <a:gd name="connsiteX13" fmla="*/ 190500 w 2692601"/>
                  <a:gd name="connsiteY13" fmla="*/ 1282700 h 2458359"/>
                  <a:gd name="connsiteX14" fmla="*/ 187325 w 2692601"/>
                  <a:gd name="connsiteY14" fmla="*/ 1390650 h 2458359"/>
                  <a:gd name="connsiteX15" fmla="*/ 177800 w 2692601"/>
                  <a:gd name="connsiteY15" fmla="*/ 1470025 h 2458359"/>
                  <a:gd name="connsiteX16" fmla="*/ 193675 w 2692601"/>
                  <a:gd name="connsiteY16" fmla="*/ 1514475 h 2458359"/>
                  <a:gd name="connsiteX17" fmla="*/ 212725 w 2692601"/>
                  <a:gd name="connsiteY17" fmla="*/ 1555750 h 2458359"/>
                  <a:gd name="connsiteX18" fmla="*/ 238125 w 2692601"/>
                  <a:gd name="connsiteY18" fmla="*/ 1657350 h 2458359"/>
                  <a:gd name="connsiteX19" fmla="*/ 247650 w 2692601"/>
                  <a:gd name="connsiteY19" fmla="*/ 1736725 h 2458359"/>
                  <a:gd name="connsiteX20" fmla="*/ 285750 w 2692601"/>
                  <a:gd name="connsiteY20" fmla="*/ 1831975 h 2458359"/>
                  <a:gd name="connsiteX21" fmla="*/ 336550 w 2692601"/>
                  <a:gd name="connsiteY21" fmla="*/ 1955800 h 2458359"/>
                  <a:gd name="connsiteX22" fmla="*/ 415925 w 2692601"/>
                  <a:gd name="connsiteY22" fmla="*/ 2085975 h 2458359"/>
                  <a:gd name="connsiteX23" fmla="*/ 479425 w 2692601"/>
                  <a:gd name="connsiteY23" fmla="*/ 2136775 h 2458359"/>
                  <a:gd name="connsiteX24" fmla="*/ 514350 w 2692601"/>
                  <a:gd name="connsiteY24" fmla="*/ 2136775 h 2458359"/>
                  <a:gd name="connsiteX25" fmla="*/ 574675 w 2692601"/>
                  <a:gd name="connsiteY25" fmla="*/ 2143125 h 2458359"/>
                  <a:gd name="connsiteX26" fmla="*/ 603250 w 2692601"/>
                  <a:gd name="connsiteY26" fmla="*/ 2168525 h 2458359"/>
                  <a:gd name="connsiteX27" fmla="*/ 647700 w 2692601"/>
                  <a:gd name="connsiteY27" fmla="*/ 2171700 h 2458359"/>
                  <a:gd name="connsiteX28" fmla="*/ 660400 w 2692601"/>
                  <a:gd name="connsiteY28" fmla="*/ 2206625 h 2458359"/>
                  <a:gd name="connsiteX29" fmla="*/ 631825 w 2692601"/>
                  <a:gd name="connsiteY29" fmla="*/ 2251075 h 2458359"/>
                  <a:gd name="connsiteX30" fmla="*/ 635000 w 2692601"/>
                  <a:gd name="connsiteY30" fmla="*/ 2295525 h 2458359"/>
                  <a:gd name="connsiteX31" fmla="*/ 669925 w 2692601"/>
                  <a:gd name="connsiteY31" fmla="*/ 2359025 h 2458359"/>
                  <a:gd name="connsiteX32" fmla="*/ 723901 w 2692601"/>
                  <a:gd name="connsiteY32" fmla="*/ 2458359 h 2458359"/>
                  <a:gd name="connsiteX33" fmla="*/ 769258 w 2692601"/>
                  <a:gd name="connsiteY33" fmla="*/ 2443392 h 2458359"/>
                  <a:gd name="connsiteX34" fmla="*/ 780145 w 2692601"/>
                  <a:gd name="connsiteY34" fmla="*/ 2387601 h 2458359"/>
                  <a:gd name="connsiteX35" fmla="*/ 844550 w 2692601"/>
                  <a:gd name="connsiteY35" fmla="*/ 2325916 h 2458359"/>
                  <a:gd name="connsiteX36" fmla="*/ 928914 w 2692601"/>
                  <a:gd name="connsiteY36" fmla="*/ 2241550 h 2458359"/>
                  <a:gd name="connsiteX37" fmla="*/ 993775 w 2692601"/>
                  <a:gd name="connsiteY37" fmla="*/ 2146300 h 2458359"/>
                  <a:gd name="connsiteX38" fmla="*/ 1012825 w 2692601"/>
                  <a:gd name="connsiteY38" fmla="*/ 2120900 h 2458359"/>
                  <a:gd name="connsiteX39" fmla="*/ 994381 w 2692601"/>
                  <a:gd name="connsiteY39" fmla="*/ 2054225 h 2458359"/>
                  <a:gd name="connsiteX40" fmla="*/ 958850 w 2692601"/>
                  <a:gd name="connsiteY40" fmla="*/ 1984375 h 2458359"/>
                  <a:gd name="connsiteX41" fmla="*/ 908050 w 2692601"/>
                  <a:gd name="connsiteY41" fmla="*/ 1895475 h 2458359"/>
                  <a:gd name="connsiteX42" fmla="*/ 815975 w 2692601"/>
                  <a:gd name="connsiteY42" fmla="*/ 1895475 h 2458359"/>
                  <a:gd name="connsiteX43" fmla="*/ 676275 w 2692601"/>
                  <a:gd name="connsiteY43" fmla="*/ 1752600 h 2458359"/>
                  <a:gd name="connsiteX44" fmla="*/ 558800 w 2692601"/>
                  <a:gd name="connsiteY44" fmla="*/ 1552575 h 2458359"/>
                  <a:gd name="connsiteX45" fmla="*/ 434975 w 2692601"/>
                  <a:gd name="connsiteY45" fmla="*/ 1346200 h 2458359"/>
                  <a:gd name="connsiteX46" fmla="*/ 396875 w 2692601"/>
                  <a:gd name="connsiteY46" fmla="*/ 1241425 h 2458359"/>
                  <a:gd name="connsiteX47" fmla="*/ 381000 w 2692601"/>
                  <a:gd name="connsiteY47" fmla="*/ 1041400 h 2458359"/>
                  <a:gd name="connsiteX48" fmla="*/ 355600 w 2692601"/>
                  <a:gd name="connsiteY48" fmla="*/ 990600 h 2458359"/>
                  <a:gd name="connsiteX49" fmla="*/ 365125 w 2692601"/>
                  <a:gd name="connsiteY49" fmla="*/ 923925 h 2458359"/>
                  <a:gd name="connsiteX50" fmla="*/ 365125 w 2692601"/>
                  <a:gd name="connsiteY50" fmla="*/ 650875 h 2458359"/>
                  <a:gd name="connsiteX51" fmla="*/ 450850 w 2692601"/>
                  <a:gd name="connsiteY51" fmla="*/ 431800 h 2458359"/>
                  <a:gd name="connsiteX52" fmla="*/ 514350 w 2692601"/>
                  <a:gd name="connsiteY52" fmla="*/ 406400 h 2458359"/>
                  <a:gd name="connsiteX53" fmla="*/ 609600 w 2692601"/>
                  <a:gd name="connsiteY53" fmla="*/ 406400 h 2458359"/>
                  <a:gd name="connsiteX54" fmla="*/ 698500 w 2692601"/>
                  <a:gd name="connsiteY54" fmla="*/ 323850 h 2458359"/>
                  <a:gd name="connsiteX55" fmla="*/ 688975 w 2692601"/>
                  <a:gd name="connsiteY55" fmla="*/ 260350 h 2458359"/>
                  <a:gd name="connsiteX56" fmla="*/ 733425 w 2692601"/>
                  <a:gd name="connsiteY56" fmla="*/ 269875 h 2458359"/>
                  <a:gd name="connsiteX57" fmla="*/ 796925 w 2692601"/>
                  <a:gd name="connsiteY57" fmla="*/ 361950 h 2458359"/>
                  <a:gd name="connsiteX58" fmla="*/ 854075 w 2692601"/>
                  <a:gd name="connsiteY58" fmla="*/ 361950 h 2458359"/>
                  <a:gd name="connsiteX59" fmla="*/ 958850 w 2692601"/>
                  <a:gd name="connsiteY59" fmla="*/ 441325 h 2458359"/>
                  <a:gd name="connsiteX60" fmla="*/ 984250 w 2692601"/>
                  <a:gd name="connsiteY60" fmla="*/ 558800 h 2458359"/>
                  <a:gd name="connsiteX61" fmla="*/ 1063625 w 2692601"/>
                  <a:gd name="connsiteY61" fmla="*/ 717550 h 2458359"/>
                  <a:gd name="connsiteX62" fmla="*/ 1162050 w 2692601"/>
                  <a:gd name="connsiteY62" fmla="*/ 806450 h 2458359"/>
                  <a:gd name="connsiteX63" fmla="*/ 1238250 w 2692601"/>
                  <a:gd name="connsiteY63" fmla="*/ 1025525 h 2458359"/>
                  <a:gd name="connsiteX64" fmla="*/ 1235075 w 2692601"/>
                  <a:gd name="connsiteY64" fmla="*/ 1165225 h 2458359"/>
                  <a:gd name="connsiteX65" fmla="*/ 1273175 w 2692601"/>
                  <a:gd name="connsiteY65" fmla="*/ 1368425 h 2458359"/>
                  <a:gd name="connsiteX66" fmla="*/ 1358900 w 2692601"/>
                  <a:gd name="connsiteY66" fmla="*/ 1476375 h 2458359"/>
                  <a:gd name="connsiteX67" fmla="*/ 1416050 w 2692601"/>
                  <a:gd name="connsiteY67" fmla="*/ 1508125 h 2458359"/>
                  <a:gd name="connsiteX68" fmla="*/ 1457325 w 2692601"/>
                  <a:gd name="connsiteY68" fmla="*/ 1501775 h 2458359"/>
                  <a:gd name="connsiteX69" fmla="*/ 1406525 w 2692601"/>
                  <a:gd name="connsiteY69" fmla="*/ 1444625 h 2458359"/>
                  <a:gd name="connsiteX70" fmla="*/ 1371600 w 2692601"/>
                  <a:gd name="connsiteY70" fmla="*/ 1301750 h 2458359"/>
                  <a:gd name="connsiteX71" fmla="*/ 1457325 w 2692601"/>
                  <a:gd name="connsiteY71" fmla="*/ 1390650 h 2458359"/>
                  <a:gd name="connsiteX72" fmla="*/ 1492250 w 2692601"/>
                  <a:gd name="connsiteY72" fmla="*/ 1492250 h 2458359"/>
                  <a:gd name="connsiteX73" fmla="*/ 1539875 w 2692601"/>
                  <a:gd name="connsiteY73" fmla="*/ 1581150 h 2458359"/>
                  <a:gd name="connsiteX74" fmla="*/ 1536700 w 2692601"/>
                  <a:gd name="connsiteY74" fmla="*/ 1682750 h 2458359"/>
                  <a:gd name="connsiteX75" fmla="*/ 1533525 w 2692601"/>
                  <a:gd name="connsiteY75" fmla="*/ 1774825 h 2458359"/>
                  <a:gd name="connsiteX76" fmla="*/ 1597025 w 2692601"/>
                  <a:gd name="connsiteY76" fmla="*/ 1831975 h 2458359"/>
                  <a:gd name="connsiteX77" fmla="*/ 1654175 w 2692601"/>
                  <a:gd name="connsiteY77" fmla="*/ 1911350 h 2458359"/>
                  <a:gd name="connsiteX78" fmla="*/ 1689100 w 2692601"/>
                  <a:gd name="connsiteY78" fmla="*/ 2006600 h 2458359"/>
                  <a:gd name="connsiteX79" fmla="*/ 1698625 w 2692601"/>
                  <a:gd name="connsiteY79" fmla="*/ 2117725 h 2458359"/>
                  <a:gd name="connsiteX80" fmla="*/ 1663700 w 2692601"/>
                  <a:gd name="connsiteY80" fmla="*/ 2206625 h 2458359"/>
                  <a:gd name="connsiteX81" fmla="*/ 1663700 w 2692601"/>
                  <a:gd name="connsiteY81" fmla="*/ 2286000 h 2458359"/>
                  <a:gd name="connsiteX82" fmla="*/ 1587500 w 2692601"/>
                  <a:gd name="connsiteY82" fmla="*/ 2339975 h 2458359"/>
                  <a:gd name="connsiteX83" fmla="*/ 1479550 w 2692601"/>
                  <a:gd name="connsiteY83" fmla="*/ 2333625 h 2458359"/>
                  <a:gd name="connsiteX84" fmla="*/ 1527175 w 2692601"/>
                  <a:gd name="connsiteY84" fmla="*/ 2374900 h 2458359"/>
                  <a:gd name="connsiteX85" fmla="*/ 1628775 w 2692601"/>
                  <a:gd name="connsiteY85" fmla="*/ 2400300 h 2458359"/>
                  <a:gd name="connsiteX86" fmla="*/ 1749425 w 2692601"/>
                  <a:gd name="connsiteY86" fmla="*/ 2330450 h 2458359"/>
                  <a:gd name="connsiteX87" fmla="*/ 1781175 w 2692601"/>
                  <a:gd name="connsiteY87" fmla="*/ 2263775 h 2458359"/>
                  <a:gd name="connsiteX88" fmla="*/ 1765300 w 2692601"/>
                  <a:gd name="connsiteY88" fmla="*/ 2359025 h 2458359"/>
                  <a:gd name="connsiteX89" fmla="*/ 1758950 w 2692601"/>
                  <a:gd name="connsiteY89" fmla="*/ 2374900 h 2458359"/>
                  <a:gd name="connsiteX90" fmla="*/ 1711325 w 2692601"/>
                  <a:gd name="connsiteY90" fmla="*/ 2425700 h 2458359"/>
                  <a:gd name="connsiteX91" fmla="*/ 1778000 w 2692601"/>
                  <a:gd name="connsiteY91" fmla="*/ 2397125 h 2458359"/>
                  <a:gd name="connsiteX92" fmla="*/ 1828800 w 2692601"/>
                  <a:gd name="connsiteY92" fmla="*/ 2352675 h 2458359"/>
                  <a:gd name="connsiteX93" fmla="*/ 1885950 w 2692601"/>
                  <a:gd name="connsiteY93" fmla="*/ 2359025 h 2458359"/>
                  <a:gd name="connsiteX94" fmla="*/ 1974850 w 2692601"/>
                  <a:gd name="connsiteY94" fmla="*/ 2346325 h 2458359"/>
                  <a:gd name="connsiteX95" fmla="*/ 2060575 w 2692601"/>
                  <a:gd name="connsiteY95" fmla="*/ 2260600 h 2458359"/>
                  <a:gd name="connsiteX96" fmla="*/ 1990725 w 2692601"/>
                  <a:gd name="connsiteY96" fmla="*/ 2286000 h 2458359"/>
                  <a:gd name="connsiteX97" fmla="*/ 1943100 w 2692601"/>
                  <a:gd name="connsiteY97" fmla="*/ 2298700 h 2458359"/>
                  <a:gd name="connsiteX98" fmla="*/ 1920875 w 2692601"/>
                  <a:gd name="connsiteY98" fmla="*/ 2273300 h 2458359"/>
                  <a:gd name="connsiteX99" fmla="*/ 1968500 w 2692601"/>
                  <a:gd name="connsiteY99" fmla="*/ 2133600 h 2458359"/>
                  <a:gd name="connsiteX100" fmla="*/ 1993900 w 2692601"/>
                  <a:gd name="connsiteY100" fmla="*/ 2016125 h 2458359"/>
                  <a:gd name="connsiteX101" fmla="*/ 2073275 w 2692601"/>
                  <a:gd name="connsiteY101" fmla="*/ 1949450 h 2458359"/>
                  <a:gd name="connsiteX102" fmla="*/ 2133600 w 2692601"/>
                  <a:gd name="connsiteY102" fmla="*/ 1825625 h 2458359"/>
                  <a:gd name="connsiteX103" fmla="*/ 2187575 w 2692601"/>
                  <a:gd name="connsiteY103" fmla="*/ 1743075 h 2458359"/>
                  <a:gd name="connsiteX104" fmla="*/ 2289175 w 2692601"/>
                  <a:gd name="connsiteY104" fmla="*/ 1730375 h 2458359"/>
                  <a:gd name="connsiteX105" fmla="*/ 2416175 w 2692601"/>
                  <a:gd name="connsiteY105" fmla="*/ 1790700 h 2458359"/>
                  <a:gd name="connsiteX106" fmla="*/ 2540000 w 2692601"/>
                  <a:gd name="connsiteY106" fmla="*/ 1876425 h 2458359"/>
                  <a:gd name="connsiteX107" fmla="*/ 2622550 w 2692601"/>
                  <a:gd name="connsiteY107" fmla="*/ 1905000 h 2458359"/>
                  <a:gd name="connsiteX108" fmla="*/ 2673350 w 2692601"/>
                  <a:gd name="connsiteY108" fmla="*/ 1889125 h 2458359"/>
                  <a:gd name="connsiteX109" fmla="*/ 2692400 w 2692601"/>
                  <a:gd name="connsiteY109" fmla="*/ 1787525 h 2458359"/>
                  <a:gd name="connsiteX110" fmla="*/ 2673350 w 2692601"/>
                  <a:gd name="connsiteY110" fmla="*/ 1616075 h 2458359"/>
                  <a:gd name="connsiteX111" fmla="*/ 2638425 w 2692601"/>
                  <a:gd name="connsiteY111" fmla="*/ 1574800 h 2458359"/>
                  <a:gd name="connsiteX112" fmla="*/ 2657475 w 2692601"/>
                  <a:gd name="connsiteY112" fmla="*/ 1654175 h 2458359"/>
                  <a:gd name="connsiteX113" fmla="*/ 2651125 w 2692601"/>
                  <a:gd name="connsiteY113" fmla="*/ 1771650 h 2458359"/>
                  <a:gd name="connsiteX114" fmla="*/ 2638425 w 2692601"/>
                  <a:gd name="connsiteY114" fmla="*/ 1816100 h 2458359"/>
                  <a:gd name="connsiteX115" fmla="*/ 2600325 w 2692601"/>
                  <a:gd name="connsiteY115" fmla="*/ 1816100 h 2458359"/>
                  <a:gd name="connsiteX116" fmla="*/ 2546350 w 2692601"/>
                  <a:gd name="connsiteY116" fmla="*/ 1784350 h 2458359"/>
                  <a:gd name="connsiteX117" fmla="*/ 2606675 w 2692601"/>
                  <a:gd name="connsiteY117" fmla="*/ 1787525 h 2458359"/>
                  <a:gd name="connsiteX118" fmla="*/ 2638425 w 2692601"/>
                  <a:gd name="connsiteY118" fmla="*/ 1746250 h 2458359"/>
                  <a:gd name="connsiteX119" fmla="*/ 2628900 w 2692601"/>
                  <a:gd name="connsiteY119" fmla="*/ 1739900 h 2458359"/>
                  <a:gd name="connsiteX120" fmla="*/ 2590800 w 2692601"/>
                  <a:gd name="connsiteY120" fmla="*/ 1768475 h 2458359"/>
                  <a:gd name="connsiteX121" fmla="*/ 2549525 w 2692601"/>
                  <a:gd name="connsiteY121" fmla="*/ 1768475 h 2458359"/>
                  <a:gd name="connsiteX122" fmla="*/ 2498725 w 2692601"/>
                  <a:gd name="connsiteY122" fmla="*/ 1733550 h 2458359"/>
                  <a:gd name="connsiteX123" fmla="*/ 2444750 w 2692601"/>
                  <a:gd name="connsiteY123" fmla="*/ 1660525 h 2458359"/>
                  <a:gd name="connsiteX124" fmla="*/ 2339975 w 2692601"/>
                  <a:gd name="connsiteY124" fmla="*/ 1625600 h 2458359"/>
                  <a:gd name="connsiteX125" fmla="*/ 2308225 w 2692601"/>
                  <a:gd name="connsiteY125" fmla="*/ 1558925 h 2458359"/>
                  <a:gd name="connsiteX126" fmla="*/ 2298700 w 2692601"/>
                  <a:gd name="connsiteY126" fmla="*/ 1511300 h 2458359"/>
                  <a:gd name="connsiteX127" fmla="*/ 2200275 w 2692601"/>
                  <a:gd name="connsiteY127" fmla="*/ 1460500 h 2458359"/>
                  <a:gd name="connsiteX128" fmla="*/ 2085975 w 2692601"/>
                  <a:gd name="connsiteY128" fmla="*/ 1304925 h 2458359"/>
                  <a:gd name="connsiteX129" fmla="*/ 1949450 w 2692601"/>
                  <a:gd name="connsiteY129" fmla="*/ 1076325 h 2458359"/>
                  <a:gd name="connsiteX130" fmla="*/ 1809750 w 2692601"/>
                  <a:gd name="connsiteY130" fmla="*/ 822325 h 2458359"/>
                  <a:gd name="connsiteX131" fmla="*/ 1793875 w 2692601"/>
                  <a:gd name="connsiteY131" fmla="*/ 723900 h 2458359"/>
                  <a:gd name="connsiteX132" fmla="*/ 1724025 w 2692601"/>
                  <a:gd name="connsiteY132" fmla="*/ 625475 h 2458359"/>
                  <a:gd name="connsiteX133" fmla="*/ 1682750 w 2692601"/>
                  <a:gd name="connsiteY133" fmla="*/ 539750 h 2458359"/>
                  <a:gd name="connsiteX134" fmla="*/ 1651000 w 2692601"/>
                  <a:gd name="connsiteY134" fmla="*/ 520700 h 2458359"/>
                  <a:gd name="connsiteX135" fmla="*/ 1663700 w 2692601"/>
                  <a:gd name="connsiteY135" fmla="*/ 488950 h 2458359"/>
                  <a:gd name="connsiteX136" fmla="*/ 1676400 w 2692601"/>
                  <a:gd name="connsiteY136" fmla="*/ 469900 h 2458359"/>
                  <a:gd name="connsiteX137" fmla="*/ 1657350 w 2692601"/>
                  <a:gd name="connsiteY137" fmla="*/ 425450 h 2458359"/>
                  <a:gd name="connsiteX138" fmla="*/ 1606550 w 2692601"/>
                  <a:gd name="connsiteY138" fmla="*/ 390525 h 2458359"/>
                  <a:gd name="connsiteX139" fmla="*/ 1555750 w 2692601"/>
                  <a:gd name="connsiteY139" fmla="*/ 301625 h 2458359"/>
                  <a:gd name="connsiteX140" fmla="*/ 1514475 w 2692601"/>
                  <a:gd name="connsiteY140" fmla="*/ 228600 h 2458359"/>
                  <a:gd name="connsiteX141" fmla="*/ 1425575 w 2692601"/>
                  <a:gd name="connsiteY141" fmla="*/ 142875 h 2458359"/>
                  <a:gd name="connsiteX142" fmla="*/ 1371600 w 2692601"/>
                  <a:gd name="connsiteY142" fmla="*/ 123825 h 2458359"/>
                  <a:gd name="connsiteX143" fmla="*/ 1323975 w 2692601"/>
                  <a:gd name="connsiteY143" fmla="*/ 85725 h 2458359"/>
                  <a:gd name="connsiteX144" fmla="*/ 1171575 w 2692601"/>
                  <a:gd name="connsiteY144" fmla="*/ 34925 h 2458359"/>
                  <a:gd name="connsiteX145" fmla="*/ 892175 w 2692601"/>
                  <a:gd name="connsiteY145" fmla="*/ 0 h 2458359"/>
                  <a:gd name="connsiteX146" fmla="*/ 762000 w 2692601"/>
                  <a:gd name="connsiteY146" fmla="*/ 25400 h 2458359"/>
                  <a:gd name="connsiteX147" fmla="*/ 660400 w 2692601"/>
                  <a:gd name="connsiteY147" fmla="*/ 60325 h 2458359"/>
                  <a:gd name="connsiteX148" fmla="*/ 561975 w 2692601"/>
                  <a:gd name="connsiteY148" fmla="*/ 107950 h 2458359"/>
                  <a:gd name="connsiteX149" fmla="*/ 485775 w 2692601"/>
                  <a:gd name="connsiteY149" fmla="*/ 158750 h 2458359"/>
                  <a:gd name="connsiteX150" fmla="*/ 409575 w 2692601"/>
                  <a:gd name="connsiteY150" fmla="*/ 196850 h 2458359"/>
                  <a:gd name="connsiteX151" fmla="*/ 374650 w 2692601"/>
                  <a:gd name="connsiteY151" fmla="*/ 260350 h 2458359"/>
                  <a:gd name="connsiteX152" fmla="*/ 368300 w 2692601"/>
                  <a:gd name="connsiteY152" fmla="*/ 307975 h 2458359"/>
                  <a:gd name="connsiteX153" fmla="*/ 292100 w 2692601"/>
                  <a:gd name="connsiteY153" fmla="*/ 381000 h 2458359"/>
                  <a:gd name="connsiteX154" fmla="*/ 206375 w 2692601"/>
                  <a:gd name="connsiteY154" fmla="*/ 504825 h 2458359"/>
                  <a:gd name="connsiteX155" fmla="*/ 133350 w 2692601"/>
                  <a:gd name="connsiteY155" fmla="*/ 676275 h 2458359"/>
                  <a:gd name="connsiteX156" fmla="*/ 76200 w 2692601"/>
                  <a:gd name="connsiteY156" fmla="*/ 844550 h 2458359"/>
                  <a:gd name="connsiteX157" fmla="*/ 25400 w 2692601"/>
                  <a:gd name="connsiteY157" fmla="*/ 1009650 h 2458359"/>
                  <a:gd name="connsiteX158" fmla="*/ 0 w 2692601"/>
                  <a:gd name="connsiteY158" fmla="*/ 1149350 h 2458359"/>
                  <a:gd name="connsiteX159" fmla="*/ 15875 w 2692601"/>
                  <a:gd name="connsiteY159" fmla="*/ 1308100 h 2458359"/>
                  <a:gd name="connsiteX160" fmla="*/ 15875 w 2692601"/>
                  <a:gd name="connsiteY160" fmla="*/ 1304925 h 2458359"/>
                  <a:gd name="connsiteX161" fmla="*/ 19050 w 2692601"/>
                  <a:gd name="connsiteY161" fmla="*/ 1184275 h 2458359"/>
                  <a:gd name="connsiteX162" fmla="*/ 53975 w 2692601"/>
                  <a:gd name="connsiteY162" fmla="*/ 1120775 h 2458359"/>
                  <a:gd name="connsiteX163" fmla="*/ 47625 w 2692601"/>
                  <a:gd name="connsiteY163" fmla="*/ 1260475 h 2458359"/>
                  <a:gd name="connsiteX164" fmla="*/ 44450 w 2692601"/>
                  <a:gd name="connsiteY164" fmla="*/ 1339850 h 2458359"/>
                  <a:gd name="connsiteX165" fmla="*/ 44450 w 2692601"/>
                  <a:gd name="connsiteY165" fmla="*/ 1428750 h 2458359"/>
                  <a:gd name="connsiteX166" fmla="*/ 73025 w 2692601"/>
                  <a:gd name="connsiteY166" fmla="*/ 1492250 h 2458359"/>
                  <a:gd name="connsiteX167" fmla="*/ 114300 w 2692601"/>
                  <a:gd name="connsiteY167" fmla="*/ 1584325 h 2458359"/>
                  <a:gd name="connsiteX168" fmla="*/ 165100 w 2692601"/>
                  <a:gd name="connsiteY168" fmla="*/ 1609725 h 2458359"/>
                  <a:gd name="connsiteX0" fmla="*/ 165100 w 2692601"/>
                  <a:gd name="connsiteY0" fmla="*/ 1609725 h 2458359"/>
                  <a:gd name="connsiteX1" fmla="*/ 114300 w 2692601"/>
                  <a:gd name="connsiteY1" fmla="*/ 1511300 h 2458359"/>
                  <a:gd name="connsiteX2" fmla="*/ 92075 w 2692601"/>
                  <a:gd name="connsiteY2" fmla="*/ 1346200 h 2458359"/>
                  <a:gd name="connsiteX3" fmla="*/ 107950 w 2692601"/>
                  <a:gd name="connsiteY3" fmla="*/ 1203325 h 2458359"/>
                  <a:gd name="connsiteX4" fmla="*/ 155575 w 2692601"/>
                  <a:gd name="connsiteY4" fmla="*/ 920750 h 2458359"/>
                  <a:gd name="connsiteX5" fmla="*/ 177800 w 2692601"/>
                  <a:gd name="connsiteY5" fmla="*/ 835025 h 2458359"/>
                  <a:gd name="connsiteX6" fmla="*/ 209550 w 2692601"/>
                  <a:gd name="connsiteY6" fmla="*/ 793750 h 2458359"/>
                  <a:gd name="connsiteX7" fmla="*/ 209550 w 2692601"/>
                  <a:gd name="connsiteY7" fmla="*/ 835025 h 2458359"/>
                  <a:gd name="connsiteX8" fmla="*/ 215900 w 2692601"/>
                  <a:gd name="connsiteY8" fmla="*/ 869950 h 2458359"/>
                  <a:gd name="connsiteX9" fmla="*/ 219075 w 2692601"/>
                  <a:gd name="connsiteY9" fmla="*/ 955675 h 2458359"/>
                  <a:gd name="connsiteX10" fmla="*/ 196850 w 2692601"/>
                  <a:gd name="connsiteY10" fmla="*/ 1031875 h 2458359"/>
                  <a:gd name="connsiteX11" fmla="*/ 187325 w 2692601"/>
                  <a:gd name="connsiteY11" fmla="*/ 1120775 h 2458359"/>
                  <a:gd name="connsiteX12" fmla="*/ 190500 w 2692601"/>
                  <a:gd name="connsiteY12" fmla="*/ 1282700 h 2458359"/>
                  <a:gd name="connsiteX13" fmla="*/ 187325 w 2692601"/>
                  <a:gd name="connsiteY13" fmla="*/ 1390650 h 2458359"/>
                  <a:gd name="connsiteX14" fmla="*/ 177800 w 2692601"/>
                  <a:gd name="connsiteY14" fmla="*/ 1470025 h 2458359"/>
                  <a:gd name="connsiteX15" fmla="*/ 193675 w 2692601"/>
                  <a:gd name="connsiteY15" fmla="*/ 1514475 h 2458359"/>
                  <a:gd name="connsiteX16" fmla="*/ 212725 w 2692601"/>
                  <a:gd name="connsiteY16" fmla="*/ 1555750 h 2458359"/>
                  <a:gd name="connsiteX17" fmla="*/ 238125 w 2692601"/>
                  <a:gd name="connsiteY17" fmla="*/ 1657350 h 2458359"/>
                  <a:gd name="connsiteX18" fmla="*/ 247650 w 2692601"/>
                  <a:gd name="connsiteY18" fmla="*/ 1736725 h 2458359"/>
                  <a:gd name="connsiteX19" fmla="*/ 285750 w 2692601"/>
                  <a:gd name="connsiteY19" fmla="*/ 1831975 h 2458359"/>
                  <a:gd name="connsiteX20" fmla="*/ 336550 w 2692601"/>
                  <a:gd name="connsiteY20" fmla="*/ 1955800 h 2458359"/>
                  <a:gd name="connsiteX21" fmla="*/ 415925 w 2692601"/>
                  <a:gd name="connsiteY21" fmla="*/ 2085975 h 2458359"/>
                  <a:gd name="connsiteX22" fmla="*/ 479425 w 2692601"/>
                  <a:gd name="connsiteY22" fmla="*/ 2136775 h 2458359"/>
                  <a:gd name="connsiteX23" fmla="*/ 514350 w 2692601"/>
                  <a:gd name="connsiteY23" fmla="*/ 2136775 h 2458359"/>
                  <a:gd name="connsiteX24" fmla="*/ 574675 w 2692601"/>
                  <a:gd name="connsiteY24" fmla="*/ 2143125 h 2458359"/>
                  <a:gd name="connsiteX25" fmla="*/ 603250 w 2692601"/>
                  <a:gd name="connsiteY25" fmla="*/ 2168525 h 2458359"/>
                  <a:gd name="connsiteX26" fmla="*/ 647700 w 2692601"/>
                  <a:gd name="connsiteY26" fmla="*/ 2171700 h 2458359"/>
                  <a:gd name="connsiteX27" fmla="*/ 660400 w 2692601"/>
                  <a:gd name="connsiteY27" fmla="*/ 2206625 h 2458359"/>
                  <a:gd name="connsiteX28" fmla="*/ 631825 w 2692601"/>
                  <a:gd name="connsiteY28" fmla="*/ 2251075 h 2458359"/>
                  <a:gd name="connsiteX29" fmla="*/ 635000 w 2692601"/>
                  <a:gd name="connsiteY29" fmla="*/ 2295525 h 2458359"/>
                  <a:gd name="connsiteX30" fmla="*/ 669925 w 2692601"/>
                  <a:gd name="connsiteY30" fmla="*/ 2359025 h 2458359"/>
                  <a:gd name="connsiteX31" fmla="*/ 723901 w 2692601"/>
                  <a:gd name="connsiteY31" fmla="*/ 2458359 h 2458359"/>
                  <a:gd name="connsiteX32" fmla="*/ 769258 w 2692601"/>
                  <a:gd name="connsiteY32" fmla="*/ 2443392 h 2458359"/>
                  <a:gd name="connsiteX33" fmla="*/ 780145 w 2692601"/>
                  <a:gd name="connsiteY33" fmla="*/ 2387601 h 2458359"/>
                  <a:gd name="connsiteX34" fmla="*/ 844550 w 2692601"/>
                  <a:gd name="connsiteY34" fmla="*/ 2325916 h 2458359"/>
                  <a:gd name="connsiteX35" fmla="*/ 928914 w 2692601"/>
                  <a:gd name="connsiteY35" fmla="*/ 2241550 h 2458359"/>
                  <a:gd name="connsiteX36" fmla="*/ 993775 w 2692601"/>
                  <a:gd name="connsiteY36" fmla="*/ 2146300 h 2458359"/>
                  <a:gd name="connsiteX37" fmla="*/ 1012825 w 2692601"/>
                  <a:gd name="connsiteY37" fmla="*/ 2120900 h 2458359"/>
                  <a:gd name="connsiteX38" fmla="*/ 994381 w 2692601"/>
                  <a:gd name="connsiteY38" fmla="*/ 2054225 h 2458359"/>
                  <a:gd name="connsiteX39" fmla="*/ 958850 w 2692601"/>
                  <a:gd name="connsiteY39" fmla="*/ 1984375 h 2458359"/>
                  <a:gd name="connsiteX40" fmla="*/ 908050 w 2692601"/>
                  <a:gd name="connsiteY40" fmla="*/ 1895475 h 2458359"/>
                  <a:gd name="connsiteX41" fmla="*/ 815975 w 2692601"/>
                  <a:gd name="connsiteY41" fmla="*/ 1895475 h 2458359"/>
                  <a:gd name="connsiteX42" fmla="*/ 676275 w 2692601"/>
                  <a:gd name="connsiteY42" fmla="*/ 1752600 h 2458359"/>
                  <a:gd name="connsiteX43" fmla="*/ 558800 w 2692601"/>
                  <a:gd name="connsiteY43" fmla="*/ 1552575 h 2458359"/>
                  <a:gd name="connsiteX44" fmla="*/ 434975 w 2692601"/>
                  <a:gd name="connsiteY44" fmla="*/ 1346200 h 2458359"/>
                  <a:gd name="connsiteX45" fmla="*/ 396875 w 2692601"/>
                  <a:gd name="connsiteY45" fmla="*/ 1241425 h 2458359"/>
                  <a:gd name="connsiteX46" fmla="*/ 381000 w 2692601"/>
                  <a:gd name="connsiteY46" fmla="*/ 1041400 h 2458359"/>
                  <a:gd name="connsiteX47" fmla="*/ 355600 w 2692601"/>
                  <a:gd name="connsiteY47" fmla="*/ 990600 h 2458359"/>
                  <a:gd name="connsiteX48" fmla="*/ 365125 w 2692601"/>
                  <a:gd name="connsiteY48" fmla="*/ 923925 h 2458359"/>
                  <a:gd name="connsiteX49" fmla="*/ 365125 w 2692601"/>
                  <a:gd name="connsiteY49" fmla="*/ 650875 h 2458359"/>
                  <a:gd name="connsiteX50" fmla="*/ 450850 w 2692601"/>
                  <a:gd name="connsiteY50" fmla="*/ 431800 h 2458359"/>
                  <a:gd name="connsiteX51" fmla="*/ 514350 w 2692601"/>
                  <a:gd name="connsiteY51" fmla="*/ 406400 h 2458359"/>
                  <a:gd name="connsiteX52" fmla="*/ 609600 w 2692601"/>
                  <a:gd name="connsiteY52" fmla="*/ 406400 h 2458359"/>
                  <a:gd name="connsiteX53" fmla="*/ 698500 w 2692601"/>
                  <a:gd name="connsiteY53" fmla="*/ 323850 h 2458359"/>
                  <a:gd name="connsiteX54" fmla="*/ 688975 w 2692601"/>
                  <a:gd name="connsiteY54" fmla="*/ 260350 h 2458359"/>
                  <a:gd name="connsiteX55" fmla="*/ 733425 w 2692601"/>
                  <a:gd name="connsiteY55" fmla="*/ 269875 h 2458359"/>
                  <a:gd name="connsiteX56" fmla="*/ 796925 w 2692601"/>
                  <a:gd name="connsiteY56" fmla="*/ 361950 h 2458359"/>
                  <a:gd name="connsiteX57" fmla="*/ 854075 w 2692601"/>
                  <a:gd name="connsiteY57" fmla="*/ 361950 h 2458359"/>
                  <a:gd name="connsiteX58" fmla="*/ 958850 w 2692601"/>
                  <a:gd name="connsiteY58" fmla="*/ 441325 h 2458359"/>
                  <a:gd name="connsiteX59" fmla="*/ 984250 w 2692601"/>
                  <a:gd name="connsiteY59" fmla="*/ 558800 h 2458359"/>
                  <a:gd name="connsiteX60" fmla="*/ 1063625 w 2692601"/>
                  <a:gd name="connsiteY60" fmla="*/ 717550 h 2458359"/>
                  <a:gd name="connsiteX61" fmla="*/ 1162050 w 2692601"/>
                  <a:gd name="connsiteY61" fmla="*/ 806450 h 2458359"/>
                  <a:gd name="connsiteX62" fmla="*/ 1238250 w 2692601"/>
                  <a:gd name="connsiteY62" fmla="*/ 1025525 h 2458359"/>
                  <a:gd name="connsiteX63" fmla="*/ 1235075 w 2692601"/>
                  <a:gd name="connsiteY63" fmla="*/ 1165225 h 2458359"/>
                  <a:gd name="connsiteX64" fmla="*/ 1273175 w 2692601"/>
                  <a:gd name="connsiteY64" fmla="*/ 1368425 h 2458359"/>
                  <a:gd name="connsiteX65" fmla="*/ 1358900 w 2692601"/>
                  <a:gd name="connsiteY65" fmla="*/ 1476375 h 2458359"/>
                  <a:gd name="connsiteX66" fmla="*/ 1416050 w 2692601"/>
                  <a:gd name="connsiteY66" fmla="*/ 1508125 h 2458359"/>
                  <a:gd name="connsiteX67" fmla="*/ 1457325 w 2692601"/>
                  <a:gd name="connsiteY67" fmla="*/ 1501775 h 2458359"/>
                  <a:gd name="connsiteX68" fmla="*/ 1406525 w 2692601"/>
                  <a:gd name="connsiteY68" fmla="*/ 1444625 h 2458359"/>
                  <a:gd name="connsiteX69" fmla="*/ 1371600 w 2692601"/>
                  <a:gd name="connsiteY69" fmla="*/ 1301750 h 2458359"/>
                  <a:gd name="connsiteX70" fmla="*/ 1457325 w 2692601"/>
                  <a:gd name="connsiteY70" fmla="*/ 1390650 h 2458359"/>
                  <a:gd name="connsiteX71" fmla="*/ 1492250 w 2692601"/>
                  <a:gd name="connsiteY71" fmla="*/ 1492250 h 2458359"/>
                  <a:gd name="connsiteX72" fmla="*/ 1539875 w 2692601"/>
                  <a:gd name="connsiteY72" fmla="*/ 1581150 h 2458359"/>
                  <a:gd name="connsiteX73" fmla="*/ 1536700 w 2692601"/>
                  <a:gd name="connsiteY73" fmla="*/ 1682750 h 2458359"/>
                  <a:gd name="connsiteX74" fmla="*/ 1533525 w 2692601"/>
                  <a:gd name="connsiteY74" fmla="*/ 1774825 h 2458359"/>
                  <a:gd name="connsiteX75" fmla="*/ 1597025 w 2692601"/>
                  <a:gd name="connsiteY75" fmla="*/ 1831975 h 2458359"/>
                  <a:gd name="connsiteX76" fmla="*/ 1654175 w 2692601"/>
                  <a:gd name="connsiteY76" fmla="*/ 1911350 h 2458359"/>
                  <a:gd name="connsiteX77" fmla="*/ 1689100 w 2692601"/>
                  <a:gd name="connsiteY77" fmla="*/ 2006600 h 2458359"/>
                  <a:gd name="connsiteX78" fmla="*/ 1698625 w 2692601"/>
                  <a:gd name="connsiteY78" fmla="*/ 2117725 h 2458359"/>
                  <a:gd name="connsiteX79" fmla="*/ 1663700 w 2692601"/>
                  <a:gd name="connsiteY79" fmla="*/ 2206625 h 2458359"/>
                  <a:gd name="connsiteX80" fmla="*/ 1663700 w 2692601"/>
                  <a:gd name="connsiteY80" fmla="*/ 2286000 h 2458359"/>
                  <a:gd name="connsiteX81" fmla="*/ 1587500 w 2692601"/>
                  <a:gd name="connsiteY81" fmla="*/ 2339975 h 2458359"/>
                  <a:gd name="connsiteX82" fmla="*/ 1479550 w 2692601"/>
                  <a:gd name="connsiteY82" fmla="*/ 2333625 h 2458359"/>
                  <a:gd name="connsiteX83" fmla="*/ 1527175 w 2692601"/>
                  <a:gd name="connsiteY83" fmla="*/ 2374900 h 2458359"/>
                  <a:gd name="connsiteX84" fmla="*/ 1628775 w 2692601"/>
                  <a:gd name="connsiteY84" fmla="*/ 2400300 h 2458359"/>
                  <a:gd name="connsiteX85" fmla="*/ 1749425 w 2692601"/>
                  <a:gd name="connsiteY85" fmla="*/ 2330450 h 2458359"/>
                  <a:gd name="connsiteX86" fmla="*/ 1781175 w 2692601"/>
                  <a:gd name="connsiteY86" fmla="*/ 2263775 h 2458359"/>
                  <a:gd name="connsiteX87" fmla="*/ 1765300 w 2692601"/>
                  <a:gd name="connsiteY87" fmla="*/ 2359025 h 2458359"/>
                  <a:gd name="connsiteX88" fmla="*/ 1758950 w 2692601"/>
                  <a:gd name="connsiteY88" fmla="*/ 2374900 h 2458359"/>
                  <a:gd name="connsiteX89" fmla="*/ 1711325 w 2692601"/>
                  <a:gd name="connsiteY89" fmla="*/ 2425700 h 2458359"/>
                  <a:gd name="connsiteX90" fmla="*/ 1778000 w 2692601"/>
                  <a:gd name="connsiteY90" fmla="*/ 2397125 h 2458359"/>
                  <a:gd name="connsiteX91" fmla="*/ 1828800 w 2692601"/>
                  <a:gd name="connsiteY91" fmla="*/ 2352675 h 2458359"/>
                  <a:gd name="connsiteX92" fmla="*/ 1885950 w 2692601"/>
                  <a:gd name="connsiteY92" fmla="*/ 2359025 h 2458359"/>
                  <a:gd name="connsiteX93" fmla="*/ 1974850 w 2692601"/>
                  <a:gd name="connsiteY93" fmla="*/ 2346325 h 2458359"/>
                  <a:gd name="connsiteX94" fmla="*/ 2060575 w 2692601"/>
                  <a:gd name="connsiteY94" fmla="*/ 2260600 h 2458359"/>
                  <a:gd name="connsiteX95" fmla="*/ 1990725 w 2692601"/>
                  <a:gd name="connsiteY95" fmla="*/ 2286000 h 2458359"/>
                  <a:gd name="connsiteX96" fmla="*/ 1943100 w 2692601"/>
                  <a:gd name="connsiteY96" fmla="*/ 2298700 h 2458359"/>
                  <a:gd name="connsiteX97" fmla="*/ 1920875 w 2692601"/>
                  <a:gd name="connsiteY97" fmla="*/ 2273300 h 2458359"/>
                  <a:gd name="connsiteX98" fmla="*/ 1968500 w 2692601"/>
                  <a:gd name="connsiteY98" fmla="*/ 2133600 h 2458359"/>
                  <a:gd name="connsiteX99" fmla="*/ 1993900 w 2692601"/>
                  <a:gd name="connsiteY99" fmla="*/ 2016125 h 2458359"/>
                  <a:gd name="connsiteX100" fmla="*/ 2073275 w 2692601"/>
                  <a:gd name="connsiteY100" fmla="*/ 1949450 h 2458359"/>
                  <a:gd name="connsiteX101" fmla="*/ 2133600 w 2692601"/>
                  <a:gd name="connsiteY101" fmla="*/ 1825625 h 2458359"/>
                  <a:gd name="connsiteX102" fmla="*/ 2187575 w 2692601"/>
                  <a:gd name="connsiteY102" fmla="*/ 1743075 h 2458359"/>
                  <a:gd name="connsiteX103" fmla="*/ 2289175 w 2692601"/>
                  <a:gd name="connsiteY103" fmla="*/ 1730375 h 2458359"/>
                  <a:gd name="connsiteX104" fmla="*/ 2416175 w 2692601"/>
                  <a:gd name="connsiteY104" fmla="*/ 1790700 h 2458359"/>
                  <a:gd name="connsiteX105" fmla="*/ 2540000 w 2692601"/>
                  <a:gd name="connsiteY105" fmla="*/ 1876425 h 2458359"/>
                  <a:gd name="connsiteX106" fmla="*/ 2622550 w 2692601"/>
                  <a:gd name="connsiteY106" fmla="*/ 1905000 h 2458359"/>
                  <a:gd name="connsiteX107" fmla="*/ 2673350 w 2692601"/>
                  <a:gd name="connsiteY107" fmla="*/ 1889125 h 2458359"/>
                  <a:gd name="connsiteX108" fmla="*/ 2692400 w 2692601"/>
                  <a:gd name="connsiteY108" fmla="*/ 1787525 h 2458359"/>
                  <a:gd name="connsiteX109" fmla="*/ 2673350 w 2692601"/>
                  <a:gd name="connsiteY109" fmla="*/ 1616075 h 2458359"/>
                  <a:gd name="connsiteX110" fmla="*/ 2638425 w 2692601"/>
                  <a:gd name="connsiteY110" fmla="*/ 1574800 h 2458359"/>
                  <a:gd name="connsiteX111" fmla="*/ 2657475 w 2692601"/>
                  <a:gd name="connsiteY111" fmla="*/ 1654175 h 2458359"/>
                  <a:gd name="connsiteX112" fmla="*/ 2651125 w 2692601"/>
                  <a:gd name="connsiteY112" fmla="*/ 1771650 h 2458359"/>
                  <a:gd name="connsiteX113" fmla="*/ 2638425 w 2692601"/>
                  <a:gd name="connsiteY113" fmla="*/ 1816100 h 2458359"/>
                  <a:gd name="connsiteX114" fmla="*/ 2600325 w 2692601"/>
                  <a:gd name="connsiteY114" fmla="*/ 1816100 h 2458359"/>
                  <a:gd name="connsiteX115" fmla="*/ 2546350 w 2692601"/>
                  <a:gd name="connsiteY115" fmla="*/ 1784350 h 2458359"/>
                  <a:gd name="connsiteX116" fmla="*/ 2606675 w 2692601"/>
                  <a:gd name="connsiteY116" fmla="*/ 1787525 h 2458359"/>
                  <a:gd name="connsiteX117" fmla="*/ 2638425 w 2692601"/>
                  <a:gd name="connsiteY117" fmla="*/ 1746250 h 2458359"/>
                  <a:gd name="connsiteX118" fmla="*/ 2628900 w 2692601"/>
                  <a:gd name="connsiteY118" fmla="*/ 1739900 h 2458359"/>
                  <a:gd name="connsiteX119" fmla="*/ 2590800 w 2692601"/>
                  <a:gd name="connsiteY119" fmla="*/ 1768475 h 2458359"/>
                  <a:gd name="connsiteX120" fmla="*/ 2549525 w 2692601"/>
                  <a:gd name="connsiteY120" fmla="*/ 1768475 h 2458359"/>
                  <a:gd name="connsiteX121" fmla="*/ 2498725 w 2692601"/>
                  <a:gd name="connsiteY121" fmla="*/ 1733550 h 2458359"/>
                  <a:gd name="connsiteX122" fmla="*/ 2444750 w 2692601"/>
                  <a:gd name="connsiteY122" fmla="*/ 1660525 h 2458359"/>
                  <a:gd name="connsiteX123" fmla="*/ 2339975 w 2692601"/>
                  <a:gd name="connsiteY123" fmla="*/ 1625600 h 2458359"/>
                  <a:gd name="connsiteX124" fmla="*/ 2308225 w 2692601"/>
                  <a:gd name="connsiteY124" fmla="*/ 1558925 h 2458359"/>
                  <a:gd name="connsiteX125" fmla="*/ 2298700 w 2692601"/>
                  <a:gd name="connsiteY125" fmla="*/ 1511300 h 2458359"/>
                  <a:gd name="connsiteX126" fmla="*/ 2200275 w 2692601"/>
                  <a:gd name="connsiteY126" fmla="*/ 1460500 h 2458359"/>
                  <a:gd name="connsiteX127" fmla="*/ 2085975 w 2692601"/>
                  <a:gd name="connsiteY127" fmla="*/ 1304925 h 2458359"/>
                  <a:gd name="connsiteX128" fmla="*/ 1949450 w 2692601"/>
                  <a:gd name="connsiteY128" fmla="*/ 1076325 h 2458359"/>
                  <a:gd name="connsiteX129" fmla="*/ 1809750 w 2692601"/>
                  <a:gd name="connsiteY129" fmla="*/ 822325 h 2458359"/>
                  <a:gd name="connsiteX130" fmla="*/ 1793875 w 2692601"/>
                  <a:gd name="connsiteY130" fmla="*/ 723900 h 2458359"/>
                  <a:gd name="connsiteX131" fmla="*/ 1724025 w 2692601"/>
                  <a:gd name="connsiteY131" fmla="*/ 625475 h 2458359"/>
                  <a:gd name="connsiteX132" fmla="*/ 1682750 w 2692601"/>
                  <a:gd name="connsiteY132" fmla="*/ 539750 h 2458359"/>
                  <a:gd name="connsiteX133" fmla="*/ 1651000 w 2692601"/>
                  <a:gd name="connsiteY133" fmla="*/ 520700 h 2458359"/>
                  <a:gd name="connsiteX134" fmla="*/ 1663700 w 2692601"/>
                  <a:gd name="connsiteY134" fmla="*/ 488950 h 2458359"/>
                  <a:gd name="connsiteX135" fmla="*/ 1676400 w 2692601"/>
                  <a:gd name="connsiteY135" fmla="*/ 469900 h 2458359"/>
                  <a:gd name="connsiteX136" fmla="*/ 1657350 w 2692601"/>
                  <a:gd name="connsiteY136" fmla="*/ 425450 h 2458359"/>
                  <a:gd name="connsiteX137" fmla="*/ 1606550 w 2692601"/>
                  <a:gd name="connsiteY137" fmla="*/ 390525 h 2458359"/>
                  <a:gd name="connsiteX138" fmla="*/ 1555750 w 2692601"/>
                  <a:gd name="connsiteY138" fmla="*/ 301625 h 2458359"/>
                  <a:gd name="connsiteX139" fmla="*/ 1514475 w 2692601"/>
                  <a:gd name="connsiteY139" fmla="*/ 228600 h 2458359"/>
                  <a:gd name="connsiteX140" fmla="*/ 1425575 w 2692601"/>
                  <a:gd name="connsiteY140" fmla="*/ 142875 h 2458359"/>
                  <a:gd name="connsiteX141" fmla="*/ 1371600 w 2692601"/>
                  <a:gd name="connsiteY141" fmla="*/ 123825 h 2458359"/>
                  <a:gd name="connsiteX142" fmla="*/ 1323975 w 2692601"/>
                  <a:gd name="connsiteY142" fmla="*/ 85725 h 2458359"/>
                  <a:gd name="connsiteX143" fmla="*/ 1171575 w 2692601"/>
                  <a:gd name="connsiteY143" fmla="*/ 34925 h 2458359"/>
                  <a:gd name="connsiteX144" fmla="*/ 892175 w 2692601"/>
                  <a:gd name="connsiteY144" fmla="*/ 0 h 2458359"/>
                  <a:gd name="connsiteX145" fmla="*/ 762000 w 2692601"/>
                  <a:gd name="connsiteY145" fmla="*/ 25400 h 2458359"/>
                  <a:gd name="connsiteX146" fmla="*/ 660400 w 2692601"/>
                  <a:gd name="connsiteY146" fmla="*/ 60325 h 2458359"/>
                  <a:gd name="connsiteX147" fmla="*/ 561975 w 2692601"/>
                  <a:gd name="connsiteY147" fmla="*/ 107950 h 2458359"/>
                  <a:gd name="connsiteX148" fmla="*/ 485775 w 2692601"/>
                  <a:gd name="connsiteY148" fmla="*/ 158750 h 2458359"/>
                  <a:gd name="connsiteX149" fmla="*/ 409575 w 2692601"/>
                  <a:gd name="connsiteY149" fmla="*/ 196850 h 2458359"/>
                  <a:gd name="connsiteX150" fmla="*/ 374650 w 2692601"/>
                  <a:gd name="connsiteY150" fmla="*/ 260350 h 2458359"/>
                  <a:gd name="connsiteX151" fmla="*/ 368300 w 2692601"/>
                  <a:gd name="connsiteY151" fmla="*/ 307975 h 2458359"/>
                  <a:gd name="connsiteX152" fmla="*/ 292100 w 2692601"/>
                  <a:gd name="connsiteY152" fmla="*/ 381000 h 2458359"/>
                  <a:gd name="connsiteX153" fmla="*/ 206375 w 2692601"/>
                  <a:gd name="connsiteY153" fmla="*/ 504825 h 2458359"/>
                  <a:gd name="connsiteX154" fmla="*/ 133350 w 2692601"/>
                  <a:gd name="connsiteY154" fmla="*/ 676275 h 2458359"/>
                  <a:gd name="connsiteX155" fmla="*/ 76200 w 2692601"/>
                  <a:gd name="connsiteY155" fmla="*/ 844550 h 2458359"/>
                  <a:gd name="connsiteX156" fmla="*/ 25400 w 2692601"/>
                  <a:gd name="connsiteY156" fmla="*/ 1009650 h 2458359"/>
                  <a:gd name="connsiteX157" fmla="*/ 0 w 2692601"/>
                  <a:gd name="connsiteY157" fmla="*/ 1149350 h 2458359"/>
                  <a:gd name="connsiteX158" fmla="*/ 15875 w 2692601"/>
                  <a:gd name="connsiteY158" fmla="*/ 1308100 h 2458359"/>
                  <a:gd name="connsiteX159" fmla="*/ 15875 w 2692601"/>
                  <a:gd name="connsiteY159" fmla="*/ 1304925 h 2458359"/>
                  <a:gd name="connsiteX160" fmla="*/ 19050 w 2692601"/>
                  <a:gd name="connsiteY160" fmla="*/ 1184275 h 2458359"/>
                  <a:gd name="connsiteX161" fmla="*/ 53975 w 2692601"/>
                  <a:gd name="connsiteY161" fmla="*/ 1120775 h 2458359"/>
                  <a:gd name="connsiteX162" fmla="*/ 47625 w 2692601"/>
                  <a:gd name="connsiteY162" fmla="*/ 1260475 h 2458359"/>
                  <a:gd name="connsiteX163" fmla="*/ 44450 w 2692601"/>
                  <a:gd name="connsiteY163" fmla="*/ 1339850 h 2458359"/>
                  <a:gd name="connsiteX164" fmla="*/ 44450 w 2692601"/>
                  <a:gd name="connsiteY164" fmla="*/ 1428750 h 2458359"/>
                  <a:gd name="connsiteX165" fmla="*/ 73025 w 2692601"/>
                  <a:gd name="connsiteY165" fmla="*/ 1492250 h 2458359"/>
                  <a:gd name="connsiteX166" fmla="*/ 114300 w 2692601"/>
                  <a:gd name="connsiteY166" fmla="*/ 1584325 h 2458359"/>
                  <a:gd name="connsiteX167" fmla="*/ 165100 w 2692601"/>
                  <a:gd name="connsiteY167" fmla="*/ 1609725 h 2458359"/>
                  <a:gd name="connsiteX0" fmla="*/ 165100 w 2692601"/>
                  <a:gd name="connsiteY0" fmla="*/ 1609725 h 2458359"/>
                  <a:gd name="connsiteX1" fmla="*/ 114300 w 2692601"/>
                  <a:gd name="connsiteY1" fmla="*/ 1511300 h 2458359"/>
                  <a:gd name="connsiteX2" fmla="*/ 92075 w 2692601"/>
                  <a:gd name="connsiteY2" fmla="*/ 1346200 h 2458359"/>
                  <a:gd name="connsiteX3" fmla="*/ 107950 w 2692601"/>
                  <a:gd name="connsiteY3" fmla="*/ 1203325 h 2458359"/>
                  <a:gd name="connsiteX4" fmla="*/ 177800 w 2692601"/>
                  <a:gd name="connsiteY4" fmla="*/ 835025 h 2458359"/>
                  <a:gd name="connsiteX5" fmla="*/ 209550 w 2692601"/>
                  <a:gd name="connsiteY5" fmla="*/ 793750 h 2458359"/>
                  <a:gd name="connsiteX6" fmla="*/ 209550 w 2692601"/>
                  <a:gd name="connsiteY6" fmla="*/ 835025 h 2458359"/>
                  <a:gd name="connsiteX7" fmla="*/ 215900 w 2692601"/>
                  <a:gd name="connsiteY7" fmla="*/ 869950 h 2458359"/>
                  <a:gd name="connsiteX8" fmla="*/ 219075 w 2692601"/>
                  <a:gd name="connsiteY8" fmla="*/ 955675 h 2458359"/>
                  <a:gd name="connsiteX9" fmla="*/ 196850 w 2692601"/>
                  <a:gd name="connsiteY9" fmla="*/ 1031875 h 2458359"/>
                  <a:gd name="connsiteX10" fmla="*/ 187325 w 2692601"/>
                  <a:gd name="connsiteY10" fmla="*/ 1120775 h 2458359"/>
                  <a:gd name="connsiteX11" fmla="*/ 190500 w 2692601"/>
                  <a:gd name="connsiteY11" fmla="*/ 1282700 h 2458359"/>
                  <a:gd name="connsiteX12" fmla="*/ 187325 w 2692601"/>
                  <a:gd name="connsiteY12" fmla="*/ 1390650 h 2458359"/>
                  <a:gd name="connsiteX13" fmla="*/ 177800 w 2692601"/>
                  <a:gd name="connsiteY13" fmla="*/ 1470025 h 2458359"/>
                  <a:gd name="connsiteX14" fmla="*/ 193675 w 2692601"/>
                  <a:gd name="connsiteY14" fmla="*/ 1514475 h 2458359"/>
                  <a:gd name="connsiteX15" fmla="*/ 212725 w 2692601"/>
                  <a:gd name="connsiteY15" fmla="*/ 1555750 h 2458359"/>
                  <a:gd name="connsiteX16" fmla="*/ 238125 w 2692601"/>
                  <a:gd name="connsiteY16" fmla="*/ 1657350 h 2458359"/>
                  <a:gd name="connsiteX17" fmla="*/ 247650 w 2692601"/>
                  <a:gd name="connsiteY17" fmla="*/ 1736725 h 2458359"/>
                  <a:gd name="connsiteX18" fmla="*/ 285750 w 2692601"/>
                  <a:gd name="connsiteY18" fmla="*/ 1831975 h 2458359"/>
                  <a:gd name="connsiteX19" fmla="*/ 336550 w 2692601"/>
                  <a:gd name="connsiteY19" fmla="*/ 1955800 h 2458359"/>
                  <a:gd name="connsiteX20" fmla="*/ 415925 w 2692601"/>
                  <a:gd name="connsiteY20" fmla="*/ 2085975 h 2458359"/>
                  <a:gd name="connsiteX21" fmla="*/ 479425 w 2692601"/>
                  <a:gd name="connsiteY21" fmla="*/ 2136775 h 2458359"/>
                  <a:gd name="connsiteX22" fmla="*/ 514350 w 2692601"/>
                  <a:gd name="connsiteY22" fmla="*/ 2136775 h 2458359"/>
                  <a:gd name="connsiteX23" fmla="*/ 574675 w 2692601"/>
                  <a:gd name="connsiteY23" fmla="*/ 2143125 h 2458359"/>
                  <a:gd name="connsiteX24" fmla="*/ 603250 w 2692601"/>
                  <a:gd name="connsiteY24" fmla="*/ 2168525 h 2458359"/>
                  <a:gd name="connsiteX25" fmla="*/ 647700 w 2692601"/>
                  <a:gd name="connsiteY25" fmla="*/ 2171700 h 2458359"/>
                  <a:gd name="connsiteX26" fmla="*/ 660400 w 2692601"/>
                  <a:gd name="connsiteY26" fmla="*/ 2206625 h 2458359"/>
                  <a:gd name="connsiteX27" fmla="*/ 631825 w 2692601"/>
                  <a:gd name="connsiteY27" fmla="*/ 2251075 h 2458359"/>
                  <a:gd name="connsiteX28" fmla="*/ 635000 w 2692601"/>
                  <a:gd name="connsiteY28" fmla="*/ 2295525 h 2458359"/>
                  <a:gd name="connsiteX29" fmla="*/ 669925 w 2692601"/>
                  <a:gd name="connsiteY29" fmla="*/ 2359025 h 2458359"/>
                  <a:gd name="connsiteX30" fmla="*/ 723901 w 2692601"/>
                  <a:gd name="connsiteY30" fmla="*/ 2458359 h 2458359"/>
                  <a:gd name="connsiteX31" fmla="*/ 769258 w 2692601"/>
                  <a:gd name="connsiteY31" fmla="*/ 2443392 h 2458359"/>
                  <a:gd name="connsiteX32" fmla="*/ 780145 w 2692601"/>
                  <a:gd name="connsiteY32" fmla="*/ 2387601 h 2458359"/>
                  <a:gd name="connsiteX33" fmla="*/ 844550 w 2692601"/>
                  <a:gd name="connsiteY33" fmla="*/ 2325916 h 2458359"/>
                  <a:gd name="connsiteX34" fmla="*/ 928914 w 2692601"/>
                  <a:gd name="connsiteY34" fmla="*/ 2241550 h 2458359"/>
                  <a:gd name="connsiteX35" fmla="*/ 993775 w 2692601"/>
                  <a:gd name="connsiteY35" fmla="*/ 2146300 h 2458359"/>
                  <a:gd name="connsiteX36" fmla="*/ 1012825 w 2692601"/>
                  <a:gd name="connsiteY36" fmla="*/ 2120900 h 2458359"/>
                  <a:gd name="connsiteX37" fmla="*/ 994381 w 2692601"/>
                  <a:gd name="connsiteY37" fmla="*/ 2054225 h 2458359"/>
                  <a:gd name="connsiteX38" fmla="*/ 958850 w 2692601"/>
                  <a:gd name="connsiteY38" fmla="*/ 1984375 h 2458359"/>
                  <a:gd name="connsiteX39" fmla="*/ 908050 w 2692601"/>
                  <a:gd name="connsiteY39" fmla="*/ 1895475 h 2458359"/>
                  <a:gd name="connsiteX40" fmla="*/ 815975 w 2692601"/>
                  <a:gd name="connsiteY40" fmla="*/ 1895475 h 2458359"/>
                  <a:gd name="connsiteX41" fmla="*/ 676275 w 2692601"/>
                  <a:gd name="connsiteY41" fmla="*/ 1752600 h 2458359"/>
                  <a:gd name="connsiteX42" fmla="*/ 558800 w 2692601"/>
                  <a:gd name="connsiteY42" fmla="*/ 1552575 h 2458359"/>
                  <a:gd name="connsiteX43" fmla="*/ 434975 w 2692601"/>
                  <a:gd name="connsiteY43" fmla="*/ 1346200 h 2458359"/>
                  <a:gd name="connsiteX44" fmla="*/ 396875 w 2692601"/>
                  <a:gd name="connsiteY44" fmla="*/ 1241425 h 2458359"/>
                  <a:gd name="connsiteX45" fmla="*/ 381000 w 2692601"/>
                  <a:gd name="connsiteY45" fmla="*/ 1041400 h 2458359"/>
                  <a:gd name="connsiteX46" fmla="*/ 355600 w 2692601"/>
                  <a:gd name="connsiteY46" fmla="*/ 990600 h 2458359"/>
                  <a:gd name="connsiteX47" fmla="*/ 365125 w 2692601"/>
                  <a:gd name="connsiteY47" fmla="*/ 923925 h 2458359"/>
                  <a:gd name="connsiteX48" fmla="*/ 365125 w 2692601"/>
                  <a:gd name="connsiteY48" fmla="*/ 650875 h 2458359"/>
                  <a:gd name="connsiteX49" fmla="*/ 450850 w 2692601"/>
                  <a:gd name="connsiteY49" fmla="*/ 431800 h 2458359"/>
                  <a:gd name="connsiteX50" fmla="*/ 514350 w 2692601"/>
                  <a:gd name="connsiteY50" fmla="*/ 406400 h 2458359"/>
                  <a:gd name="connsiteX51" fmla="*/ 609600 w 2692601"/>
                  <a:gd name="connsiteY51" fmla="*/ 406400 h 2458359"/>
                  <a:gd name="connsiteX52" fmla="*/ 698500 w 2692601"/>
                  <a:gd name="connsiteY52" fmla="*/ 323850 h 2458359"/>
                  <a:gd name="connsiteX53" fmla="*/ 688975 w 2692601"/>
                  <a:gd name="connsiteY53" fmla="*/ 260350 h 2458359"/>
                  <a:gd name="connsiteX54" fmla="*/ 733425 w 2692601"/>
                  <a:gd name="connsiteY54" fmla="*/ 269875 h 2458359"/>
                  <a:gd name="connsiteX55" fmla="*/ 796925 w 2692601"/>
                  <a:gd name="connsiteY55" fmla="*/ 361950 h 2458359"/>
                  <a:gd name="connsiteX56" fmla="*/ 854075 w 2692601"/>
                  <a:gd name="connsiteY56" fmla="*/ 361950 h 2458359"/>
                  <a:gd name="connsiteX57" fmla="*/ 958850 w 2692601"/>
                  <a:gd name="connsiteY57" fmla="*/ 441325 h 2458359"/>
                  <a:gd name="connsiteX58" fmla="*/ 984250 w 2692601"/>
                  <a:gd name="connsiteY58" fmla="*/ 558800 h 2458359"/>
                  <a:gd name="connsiteX59" fmla="*/ 1063625 w 2692601"/>
                  <a:gd name="connsiteY59" fmla="*/ 717550 h 2458359"/>
                  <a:gd name="connsiteX60" fmla="*/ 1162050 w 2692601"/>
                  <a:gd name="connsiteY60" fmla="*/ 806450 h 2458359"/>
                  <a:gd name="connsiteX61" fmla="*/ 1238250 w 2692601"/>
                  <a:gd name="connsiteY61" fmla="*/ 1025525 h 2458359"/>
                  <a:gd name="connsiteX62" fmla="*/ 1235075 w 2692601"/>
                  <a:gd name="connsiteY62" fmla="*/ 1165225 h 2458359"/>
                  <a:gd name="connsiteX63" fmla="*/ 1273175 w 2692601"/>
                  <a:gd name="connsiteY63" fmla="*/ 1368425 h 2458359"/>
                  <a:gd name="connsiteX64" fmla="*/ 1358900 w 2692601"/>
                  <a:gd name="connsiteY64" fmla="*/ 1476375 h 2458359"/>
                  <a:gd name="connsiteX65" fmla="*/ 1416050 w 2692601"/>
                  <a:gd name="connsiteY65" fmla="*/ 1508125 h 2458359"/>
                  <a:gd name="connsiteX66" fmla="*/ 1457325 w 2692601"/>
                  <a:gd name="connsiteY66" fmla="*/ 1501775 h 2458359"/>
                  <a:gd name="connsiteX67" fmla="*/ 1406525 w 2692601"/>
                  <a:gd name="connsiteY67" fmla="*/ 1444625 h 2458359"/>
                  <a:gd name="connsiteX68" fmla="*/ 1371600 w 2692601"/>
                  <a:gd name="connsiteY68" fmla="*/ 1301750 h 2458359"/>
                  <a:gd name="connsiteX69" fmla="*/ 1457325 w 2692601"/>
                  <a:gd name="connsiteY69" fmla="*/ 1390650 h 2458359"/>
                  <a:gd name="connsiteX70" fmla="*/ 1492250 w 2692601"/>
                  <a:gd name="connsiteY70" fmla="*/ 1492250 h 2458359"/>
                  <a:gd name="connsiteX71" fmla="*/ 1539875 w 2692601"/>
                  <a:gd name="connsiteY71" fmla="*/ 1581150 h 2458359"/>
                  <a:gd name="connsiteX72" fmla="*/ 1536700 w 2692601"/>
                  <a:gd name="connsiteY72" fmla="*/ 1682750 h 2458359"/>
                  <a:gd name="connsiteX73" fmla="*/ 1533525 w 2692601"/>
                  <a:gd name="connsiteY73" fmla="*/ 1774825 h 2458359"/>
                  <a:gd name="connsiteX74" fmla="*/ 1597025 w 2692601"/>
                  <a:gd name="connsiteY74" fmla="*/ 1831975 h 2458359"/>
                  <a:gd name="connsiteX75" fmla="*/ 1654175 w 2692601"/>
                  <a:gd name="connsiteY75" fmla="*/ 1911350 h 2458359"/>
                  <a:gd name="connsiteX76" fmla="*/ 1689100 w 2692601"/>
                  <a:gd name="connsiteY76" fmla="*/ 2006600 h 2458359"/>
                  <a:gd name="connsiteX77" fmla="*/ 1698625 w 2692601"/>
                  <a:gd name="connsiteY77" fmla="*/ 2117725 h 2458359"/>
                  <a:gd name="connsiteX78" fmla="*/ 1663700 w 2692601"/>
                  <a:gd name="connsiteY78" fmla="*/ 2206625 h 2458359"/>
                  <a:gd name="connsiteX79" fmla="*/ 1663700 w 2692601"/>
                  <a:gd name="connsiteY79" fmla="*/ 2286000 h 2458359"/>
                  <a:gd name="connsiteX80" fmla="*/ 1587500 w 2692601"/>
                  <a:gd name="connsiteY80" fmla="*/ 2339975 h 2458359"/>
                  <a:gd name="connsiteX81" fmla="*/ 1479550 w 2692601"/>
                  <a:gd name="connsiteY81" fmla="*/ 2333625 h 2458359"/>
                  <a:gd name="connsiteX82" fmla="*/ 1527175 w 2692601"/>
                  <a:gd name="connsiteY82" fmla="*/ 2374900 h 2458359"/>
                  <a:gd name="connsiteX83" fmla="*/ 1628775 w 2692601"/>
                  <a:gd name="connsiteY83" fmla="*/ 2400300 h 2458359"/>
                  <a:gd name="connsiteX84" fmla="*/ 1749425 w 2692601"/>
                  <a:gd name="connsiteY84" fmla="*/ 2330450 h 2458359"/>
                  <a:gd name="connsiteX85" fmla="*/ 1781175 w 2692601"/>
                  <a:gd name="connsiteY85" fmla="*/ 2263775 h 2458359"/>
                  <a:gd name="connsiteX86" fmla="*/ 1765300 w 2692601"/>
                  <a:gd name="connsiteY86" fmla="*/ 2359025 h 2458359"/>
                  <a:gd name="connsiteX87" fmla="*/ 1758950 w 2692601"/>
                  <a:gd name="connsiteY87" fmla="*/ 2374900 h 2458359"/>
                  <a:gd name="connsiteX88" fmla="*/ 1711325 w 2692601"/>
                  <a:gd name="connsiteY88" fmla="*/ 2425700 h 2458359"/>
                  <a:gd name="connsiteX89" fmla="*/ 1778000 w 2692601"/>
                  <a:gd name="connsiteY89" fmla="*/ 2397125 h 2458359"/>
                  <a:gd name="connsiteX90" fmla="*/ 1828800 w 2692601"/>
                  <a:gd name="connsiteY90" fmla="*/ 2352675 h 2458359"/>
                  <a:gd name="connsiteX91" fmla="*/ 1885950 w 2692601"/>
                  <a:gd name="connsiteY91" fmla="*/ 2359025 h 2458359"/>
                  <a:gd name="connsiteX92" fmla="*/ 1974850 w 2692601"/>
                  <a:gd name="connsiteY92" fmla="*/ 2346325 h 2458359"/>
                  <a:gd name="connsiteX93" fmla="*/ 2060575 w 2692601"/>
                  <a:gd name="connsiteY93" fmla="*/ 2260600 h 2458359"/>
                  <a:gd name="connsiteX94" fmla="*/ 1990725 w 2692601"/>
                  <a:gd name="connsiteY94" fmla="*/ 2286000 h 2458359"/>
                  <a:gd name="connsiteX95" fmla="*/ 1943100 w 2692601"/>
                  <a:gd name="connsiteY95" fmla="*/ 2298700 h 2458359"/>
                  <a:gd name="connsiteX96" fmla="*/ 1920875 w 2692601"/>
                  <a:gd name="connsiteY96" fmla="*/ 2273300 h 2458359"/>
                  <a:gd name="connsiteX97" fmla="*/ 1968500 w 2692601"/>
                  <a:gd name="connsiteY97" fmla="*/ 2133600 h 2458359"/>
                  <a:gd name="connsiteX98" fmla="*/ 1993900 w 2692601"/>
                  <a:gd name="connsiteY98" fmla="*/ 2016125 h 2458359"/>
                  <a:gd name="connsiteX99" fmla="*/ 2073275 w 2692601"/>
                  <a:gd name="connsiteY99" fmla="*/ 1949450 h 2458359"/>
                  <a:gd name="connsiteX100" fmla="*/ 2133600 w 2692601"/>
                  <a:gd name="connsiteY100" fmla="*/ 1825625 h 2458359"/>
                  <a:gd name="connsiteX101" fmla="*/ 2187575 w 2692601"/>
                  <a:gd name="connsiteY101" fmla="*/ 1743075 h 2458359"/>
                  <a:gd name="connsiteX102" fmla="*/ 2289175 w 2692601"/>
                  <a:gd name="connsiteY102" fmla="*/ 1730375 h 2458359"/>
                  <a:gd name="connsiteX103" fmla="*/ 2416175 w 2692601"/>
                  <a:gd name="connsiteY103" fmla="*/ 1790700 h 2458359"/>
                  <a:gd name="connsiteX104" fmla="*/ 2540000 w 2692601"/>
                  <a:gd name="connsiteY104" fmla="*/ 1876425 h 2458359"/>
                  <a:gd name="connsiteX105" fmla="*/ 2622550 w 2692601"/>
                  <a:gd name="connsiteY105" fmla="*/ 1905000 h 2458359"/>
                  <a:gd name="connsiteX106" fmla="*/ 2673350 w 2692601"/>
                  <a:gd name="connsiteY106" fmla="*/ 1889125 h 2458359"/>
                  <a:gd name="connsiteX107" fmla="*/ 2692400 w 2692601"/>
                  <a:gd name="connsiteY107" fmla="*/ 1787525 h 2458359"/>
                  <a:gd name="connsiteX108" fmla="*/ 2673350 w 2692601"/>
                  <a:gd name="connsiteY108" fmla="*/ 1616075 h 2458359"/>
                  <a:gd name="connsiteX109" fmla="*/ 2638425 w 2692601"/>
                  <a:gd name="connsiteY109" fmla="*/ 1574800 h 2458359"/>
                  <a:gd name="connsiteX110" fmla="*/ 2657475 w 2692601"/>
                  <a:gd name="connsiteY110" fmla="*/ 1654175 h 2458359"/>
                  <a:gd name="connsiteX111" fmla="*/ 2651125 w 2692601"/>
                  <a:gd name="connsiteY111" fmla="*/ 1771650 h 2458359"/>
                  <a:gd name="connsiteX112" fmla="*/ 2638425 w 2692601"/>
                  <a:gd name="connsiteY112" fmla="*/ 1816100 h 2458359"/>
                  <a:gd name="connsiteX113" fmla="*/ 2600325 w 2692601"/>
                  <a:gd name="connsiteY113" fmla="*/ 1816100 h 2458359"/>
                  <a:gd name="connsiteX114" fmla="*/ 2546350 w 2692601"/>
                  <a:gd name="connsiteY114" fmla="*/ 1784350 h 2458359"/>
                  <a:gd name="connsiteX115" fmla="*/ 2606675 w 2692601"/>
                  <a:gd name="connsiteY115" fmla="*/ 1787525 h 2458359"/>
                  <a:gd name="connsiteX116" fmla="*/ 2638425 w 2692601"/>
                  <a:gd name="connsiteY116" fmla="*/ 1746250 h 2458359"/>
                  <a:gd name="connsiteX117" fmla="*/ 2628900 w 2692601"/>
                  <a:gd name="connsiteY117" fmla="*/ 1739900 h 2458359"/>
                  <a:gd name="connsiteX118" fmla="*/ 2590800 w 2692601"/>
                  <a:gd name="connsiteY118" fmla="*/ 1768475 h 2458359"/>
                  <a:gd name="connsiteX119" fmla="*/ 2549525 w 2692601"/>
                  <a:gd name="connsiteY119" fmla="*/ 1768475 h 2458359"/>
                  <a:gd name="connsiteX120" fmla="*/ 2498725 w 2692601"/>
                  <a:gd name="connsiteY120" fmla="*/ 1733550 h 2458359"/>
                  <a:gd name="connsiteX121" fmla="*/ 2444750 w 2692601"/>
                  <a:gd name="connsiteY121" fmla="*/ 1660525 h 2458359"/>
                  <a:gd name="connsiteX122" fmla="*/ 2339975 w 2692601"/>
                  <a:gd name="connsiteY122" fmla="*/ 1625600 h 2458359"/>
                  <a:gd name="connsiteX123" fmla="*/ 2308225 w 2692601"/>
                  <a:gd name="connsiteY123" fmla="*/ 1558925 h 2458359"/>
                  <a:gd name="connsiteX124" fmla="*/ 2298700 w 2692601"/>
                  <a:gd name="connsiteY124" fmla="*/ 1511300 h 2458359"/>
                  <a:gd name="connsiteX125" fmla="*/ 2200275 w 2692601"/>
                  <a:gd name="connsiteY125" fmla="*/ 1460500 h 2458359"/>
                  <a:gd name="connsiteX126" fmla="*/ 2085975 w 2692601"/>
                  <a:gd name="connsiteY126" fmla="*/ 1304925 h 2458359"/>
                  <a:gd name="connsiteX127" fmla="*/ 1949450 w 2692601"/>
                  <a:gd name="connsiteY127" fmla="*/ 1076325 h 2458359"/>
                  <a:gd name="connsiteX128" fmla="*/ 1809750 w 2692601"/>
                  <a:gd name="connsiteY128" fmla="*/ 822325 h 2458359"/>
                  <a:gd name="connsiteX129" fmla="*/ 1793875 w 2692601"/>
                  <a:gd name="connsiteY129" fmla="*/ 723900 h 2458359"/>
                  <a:gd name="connsiteX130" fmla="*/ 1724025 w 2692601"/>
                  <a:gd name="connsiteY130" fmla="*/ 625475 h 2458359"/>
                  <a:gd name="connsiteX131" fmla="*/ 1682750 w 2692601"/>
                  <a:gd name="connsiteY131" fmla="*/ 539750 h 2458359"/>
                  <a:gd name="connsiteX132" fmla="*/ 1651000 w 2692601"/>
                  <a:gd name="connsiteY132" fmla="*/ 520700 h 2458359"/>
                  <a:gd name="connsiteX133" fmla="*/ 1663700 w 2692601"/>
                  <a:gd name="connsiteY133" fmla="*/ 488950 h 2458359"/>
                  <a:gd name="connsiteX134" fmla="*/ 1676400 w 2692601"/>
                  <a:gd name="connsiteY134" fmla="*/ 469900 h 2458359"/>
                  <a:gd name="connsiteX135" fmla="*/ 1657350 w 2692601"/>
                  <a:gd name="connsiteY135" fmla="*/ 425450 h 2458359"/>
                  <a:gd name="connsiteX136" fmla="*/ 1606550 w 2692601"/>
                  <a:gd name="connsiteY136" fmla="*/ 390525 h 2458359"/>
                  <a:gd name="connsiteX137" fmla="*/ 1555750 w 2692601"/>
                  <a:gd name="connsiteY137" fmla="*/ 301625 h 2458359"/>
                  <a:gd name="connsiteX138" fmla="*/ 1514475 w 2692601"/>
                  <a:gd name="connsiteY138" fmla="*/ 228600 h 2458359"/>
                  <a:gd name="connsiteX139" fmla="*/ 1425575 w 2692601"/>
                  <a:gd name="connsiteY139" fmla="*/ 142875 h 2458359"/>
                  <a:gd name="connsiteX140" fmla="*/ 1371600 w 2692601"/>
                  <a:gd name="connsiteY140" fmla="*/ 123825 h 2458359"/>
                  <a:gd name="connsiteX141" fmla="*/ 1323975 w 2692601"/>
                  <a:gd name="connsiteY141" fmla="*/ 85725 h 2458359"/>
                  <a:gd name="connsiteX142" fmla="*/ 1171575 w 2692601"/>
                  <a:gd name="connsiteY142" fmla="*/ 34925 h 2458359"/>
                  <a:gd name="connsiteX143" fmla="*/ 892175 w 2692601"/>
                  <a:gd name="connsiteY143" fmla="*/ 0 h 2458359"/>
                  <a:gd name="connsiteX144" fmla="*/ 762000 w 2692601"/>
                  <a:gd name="connsiteY144" fmla="*/ 25400 h 2458359"/>
                  <a:gd name="connsiteX145" fmla="*/ 660400 w 2692601"/>
                  <a:gd name="connsiteY145" fmla="*/ 60325 h 2458359"/>
                  <a:gd name="connsiteX146" fmla="*/ 561975 w 2692601"/>
                  <a:gd name="connsiteY146" fmla="*/ 107950 h 2458359"/>
                  <a:gd name="connsiteX147" fmla="*/ 485775 w 2692601"/>
                  <a:gd name="connsiteY147" fmla="*/ 158750 h 2458359"/>
                  <a:gd name="connsiteX148" fmla="*/ 409575 w 2692601"/>
                  <a:gd name="connsiteY148" fmla="*/ 196850 h 2458359"/>
                  <a:gd name="connsiteX149" fmla="*/ 374650 w 2692601"/>
                  <a:gd name="connsiteY149" fmla="*/ 260350 h 2458359"/>
                  <a:gd name="connsiteX150" fmla="*/ 368300 w 2692601"/>
                  <a:gd name="connsiteY150" fmla="*/ 307975 h 2458359"/>
                  <a:gd name="connsiteX151" fmla="*/ 292100 w 2692601"/>
                  <a:gd name="connsiteY151" fmla="*/ 381000 h 2458359"/>
                  <a:gd name="connsiteX152" fmla="*/ 206375 w 2692601"/>
                  <a:gd name="connsiteY152" fmla="*/ 504825 h 2458359"/>
                  <a:gd name="connsiteX153" fmla="*/ 133350 w 2692601"/>
                  <a:gd name="connsiteY153" fmla="*/ 676275 h 2458359"/>
                  <a:gd name="connsiteX154" fmla="*/ 76200 w 2692601"/>
                  <a:gd name="connsiteY154" fmla="*/ 844550 h 2458359"/>
                  <a:gd name="connsiteX155" fmla="*/ 25400 w 2692601"/>
                  <a:gd name="connsiteY155" fmla="*/ 1009650 h 2458359"/>
                  <a:gd name="connsiteX156" fmla="*/ 0 w 2692601"/>
                  <a:gd name="connsiteY156" fmla="*/ 1149350 h 2458359"/>
                  <a:gd name="connsiteX157" fmla="*/ 15875 w 2692601"/>
                  <a:gd name="connsiteY157" fmla="*/ 1308100 h 2458359"/>
                  <a:gd name="connsiteX158" fmla="*/ 15875 w 2692601"/>
                  <a:gd name="connsiteY158" fmla="*/ 1304925 h 2458359"/>
                  <a:gd name="connsiteX159" fmla="*/ 19050 w 2692601"/>
                  <a:gd name="connsiteY159" fmla="*/ 1184275 h 2458359"/>
                  <a:gd name="connsiteX160" fmla="*/ 53975 w 2692601"/>
                  <a:gd name="connsiteY160" fmla="*/ 1120775 h 2458359"/>
                  <a:gd name="connsiteX161" fmla="*/ 47625 w 2692601"/>
                  <a:gd name="connsiteY161" fmla="*/ 1260475 h 2458359"/>
                  <a:gd name="connsiteX162" fmla="*/ 44450 w 2692601"/>
                  <a:gd name="connsiteY162" fmla="*/ 1339850 h 2458359"/>
                  <a:gd name="connsiteX163" fmla="*/ 44450 w 2692601"/>
                  <a:gd name="connsiteY163" fmla="*/ 1428750 h 2458359"/>
                  <a:gd name="connsiteX164" fmla="*/ 73025 w 2692601"/>
                  <a:gd name="connsiteY164" fmla="*/ 1492250 h 2458359"/>
                  <a:gd name="connsiteX165" fmla="*/ 114300 w 2692601"/>
                  <a:gd name="connsiteY165" fmla="*/ 1584325 h 2458359"/>
                  <a:gd name="connsiteX166" fmla="*/ 165100 w 2692601"/>
                  <a:gd name="connsiteY166" fmla="*/ 1609725 h 2458359"/>
                  <a:gd name="connsiteX0" fmla="*/ 165100 w 2692601"/>
                  <a:gd name="connsiteY0" fmla="*/ 1609725 h 2458359"/>
                  <a:gd name="connsiteX1" fmla="*/ 114300 w 2692601"/>
                  <a:gd name="connsiteY1" fmla="*/ 1511300 h 2458359"/>
                  <a:gd name="connsiteX2" fmla="*/ 92075 w 2692601"/>
                  <a:gd name="connsiteY2" fmla="*/ 1346200 h 2458359"/>
                  <a:gd name="connsiteX3" fmla="*/ 107950 w 2692601"/>
                  <a:gd name="connsiteY3" fmla="*/ 1203325 h 2458359"/>
                  <a:gd name="connsiteX4" fmla="*/ 209550 w 2692601"/>
                  <a:gd name="connsiteY4" fmla="*/ 793750 h 2458359"/>
                  <a:gd name="connsiteX5" fmla="*/ 209550 w 2692601"/>
                  <a:gd name="connsiteY5" fmla="*/ 835025 h 2458359"/>
                  <a:gd name="connsiteX6" fmla="*/ 215900 w 2692601"/>
                  <a:gd name="connsiteY6" fmla="*/ 869950 h 2458359"/>
                  <a:gd name="connsiteX7" fmla="*/ 219075 w 2692601"/>
                  <a:gd name="connsiteY7" fmla="*/ 955675 h 2458359"/>
                  <a:gd name="connsiteX8" fmla="*/ 196850 w 2692601"/>
                  <a:gd name="connsiteY8" fmla="*/ 1031875 h 2458359"/>
                  <a:gd name="connsiteX9" fmla="*/ 187325 w 2692601"/>
                  <a:gd name="connsiteY9" fmla="*/ 1120775 h 2458359"/>
                  <a:gd name="connsiteX10" fmla="*/ 190500 w 2692601"/>
                  <a:gd name="connsiteY10" fmla="*/ 1282700 h 2458359"/>
                  <a:gd name="connsiteX11" fmla="*/ 187325 w 2692601"/>
                  <a:gd name="connsiteY11" fmla="*/ 1390650 h 2458359"/>
                  <a:gd name="connsiteX12" fmla="*/ 177800 w 2692601"/>
                  <a:gd name="connsiteY12" fmla="*/ 1470025 h 2458359"/>
                  <a:gd name="connsiteX13" fmla="*/ 193675 w 2692601"/>
                  <a:gd name="connsiteY13" fmla="*/ 1514475 h 2458359"/>
                  <a:gd name="connsiteX14" fmla="*/ 212725 w 2692601"/>
                  <a:gd name="connsiteY14" fmla="*/ 1555750 h 2458359"/>
                  <a:gd name="connsiteX15" fmla="*/ 238125 w 2692601"/>
                  <a:gd name="connsiteY15" fmla="*/ 1657350 h 2458359"/>
                  <a:gd name="connsiteX16" fmla="*/ 247650 w 2692601"/>
                  <a:gd name="connsiteY16" fmla="*/ 1736725 h 2458359"/>
                  <a:gd name="connsiteX17" fmla="*/ 285750 w 2692601"/>
                  <a:gd name="connsiteY17" fmla="*/ 1831975 h 2458359"/>
                  <a:gd name="connsiteX18" fmla="*/ 336550 w 2692601"/>
                  <a:gd name="connsiteY18" fmla="*/ 1955800 h 2458359"/>
                  <a:gd name="connsiteX19" fmla="*/ 415925 w 2692601"/>
                  <a:gd name="connsiteY19" fmla="*/ 2085975 h 2458359"/>
                  <a:gd name="connsiteX20" fmla="*/ 479425 w 2692601"/>
                  <a:gd name="connsiteY20" fmla="*/ 2136775 h 2458359"/>
                  <a:gd name="connsiteX21" fmla="*/ 514350 w 2692601"/>
                  <a:gd name="connsiteY21" fmla="*/ 2136775 h 2458359"/>
                  <a:gd name="connsiteX22" fmla="*/ 574675 w 2692601"/>
                  <a:gd name="connsiteY22" fmla="*/ 2143125 h 2458359"/>
                  <a:gd name="connsiteX23" fmla="*/ 603250 w 2692601"/>
                  <a:gd name="connsiteY23" fmla="*/ 2168525 h 2458359"/>
                  <a:gd name="connsiteX24" fmla="*/ 647700 w 2692601"/>
                  <a:gd name="connsiteY24" fmla="*/ 2171700 h 2458359"/>
                  <a:gd name="connsiteX25" fmla="*/ 660400 w 2692601"/>
                  <a:gd name="connsiteY25" fmla="*/ 2206625 h 2458359"/>
                  <a:gd name="connsiteX26" fmla="*/ 631825 w 2692601"/>
                  <a:gd name="connsiteY26" fmla="*/ 2251075 h 2458359"/>
                  <a:gd name="connsiteX27" fmla="*/ 635000 w 2692601"/>
                  <a:gd name="connsiteY27" fmla="*/ 2295525 h 2458359"/>
                  <a:gd name="connsiteX28" fmla="*/ 669925 w 2692601"/>
                  <a:gd name="connsiteY28" fmla="*/ 2359025 h 2458359"/>
                  <a:gd name="connsiteX29" fmla="*/ 723901 w 2692601"/>
                  <a:gd name="connsiteY29" fmla="*/ 2458359 h 2458359"/>
                  <a:gd name="connsiteX30" fmla="*/ 769258 w 2692601"/>
                  <a:gd name="connsiteY30" fmla="*/ 2443392 h 2458359"/>
                  <a:gd name="connsiteX31" fmla="*/ 780145 w 2692601"/>
                  <a:gd name="connsiteY31" fmla="*/ 2387601 h 2458359"/>
                  <a:gd name="connsiteX32" fmla="*/ 844550 w 2692601"/>
                  <a:gd name="connsiteY32" fmla="*/ 2325916 h 2458359"/>
                  <a:gd name="connsiteX33" fmla="*/ 928914 w 2692601"/>
                  <a:gd name="connsiteY33" fmla="*/ 2241550 h 2458359"/>
                  <a:gd name="connsiteX34" fmla="*/ 993775 w 2692601"/>
                  <a:gd name="connsiteY34" fmla="*/ 2146300 h 2458359"/>
                  <a:gd name="connsiteX35" fmla="*/ 1012825 w 2692601"/>
                  <a:gd name="connsiteY35" fmla="*/ 2120900 h 2458359"/>
                  <a:gd name="connsiteX36" fmla="*/ 994381 w 2692601"/>
                  <a:gd name="connsiteY36" fmla="*/ 2054225 h 2458359"/>
                  <a:gd name="connsiteX37" fmla="*/ 958850 w 2692601"/>
                  <a:gd name="connsiteY37" fmla="*/ 1984375 h 2458359"/>
                  <a:gd name="connsiteX38" fmla="*/ 908050 w 2692601"/>
                  <a:gd name="connsiteY38" fmla="*/ 1895475 h 2458359"/>
                  <a:gd name="connsiteX39" fmla="*/ 815975 w 2692601"/>
                  <a:gd name="connsiteY39" fmla="*/ 1895475 h 2458359"/>
                  <a:gd name="connsiteX40" fmla="*/ 676275 w 2692601"/>
                  <a:gd name="connsiteY40" fmla="*/ 1752600 h 2458359"/>
                  <a:gd name="connsiteX41" fmla="*/ 558800 w 2692601"/>
                  <a:gd name="connsiteY41" fmla="*/ 1552575 h 2458359"/>
                  <a:gd name="connsiteX42" fmla="*/ 434975 w 2692601"/>
                  <a:gd name="connsiteY42" fmla="*/ 1346200 h 2458359"/>
                  <a:gd name="connsiteX43" fmla="*/ 396875 w 2692601"/>
                  <a:gd name="connsiteY43" fmla="*/ 1241425 h 2458359"/>
                  <a:gd name="connsiteX44" fmla="*/ 381000 w 2692601"/>
                  <a:gd name="connsiteY44" fmla="*/ 1041400 h 2458359"/>
                  <a:gd name="connsiteX45" fmla="*/ 355600 w 2692601"/>
                  <a:gd name="connsiteY45" fmla="*/ 990600 h 2458359"/>
                  <a:gd name="connsiteX46" fmla="*/ 365125 w 2692601"/>
                  <a:gd name="connsiteY46" fmla="*/ 923925 h 2458359"/>
                  <a:gd name="connsiteX47" fmla="*/ 365125 w 2692601"/>
                  <a:gd name="connsiteY47" fmla="*/ 650875 h 2458359"/>
                  <a:gd name="connsiteX48" fmla="*/ 450850 w 2692601"/>
                  <a:gd name="connsiteY48" fmla="*/ 431800 h 2458359"/>
                  <a:gd name="connsiteX49" fmla="*/ 514350 w 2692601"/>
                  <a:gd name="connsiteY49" fmla="*/ 406400 h 2458359"/>
                  <a:gd name="connsiteX50" fmla="*/ 609600 w 2692601"/>
                  <a:gd name="connsiteY50" fmla="*/ 406400 h 2458359"/>
                  <a:gd name="connsiteX51" fmla="*/ 698500 w 2692601"/>
                  <a:gd name="connsiteY51" fmla="*/ 323850 h 2458359"/>
                  <a:gd name="connsiteX52" fmla="*/ 688975 w 2692601"/>
                  <a:gd name="connsiteY52" fmla="*/ 260350 h 2458359"/>
                  <a:gd name="connsiteX53" fmla="*/ 733425 w 2692601"/>
                  <a:gd name="connsiteY53" fmla="*/ 269875 h 2458359"/>
                  <a:gd name="connsiteX54" fmla="*/ 796925 w 2692601"/>
                  <a:gd name="connsiteY54" fmla="*/ 361950 h 2458359"/>
                  <a:gd name="connsiteX55" fmla="*/ 854075 w 2692601"/>
                  <a:gd name="connsiteY55" fmla="*/ 361950 h 2458359"/>
                  <a:gd name="connsiteX56" fmla="*/ 958850 w 2692601"/>
                  <a:gd name="connsiteY56" fmla="*/ 441325 h 2458359"/>
                  <a:gd name="connsiteX57" fmla="*/ 984250 w 2692601"/>
                  <a:gd name="connsiteY57" fmla="*/ 558800 h 2458359"/>
                  <a:gd name="connsiteX58" fmla="*/ 1063625 w 2692601"/>
                  <a:gd name="connsiteY58" fmla="*/ 717550 h 2458359"/>
                  <a:gd name="connsiteX59" fmla="*/ 1162050 w 2692601"/>
                  <a:gd name="connsiteY59" fmla="*/ 806450 h 2458359"/>
                  <a:gd name="connsiteX60" fmla="*/ 1238250 w 2692601"/>
                  <a:gd name="connsiteY60" fmla="*/ 1025525 h 2458359"/>
                  <a:gd name="connsiteX61" fmla="*/ 1235075 w 2692601"/>
                  <a:gd name="connsiteY61" fmla="*/ 1165225 h 2458359"/>
                  <a:gd name="connsiteX62" fmla="*/ 1273175 w 2692601"/>
                  <a:gd name="connsiteY62" fmla="*/ 1368425 h 2458359"/>
                  <a:gd name="connsiteX63" fmla="*/ 1358900 w 2692601"/>
                  <a:gd name="connsiteY63" fmla="*/ 1476375 h 2458359"/>
                  <a:gd name="connsiteX64" fmla="*/ 1416050 w 2692601"/>
                  <a:gd name="connsiteY64" fmla="*/ 1508125 h 2458359"/>
                  <a:gd name="connsiteX65" fmla="*/ 1457325 w 2692601"/>
                  <a:gd name="connsiteY65" fmla="*/ 1501775 h 2458359"/>
                  <a:gd name="connsiteX66" fmla="*/ 1406525 w 2692601"/>
                  <a:gd name="connsiteY66" fmla="*/ 1444625 h 2458359"/>
                  <a:gd name="connsiteX67" fmla="*/ 1371600 w 2692601"/>
                  <a:gd name="connsiteY67" fmla="*/ 1301750 h 2458359"/>
                  <a:gd name="connsiteX68" fmla="*/ 1457325 w 2692601"/>
                  <a:gd name="connsiteY68" fmla="*/ 1390650 h 2458359"/>
                  <a:gd name="connsiteX69" fmla="*/ 1492250 w 2692601"/>
                  <a:gd name="connsiteY69" fmla="*/ 1492250 h 2458359"/>
                  <a:gd name="connsiteX70" fmla="*/ 1539875 w 2692601"/>
                  <a:gd name="connsiteY70" fmla="*/ 1581150 h 2458359"/>
                  <a:gd name="connsiteX71" fmla="*/ 1536700 w 2692601"/>
                  <a:gd name="connsiteY71" fmla="*/ 1682750 h 2458359"/>
                  <a:gd name="connsiteX72" fmla="*/ 1533525 w 2692601"/>
                  <a:gd name="connsiteY72" fmla="*/ 1774825 h 2458359"/>
                  <a:gd name="connsiteX73" fmla="*/ 1597025 w 2692601"/>
                  <a:gd name="connsiteY73" fmla="*/ 1831975 h 2458359"/>
                  <a:gd name="connsiteX74" fmla="*/ 1654175 w 2692601"/>
                  <a:gd name="connsiteY74" fmla="*/ 1911350 h 2458359"/>
                  <a:gd name="connsiteX75" fmla="*/ 1689100 w 2692601"/>
                  <a:gd name="connsiteY75" fmla="*/ 2006600 h 2458359"/>
                  <a:gd name="connsiteX76" fmla="*/ 1698625 w 2692601"/>
                  <a:gd name="connsiteY76" fmla="*/ 2117725 h 2458359"/>
                  <a:gd name="connsiteX77" fmla="*/ 1663700 w 2692601"/>
                  <a:gd name="connsiteY77" fmla="*/ 2206625 h 2458359"/>
                  <a:gd name="connsiteX78" fmla="*/ 1663700 w 2692601"/>
                  <a:gd name="connsiteY78" fmla="*/ 2286000 h 2458359"/>
                  <a:gd name="connsiteX79" fmla="*/ 1587500 w 2692601"/>
                  <a:gd name="connsiteY79" fmla="*/ 2339975 h 2458359"/>
                  <a:gd name="connsiteX80" fmla="*/ 1479550 w 2692601"/>
                  <a:gd name="connsiteY80" fmla="*/ 2333625 h 2458359"/>
                  <a:gd name="connsiteX81" fmla="*/ 1527175 w 2692601"/>
                  <a:gd name="connsiteY81" fmla="*/ 2374900 h 2458359"/>
                  <a:gd name="connsiteX82" fmla="*/ 1628775 w 2692601"/>
                  <a:gd name="connsiteY82" fmla="*/ 2400300 h 2458359"/>
                  <a:gd name="connsiteX83" fmla="*/ 1749425 w 2692601"/>
                  <a:gd name="connsiteY83" fmla="*/ 2330450 h 2458359"/>
                  <a:gd name="connsiteX84" fmla="*/ 1781175 w 2692601"/>
                  <a:gd name="connsiteY84" fmla="*/ 2263775 h 2458359"/>
                  <a:gd name="connsiteX85" fmla="*/ 1765300 w 2692601"/>
                  <a:gd name="connsiteY85" fmla="*/ 2359025 h 2458359"/>
                  <a:gd name="connsiteX86" fmla="*/ 1758950 w 2692601"/>
                  <a:gd name="connsiteY86" fmla="*/ 2374900 h 2458359"/>
                  <a:gd name="connsiteX87" fmla="*/ 1711325 w 2692601"/>
                  <a:gd name="connsiteY87" fmla="*/ 2425700 h 2458359"/>
                  <a:gd name="connsiteX88" fmla="*/ 1778000 w 2692601"/>
                  <a:gd name="connsiteY88" fmla="*/ 2397125 h 2458359"/>
                  <a:gd name="connsiteX89" fmla="*/ 1828800 w 2692601"/>
                  <a:gd name="connsiteY89" fmla="*/ 2352675 h 2458359"/>
                  <a:gd name="connsiteX90" fmla="*/ 1885950 w 2692601"/>
                  <a:gd name="connsiteY90" fmla="*/ 2359025 h 2458359"/>
                  <a:gd name="connsiteX91" fmla="*/ 1974850 w 2692601"/>
                  <a:gd name="connsiteY91" fmla="*/ 2346325 h 2458359"/>
                  <a:gd name="connsiteX92" fmla="*/ 2060575 w 2692601"/>
                  <a:gd name="connsiteY92" fmla="*/ 2260600 h 2458359"/>
                  <a:gd name="connsiteX93" fmla="*/ 1990725 w 2692601"/>
                  <a:gd name="connsiteY93" fmla="*/ 2286000 h 2458359"/>
                  <a:gd name="connsiteX94" fmla="*/ 1943100 w 2692601"/>
                  <a:gd name="connsiteY94" fmla="*/ 2298700 h 2458359"/>
                  <a:gd name="connsiteX95" fmla="*/ 1920875 w 2692601"/>
                  <a:gd name="connsiteY95" fmla="*/ 2273300 h 2458359"/>
                  <a:gd name="connsiteX96" fmla="*/ 1968500 w 2692601"/>
                  <a:gd name="connsiteY96" fmla="*/ 2133600 h 2458359"/>
                  <a:gd name="connsiteX97" fmla="*/ 1993900 w 2692601"/>
                  <a:gd name="connsiteY97" fmla="*/ 2016125 h 2458359"/>
                  <a:gd name="connsiteX98" fmla="*/ 2073275 w 2692601"/>
                  <a:gd name="connsiteY98" fmla="*/ 1949450 h 2458359"/>
                  <a:gd name="connsiteX99" fmla="*/ 2133600 w 2692601"/>
                  <a:gd name="connsiteY99" fmla="*/ 1825625 h 2458359"/>
                  <a:gd name="connsiteX100" fmla="*/ 2187575 w 2692601"/>
                  <a:gd name="connsiteY100" fmla="*/ 1743075 h 2458359"/>
                  <a:gd name="connsiteX101" fmla="*/ 2289175 w 2692601"/>
                  <a:gd name="connsiteY101" fmla="*/ 1730375 h 2458359"/>
                  <a:gd name="connsiteX102" fmla="*/ 2416175 w 2692601"/>
                  <a:gd name="connsiteY102" fmla="*/ 1790700 h 2458359"/>
                  <a:gd name="connsiteX103" fmla="*/ 2540000 w 2692601"/>
                  <a:gd name="connsiteY103" fmla="*/ 1876425 h 2458359"/>
                  <a:gd name="connsiteX104" fmla="*/ 2622550 w 2692601"/>
                  <a:gd name="connsiteY104" fmla="*/ 1905000 h 2458359"/>
                  <a:gd name="connsiteX105" fmla="*/ 2673350 w 2692601"/>
                  <a:gd name="connsiteY105" fmla="*/ 1889125 h 2458359"/>
                  <a:gd name="connsiteX106" fmla="*/ 2692400 w 2692601"/>
                  <a:gd name="connsiteY106" fmla="*/ 1787525 h 2458359"/>
                  <a:gd name="connsiteX107" fmla="*/ 2673350 w 2692601"/>
                  <a:gd name="connsiteY107" fmla="*/ 1616075 h 2458359"/>
                  <a:gd name="connsiteX108" fmla="*/ 2638425 w 2692601"/>
                  <a:gd name="connsiteY108" fmla="*/ 1574800 h 2458359"/>
                  <a:gd name="connsiteX109" fmla="*/ 2657475 w 2692601"/>
                  <a:gd name="connsiteY109" fmla="*/ 1654175 h 2458359"/>
                  <a:gd name="connsiteX110" fmla="*/ 2651125 w 2692601"/>
                  <a:gd name="connsiteY110" fmla="*/ 1771650 h 2458359"/>
                  <a:gd name="connsiteX111" fmla="*/ 2638425 w 2692601"/>
                  <a:gd name="connsiteY111" fmla="*/ 1816100 h 2458359"/>
                  <a:gd name="connsiteX112" fmla="*/ 2600325 w 2692601"/>
                  <a:gd name="connsiteY112" fmla="*/ 1816100 h 2458359"/>
                  <a:gd name="connsiteX113" fmla="*/ 2546350 w 2692601"/>
                  <a:gd name="connsiteY113" fmla="*/ 1784350 h 2458359"/>
                  <a:gd name="connsiteX114" fmla="*/ 2606675 w 2692601"/>
                  <a:gd name="connsiteY114" fmla="*/ 1787525 h 2458359"/>
                  <a:gd name="connsiteX115" fmla="*/ 2638425 w 2692601"/>
                  <a:gd name="connsiteY115" fmla="*/ 1746250 h 2458359"/>
                  <a:gd name="connsiteX116" fmla="*/ 2628900 w 2692601"/>
                  <a:gd name="connsiteY116" fmla="*/ 1739900 h 2458359"/>
                  <a:gd name="connsiteX117" fmla="*/ 2590800 w 2692601"/>
                  <a:gd name="connsiteY117" fmla="*/ 1768475 h 2458359"/>
                  <a:gd name="connsiteX118" fmla="*/ 2549525 w 2692601"/>
                  <a:gd name="connsiteY118" fmla="*/ 1768475 h 2458359"/>
                  <a:gd name="connsiteX119" fmla="*/ 2498725 w 2692601"/>
                  <a:gd name="connsiteY119" fmla="*/ 1733550 h 2458359"/>
                  <a:gd name="connsiteX120" fmla="*/ 2444750 w 2692601"/>
                  <a:gd name="connsiteY120" fmla="*/ 1660525 h 2458359"/>
                  <a:gd name="connsiteX121" fmla="*/ 2339975 w 2692601"/>
                  <a:gd name="connsiteY121" fmla="*/ 1625600 h 2458359"/>
                  <a:gd name="connsiteX122" fmla="*/ 2308225 w 2692601"/>
                  <a:gd name="connsiteY122" fmla="*/ 1558925 h 2458359"/>
                  <a:gd name="connsiteX123" fmla="*/ 2298700 w 2692601"/>
                  <a:gd name="connsiteY123" fmla="*/ 1511300 h 2458359"/>
                  <a:gd name="connsiteX124" fmla="*/ 2200275 w 2692601"/>
                  <a:gd name="connsiteY124" fmla="*/ 1460500 h 2458359"/>
                  <a:gd name="connsiteX125" fmla="*/ 2085975 w 2692601"/>
                  <a:gd name="connsiteY125" fmla="*/ 1304925 h 2458359"/>
                  <a:gd name="connsiteX126" fmla="*/ 1949450 w 2692601"/>
                  <a:gd name="connsiteY126" fmla="*/ 1076325 h 2458359"/>
                  <a:gd name="connsiteX127" fmla="*/ 1809750 w 2692601"/>
                  <a:gd name="connsiteY127" fmla="*/ 822325 h 2458359"/>
                  <a:gd name="connsiteX128" fmla="*/ 1793875 w 2692601"/>
                  <a:gd name="connsiteY128" fmla="*/ 723900 h 2458359"/>
                  <a:gd name="connsiteX129" fmla="*/ 1724025 w 2692601"/>
                  <a:gd name="connsiteY129" fmla="*/ 625475 h 2458359"/>
                  <a:gd name="connsiteX130" fmla="*/ 1682750 w 2692601"/>
                  <a:gd name="connsiteY130" fmla="*/ 539750 h 2458359"/>
                  <a:gd name="connsiteX131" fmla="*/ 1651000 w 2692601"/>
                  <a:gd name="connsiteY131" fmla="*/ 520700 h 2458359"/>
                  <a:gd name="connsiteX132" fmla="*/ 1663700 w 2692601"/>
                  <a:gd name="connsiteY132" fmla="*/ 488950 h 2458359"/>
                  <a:gd name="connsiteX133" fmla="*/ 1676400 w 2692601"/>
                  <a:gd name="connsiteY133" fmla="*/ 469900 h 2458359"/>
                  <a:gd name="connsiteX134" fmla="*/ 1657350 w 2692601"/>
                  <a:gd name="connsiteY134" fmla="*/ 425450 h 2458359"/>
                  <a:gd name="connsiteX135" fmla="*/ 1606550 w 2692601"/>
                  <a:gd name="connsiteY135" fmla="*/ 390525 h 2458359"/>
                  <a:gd name="connsiteX136" fmla="*/ 1555750 w 2692601"/>
                  <a:gd name="connsiteY136" fmla="*/ 301625 h 2458359"/>
                  <a:gd name="connsiteX137" fmla="*/ 1514475 w 2692601"/>
                  <a:gd name="connsiteY137" fmla="*/ 228600 h 2458359"/>
                  <a:gd name="connsiteX138" fmla="*/ 1425575 w 2692601"/>
                  <a:gd name="connsiteY138" fmla="*/ 142875 h 2458359"/>
                  <a:gd name="connsiteX139" fmla="*/ 1371600 w 2692601"/>
                  <a:gd name="connsiteY139" fmla="*/ 123825 h 2458359"/>
                  <a:gd name="connsiteX140" fmla="*/ 1323975 w 2692601"/>
                  <a:gd name="connsiteY140" fmla="*/ 85725 h 2458359"/>
                  <a:gd name="connsiteX141" fmla="*/ 1171575 w 2692601"/>
                  <a:gd name="connsiteY141" fmla="*/ 34925 h 2458359"/>
                  <a:gd name="connsiteX142" fmla="*/ 892175 w 2692601"/>
                  <a:gd name="connsiteY142" fmla="*/ 0 h 2458359"/>
                  <a:gd name="connsiteX143" fmla="*/ 762000 w 2692601"/>
                  <a:gd name="connsiteY143" fmla="*/ 25400 h 2458359"/>
                  <a:gd name="connsiteX144" fmla="*/ 660400 w 2692601"/>
                  <a:gd name="connsiteY144" fmla="*/ 60325 h 2458359"/>
                  <a:gd name="connsiteX145" fmla="*/ 561975 w 2692601"/>
                  <a:gd name="connsiteY145" fmla="*/ 107950 h 2458359"/>
                  <a:gd name="connsiteX146" fmla="*/ 485775 w 2692601"/>
                  <a:gd name="connsiteY146" fmla="*/ 158750 h 2458359"/>
                  <a:gd name="connsiteX147" fmla="*/ 409575 w 2692601"/>
                  <a:gd name="connsiteY147" fmla="*/ 196850 h 2458359"/>
                  <a:gd name="connsiteX148" fmla="*/ 374650 w 2692601"/>
                  <a:gd name="connsiteY148" fmla="*/ 260350 h 2458359"/>
                  <a:gd name="connsiteX149" fmla="*/ 368300 w 2692601"/>
                  <a:gd name="connsiteY149" fmla="*/ 307975 h 2458359"/>
                  <a:gd name="connsiteX150" fmla="*/ 292100 w 2692601"/>
                  <a:gd name="connsiteY150" fmla="*/ 381000 h 2458359"/>
                  <a:gd name="connsiteX151" fmla="*/ 206375 w 2692601"/>
                  <a:gd name="connsiteY151" fmla="*/ 504825 h 2458359"/>
                  <a:gd name="connsiteX152" fmla="*/ 133350 w 2692601"/>
                  <a:gd name="connsiteY152" fmla="*/ 676275 h 2458359"/>
                  <a:gd name="connsiteX153" fmla="*/ 76200 w 2692601"/>
                  <a:gd name="connsiteY153" fmla="*/ 844550 h 2458359"/>
                  <a:gd name="connsiteX154" fmla="*/ 25400 w 2692601"/>
                  <a:gd name="connsiteY154" fmla="*/ 1009650 h 2458359"/>
                  <a:gd name="connsiteX155" fmla="*/ 0 w 2692601"/>
                  <a:gd name="connsiteY155" fmla="*/ 1149350 h 2458359"/>
                  <a:gd name="connsiteX156" fmla="*/ 15875 w 2692601"/>
                  <a:gd name="connsiteY156" fmla="*/ 1308100 h 2458359"/>
                  <a:gd name="connsiteX157" fmla="*/ 15875 w 2692601"/>
                  <a:gd name="connsiteY157" fmla="*/ 1304925 h 2458359"/>
                  <a:gd name="connsiteX158" fmla="*/ 19050 w 2692601"/>
                  <a:gd name="connsiteY158" fmla="*/ 1184275 h 2458359"/>
                  <a:gd name="connsiteX159" fmla="*/ 53975 w 2692601"/>
                  <a:gd name="connsiteY159" fmla="*/ 1120775 h 2458359"/>
                  <a:gd name="connsiteX160" fmla="*/ 47625 w 2692601"/>
                  <a:gd name="connsiteY160" fmla="*/ 1260475 h 2458359"/>
                  <a:gd name="connsiteX161" fmla="*/ 44450 w 2692601"/>
                  <a:gd name="connsiteY161" fmla="*/ 1339850 h 2458359"/>
                  <a:gd name="connsiteX162" fmla="*/ 44450 w 2692601"/>
                  <a:gd name="connsiteY162" fmla="*/ 1428750 h 2458359"/>
                  <a:gd name="connsiteX163" fmla="*/ 73025 w 2692601"/>
                  <a:gd name="connsiteY163" fmla="*/ 1492250 h 2458359"/>
                  <a:gd name="connsiteX164" fmla="*/ 114300 w 2692601"/>
                  <a:gd name="connsiteY164" fmla="*/ 1584325 h 2458359"/>
                  <a:gd name="connsiteX165" fmla="*/ 165100 w 2692601"/>
                  <a:gd name="connsiteY165" fmla="*/ 1609725 h 2458359"/>
                  <a:gd name="connsiteX0" fmla="*/ 165100 w 2692601"/>
                  <a:gd name="connsiteY0" fmla="*/ 1609725 h 2458359"/>
                  <a:gd name="connsiteX1" fmla="*/ 114300 w 2692601"/>
                  <a:gd name="connsiteY1" fmla="*/ 1511300 h 2458359"/>
                  <a:gd name="connsiteX2" fmla="*/ 92075 w 2692601"/>
                  <a:gd name="connsiteY2" fmla="*/ 1346200 h 2458359"/>
                  <a:gd name="connsiteX3" fmla="*/ 209550 w 2692601"/>
                  <a:gd name="connsiteY3" fmla="*/ 793750 h 2458359"/>
                  <a:gd name="connsiteX4" fmla="*/ 209550 w 2692601"/>
                  <a:gd name="connsiteY4" fmla="*/ 835025 h 2458359"/>
                  <a:gd name="connsiteX5" fmla="*/ 215900 w 2692601"/>
                  <a:gd name="connsiteY5" fmla="*/ 869950 h 2458359"/>
                  <a:gd name="connsiteX6" fmla="*/ 219075 w 2692601"/>
                  <a:gd name="connsiteY6" fmla="*/ 955675 h 2458359"/>
                  <a:gd name="connsiteX7" fmla="*/ 196850 w 2692601"/>
                  <a:gd name="connsiteY7" fmla="*/ 1031875 h 2458359"/>
                  <a:gd name="connsiteX8" fmla="*/ 187325 w 2692601"/>
                  <a:gd name="connsiteY8" fmla="*/ 1120775 h 2458359"/>
                  <a:gd name="connsiteX9" fmla="*/ 190500 w 2692601"/>
                  <a:gd name="connsiteY9" fmla="*/ 1282700 h 2458359"/>
                  <a:gd name="connsiteX10" fmla="*/ 187325 w 2692601"/>
                  <a:gd name="connsiteY10" fmla="*/ 1390650 h 2458359"/>
                  <a:gd name="connsiteX11" fmla="*/ 177800 w 2692601"/>
                  <a:gd name="connsiteY11" fmla="*/ 1470025 h 2458359"/>
                  <a:gd name="connsiteX12" fmla="*/ 193675 w 2692601"/>
                  <a:gd name="connsiteY12" fmla="*/ 1514475 h 2458359"/>
                  <a:gd name="connsiteX13" fmla="*/ 212725 w 2692601"/>
                  <a:gd name="connsiteY13" fmla="*/ 1555750 h 2458359"/>
                  <a:gd name="connsiteX14" fmla="*/ 238125 w 2692601"/>
                  <a:gd name="connsiteY14" fmla="*/ 1657350 h 2458359"/>
                  <a:gd name="connsiteX15" fmla="*/ 247650 w 2692601"/>
                  <a:gd name="connsiteY15" fmla="*/ 1736725 h 2458359"/>
                  <a:gd name="connsiteX16" fmla="*/ 285750 w 2692601"/>
                  <a:gd name="connsiteY16" fmla="*/ 1831975 h 2458359"/>
                  <a:gd name="connsiteX17" fmla="*/ 336550 w 2692601"/>
                  <a:gd name="connsiteY17" fmla="*/ 1955800 h 2458359"/>
                  <a:gd name="connsiteX18" fmla="*/ 415925 w 2692601"/>
                  <a:gd name="connsiteY18" fmla="*/ 2085975 h 2458359"/>
                  <a:gd name="connsiteX19" fmla="*/ 479425 w 2692601"/>
                  <a:gd name="connsiteY19" fmla="*/ 2136775 h 2458359"/>
                  <a:gd name="connsiteX20" fmla="*/ 514350 w 2692601"/>
                  <a:gd name="connsiteY20" fmla="*/ 2136775 h 2458359"/>
                  <a:gd name="connsiteX21" fmla="*/ 574675 w 2692601"/>
                  <a:gd name="connsiteY21" fmla="*/ 2143125 h 2458359"/>
                  <a:gd name="connsiteX22" fmla="*/ 603250 w 2692601"/>
                  <a:gd name="connsiteY22" fmla="*/ 2168525 h 2458359"/>
                  <a:gd name="connsiteX23" fmla="*/ 647700 w 2692601"/>
                  <a:gd name="connsiteY23" fmla="*/ 2171700 h 2458359"/>
                  <a:gd name="connsiteX24" fmla="*/ 660400 w 2692601"/>
                  <a:gd name="connsiteY24" fmla="*/ 2206625 h 2458359"/>
                  <a:gd name="connsiteX25" fmla="*/ 631825 w 2692601"/>
                  <a:gd name="connsiteY25" fmla="*/ 2251075 h 2458359"/>
                  <a:gd name="connsiteX26" fmla="*/ 635000 w 2692601"/>
                  <a:gd name="connsiteY26" fmla="*/ 2295525 h 2458359"/>
                  <a:gd name="connsiteX27" fmla="*/ 669925 w 2692601"/>
                  <a:gd name="connsiteY27" fmla="*/ 2359025 h 2458359"/>
                  <a:gd name="connsiteX28" fmla="*/ 723901 w 2692601"/>
                  <a:gd name="connsiteY28" fmla="*/ 2458359 h 2458359"/>
                  <a:gd name="connsiteX29" fmla="*/ 769258 w 2692601"/>
                  <a:gd name="connsiteY29" fmla="*/ 2443392 h 2458359"/>
                  <a:gd name="connsiteX30" fmla="*/ 780145 w 2692601"/>
                  <a:gd name="connsiteY30" fmla="*/ 2387601 h 2458359"/>
                  <a:gd name="connsiteX31" fmla="*/ 844550 w 2692601"/>
                  <a:gd name="connsiteY31" fmla="*/ 2325916 h 2458359"/>
                  <a:gd name="connsiteX32" fmla="*/ 928914 w 2692601"/>
                  <a:gd name="connsiteY32" fmla="*/ 2241550 h 2458359"/>
                  <a:gd name="connsiteX33" fmla="*/ 993775 w 2692601"/>
                  <a:gd name="connsiteY33" fmla="*/ 2146300 h 2458359"/>
                  <a:gd name="connsiteX34" fmla="*/ 1012825 w 2692601"/>
                  <a:gd name="connsiteY34" fmla="*/ 2120900 h 2458359"/>
                  <a:gd name="connsiteX35" fmla="*/ 994381 w 2692601"/>
                  <a:gd name="connsiteY35" fmla="*/ 2054225 h 2458359"/>
                  <a:gd name="connsiteX36" fmla="*/ 958850 w 2692601"/>
                  <a:gd name="connsiteY36" fmla="*/ 1984375 h 2458359"/>
                  <a:gd name="connsiteX37" fmla="*/ 908050 w 2692601"/>
                  <a:gd name="connsiteY37" fmla="*/ 1895475 h 2458359"/>
                  <a:gd name="connsiteX38" fmla="*/ 815975 w 2692601"/>
                  <a:gd name="connsiteY38" fmla="*/ 1895475 h 2458359"/>
                  <a:gd name="connsiteX39" fmla="*/ 676275 w 2692601"/>
                  <a:gd name="connsiteY39" fmla="*/ 1752600 h 2458359"/>
                  <a:gd name="connsiteX40" fmla="*/ 558800 w 2692601"/>
                  <a:gd name="connsiteY40" fmla="*/ 1552575 h 2458359"/>
                  <a:gd name="connsiteX41" fmla="*/ 434975 w 2692601"/>
                  <a:gd name="connsiteY41" fmla="*/ 1346200 h 2458359"/>
                  <a:gd name="connsiteX42" fmla="*/ 396875 w 2692601"/>
                  <a:gd name="connsiteY42" fmla="*/ 1241425 h 2458359"/>
                  <a:gd name="connsiteX43" fmla="*/ 381000 w 2692601"/>
                  <a:gd name="connsiteY43" fmla="*/ 1041400 h 2458359"/>
                  <a:gd name="connsiteX44" fmla="*/ 355600 w 2692601"/>
                  <a:gd name="connsiteY44" fmla="*/ 990600 h 2458359"/>
                  <a:gd name="connsiteX45" fmla="*/ 365125 w 2692601"/>
                  <a:gd name="connsiteY45" fmla="*/ 923925 h 2458359"/>
                  <a:gd name="connsiteX46" fmla="*/ 365125 w 2692601"/>
                  <a:gd name="connsiteY46" fmla="*/ 650875 h 2458359"/>
                  <a:gd name="connsiteX47" fmla="*/ 450850 w 2692601"/>
                  <a:gd name="connsiteY47" fmla="*/ 431800 h 2458359"/>
                  <a:gd name="connsiteX48" fmla="*/ 514350 w 2692601"/>
                  <a:gd name="connsiteY48" fmla="*/ 406400 h 2458359"/>
                  <a:gd name="connsiteX49" fmla="*/ 609600 w 2692601"/>
                  <a:gd name="connsiteY49" fmla="*/ 406400 h 2458359"/>
                  <a:gd name="connsiteX50" fmla="*/ 698500 w 2692601"/>
                  <a:gd name="connsiteY50" fmla="*/ 323850 h 2458359"/>
                  <a:gd name="connsiteX51" fmla="*/ 688975 w 2692601"/>
                  <a:gd name="connsiteY51" fmla="*/ 260350 h 2458359"/>
                  <a:gd name="connsiteX52" fmla="*/ 733425 w 2692601"/>
                  <a:gd name="connsiteY52" fmla="*/ 269875 h 2458359"/>
                  <a:gd name="connsiteX53" fmla="*/ 796925 w 2692601"/>
                  <a:gd name="connsiteY53" fmla="*/ 361950 h 2458359"/>
                  <a:gd name="connsiteX54" fmla="*/ 854075 w 2692601"/>
                  <a:gd name="connsiteY54" fmla="*/ 361950 h 2458359"/>
                  <a:gd name="connsiteX55" fmla="*/ 958850 w 2692601"/>
                  <a:gd name="connsiteY55" fmla="*/ 441325 h 2458359"/>
                  <a:gd name="connsiteX56" fmla="*/ 984250 w 2692601"/>
                  <a:gd name="connsiteY56" fmla="*/ 558800 h 2458359"/>
                  <a:gd name="connsiteX57" fmla="*/ 1063625 w 2692601"/>
                  <a:gd name="connsiteY57" fmla="*/ 717550 h 2458359"/>
                  <a:gd name="connsiteX58" fmla="*/ 1162050 w 2692601"/>
                  <a:gd name="connsiteY58" fmla="*/ 806450 h 2458359"/>
                  <a:gd name="connsiteX59" fmla="*/ 1238250 w 2692601"/>
                  <a:gd name="connsiteY59" fmla="*/ 1025525 h 2458359"/>
                  <a:gd name="connsiteX60" fmla="*/ 1235075 w 2692601"/>
                  <a:gd name="connsiteY60" fmla="*/ 1165225 h 2458359"/>
                  <a:gd name="connsiteX61" fmla="*/ 1273175 w 2692601"/>
                  <a:gd name="connsiteY61" fmla="*/ 1368425 h 2458359"/>
                  <a:gd name="connsiteX62" fmla="*/ 1358900 w 2692601"/>
                  <a:gd name="connsiteY62" fmla="*/ 1476375 h 2458359"/>
                  <a:gd name="connsiteX63" fmla="*/ 1416050 w 2692601"/>
                  <a:gd name="connsiteY63" fmla="*/ 1508125 h 2458359"/>
                  <a:gd name="connsiteX64" fmla="*/ 1457325 w 2692601"/>
                  <a:gd name="connsiteY64" fmla="*/ 1501775 h 2458359"/>
                  <a:gd name="connsiteX65" fmla="*/ 1406525 w 2692601"/>
                  <a:gd name="connsiteY65" fmla="*/ 1444625 h 2458359"/>
                  <a:gd name="connsiteX66" fmla="*/ 1371600 w 2692601"/>
                  <a:gd name="connsiteY66" fmla="*/ 1301750 h 2458359"/>
                  <a:gd name="connsiteX67" fmla="*/ 1457325 w 2692601"/>
                  <a:gd name="connsiteY67" fmla="*/ 1390650 h 2458359"/>
                  <a:gd name="connsiteX68" fmla="*/ 1492250 w 2692601"/>
                  <a:gd name="connsiteY68" fmla="*/ 1492250 h 2458359"/>
                  <a:gd name="connsiteX69" fmla="*/ 1539875 w 2692601"/>
                  <a:gd name="connsiteY69" fmla="*/ 1581150 h 2458359"/>
                  <a:gd name="connsiteX70" fmla="*/ 1536700 w 2692601"/>
                  <a:gd name="connsiteY70" fmla="*/ 1682750 h 2458359"/>
                  <a:gd name="connsiteX71" fmla="*/ 1533525 w 2692601"/>
                  <a:gd name="connsiteY71" fmla="*/ 1774825 h 2458359"/>
                  <a:gd name="connsiteX72" fmla="*/ 1597025 w 2692601"/>
                  <a:gd name="connsiteY72" fmla="*/ 1831975 h 2458359"/>
                  <a:gd name="connsiteX73" fmla="*/ 1654175 w 2692601"/>
                  <a:gd name="connsiteY73" fmla="*/ 1911350 h 2458359"/>
                  <a:gd name="connsiteX74" fmla="*/ 1689100 w 2692601"/>
                  <a:gd name="connsiteY74" fmla="*/ 2006600 h 2458359"/>
                  <a:gd name="connsiteX75" fmla="*/ 1698625 w 2692601"/>
                  <a:gd name="connsiteY75" fmla="*/ 2117725 h 2458359"/>
                  <a:gd name="connsiteX76" fmla="*/ 1663700 w 2692601"/>
                  <a:gd name="connsiteY76" fmla="*/ 2206625 h 2458359"/>
                  <a:gd name="connsiteX77" fmla="*/ 1663700 w 2692601"/>
                  <a:gd name="connsiteY77" fmla="*/ 2286000 h 2458359"/>
                  <a:gd name="connsiteX78" fmla="*/ 1587500 w 2692601"/>
                  <a:gd name="connsiteY78" fmla="*/ 2339975 h 2458359"/>
                  <a:gd name="connsiteX79" fmla="*/ 1479550 w 2692601"/>
                  <a:gd name="connsiteY79" fmla="*/ 2333625 h 2458359"/>
                  <a:gd name="connsiteX80" fmla="*/ 1527175 w 2692601"/>
                  <a:gd name="connsiteY80" fmla="*/ 2374900 h 2458359"/>
                  <a:gd name="connsiteX81" fmla="*/ 1628775 w 2692601"/>
                  <a:gd name="connsiteY81" fmla="*/ 2400300 h 2458359"/>
                  <a:gd name="connsiteX82" fmla="*/ 1749425 w 2692601"/>
                  <a:gd name="connsiteY82" fmla="*/ 2330450 h 2458359"/>
                  <a:gd name="connsiteX83" fmla="*/ 1781175 w 2692601"/>
                  <a:gd name="connsiteY83" fmla="*/ 2263775 h 2458359"/>
                  <a:gd name="connsiteX84" fmla="*/ 1765300 w 2692601"/>
                  <a:gd name="connsiteY84" fmla="*/ 2359025 h 2458359"/>
                  <a:gd name="connsiteX85" fmla="*/ 1758950 w 2692601"/>
                  <a:gd name="connsiteY85" fmla="*/ 2374900 h 2458359"/>
                  <a:gd name="connsiteX86" fmla="*/ 1711325 w 2692601"/>
                  <a:gd name="connsiteY86" fmla="*/ 2425700 h 2458359"/>
                  <a:gd name="connsiteX87" fmla="*/ 1778000 w 2692601"/>
                  <a:gd name="connsiteY87" fmla="*/ 2397125 h 2458359"/>
                  <a:gd name="connsiteX88" fmla="*/ 1828800 w 2692601"/>
                  <a:gd name="connsiteY88" fmla="*/ 2352675 h 2458359"/>
                  <a:gd name="connsiteX89" fmla="*/ 1885950 w 2692601"/>
                  <a:gd name="connsiteY89" fmla="*/ 2359025 h 2458359"/>
                  <a:gd name="connsiteX90" fmla="*/ 1974850 w 2692601"/>
                  <a:gd name="connsiteY90" fmla="*/ 2346325 h 2458359"/>
                  <a:gd name="connsiteX91" fmla="*/ 2060575 w 2692601"/>
                  <a:gd name="connsiteY91" fmla="*/ 2260600 h 2458359"/>
                  <a:gd name="connsiteX92" fmla="*/ 1990725 w 2692601"/>
                  <a:gd name="connsiteY92" fmla="*/ 2286000 h 2458359"/>
                  <a:gd name="connsiteX93" fmla="*/ 1943100 w 2692601"/>
                  <a:gd name="connsiteY93" fmla="*/ 2298700 h 2458359"/>
                  <a:gd name="connsiteX94" fmla="*/ 1920875 w 2692601"/>
                  <a:gd name="connsiteY94" fmla="*/ 2273300 h 2458359"/>
                  <a:gd name="connsiteX95" fmla="*/ 1968500 w 2692601"/>
                  <a:gd name="connsiteY95" fmla="*/ 2133600 h 2458359"/>
                  <a:gd name="connsiteX96" fmla="*/ 1993900 w 2692601"/>
                  <a:gd name="connsiteY96" fmla="*/ 2016125 h 2458359"/>
                  <a:gd name="connsiteX97" fmla="*/ 2073275 w 2692601"/>
                  <a:gd name="connsiteY97" fmla="*/ 1949450 h 2458359"/>
                  <a:gd name="connsiteX98" fmla="*/ 2133600 w 2692601"/>
                  <a:gd name="connsiteY98" fmla="*/ 1825625 h 2458359"/>
                  <a:gd name="connsiteX99" fmla="*/ 2187575 w 2692601"/>
                  <a:gd name="connsiteY99" fmla="*/ 1743075 h 2458359"/>
                  <a:gd name="connsiteX100" fmla="*/ 2289175 w 2692601"/>
                  <a:gd name="connsiteY100" fmla="*/ 1730375 h 2458359"/>
                  <a:gd name="connsiteX101" fmla="*/ 2416175 w 2692601"/>
                  <a:gd name="connsiteY101" fmla="*/ 1790700 h 2458359"/>
                  <a:gd name="connsiteX102" fmla="*/ 2540000 w 2692601"/>
                  <a:gd name="connsiteY102" fmla="*/ 1876425 h 2458359"/>
                  <a:gd name="connsiteX103" fmla="*/ 2622550 w 2692601"/>
                  <a:gd name="connsiteY103" fmla="*/ 1905000 h 2458359"/>
                  <a:gd name="connsiteX104" fmla="*/ 2673350 w 2692601"/>
                  <a:gd name="connsiteY104" fmla="*/ 1889125 h 2458359"/>
                  <a:gd name="connsiteX105" fmla="*/ 2692400 w 2692601"/>
                  <a:gd name="connsiteY105" fmla="*/ 1787525 h 2458359"/>
                  <a:gd name="connsiteX106" fmla="*/ 2673350 w 2692601"/>
                  <a:gd name="connsiteY106" fmla="*/ 1616075 h 2458359"/>
                  <a:gd name="connsiteX107" fmla="*/ 2638425 w 2692601"/>
                  <a:gd name="connsiteY107" fmla="*/ 1574800 h 2458359"/>
                  <a:gd name="connsiteX108" fmla="*/ 2657475 w 2692601"/>
                  <a:gd name="connsiteY108" fmla="*/ 1654175 h 2458359"/>
                  <a:gd name="connsiteX109" fmla="*/ 2651125 w 2692601"/>
                  <a:gd name="connsiteY109" fmla="*/ 1771650 h 2458359"/>
                  <a:gd name="connsiteX110" fmla="*/ 2638425 w 2692601"/>
                  <a:gd name="connsiteY110" fmla="*/ 1816100 h 2458359"/>
                  <a:gd name="connsiteX111" fmla="*/ 2600325 w 2692601"/>
                  <a:gd name="connsiteY111" fmla="*/ 1816100 h 2458359"/>
                  <a:gd name="connsiteX112" fmla="*/ 2546350 w 2692601"/>
                  <a:gd name="connsiteY112" fmla="*/ 1784350 h 2458359"/>
                  <a:gd name="connsiteX113" fmla="*/ 2606675 w 2692601"/>
                  <a:gd name="connsiteY113" fmla="*/ 1787525 h 2458359"/>
                  <a:gd name="connsiteX114" fmla="*/ 2638425 w 2692601"/>
                  <a:gd name="connsiteY114" fmla="*/ 1746250 h 2458359"/>
                  <a:gd name="connsiteX115" fmla="*/ 2628900 w 2692601"/>
                  <a:gd name="connsiteY115" fmla="*/ 1739900 h 2458359"/>
                  <a:gd name="connsiteX116" fmla="*/ 2590800 w 2692601"/>
                  <a:gd name="connsiteY116" fmla="*/ 1768475 h 2458359"/>
                  <a:gd name="connsiteX117" fmla="*/ 2549525 w 2692601"/>
                  <a:gd name="connsiteY117" fmla="*/ 1768475 h 2458359"/>
                  <a:gd name="connsiteX118" fmla="*/ 2498725 w 2692601"/>
                  <a:gd name="connsiteY118" fmla="*/ 1733550 h 2458359"/>
                  <a:gd name="connsiteX119" fmla="*/ 2444750 w 2692601"/>
                  <a:gd name="connsiteY119" fmla="*/ 1660525 h 2458359"/>
                  <a:gd name="connsiteX120" fmla="*/ 2339975 w 2692601"/>
                  <a:gd name="connsiteY120" fmla="*/ 1625600 h 2458359"/>
                  <a:gd name="connsiteX121" fmla="*/ 2308225 w 2692601"/>
                  <a:gd name="connsiteY121" fmla="*/ 1558925 h 2458359"/>
                  <a:gd name="connsiteX122" fmla="*/ 2298700 w 2692601"/>
                  <a:gd name="connsiteY122" fmla="*/ 1511300 h 2458359"/>
                  <a:gd name="connsiteX123" fmla="*/ 2200275 w 2692601"/>
                  <a:gd name="connsiteY123" fmla="*/ 1460500 h 2458359"/>
                  <a:gd name="connsiteX124" fmla="*/ 2085975 w 2692601"/>
                  <a:gd name="connsiteY124" fmla="*/ 1304925 h 2458359"/>
                  <a:gd name="connsiteX125" fmla="*/ 1949450 w 2692601"/>
                  <a:gd name="connsiteY125" fmla="*/ 1076325 h 2458359"/>
                  <a:gd name="connsiteX126" fmla="*/ 1809750 w 2692601"/>
                  <a:gd name="connsiteY126" fmla="*/ 822325 h 2458359"/>
                  <a:gd name="connsiteX127" fmla="*/ 1793875 w 2692601"/>
                  <a:gd name="connsiteY127" fmla="*/ 723900 h 2458359"/>
                  <a:gd name="connsiteX128" fmla="*/ 1724025 w 2692601"/>
                  <a:gd name="connsiteY128" fmla="*/ 625475 h 2458359"/>
                  <a:gd name="connsiteX129" fmla="*/ 1682750 w 2692601"/>
                  <a:gd name="connsiteY129" fmla="*/ 539750 h 2458359"/>
                  <a:gd name="connsiteX130" fmla="*/ 1651000 w 2692601"/>
                  <a:gd name="connsiteY130" fmla="*/ 520700 h 2458359"/>
                  <a:gd name="connsiteX131" fmla="*/ 1663700 w 2692601"/>
                  <a:gd name="connsiteY131" fmla="*/ 488950 h 2458359"/>
                  <a:gd name="connsiteX132" fmla="*/ 1676400 w 2692601"/>
                  <a:gd name="connsiteY132" fmla="*/ 469900 h 2458359"/>
                  <a:gd name="connsiteX133" fmla="*/ 1657350 w 2692601"/>
                  <a:gd name="connsiteY133" fmla="*/ 425450 h 2458359"/>
                  <a:gd name="connsiteX134" fmla="*/ 1606550 w 2692601"/>
                  <a:gd name="connsiteY134" fmla="*/ 390525 h 2458359"/>
                  <a:gd name="connsiteX135" fmla="*/ 1555750 w 2692601"/>
                  <a:gd name="connsiteY135" fmla="*/ 301625 h 2458359"/>
                  <a:gd name="connsiteX136" fmla="*/ 1514475 w 2692601"/>
                  <a:gd name="connsiteY136" fmla="*/ 228600 h 2458359"/>
                  <a:gd name="connsiteX137" fmla="*/ 1425575 w 2692601"/>
                  <a:gd name="connsiteY137" fmla="*/ 142875 h 2458359"/>
                  <a:gd name="connsiteX138" fmla="*/ 1371600 w 2692601"/>
                  <a:gd name="connsiteY138" fmla="*/ 123825 h 2458359"/>
                  <a:gd name="connsiteX139" fmla="*/ 1323975 w 2692601"/>
                  <a:gd name="connsiteY139" fmla="*/ 85725 h 2458359"/>
                  <a:gd name="connsiteX140" fmla="*/ 1171575 w 2692601"/>
                  <a:gd name="connsiteY140" fmla="*/ 34925 h 2458359"/>
                  <a:gd name="connsiteX141" fmla="*/ 892175 w 2692601"/>
                  <a:gd name="connsiteY141" fmla="*/ 0 h 2458359"/>
                  <a:gd name="connsiteX142" fmla="*/ 762000 w 2692601"/>
                  <a:gd name="connsiteY142" fmla="*/ 25400 h 2458359"/>
                  <a:gd name="connsiteX143" fmla="*/ 660400 w 2692601"/>
                  <a:gd name="connsiteY143" fmla="*/ 60325 h 2458359"/>
                  <a:gd name="connsiteX144" fmla="*/ 561975 w 2692601"/>
                  <a:gd name="connsiteY144" fmla="*/ 107950 h 2458359"/>
                  <a:gd name="connsiteX145" fmla="*/ 485775 w 2692601"/>
                  <a:gd name="connsiteY145" fmla="*/ 158750 h 2458359"/>
                  <a:gd name="connsiteX146" fmla="*/ 409575 w 2692601"/>
                  <a:gd name="connsiteY146" fmla="*/ 196850 h 2458359"/>
                  <a:gd name="connsiteX147" fmla="*/ 374650 w 2692601"/>
                  <a:gd name="connsiteY147" fmla="*/ 260350 h 2458359"/>
                  <a:gd name="connsiteX148" fmla="*/ 368300 w 2692601"/>
                  <a:gd name="connsiteY148" fmla="*/ 307975 h 2458359"/>
                  <a:gd name="connsiteX149" fmla="*/ 292100 w 2692601"/>
                  <a:gd name="connsiteY149" fmla="*/ 381000 h 2458359"/>
                  <a:gd name="connsiteX150" fmla="*/ 206375 w 2692601"/>
                  <a:gd name="connsiteY150" fmla="*/ 504825 h 2458359"/>
                  <a:gd name="connsiteX151" fmla="*/ 133350 w 2692601"/>
                  <a:gd name="connsiteY151" fmla="*/ 676275 h 2458359"/>
                  <a:gd name="connsiteX152" fmla="*/ 76200 w 2692601"/>
                  <a:gd name="connsiteY152" fmla="*/ 844550 h 2458359"/>
                  <a:gd name="connsiteX153" fmla="*/ 25400 w 2692601"/>
                  <a:gd name="connsiteY153" fmla="*/ 1009650 h 2458359"/>
                  <a:gd name="connsiteX154" fmla="*/ 0 w 2692601"/>
                  <a:gd name="connsiteY154" fmla="*/ 1149350 h 2458359"/>
                  <a:gd name="connsiteX155" fmla="*/ 15875 w 2692601"/>
                  <a:gd name="connsiteY155" fmla="*/ 1308100 h 2458359"/>
                  <a:gd name="connsiteX156" fmla="*/ 15875 w 2692601"/>
                  <a:gd name="connsiteY156" fmla="*/ 1304925 h 2458359"/>
                  <a:gd name="connsiteX157" fmla="*/ 19050 w 2692601"/>
                  <a:gd name="connsiteY157" fmla="*/ 1184275 h 2458359"/>
                  <a:gd name="connsiteX158" fmla="*/ 53975 w 2692601"/>
                  <a:gd name="connsiteY158" fmla="*/ 1120775 h 2458359"/>
                  <a:gd name="connsiteX159" fmla="*/ 47625 w 2692601"/>
                  <a:gd name="connsiteY159" fmla="*/ 1260475 h 2458359"/>
                  <a:gd name="connsiteX160" fmla="*/ 44450 w 2692601"/>
                  <a:gd name="connsiteY160" fmla="*/ 1339850 h 2458359"/>
                  <a:gd name="connsiteX161" fmla="*/ 44450 w 2692601"/>
                  <a:gd name="connsiteY161" fmla="*/ 1428750 h 2458359"/>
                  <a:gd name="connsiteX162" fmla="*/ 73025 w 2692601"/>
                  <a:gd name="connsiteY162" fmla="*/ 1492250 h 2458359"/>
                  <a:gd name="connsiteX163" fmla="*/ 114300 w 2692601"/>
                  <a:gd name="connsiteY163" fmla="*/ 1584325 h 2458359"/>
                  <a:gd name="connsiteX164" fmla="*/ 165100 w 2692601"/>
                  <a:gd name="connsiteY164" fmla="*/ 1609725 h 2458359"/>
                  <a:gd name="connsiteX0" fmla="*/ 165100 w 2692601"/>
                  <a:gd name="connsiteY0" fmla="*/ 1609725 h 2458359"/>
                  <a:gd name="connsiteX1" fmla="*/ 114300 w 2692601"/>
                  <a:gd name="connsiteY1" fmla="*/ 1511300 h 2458359"/>
                  <a:gd name="connsiteX2" fmla="*/ 92075 w 2692601"/>
                  <a:gd name="connsiteY2" fmla="*/ 1346200 h 2458359"/>
                  <a:gd name="connsiteX3" fmla="*/ 209550 w 2692601"/>
                  <a:gd name="connsiteY3" fmla="*/ 793750 h 2458359"/>
                  <a:gd name="connsiteX4" fmla="*/ 209550 w 2692601"/>
                  <a:gd name="connsiteY4" fmla="*/ 835025 h 2458359"/>
                  <a:gd name="connsiteX5" fmla="*/ 215900 w 2692601"/>
                  <a:gd name="connsiteY5" fmla="*/ 869950 h 2458359"/>
                  <a:gd name="connsiteX6" fmla="*/ 219075 w 2692601"/>
                  <a:gd name="connsiteY6" fmla="*/ 955675 h 2458359"/>
                  <a:gd name="connsiteX7" fmla="*/ 196850 w 2692601"/>
                  <a:gd name="connsiteY7" fmla="*/ 1031875 h 2458359"/>
                  <a:gd name="connsiteX8" fmla="*/ 187325 w 2692601"/>
                  <a:gd name="connsiteY8" fmla="*/ 1120775 h 2458359"/>
                  <a:gd name="connsiteX9" fmla="*/ 190500 w 2692601"/>
                  <a:gd name="connsiteY9" fmla="*/ 1282700 h 2458359"/>
                  <a:gd name="connsiteX10" fmla="*/ 187325 w 2692601"/>
                  <a:gd name="connsiteY10" fmla="*/ 1390650 h 2458359"/>
                  <a:gd name="connsiteX11" fmla="*/ 177800 w 2692601"/>
                  <a:gd name="connsiteY11" fmla="*/ 1470025 h 2458359"/>
                  <a:gd name="connsiteX12" fmla="*/ 193675 w 2692601"/>
                  <a:gd name="connsiteY12" fmla="*/ 1514475 h 2458359"/>
                  <a:gd name="connsiteX13" fmla="*/ 212725 w 2692601"/>
                  <a:gd name="connsiteY13" fmla="*/ 1555750 h 2458359"/>
                  <a:gd name="connsiteX14" fmla="*/ 238125 w 2692601"/>
                  <a:gd name="connsiteY14" fmla="*/ 1657350 h 2458359"/>
                  <a:gd name="connsiteX15" fmla="*/ 247650 w 2692601"/>
                  <a:gd name="connsiteY15" fmla="*/ 1736725 h 2458359"/>
                  <a:gd name="connsiteX16" fmla="*/ 285750 w 2692601"/>
                  <a:gd name="connsiteY16" fmla="*/ 1831975 h 2458359"/>
                  <a:gd name="connsiteX17" fmla="*/ 336550 w 2692601"/>
                  <a:gd name="connsiteY17" fmla="*/ 1955800 h 2458359"/>
                  <a:gd name="connsiteX18" fmla="*/ 415925 w 2692601"/>
                  <a:gd name="connsiteY18" fmla="*/ 2085975 h 2458359"/>
                  <a:gd name="connsiteX19" fmla="*/ 479425 w 2692601"/>
                  <a:gd name="connsiteY19" fmla="*/ 2136775 h 2458359"/>
                  <a:gd name="connsiteX20" fmla="*/ 514350 w 2692601"/>
                  <a:gd name="connsiteY20" fmla="*/ 2136775 h 2458359"/>
                  <a:gd name="connsiteX21" fmla="*/ 574675 w 2692601"/>
                  <a:gd name="connsiteY21" fmla="*/ 2143125 h 2458359"/>
                  <a:gd name="connsiteX22" fmla="*/ 603250 w 2692601"/>
                  <a:gd name="connsiteY22" fmla="*/ 2168525 h 2458359"/>
                  <a:gd name="connsiteX23" fmla="*/ 647700 w 2692601"/>
                  <a:gd name="connsiteY23" fmla="*/ 2171700 h 2458359"/>
                  <a:gd name="connsiteX24" fmla="*/ 660400 w 2692601"/>
                  <a:gd name="connsiteY24" fmla="*/ 2206625 h 2458359"/>
                  <a:gd name="connsiteX25" fmla="*/ 631825 w 2692601"/>
                  <a:gd name="connsiteY25" fmla="*/ 2251075 h 2458359"/>
                  <a:gd name="connsiteX26" fmla="*/ 635000 w 2692601"/>
                  <a:gd name="connsiteY26" fmla="*/ 2295525 h 2458359"/>
                  <a:gd name="connsiteX27" fmla="*/ 669925 w 2692601"/>
                  <a:gd name="connsiteY27" fmla="*/ 2359025 h 2458359"/>
                  <a:gd name="connsiteX28" fmla="*/ 723901 w 2692601"/>
                  <a:gd name="connsiteY28" fmla="*/ 2458359 h 2458359"/>
                  <a:gd name="connsiteX29" fmla="*/ 769258 w 2692601"/>
                  <a:gd name="connsiteY29" fmla="*/ 2443392 h 2458359"/>
                  <a:gd name="connsiteX30" fmla="*/ 780145 w 2692601"/>
                  <a:gd name="connsiteY30" fmla="*/ 2387601 h 2458359"/>
                  <a:gd name="connsiteX31" fmla="*/ 844550 w 2692601"/>
                  <a:gd name="connsiteY31" fmla="*/ 2325916 h 2458359"/>
                  <a:gd name="connsiteX32" fmla="*/ 928914 w 2692601"/>
                  <a:gd name="connsiteY32" fmla="*/ 2241550 h 2458359"/>
                  <a:gd name="connsiteX33" fmla="*/ 993775 w 2692601"/>
                  <a:gd name="connsiteY33" fmla="*/ 2146300 h 2458359"/>
                  <a:gd name="connsiteX34" fmla="*/ 1012825 w 2692601"/>
                  <a:gd name="connsiteY34" fmla="*/ 2120900 h 2458359"/>
                  <a:gd name="connsiteX35" fmla="*/ 994381 w 2692601"/>
                  <a:gd name="connsiteY35" fmla="*/ 2054225 h 2458359"/>
                  <a:gd name="connsiteX36" fmla="*/ 958850 w 2692601"/>
                  <a:gd name="connsiteY36" fmla="*/ 1984375 h 2458359"/>
                  <a:gd name="connsiteX37" fmla="*/ 908050 w 2692601"/>
                  <a:gd name="connsiteY37" fmla="*/ 1895475 h 2458359"/>
                  <a:gd name="connsiteX38" fmla="*/ 815975 w 2692601"/>
                  <a:gd name="connsiteY38" fmla="*/ 1895475 h 2458359"/>
                  <a:gd name="connsiteX39" fmla="*/ 676275 w 2692601"/>
                  <a:gd name="connsiteY39" fmla="*/ 1752600 h 2458359"/>
                  <a:gd name="connsiteX40" fmla="*/ 558800 w 2692601"/>
                  <a:gd name="connsiteY40" fmla="*/ 1552575 h 2458359"/>
                  <a:gd name="connsiteX41" fmla="*/ 434975 w 2692601"/>
                  <a:gd name="connsiteY41" fmla="*/ 1346200 h 2458359"/>
                  <a:gd name="connsiteX42" fmla="*/ 396875 w 2692601"/>
                  <a:gd name="connsiteY42" fmla="*/ 1241425 h 2458359"/>
                  <a:gd name="connsiteX43" fmla="*/ 381000 w 2692601"/>
                  <a:gd name="connsiteY43" fmla="*/ 1041400 h 2458359"/>
                  <a:gd name="connsiteX44" fmla="*/ 355600 w 2692601"/>
                  <a:gd name="connsiteY44" fmla="*/ 990600 h 2458359"/>
                  <a:gd name="connsiteX45" fmla="*/ 365125 w 2692601"/>
                  <a:gd name="connsiteY45" fmla="*/ 923925 h 2458359"/>
                  <a:gd name="connsiteX46" fmla="*/ 365125 w 2692601"/>
                  <a:gd name="connsiteY46" fmla="*/ 650875 h 2458359"/>
                  <a:gd name="connsiteX47" fmla="*/ 450850 w 2692601"/>
                  <a:gd name="connsiteY47" fmla="*/ 431800 h 2458359"/>
                  <a:gd name="connsiteX48" fmla="*/ 514350 w 2692601"/>
                  <a:gd name="connsiteY48" fmla="*/ 406400 h 2458359"/>
                  <a:gd name="connsiteX49" fmla="*/ 609600 w 2692601"/>
                  <a:gd name="connsiteY49" fmla="*/ 406400 h 2458359"/>
                  <a:gd name="connsiteX50" fmla="*/ 698500 w 2692601"/>
                  <a:gd name="connsiteY50" fmla="*/ 323850 h 2458359"/>
                  <a:gd name="connsiteX51" fmla="*/ 688975 w 2692601"/>
                  <a:gd name="connsiteY51" fmla="*/ 260350 h 2458359"/>
                  <a:gd name="connsiteX52" fmla="*/ 733425 w 2692601"/>
                  <a:gd name="connsiteY52" fmla="*/ 269875 h 2458359"/>
                  <a:gd name="connsiteX53" fmla="*/ 796925 w 2692601"/>
                  <a:gd name="connsiteY53" fmla="*/ 361950 h 2458359"/>
                  <a:gd name="connsiteX54" fmla="*/ 854075 w 2692601"/>
                  <a:gd name="connsiteY54" fmla="*/ 361950 h 2458359"/>
                  <a:gd name="connsiteX55" fmla="*/ 958850 w 2692601"/>
                  <a:gd name="connsiteY55" fmla="*/ 441325 h 2458359"/>
                  <a:gd name="connsiteX56" fmla="*/ 984250 w 2692601"/>
                  <a:gd name="connsiteY56" fmla="*/ 558800 h 2458359"/>
                  <a:gd name="connsiteX57" fmla="*/ 1063625 w 2692601"/>
                  <a:gd name="connsiteY57" fmla="*/ 717550 h 2458359"/>
                  <a:gd name="connsiteX58" fmla="*/ 1162050 w 2692601"/>
                  <a:gd name="connsiteY58" fmla="*/ 806450 h 2458359"/>
                  <a:gd name="connsiteX59" fmla="*/ 1238250 w 2692601"/>
                  <a:gd name="connsiteY59" fmla="*/ 1025525 h 2458359"/>
                  <a:gd name="connsiteX60" fmla="*/ 1235075 w 2692601"/>
                  <a:gd name="connsiteY60" fmla="*/ 1165225 h 2458359"/>
                  <a:gd name="connsiteX61" fmla="*/ 1273175 w 2692601"/>
                  <a:gd name="connsiteY61" fmla="*/ 1368425 h 2458359"/>
                  <a:gd name="connsiteX62" fmla="*/ 1358900 w 2692601"/>
                  <a:gd name="connsiteY62" fmla="*/ 1476375 h 2458359"/>
                  <a:gd name="connsiteX63" fmla="*/ 1416050 w 2692601"/>
                  <a:gd name="connsiteY63" fmla="*/ 1508125 h 2458359"/>
                  <a:gd name="connsiteX64" fmla="*/ 1457325 w 2692601"/>
                  <a:gd name="connsiteY64" fmla="*/ 1501775 h 2458359"/>
                  <a:gd name="connsiteX65" fmla="*/ 1406525 w 2692601"/>
                  <a:gd name="connsiteY65" fmla="*/ 1444625 h 2458359"/>
                  <a:gd name="connsiteX66" fmla="*/ 1371600 w 2692601"/>
                  <a:gd name="connsiteY66" fmla="*/ 1301750 h 2458359"/>
                  <a:gd name="connsiteX67" fmla="*/ 1457325 w 2692601"/>
                  <a:gd name="connsiteY67" fmla="*/ 1390650 h 2458359"/>
                  <a:gd name="connsiteX68" fmla="*/ 1492250 w 2692601"/>
                  <a:gd name="connsiteY68" fmla="*/ 1492250 h 2458359"/>
                  <a:gd name="connsiteX69" fmla="*/ 1539875 w 2692601"/>
                  <a:gd name="connsiteY69" fmla="*/ 1581150 h 2458359"/>
                  <a:gd name="connsiteX70" fmla="*/ 1536700 w 2692601"/>
                  <a:gd name="connsiteY70" fmla="*/ 1682750 h 2458359"/>
                  <a:gd name="connsiteX71" fmla="*/ 1533525 w 2692601"/>
                  <a:gd name="connsiteY71" fmla="*/ 1774825 h 2458359"/>
                  <a:gd name="connsiteX72" fmla="*/ 1597025 w 2692601"/>
                  <a:gd name="connsiteY72" fmla="*/ 1831975 h 2458359"/>
                  <a:gd name="connsiteX73" fmla="*/ 1654175 w 2692601"/>
                  <a:gd name="connsiteY73" fmla="*/ 1911350 h 2458359"/>
                  <a:gd name="connsiteX74" fmla="*/ 1689100 w 2692601"/>
                  <a:gd name="connsiteY74" fmla="*/ 2006600 h 2458359"/>
                  <a:gd name="connsiteX75" fmla="*/ 1698625 w 2692601"/>
                  <a:gd name="connsiteY75" fmla="*/ 2117725 h 2458359"/>
                  <a:gd name="connsiteX76" fmla="*/ 1663700 w 2692601"/>
                  <a:gd name="connsiteY76" fmla="*/ 2206625 h 2458359"/>
                  <a:gd name="connsiteX77" fmla="*/ 1663700 w 2692601"/>
                  <a:gd name="connsiteY77" fmla="*/ 2286000 h 2458359"/>
                  <a:gd name="connsiteX78" fmla="*/ 1587500 w 2692601"/>
                  <a:gd name="connsiteY78" fmla="*/ 2339975 h 2458359"/>
                  <a:gd name="connsiteX79" fmla="*/ 1479550 w 2692601"/>
                  <a:gd name="connsiteY79" fmla="*/ 2333625 h 2458359"/>
                  <a:gd name="connsiteX80" fmla="*/ 1527175 w 2692601"/>
                  <a:gd name="connsiteY80" fmla="*/ 2374900 h 2458359"/>
                  <a:gd name="connsiteX81" fmla="*/ 1628775 w 2692601"/>
                  <a:gd name="connsiteY81" fmla="*/ 2400300 h 2458359"/>
                  <a:gd name="connsiteX82" fmla="*/ 1749425 w 2692601"/>
                  <a:gd name="connsiteY82" fmla="*/ 2330450 h 2458359"/>
                  <a:gd name="connsiteX83" fmla="*/ 1781175 w 2692601"/>
                  <a:gd name="connsiteY83" fmla="*/ 2263775 h 2458359"/>
                  <a:gd name="connsiteX84" fmla="*/ 1765300 w 2692601"/>
                  <a:gd name="connsiteY84" fmla="*/ 2359025 h 2458359"/>
                  <a:gd name="connsiteX85" fmla="*/ 1758950 w 2692601"/>
                  <a:gd name="connsiteY85" fmla="*/ 2374900 h 2458359"/>
                  <a:gd name="connsiteX86" fmla="*/ 1711325 w 2692601"/>
                  <a:gd name="connsiteY86" fmla="*/ 2425700 h 2458359"/>
                  <a:gd name="connsiteX87" fmla="*/ 1778000 w 2692601"/>
                  <a:gd name="connsiteY87" fmla="*/ 2397125 h 2458359"/>
                  <a:gd name="connsiteX88" fmla="*/ 1828800 w 2692601"/>
                  <a:gd name="connsiteY88" fmla="*/ 2352675 h 2458359"/>
                  <a:gd name="connsiteX89" fmla="*/ 1885950 w 2692601"/>
                  <a:gd name="connsiteY89" fmla="*/ 2359025 h 2458359"/>
                  <a:gd name="connsiteX90" fmla="*/ 1974850 w 2692601"/>
                  <a:gd name="connsiteY90" fmla="*/ 2346325 h 2458359"/>
                  <a:gd name="connsiteX91" fmla="*/ 2060575 w 2692601"/>
                  <a:gd name="connsiteY91" fmla="*/ 2260600 h 2458359"/>
                  <a:gd name="connsiteX92" fmla="*/ 1990725 w 2692601"/>
                  <a:gd name="connsiteY92" fmla="*/ 2286000 h 2458359"/>
                  <a:gd name="connsiteX93" fmla="*/ 1943100 w 2692601"/>
                  <a:gd name="connsiteY93" fmla="*/ 2298700 h 2458359"/>
                  <a:gd name="connsiteX94" fmla="*/ 1920875 w 2692601"/>
                  <a:gd name="connsiteY94" fmla="*/ 2273300 h 2458359"/>
                  <a:gd name="connsiteX95" fmla="*/ 1968500 w 2692601"/>
                  <a:gd name="connsiteY95" fmla="*/ 2133600 h 2458359"/>
                  <a:gd name="connsiteX96" fmla="*/ 1993900 w 2692601"/>
                  <a:gd name="connsiteY96" fmla="*/ 2016125 h 2458359"/>
                  <a:gd name="connsiteX97" fmla="*/ 2073275 w 2692601"/>
                  <a:gd name="connsiteY97" fmla="*/ 1949450 h 2458359"/>
                  <a:gd name="connsiteX98" fmla="*/ 2133600 w 2692601"/>
                  <a:gd name="connsiteY98" fmla="*/ 1825625 h 2458359"/>
                  <a:gd name="connsiteX99" fmla="*/ 2187575 w 2692601"/>
                  <a:gd name="connsiteY99" fmla="*/ 1743075 h 2458359"/>
                  <a:gd name="connsiteX100" fmla="*/ 2289175 w 2692601"/>
                  <a:gd name="connsiteY100" fmla="*/ 1730375 h 2458359"/>
                  <a:gd name="connsiteX101" fmla="*/ 2416175 w 2692601"/>
                  <a:gd name="connsiteY101" fmla="*/ 1790700 h 2458359"/>
                  <a:gd name="connsiteX102" fmla="*/ 2540000 w 2692601"/>
                  <a:gd name="connsiteY102" fmla="*/ 1876425 h 2458359"/>
                  <a:gd name="connsiteX103" fmla="*/ 2622550 w 2692601"/>
                  <a:gd name="connsiteY103" fmla="*/ 1905000 h 2458359"/>
                  <a:gd name="connsiteX104" fmla="*/ 2673350 w 2692601"/>
                  <a:gd name="connsiteY104" fmla="*/ 1889125 h 2458359"/>
                  <a:gd name="connsiteX105" fmla="*/ 2692400 w 2692601"/>
                  <a:gd name="connsiteY105" fmla="*/ 1787525 h 2458359"/>
                  <a:gd name="connsiteX106" fmla="*/ 2673350 w 2692601"/>
                  <a:gd name="connsiteY106" fmla="*/ 1616075 h 2458359"/>
                  <a:gd name="connsiteX107" fmla="*/ 2638425 w 2692601"/>
                  <a:gd name="connsiteY107" fmla="*/ 1574800 h 2458359"/>
                  <a:gd name="connsiteX108" fmla="*/ 2657475 w 2692601"/>
                  <a:gd name="connsiteY108" fmla="*/ 1654175 h 2458359"/>
                  <a:gd name="connsiteX109" fmla="*/ 2651125 w 2692601"/>
                  <a:gd name="connsiteY109" fmla="*/ 1771650 h 2458359"/>
                  <a:gd name="connsiteX110" fmla="*/ 2638425 w 2692601"/>
                  <a:gd name="connsiteY110" fmla="*/ 1816100 h 2458359"/>
                  <a:gd name="connsiteX111" fmla="*/ 2600325 w 2692601"/>
                  <a:gd name="connsiteY111" fmla="*/ 1816100 h 2458359"/>
                  <a:gd name="connsiteX112" fmla="*/ 2546350 w 2692601"/>
                  <a:gd name="connsiteY112" fmla="*/ 1784350 h 2458359"/>
                  <a:gd name="connsiteX113" fmla="*/ 2606675 w 2692601"/>
                  <a:gd name="connsiteY113" fmla="*/ 1787525 h 2458359"/>
                  <a:gd name="connsiteX114" fmla="*/ 2638425 w 2692601"/>
                  <a:gd name="connsiteY114" fmla="*/ 1746250 h 2458359"/>
                  <a:gd name="connsiteX115" fmla="*/ 2628900 w 2692601"/>
                  <a:gd name="connsiteY115" fmla="*/ 1739900 h 2458359"/>
                  <a:gd name="connsiteX116" fmla="*/ 2590800 w 2692601"/>
                  <a:gd name="connsiteY116" fmla="*/ 1768475 h 2458359"/>
                  <a:gd name="connsiteX117" fmla="*/ 2549525 w 2692601"/>
                  <a:gd name="connsiteY117" fmla="*/ 1768475 h 2458359"/>
                  <a:gd name="connsiteX118" fmla="*/ 2498725 w 2692601"/>
                  <a:gd name="connsiteY118" fmla="*/ 1733550 h 2458359"/>
                  <a:gd name="connsiteX119" fmla="*/ 2444750 w 2692601"/>
                  <a:gd name="connsiteY119" fmla="*/ 1660525 h 2458359"/>
                  <a:gd name="connsiteX120" fmla="*/ 2339975 w 2692601"/>
                  <a:gd name="connsiteY120" fmla="*/ 1625600 h 2458359"/>
                  <a:gd name="connsiteX121" fmla="*/ 2308225 w 2692601"/>
                  <a:gd name="connsiteY121" fmla="*/ 1558925 h 2458359"/>
                  <a:gd name="connsiteX122" fmla="*/ 2298700 w 2692601"/>
                  <a:gd name="connsiteY122" fmla="*/ 1511300 h 2458359"/>
                  <a:gd name="connsiteX123" fmla="*/ 2200275 w 2692601"/>
                  <a:gd name="connsiteY123" fmla="*/ 1460500 h 2458359"/>
                  <a:gd name="connsiteX124" fmla="*/ 2085975 w 2692601"/>
                  <a:gd name="connsiteY124" fmla="*/ 1304925 h 2458359"/>
                  <a:gd name="connsiteX125" fmla="*/ 1949450 w 2692601"/>
                  <a:gd name="connsiteY125" fmla="*/ 1076325 h 2458359"/>
                  <a:gd name="connsiteX126" fmla="*/ 1809750 w 2692601"/>
                  <a:gd name="connsiteY126" fmla="*/ 822325 h 2458359"/>
                  <a:gd name="connsiteX127" fmla="*/ 1793875 w 2692601"/>
                  <a:gd name="connsiteY127" fmla="*/ 723900 h 2458359"/>
                  <a:gd name="connsiteX128" fmla="*/ 1724025 w 2692601"/>
                  <a:gd name="connsiteY128" fmla="*/ 625475 h 2458359"/>
                  <a:gd name="connsiteX129" fmla="*/ 1682750 w 2692601"/>
                  <a:gd name="connsiteY129" fmla="*/ 539750 h 2458359"/>
                  <a:gd name="connsiteX130" fmla="*/ 1651000 w 2692601"/>
                  <a:gd name="connsiteY130" fmla="*/ 520700 h 2458359"/>
                  <a:gd name="connsiteX131" fmla="*/ 1663700 w 2692601"/>
                  <a:gd name="connsiteY131" fmla="*/ 488950 h 2458359"/>
                  <a:gd name="connsiteX132" fmla="*/ 1676400 w 2692601"/>
                  <a:gd name="connsiteY132" fmla="*/ 469900 h 2458359"/>
                  <a:gd name="connsiteX133" fmla="*/ 1657350 w 2692601"/>
                  <a:gd name="connsiteY133" fmla="*/ 425450 h 2458359"/>
                  <a:gd name="connsiteX134" fmla="*/ 1606550 w 2692601"/>
                  <a:gd name="connsiteY134" fmla="*/ 390525 h 2458359"/>
                  <a:gd name="connsiteX135" fmla="*/ 1555750 w 2692601"/>
                  <a:gd name="connsiteY135" fmla="*/ 301625 h 2458359"/>
                  <a:gd name="connsiteX136" fmla="*/ 1514475 w 2692601"/>
                  <a:gd name="connsiteY136" fmla="*/ 228600 h 2458359"/>
                  <a:gd name="connsiteX137" fmla="*/ 1425575 w 2692601"/>
                  <a:gd name="connsiteY137" fmla="*/ 142875 h 2458359"/>
                  <a:gd name="connsiteX138" fmla="*/ 1371600 w 2692601"/>
                  <a:gd name="connsiteY138" fmla="*/ 123825 h 2458359"/>
                  <a:gd name="connsiteX139" fmla="*/ 1323975 w 2692601"/>
                  <a:gd name="connsiteY139" fmla="*/ 85725 h 2458359"/>
                  <a:gd name="connsiteX140" fmla="*/ 1171575 w 2692601"/>
                  <a:gd name="connsiteY140" fmla="*/ 34925 h 2458359"/>
                  <a:gd name="connsiteX141" fmla="*/ 892175 w 2692601"/>
                  <a:gd name="connsiteY141" fmla="*/ 0 h 2458359"/>
                  <a:gd name="connsiteX142" fmla="*/ 762000 w 2692601"/>
                  <a:gd name="connsiteY142" fmla="*/ 25400 h 2458359"/>
                  <a:gd name="connsiteX143" fmla="*/ 660400 w 2692601"/>
                  <a:gd name="connsiteY143" fmla="*/ 60325 h 2458359"/>
                  <a:gd name="connsiteX144" fmla="*/ 561975 w 2692601"/>
                  <a:gd name="connsiteY144" fmla="*/ 107950 h 2458359"/>
                  <a:gd name="connsiteX145" fmla="*/ 485775 w 2692601"/>
                  <a:gd name="connsiteY145" fmla="*/ 158750 h 2458359"/>
                  <a:gd name="connsiteX146" fmla="*/ 409575 w 2692601"/>
                  <a:gd name="connsiteY146" fmla="*/ 196850 h 2458359"/>
                  <a:gd name="connsiteX147" fmla="*/ 374650 w 2692601"/>
                  <a:gd name="connsiteY147" fmla="*/ 260350 h 2458359"/>
                  <a:gd name="connsiteX148" fmla="*/ 368300 w 2692601"/>
                  <a:gd name="connsiteY148" fmla="*/ 307975 h 2458359"/>
                  <a:gd name="connsiteX149" fmla="*/ 292100 w 2692601"/>
                  <a:gd name="connsiteY149" fmla="*/ 381000 h 2458359"/>
                  <a:gd name="connsiteX150" fmla="*/ 206375 w 2692601"/>
                  <a:gd name="connsiteY150" fmla="*/ 504825 h 2458359"/>
                  <a:gd name="connsiteX151" fmla="*/ 133350 w 2692601"/>
                  <a:gd name="connsiteY151" fmla="*/ 676275 h 2458359"/>
                  <a:gd name="connsiteX152" fmla="*/ 76200 w 2692601"/>
                  <a:gd name="connsiteY152" fmla="*/ 844550 h 2458359"/>
                  <a:gd name="connsiteX153" fmla="*/ 25400 w 2692601"/>
                  <a:gd name="connsiteY153" fmla="*/ 1009650 h 2458359"/>
                  <a:gd name="connsiteX154" fmla="*/ 0 w 2692601"/>
                  <a:gd name="connsiteY154" fmla="*/ 1149350 h 2458359"/>
                  <a:gd name="connsiteX155" fmla="*/ 15875 w 2692601"/>
                  <a:gd name="connsiteY155" fmla="*/ 1308100 h 2458359"/>
                  <a:gd name="connsiteX156" fmla="*/ 15875 w 2692601"/>
                  <a:gd name="connsiteY156" fmla="*/ 1304925 h 2458359"/>
                  <a:gd name="connsiteX157" fmla="*/ 19050 w 2692601"/>
                  <a:gd name="connsiteY157" fmla="*/ 1184275 h 2458359"/>
                  <a:gd name="connsiteX158" fmla="*/ 53975 w 2692601"/>
                  <a:gd name="connsiteY158" fmla="*/ 1120775 h 2458359"/>
                  <a:gd name="connsiteX159" fmla="*/ 47625 w 2692601"/>
                  <a:gd name="connsiteY159" fmla="*/ 1260475 h 2458359"/>
                  <a:gd name="connsiteX160" fmla="*/ 44450 w 2692601"/>
                  <a:gd name="connsiteY160" fmla="*/ 1339850 h 2458359"/>
                  <a:gd name="connsiteX161" fmla="*/ 44450 w 2692601"/>
                  <a:gd name="connsiteY161" fmla="*/ 1428750 h 2458359"/>
                  <a:gd name="connsiteX162" fmla="*/ 73025 w 2692601"/>
                  <a:gd name="connsiteY162" fmla="*/ 1492250 h 2458359"/>
                  <a:gd name="connsiteX163" fmla="*/ 114300 w 2692601"/>
                  <a:gd name="connsiteY163" fmla="*/ 1584325 h 2458359"/>
                  <a:gd name="connsiteX164" fmla="*/ 165100 w 2692601"/>
                  <a:gd name="connsiteY164" fmla="*/ 1609725 h 2458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2692601" h="2458359">
                    <a:moveTo>
                      <a:pt x="165100" y="1609725"/>
                    </a:moveTo>
                    <a:cubicBezTo>
                      <a:pt x="113277" y="1515797"/>
                      <a:pt x="114300" y="1552703"/>
                      <a:pt x="114300" y="1511300"/>
                    </a:cubicBezTo>
                    <a:cubicBezTo>
                      <a:pt x="91464" y="1354711"/>
                      <a:pt x="92075" y="1410237"/>
                      <a:pt x="92075" y="1346200"/>
                    </a:cubicBezTo>
                    <a:cubicBezTo>
                      <a:pt x="91319" y="932539"/>
                      <a:pt x="170392" y="977900"/>
                      <a:pt x="209550" y="793750"/>
                    </a:cubicBezTo>
                    <a:lnTo>
                      <a:pt x="209550" y="835025"/>
                    </a:lnTo>
                    <a:lnTo>
                      <a:pt x="215900" y="869950"/>
                    </a:lnTo>
                    <a:lnTo>
                      <a:pt x="219075" y="955675"/>
                    </a:lnTo>
                    <a:lnTo>
                      <a:pt x="196850" y="1031875"/>
                    </a:lnTo>
                    <a:lnTo>
                      <a:pt x="187325" y="1120775"/>
                    </a:lnTo>
                    <a:cubicBezTo>
                      <a:pt x="188383" y="1174750"/>
                      <a:pt x="189442" y="1228725"/>
                      <a:pt x="190500" y="1282700"/>
                    </a:cubicBezTo>
                    <a:cubicBezTo>
                      <a:pt x="189442" y="1318683"/>
                      <a:pt x="188383" y="1354667"/>
                      <a:pt x="187325" y="1390650"/>
                    </a:cubicBezTo>
                    <a:lnTo>
                      <a:pt x="177800" y="1470025"/>
                    </a:lnTo>
                    <a:lnTo>
                      <a:pt x="193675" y="1514475"/>
                    </a:lnTo>
                    <a:lnTo>
                      <a:pt x="212725" y="1555750"/>
                    </a:lnTo>
                    <a:lnTo>
                      <a:pt x="238125" y="1657350"/>
                    </a:lnTo>
                    <a:lnTo>
                      <a:pt x="247650" y="1736725"/>
                    </a:lnTo>
                    <a:lnTo>
                      <a:pt x="285750" y="1831975"/>
                    </a:lnTo>
                    <a:lnTo>
                      <a:pt x="336550" y="1955800"/>
                    </a:lnTo>
                    <a:lnTo>
                      <a:pt x="415925" y="2085975"/>
                    </a:lnTo>
                    <a:lnTo>
                      <a:pt x="479425" y="2136775"/>
                    </a:lnTo>
                    <a:lnTo>
                      <a:pt x="514350" y="2136775"/>
                    </a:lnTo>
                    <a:lnTo>
                      <a:pt x="574675" y="2143125"/>
                    </a:lnTo>
                    <a:lnTo>
                      <a:pt x="603250" y="2168525"/>
                    </a:lnTo>
                    <a:lnTo>
                      <a:pt x="647700" y="2171700"/>
                    </a:lnTo>
                    <a:lnTo>
                      <a:pt x="660400" y="2206625"/>
                    </a:lnTo>
                    <a:cubicBezTo>
                      <a:pt x="630555" y="2246418"/>
                      <a:pt x="631825" y="2228850"/>
                      <a:pt x="631825" y="2251075"/>
                    </a:cubicBezTo>
                    <a:lnTo>
                      <a:pt x="635000" y="2295525"/>
                    </a:lnTo>
                    <a:cubicBezTo>
                      <a:pt x="671029" y="2354481"/>
                      <a:pt x="669925" y="2330349"/>
                      <a:pt x="669925" y="2359025"/>
                    </a:cubicBezTo>
                    <a:lnTo>
                      <a:pt x="723901" y="2458359"/>
                    </a:lnTo>
                    <a:lnTo>
                      <a:pt x="769258" y="2443392"/>
                    </a:lnTo>
                    <a:lnTo>
                      <a:pt x="780145" y="2387601"/>
                    </a:lnTo>
                    <a:lnTo>
                      <a:pt x="844550" y="2325916"/>
                    </a:lnTo>
                    <a:lnTo>
                      <a:pt x="928914" y="2241550"/>
                    </a:lnTo>
                    <a:lnTo>
                      <a:pt x="993775" y="2146300"/>
                    </a:lnTo>
                    <a:lnTo>
                      <a:pt x="1012825" y="2120900"/>
                    </a:lnTo>
                    <a:lnTo>
                      <a:pt x="994381" y="2054225"/>
                    </a:lnTo>
                    <a:lnTo>
                      <a:pt x="958850" y="1984375"/>
                    </a:lnTo>
                    <a:lnTo>
                      <a:pt x="908050" y="1895475"/>
                    </a:lnTo>
                    <a:lnTo>
                      <a:pt x="815975" y="1895475"/>
                    </a:lnTo>
                    <a:cubicBezTo>
                      <a:pt x="722841" y="1847850"/>
                      <a:pt x="722842" y="1800225"/>
                      <a:pt x="676275" y="1752600"/>
                    </a:cubicBezTo>
                    <a:lnTo>
                      <a:pt x="558800" y="1552575"/>
                    </a:lnTo>
                    <a:lnTo>
                      <a:pt x="434975" y="1346200"/>
                    </a:lnTo>
                    <a:lnTo>
                      <a:pt x="396875" y="1241425"/>
                    </a:lnTo>
                    <a:lnTo>
                      <a:pt x="381000" y="1041400"/>
                    </a:lnTo>
                    <a:lnTo>
                      <a:pt x="355600" y="990600"/>
                    </a:lnTo>
                    <a:lnTo>
                      <a:pt x="365125" y="923925"/>
                    </a:lnTo>
                    <a:lnTo>
                      <a:pt x="365125" y="650875"/>
                    </a:lnTo>
                    <a:lnTo>
                      <a:pt x="450850" y="431800"/>
                    </a:lnTo>
                    <a:lnTo>
                      <a:pt x="514350" y="406400"/>
                    </a:lnTo>
                    <a:lnTo>
                      <a:pt x="609600" y="406400"/>
                    </a:lnTo>
                    <a:lnTo>
                      <a:pt x="698500" y="323850"/>
                    </a:lnTo>
                    <a:lnTo>
                      <a:pt x="688975" y="260350"/>
                    </a:lnTo>
                    <a:lnTo>
                      <a:pt x="733425" y="269875"/>
                    </a:lnTo>
                    <a:lnTo>
                      <a:pt x="796925" y="361950"/>
                    </a:lnTo>
                    <a:lnTo>
                      <a:pt x="854075" y="361950"/>
                    </a:lnTo>
                    <a:lnTo>
                      <a:pt x="958850" y="441325"/>
                    </a:lnTo>
                    <a:lnTo>
                      <a:pt x="984250" y="558800"/>
                    </a:lnTo>
                    <a:lnTo>
                      <a:pt x="1063625" y="717550"/>
                    </a:lnTo>
                    <a:lnTo>
                      <a:pt x="1162050" y="806450"/>
                    </a:lnTo>
                    <a:lnTo>
                      <a:pt x="1238250" y="1025525"/>
                    </a:lnTo>
                    <a:cubicBezTo>
                      <a:pt x="1237167" y="1072091"/>
                      <a:pt x="1235075" y="1118646"/>
                      <a:pt x="1235075" y="1165225"/>
                    </a:cubicBezTo>
                    <a:lnTo>
                      <a:pt x="1273175" y="1368425"/>
                    </a:lnTo>
                    <a:lnTo>
                      <a:pt x="1358900" y="1476375"/>
                    </a:lnTo>
                    <a:lnTo>
                      <a:pt x="1416050" y="1508125"/>
                    </a:lnTo>
                    <a:lnTo>
                      <a:pt x="1457325" y="1501775"/>
                    </a:lnTo>
                    <a:lnTo>
                      <a:pt x="1406525" y="1444625"/>
                    </a:lnTo>
                    <a:lnTo>
                      <a:pt x="1371600" y="1301750"/>
                    </a:lnTo>
                    <a:lnTo>
                      <a:pt x="1457325" y="1390650"/>
                    </a:lnTo>
                    <a:lnTo>
                      <a:pt x="1492250" y="1492250"/>
                    </a:lnTo>
                    <a:lnTo>
                      <a:pt x="1539875" y="1581150"/>
                    </a:lnTo>
                    <a:cubicBezTo>
                      <a:pt x="1538817" y="1615017"/>
                      <a:pt x="1537758" y="1648883"/>
                      <a:pt x="1536700" y="1682750"/>
                    </a:cubicBezTo>
                    <a:lnTo>
                      <a:pt x="1533525" y="1774825"/>
                    </a:lnTo>
                    <a:lnTo>
                      <a:pt x="1597025" y="1831975"/>
                    </a:lnTo>
                    <a:lnTo>
                      <a:pt x="1654175" y="1911350"/>
                    </a:lnTo>
                    <a:lnTo>
                      <a:pt x="1689100" y="2006600"/>
                    </a:lnTo>
                    <a:lnTo>
                      <a:pt x="1698625" y="2117725"/>
                    </a:lnTo>
                    <a:lnTo>
                      <a:pt x="1663700" y="2206625"/>
                    </a:lnTo>
                    <a:lnTo>
                      <a:pt x="1663700" y="2286000"/>
                    </a:lnTo>
                    <a:lnTo>
                      <a:pt x="1587500" y="2339975"/>
                    </a:lnTo>
                    <a:lnTo>
                      <a:pt x="1479550" y="2333625"/>
                    </a:lnTo>
                    <a:lnTo>
                      <a:pt x="1527175" y="2374900"/>
                    </a:lnTo>
                    <a:lnTo>
                      <a:pt x="1628775" y="2400300"/>
                    </a:lnTo>
                    <a:lnTo>
                      <a:pt x="1749425" y="2330450"/>
                    </a:lnTo>
                    <a:lnTo>
                      <a:pt x="1781175" y="2263775"/>
                    </a:lnTo>
                    <a:cubicBezTo>
                      <a:pt x="1775883" y="2295525"/>
                      <a:pt x="1771613" y="2327462"/>
                      <a:pt x="1765300" y="2359025"/>
                    </a:cubicBezTo>
                    <a:cubicBezTo>
                      <a:pt x="1764182" y="2364614"/>
                      <a:pt x="1758950" y="2374900"/>
                      <a:pt x="1758950" y="2374900"/>
                    </a:cubicBezTo>
                    <a:lnTo>
                      <a:pt x="1711325" y="2425700"/>
                    </a:lnTo>
                    <a:lnTo>
                      <a:pt x="1778000" y="2397125"/>
                    </a:lnTo>
                    <a:lnTo>
                      <a:pt x="1828800" y="2352675"/>
                    </a:lnTo>
                    <a:lnTo>
                      <a:pt x="1885950" y="2359025"/>
                    </a:lnTo>
                    <a:lnTo>
                      <a:pt x="1974850" y="2346325"/>
                    </a:lnTo>
                    <a:lnTo>
                      <a:pt x="2060575" y="2260600"/>
                    </a:lnTo>
                    <a:cubicBezTo>
                      <a:pt x="1989716" y="2283146"/>
                      <a:pt x="1990725" y="2258391"/>
                      <a:pt x="1990725" y="2286000"/>
                    </a:cubicBezTo>
                    <a:lnTo>
                      <a:pt x="1943100" y="2298700"/>
                    </a:lnTo>
                    <a:cubicBezTo>
                      <a:pt x="1920127" y="2275727"/>
                      <a:pt x="1920875" y="2286952"/>
                      <a:pt x="1920875" y="2273300"/>
                    </a:cubicBezTo>
                    <a:lnTo>
                      <a:pt x="1968500" y="2133600"/>
                    </a:lnTo>
                    <a:cubicBezTo>
                      <a:pt x="1994372" y="2020412"/>
                      <a:pt x="1993900" y="2060472"/>
                      <a:pt x="1993900" y="2016125"/>
                    </a:cubicBezTo>
                    <a:lnTo>
                      <a:pt x="2073275" y="1949450"/>
                    </a:lnTo>
                    <a:lnTo>
                      <a:pt x="2133600" y="1825625"/>
                    </a:lnTo>
                    <a:lnTo>
                      <a:pt x="2187575" y="1743075"/>
                    </a:lnTo>
                    <a:lnTo>
                      <a:pt x="2289175" y="1730375"/>
                    </a:lnTo>
                    <a:lnTo>
                      <a:pt x="2416175" y="1790700"/>
                    </a:lnTo>
                    <a:cubicBezTo>
                      <a:pt x="2538060" y="1874095"/>
                      <a:pt x="2502368" y="1838793"/>
                      <a:pt x="2540000" y="1876425"/>
                    </a:cubicBezTo>
                    <a:lnTo>
                      <a:pt x="2622550" y="1905000"/>
                    </a:lnTo>
                    <a:lnTo>
                      <a:pt x="2673350" y="1889125"/>
                    </a:lnTo>
                    <a:cubicBezTo>
                      <a:pt x="2692601" y="1789661"/>
                      <a:pt x="2692400" y="1824117"/>
                      <a:pt x="2692400" y="1787525"/>
                    </a:cubicBezTo>
                    <a:lnTo>
                      <a:pt x="2673350" y="1616075"/>
                    </a:lnTo>
                    <a:lnTo>
                      <a:pt x="2638425" y="1574800"/>
                    </a:lnTo>
                    <a:lnTo>
                      <a:pt x="2657475" y="1654175"/>
                    </a:lnTo>
                    <a:lnTo>
                      <a:pt x="2651125" y="1771650"/>
                    </a:lnTo>
                    <a:lnTo>
                      <a:pt x="2638425" y="1816100"/>
                    </a:lnTo>
                    <a:lnTo>
                      <a:pt x="2600325" y="1816100"/>
                    </a:lnTo>
                    <a:lnTo>
                      <a:pt x="2546350" y="1784350"/>
                    </a:lnTo>
                    <a:lnTo>
                      <a:pt x="2606675" y="1787525"/>
                    </a:lnTo>
                    <a:lnTo>
                      <a:pt x="2638425" y="1746250"/>
                    </a:lnTo>
                    <a:lnTo>
                      <a:pt x="2628900" y="1739900"/>
                    </a:lnTo>
                    <a:lnTo>
                      <a:pt x="2590800" y="1768475"/>
                    </a:lnTo>
                    <a:lnTo>
                      <a:pt x="2549525" y="1768475"/>
                    </a:lnTo>
                    <a:lnTo>
                      <a:pt x="2498725" y="1733550"/>
                    </a:lnTo>
                    <a:lnTo>
                      <a:pt x="2444750" y="1660525"/>
                    </a:lnTo>
                    <a:lnTo>
                      <a:pt x="2339975" y="1625600"/>
                    </a:lnTo>
                    <a:lnTo>
                      <a:pt x="2308225" y="1558925"/>
                    </a:lnTo>
                    <a:lnTo>
                      <a:pt x="2298700" y="1511300"/>
                    </a:lnTo>
                    <a:lnTo>
                      <a:pt x="2200275" y="1460500"/>
                    </a:lnTo>
                    <a:lnTo>
                      <a:pt x="2085975" y="1304925"/>
                    </a:lnTo>
                    <a:lnTo>
                      <a:pt x="1949450" y="1076325"/>
                    </a:lnTo>
                    <a:lnTo>
                      <a:pt x="1809750" y="822325"/>
                    </a:lnTo>
                    <a:lnTo>
                      <a:pt x="1793875" y="723900"/>
                    </a:lnTo>
                    <a:lnTo>
                      <a:pt x="1724025" y="625475"/>
                    </a:lnTo>
                    <a:lnTo>
                      <a:pt x="1682750" y="539750"/>
                    </a:lnTo>
                    <a:lnTo>
                      <a:pt x="1651000" y="520700"/>
                    </a:lnTo>
                    <a:lnTo>
                      <a:pt x="1663700" y="488950"/>
                    </a:lnTo>
                    <a:lnTo>
                      <a:pt x="1676400" y="469900"/>
                    </a:lnTo>
                    <a:lnTo>
                      <a:pt x="1657350" y="425450"/>
                    </a:lnTo>
                    <a:lnTo>
                      <a:pt x="1606550" y="390525"/>
                    </a:lnTo>
                    <a:lnTo>
                      <a:pt x="1555750" y="301625"/>
                    </a:lnTo>
                    <a:lnTo>
                      <a:pt x="1514475" y="228600"/>
                    </a:lnTo>
                    <a:lnTo>
                      <a:pt x="1425575" y="142875"/>
                    </a:lnTo>
                    <a:lnTo>
                      <a:pt x="1371600" y="123825"/>
                    </a:lnTo>
                    <a:lnTo>
                      <a:pt x="1323975" y="85725"/>
                    </a:lnTo>
                    <a:lnTo>
                      <a:pt x="1171575" y="34925"/>
                    </a:lnTo>
                    <a:lnTo>
                      <a:pt x="892175" y="0"/>
                    </a:lnTo>
                    <a:lnTo>
                      <a:pt x="762000" y="25400"/>
                    </a:lnTo>
                    <a:lnTo>
                      <a:pt x="660400" y="60325"/>
                    </a:lnTo>
                    <a:lnTo>
                      <a:pt x="561975" y="107950"/>
                    </a:lnTo>
                    <a:lnTo>
                      <a:pt x="485775" y="158750"/>
                    </a:lnTo>
                    <a:lnTo>
                      <a:pt x="409575" y="196850"/>
                    </a:lnTo>
                    <a:lnTo>
                      <a:pt x="374650" y="260350"/>
                    </a:lnTo>
                    <a:lnTo>
                      <a:pt x="368300" y="307975"/>
                    </a:lnTo>
                    <a:lnTo>
                      <a:pt x="292100" y="381000"/>
                    </a:lnTo>
                    <a:lnTo>
                      <a:pt x="206375" y="504825"/>
                    </a:lnTo>
                    <a:lnTo>
                      <a:pt x="133350" y="676275"/>
                    </a:lnTo>
                    <a:lnTo>
                      <a:pt x="76200" y="844550"/>
                    </a:lnTo>
                    <a:lnTo>
                      <a:pt x="25400" y="1009650"/>
                    </a:lnTo>
                    <a:lnTo>
                      <a:pt x="0" y="1149350"/>
                    </a:lnTo>
                    <a:cubicBezTo>
                      <a:pt x="5292" y="1202267"/>
                      <a:pt x="10476" y="1255194"/>
                      <a:pt x="15875" y="1308100"/>
                    </a:cubicBezTo>
                    <a:cubicBezTo>
                      <a:pt x="15982" y="1309153"/>
                      <a:pt x="15875" y="1305983"/>
                      <a:pt x="15875" y="1304925"/>
                    </a:cubicBezTo>
                    <a:cubicBezTo>
                      <a:pt x="16933" y="1264708"/>
                      <a:pt x="17992" y="1224492"/>
                      <a:pt x="19050" y="1184275"/>
                    </a:cubicBezTo>
                    <a:lnTo>
                      <a:pt x="53975" y="1120775"/>
                    </a:lnTo>
                    <a:lnTo>
                      <a:pt x="47625" y="1260475"/>
                    </a:lnTo>
                    <a:lnTo>
                      <a:pt x="44450" y="1339850"/>
                    </a:lnTo>
                    <a:lnTo>
                      <a:pt x="44450" y="1428750"/>
                    </a:lnTo>
                    <a:lnTo>
                      <a:pt x="73025" y="1492250"/>
                    </a:lnTo>
                    <a:lnTo>
                      <a:pt x="114300" y="1584325"/>
                    </a:lnTo>
                    <a:lnTo>
                      <a:pt x="165100" y="16097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487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1359"/>
          <p:cNvGrpSpPr>
            <a:grpSpLocks/>
          </p:cNvGrpSpPr>
          <p:nvPr/>
        </p:nvGrpSpPr>
        <p:grpSpPr bwMode="auto">
          <a:xfrm>
            <a:off x="6666578" y="1221607"/>
            <a:ext cx="3887788" cy="3455988"/>
            <a:chOff x="1025526" y="428625"/>
            <a:chExt cx="6246812" cy="4303713"/>
          </a:xfrm>
        </p:grpSpPr>
        <p:sp>
          <p:nvSpPr>
            <p:cNvPr id="33" name="Freeform 2990"/>
            <p:cNvSpPr>
              <a:spLocks/>
            </p:cNvSpPr>
            <p:nvPr/>
          </p:nvSpPr>
          <p:spPr bwMode="auto">
            <a:xfrm>
              <a:off x="1947863" y="3709988"/>
              <a:ext cx="25400" cy="38100"/>
            </a:xfrm>
            <a:custGeom>
              <a:avLst/>
              <a:gdLst>
                <a:gd name="T0" fmla="*/ 0 w 16"/>
                <a:gd name="T1" fmla="*/ 0 h 24"/>
                <a:gd name="T2" fmla="*/ 0 w 16"/>
                <a:gd name="T3" fmla="*/ 0 h 24"/>
                <a:gd name="T4" fmla="*/ 2147483647 w 16"/>
                <a:gd name="T5" fmla="*/ 0 h 24"/>
                <a:gd name="T6" fmla="*/ 2147483647 w 16"/>
                <a:gd name="T7" fmla="*/ 2147483647 h 24"/>
                <a:gd name="T8" fmla="*/ 2147483647 w 16"/>
                <a:gd name="T9" fmla="*/ 2147483647 h 24"/>
                <a:gd name="T10" fmla="*/ 2147483647 w 16"/>
                <a:gd name="T11" fmla="*/ 2147483647 h 24"/>
                <a:gd name="T12" fmla="*/ 2147483647 w 16"/>
                <a:gd name="T13" fmla="*/ 2147483647 h 24"/>
                <a:gd name="T14" fmla="*/ 0 w 16"/>
                <a:gd name="T15" fmla="*/ 2147483647 h 24"/>
                <a:gd name="T16" fmla="*/ 0 w 16"/>
                <a:gd name="T17" fmla="*/ 0 h 24"/>
                <a:gd name="T18" fmla="*/ 0 w 16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4"/>
                <a:gd name="T32" fmla="*/ 16 w 16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4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16" y="24"/>
                  </a:lnTo>
                  <a:lnTo>
                    <a:pt x="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" name="Freeform 2991"/>
            <p:cNvSpPr>
              <a:spLocks/>
            </p:cNvSpPr>
            <p:nvPr/>
          </p:nvSpPr>
          <p:spPr bwMode="auto">
            <a:xfrm>
              <a:off x="1997076" y="3722688"/>
              <a:ext cx="25400" cy="36513"/>
            </a:xfrm>
            <a:custGeom>
              <a:avLst/>
              <a:gdLst>
                <a:gd name="T0" fmla="*/ 0 w 16"/>
                <a:gd name="T1" fmla="*/ 0 h 23"/>
                <a:gd name="T2" fmla="*/ 0 w 16"/>
                <a:gd name="T3" fmla="*/ 0 h 23"/>
                <a:gd name="T4" fmla="*/ 2147483647 w 16"/>
                <a:gd name="T5" fmla="*/ 2147483647 h 23"/>
                <a:gd name="T6" fmla="*/ 2147483647 w 16"/>
                <a:gd name="T7" fmla="*/ 2147483647 h 23"/>
                <a:gd name="T8" fmla="*/ 2147483647 w 16"/>
                <a:gd name="T9" fmla="*/ 2147483647 h 23"/>
                <a:gd name="T10" fmla="*/ 2147483647 w 16"/>
                <a:gd name="T11" fmla="*/ 2147483647 h 23"/>
                <a:gd name="T12" fmla="*/ 0 w 16"/>
                <a:gd name="T13" fmla="*/ 2147483647 h 23"/>
                <a:gd name="T14" fmla="*/ 0 w 16"/>
                <a:gd name="T15" fmla="*/ 2147483647 h 23"/>
                <a:gd name="T16" fmla="*/ 0 w 16"/>
                <a:gd name="T17" fmla="*/ 0 h 23"/>
                <a:gd name="T18" fmla="*/ 0 w 16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3"/>
                <a:gd name="T32" fmla="*/ 16 w 1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3">
                  <a:moveTo>
                    <a:pt x="0" y="0"/>
                  </a:moveTo>
                  <a:lnTo>
                    <a:pt x="0" y="0"/>
                  </a:lnTo>
                  <a:lnTo>
                    <a:pt x="16" y="8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Freeform 2992"/>
            <p:cNvSpPr>
              <a:spLocks noEditPoints="1"/>
            </p:cNvSpPr>
            <p:nvPr/>
          </p:nvSpPr>
          <p:spPr bwMode="auto">
            <a:xfrm>
              <a:off x="1152526" y="2560638"/>
              <a:ext cx="1374775" cy="1514475"/>
            </a:xfrm>
            <a:custGeom>
              <a:avLst/>
              <a:gdLst>
                <a:gd name="T0" fmla="*/ 2147483647 w 866"/>
                <a:gd name="T1" fmla="*/ 2147483647 h 954"/>
                <a:gd name="T2" fmla="*/ 2147483647 w 866"/>
                <a:gd name="T3" fmla="*/ 2147483647 h 954"/>
                <a:gd name="T4" fmla="*/ 2147483647 w 866"/>
                <a:gd name="T5" fmla="*/ 2147483647 h 954"/>
                <a:gd name="T6" fmla="*/ 2147483647 w 866"/>
                <a:gd name="T7" fmla="*/ 2147483647 h 954"/>
                <a:gd name="T8" fmla="*/ 2147483647 w 866"/>
                <a:gd name="T9" fmla="*/ 2147483647 h 954"/>
                <a:gd name="T10" fmla="*/ 2147483647 w 866"/>
                <a:gd name="T11" fmla="*/ 2147483647 h 954"/>
                <a:gd name="T12" fmla="*/ 2147483647 w 866"/>
                <a:gd name="T13" fmla="*/ 2147483647 h 954"/>
                <a:gd name="T14" fmla="*/ 2147483647 w 866"/>
                <a:gd name="T15" fmla="*/ 2147483647 h 954"/>
                <a:gd name="T16" fmla="*/ 2147483647 w 866"/>
                <a:gd name="T17" fmla="*/ 2147483647 h 954"/>
                <a:gd name="T18" fmla="*/ 2147483647 w 866"/>
                <a:gd name="T19" fmla="*/ 2147483647 h 954"/>
                <a:gd name="T20" fmla="*/ 2147483647 w 866"/>
                <a:gd name="T21" fmla="*/ 2147483647 h 954"/>
                <a:gd name="T22" fmla="*/ 2147483647 w 866"/>
                <a:gd name="T23" fmla="*/ 2147483647 h 954"/>
                <a:gd name="T24" fmla="*/ 2147483647 w 866"/>
                <a:gd name="T25" fmla="*/ 2147483647 h 954"/>
                <a:gd name="T26" fmla="*/ 2147483647 w 866"/>
                <a:gd name="T27" fmla="*/ 2147483647 h 954"/>
                <a:gd name="T28" fmla="*/ 2147483647 w 866"/>
                <a:gd name="T29" fmla="*/ 2147483647 h 954"/>
                <a:gd name="T30" fmla="*/ 2147483647 w 866"/>
                <a:gd name="T31" fmla="*/ 2147483647 h 954"/>
                <a:gd name="T32" fmla="*/ 2147483647 w 866"/>
                <a:gd name="T33" fmla="*/ 2147483647 h 954"/>
                <a:gd name="T34" fmla="*/ 2147483647 w 866"/>
                <a:gd name="T35" fmla="*/ 2147483647 h 954"/>
                <a:gd name="T36" fmla="*/ 2147483647 w 866"/>
                <a:gd name="T37" fmla="*/ 2147483647 h 954"/>
                <a:gd name="T38" fmla="*/ 2147483647 w 866"/>
                <a:gd name="T39" fmla="*/ 2147483647 h 954"/>
                <a:gd name="T40" fmla="*/ 2147483647 w 866"/>
                <a:gd name="T41" fmla="*/ 2147483647 h 954"/>
                <a:gd name="T42" fmla="*/ 2147483647 w 866"/>
                <a:gd name="T43" fmla="*/ 2147483647 h 954"/>
                <a:gd name="T44" fmla="*/ 2147483647 w 866"/>
                <a:gd name="T45" fmla="*/ 2147483647 h 954"/>
                <a:gd name="T46" fmla="*/ 2147483647 w 866"/>
                <a:gd name="T47" fmla="*/ 2147483647 h 954"/>
                <a:gd name="T48" fmla="*/ 2147483647 w 866"/>
                <a:gd name="T49" fmla="*/ 2147483647 h 954"/>
                <a:gd name="T50" fmla="*/ 2147483647 w 866"/>
                <a:gd name="T51" fmla="*/ 2147483647 h 954"/>
                <a:gd name="T52" fmla="*/ 2147483647 w 866"/>
                <a:gd name="T53" fmla="*/ 2147483647 h 954"/>
                <a:gd name="T54" fmla="*/ 2147483647 w 866"/>
                <a:gd name="T55" fmla="*/ 2147483647 h 954"/>
                <a:gd name="T56" fmla="*/ 2147483647 w 866"/>
                <a:gd name="T57" fmla="*/ 2147483647 h 954"/>
                <a:gd name="T58" fmla="*/ 2147483647 w 866"/>
                <a:gd name="T59" fmla="*/ 2147483647 h 954"/>
                <a:gd name="T60" fmla="*/ 2147483647 w 866"/>
                <a:gd name="T61" fmla="*/ 2147483647 h 954"/>
                <a:gd name="T62" fmla="*/ 2147483647 w 866"/>
                <a:gd name="T63" fmla="*/ 2147483647 h 954"/>
                <a:gd name="T64" fmla="*/ 2147483647 w 866"/>
                <a:gd name="T65" fmla="*/ 2147483647 h 954"/>
                <a:gd name="T66" fmla="*/ 2147483647 w 866"/>
                <a:gd name="T67" fmla="*/ 2147483647 h 954"/>
                <a:gd name="T68" fmla="*/ 2147483647 w 866"/>
                <a:gd name="T69" fmla="*/ 2147483647 h 954"/>
                <a:gd name="T70" fmla="*/ 2147483647 w 866"/>
                <a:gd name="T71" fmla="*/ 2147483647 h 954"/>
                <a:gd name="T72" fmla="*/ 2147483647 w 866"/>
                <a:gd name="T73" fmla="*/ 2147483647 h 954"/>
                <a:gd name="T74" fmla="*/ 2147483647 w 866"/>
                <a:gd name="T75" fmla="*/ 2147483647 h 954"/>
                <a:gd name="T76" fmla="*/ 2147483647 w 866"/>
                <a:gd name="T77" fmla="*/ 2147483647 h 954"/>
                <a:gd name="T78" fmla="*/ 2147483647 w 866"/>
                <a:gd name="T79" fmla="*/ 2147483647 h 954"/>
                <a:gd name="T80" fmla="*/ 2147483647 w 866"/>
                <a:gd name="T81" fmla="*/ 2147483647 h 954"/>
                <a:gd name="T82" fmla="*/ 2147483647 w 866"/>
                <a:gd name="T83" fmla="*/ 2147483647 h 954"/>
                <a:gd name="T84" fmla="*/ 2147483647 w 866"/>
                <a:gd name="T85" fmla="*/ 2147483647 h 954"/>
                <a:gd name="T86" fmla="*/ 2147483647 w 866"/>
                <a:gd name="T87" fmla="*/ 2147483647 h 954"/>
                <a:gd name="T88" fmla="*/ 2147483647 w 866"/>
                <a:gd name="T89" fmla="*/ 2147483647 h 954"/>
                <a:gd name="T90" fmla="*/ 2147483647 w 866"/>
                <a:gd name="T91" fmla="*/ 2147483647 h 954"/>
                <a:gd name="T92" fmla="*/ 2147483647 w 866"/>
                <a:gd name="T93" fmla="*/ 2147483647 h 954"/>
                <a:gd name="T94" fmla="*/ 2147483647 w 866"/>
                <a:gd name="T95" fmla="*/ 2147483647 h 954"/>
                <a:gd name="T96" fmla="*/ 2147483647 w 866"/>
                <a:gd name="T97" fmla="*/ 2147483647 h 954"/>
                <a:gd name="T98" fmla="*/ 2147483647 w 866"/>
                <a:gd name="T99" fmla="*/ 2147483647 h 954"/>
                <a:gd name="T100" fmla="*/ 2147483647 w 866"/>
                <a:gd name="T101" fmla="*/ 2147483647 h 954"/>
                <a:gd name="T102" fmla="*/ 2147483647 w 866"/>
                <a:gd name="T103" fmla="*/ 2147483647 h 954"/>
                <a:gd name="T104" fmla="*/ 2147483647 w 866"/>
                <a:gd name="T105" fmla="*/ 2147483647 h 954"/>
                <a:gd name="T106" fmla="*/ 2147483647 w 866"/>
                <a:gd name="T107" fmla="*/ 2147483647 h 954"/>
                <a:gd name="T108" fmla="*/ 2147483647 w 866"/>
                <a:gd name="T109" fmla="*/ 2147483647 h 954"/>
                <a:gd name="T110" fmla="*/ 2147483647 w 866"/>
                <a:gd name="T111" fmla="*/ 2147483647 h 954"/>
                <a:gd name="T112" fmla="*/ 2147483647 w 866"/>
                <a:gd name="T113" fmla="*/ 2147483647 h 954"/>
                <a:gd name="T114" fmla="*/ 2147483647 w 866"/>
                <a:gd name="T115" fmla="*/ 2147483647 h 954"/>
                <a:gd name="T116" fmla="*/ 2147483647 w 866"/>
                <a:gd name="T117" fmla="*/ 2147483647 h 954"/>
                <a:gd name="T118" fmla="*/ 2147483647 w 866"/>
                <a:gd name="T119" fmla="*/ 2147483647 h 954"/>
                <a:gd name="T120" fmla="*/ 2147483647 w 866"/>
                <a:gd name="T121" fmla="*/ 2147483647 h 95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66"/>
                <a:gd name="T184" fmla="*/ 0 h 954"/>
                <a:gd name="T185" fmla="*/ 866 w 866"/>
                <a:gd name="T186" fmla="*/ 954 h 95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66" h="954">
                  <a:moveTo>
                    <a:pt x="604" y="56"/>
                  </a:moveTo>
                  <a:lnTo>
                    <a:pt x="604" y="56"/>
                  </a:lnTo>
                  <a:lnTo>
                    <a:pt x="604" y="64"/>
                  </a:lnTo>
                  <a:lnTo>
                    <a:pt x="596" y="64"/>
                  </a:lnTo>
                  <a:lnTo>
                    <a:pt x="588" y="64"/>
                  </a:lnTo>
                  <a:lnTo>
                    <a:pt x="588" y="72"/>
                  </a:lnTo>
                  <a:lnTo>
                    <a:pt x="596" y="80"/>
                  </a:lnTo>
                  <a:lnTo>
                    <a:pt x="620" y="96"/>
                  </a:lnTo>
                  <a:lnTo>
                    <a:pt x="620" y="104"/>
                  </a:lnTo>
                  <a:lnTo>
                    <a:pt x="612" y="112"/>
                  </a:lnTo>
                  <a:lnTo>
                    <a:pt x="596" y="104"/>
                  </a:lnTo>
                  <a:lnTo>
                    <a:pt x="596" y="96"/>
                  </a:lnTo>
                  <a:lnTo>
                    <a:pt x="588" y="88"/>
                  </a:lnTo>
                  <a:lnTo>
                    <a:pt x="572" y="88"/>
                  </a:lnTo>
                  <a:lnTo>
                    <a:pt x="572" y="80"/>
                  </a:lnTo>
                  <a:lnTo>
                    <a:pt x="564" y="72"/>
                  </a:lnTo>
                  <a:lnTo>
                    <a:pt x="556" y="72"/>
                  </a:lnTo>
                  <a:lnTo>
                    <a:pt x="548" y="80"/>
                  </a:lnTo>
                  <a:lnTo>
                    <a:pt x="548" y="96"/>
                  </a:lnTo>
                  <a:lnTo>
                    <a:pt x="564" y="112"/>
                  </a:lnTo>
                  <a:lnTo>
                    <a:pt x="588" y="120"/>
                  </a:lnTo>
                  <a:lnTo>
                    <a:pt x="580" y="128"/>
                  </a:lnTo>
                  <a:lnTo>
                    <a:pt x="556" y="128"/>
                  </a:lnTo>
                  <a:lnTo>
                    <a:pt x="548" y="143"/>
                  </a:lnTo>
                  <a:lnTo>
                    <a:pt x="540" y="151"/>
                  </a:lnTo>
                  <a:lnTo>
                    <a:pt x="509" y="159"/>
                  </a:lnTo>
                  <a:lnTo>
                    <a:pt x="493" y="159"/>
                  </a:lnTo>
                  <a:lnTo>
                    <a:pt x="477" y="151"/>
                  </a:lnTo>
                  <a:lnTo>
                    <a:pt x="469" y="159"/>
                  </a:lnTo>
                  <a:lnTo>
                    <a:pt x="469" y="167"/>
                  </a:lnTo>
                  <a:lnTo>
                    <a:pt x="477" y="167"/>
                  </a:lnTo>
                  <a:lnTo>
                    <a:pt x="493" y="167"/>
                  </a:lnTo>
                  <a:lnTo>
                    <a:pt x="493" y="183"/>
                  </a:lnTo>
                  <a:lnTo>
                    <a:pt x="501" y="191"/>
                  </a:lnTo>
                  <a:lnTo>
                    <a:pt x="517" y="183"/>
                  </a:lnTo>
                  <a:lnTo>
                    <a:pt x="517" y="167"/>
                  </a:lnTo>
                  <a:lnTo>
                    <a:pt x="532" y="175"/>
                  </a:lnTo>
                  <a:lnTo>
                    <a:pt x="548" y="167"/>
                  </a:lnTo>
                  <a:lnTo>
                    <a:pt x="580" y="159"/>
                  </a:lnTo>
                  <a:lnTo>
                    <a:pt x="580" y="151"/>
                  </a:lnTo>
                  <a:lnTo>
                    <a:pt x="580" y="143"/>
                  </a:lnTo>
                  <a:lnTo>
                    <a:pt x="588" y="135"/>
                  </a:lnTo>
                  <a:lnTo>
                    <a:pt x="588" y="128"/>
                  </a:lnTo>
                  <a:lnTo>
                    <a:pt x="604" y="128"/>
                  </a:lnTo>
                  <a:lnTo>
                    <a:pt x="612" y="120"/>
                  </a:lnTo>
                  <a:lnTo>
                    <a:pt x="620" y="120"/>
                  </a:lnTo>
                  <a:lnTo>
                    <a:pt x="628" y="120"/>
                  </a:lnTo>
                  <a:lnTo>
                    <a:pt x="636" y="112"/>
                  </a:lnTo>
                  <a:lnTo>
                    <a:pt x="644" y="104"/>
                  </a:lnTo>
                  <a:lnTo>
                    <a:pt x="660" y="112"/>
                  </a:lnTo>
                  <a:lnTo>
                    <a:pt x="668" y="120"/>
                  </a:lnTo>
                  <a:lnTo>
                    <a:pt x="660" y="135"/>
                  </a:lnTo>
                  <a:lnTo>
                    <a:pt x="652" y="143"/>
                  </a:lnTo>
                  <a:lnTo>
                    <a:pt x="652" y="151"/>
                  </a:lnTo>
                  <a:lnTo>
                    <a:pt x="660" y="159"/>
                  </a:lnTo>
                  <a:lnTo>
                    <a:pt x="660" y="167"/>
                  </a:lnTo>
                  <a:lnTo>
                    <a:pt x="652" y="175"/>
                  </a:lnTo>
                  <a:lnTo>
                    <a:pt x="644" y="183"/>
                  </a:lnTo>
                  <a:lnTo>
                    <a:pt x="636" y="183"/>
                  </a:lnTo>
                  <a:lnTo>
                    <a:pt x="636" y="175"/>
                  </a:lnTo>
                  <a:lnTo>
                    <a:pt x="628" y="175"/>
                  </a:lnTo>
                  <a:lnTo>
                    <a:pt x="620" y="183"/>
                  </a:lnTo>
                  <a:lnTo>
                    <a:pt x="620" y="191"/>
                  </a:lnTo>
                  <a:lnTo>
                    <a:pt x="628" y="199"/>
                  </a:lnTo>
                  <a:lnTo>
                    <a:pt x="628" y="207"/>
                  </a:lnTo>
                  <a:lnTo>
                    <a:pt x="604" y="215"/>
                  </a:lnTo>
                  <a:lnTo>
                    <a:pt x="612" y="231"/>
                  </a:lnTo>
                  <a:lnTo>
                    <a:pt x="628" y="239"/>
                  </a:lnTo>
                  <a:lnTo>
                    <a:pt x="644" y="239"/>
                  </a:lnTo>
                  <a:lnTo>
                    <a:pt x="660" y="231"/>
                  </a:lnTo>
                  <a:lnTo>
                    <a:pt x="652" y="223"/>
                  </a:lnTo>
                  <a:lnTo>
                    <a:pt x="644" y="215"/>
                  </a:lnTo>
                  <a:lnTo>
                    <a:pt x="652" y="199"/>
                  </a:lnTo>
                  <a:lnTo>
                    <a:pt x="660" y="191"/>
                  </a:lnTo>
                  <a:lnTo>
                    <a:pt x="691" y="175"/>
                  </a:lnTo>
                  <a:lnTo>
                    <a:pt x="691" y="159"/>
                  </a:lnTo>
                  <a:lnTo>
                    <a:pt x="715" y="167"/>
                  </a:lnTo>
                  <a:lnTo>
                    <a:pt x="731" y="167"/>
                  </a:lnTo>
                  <a:lnTo>
                    <a:pt x="739" y="167"/>
                  </a:lnTo>
                  <a:lnTo>
                    <a:pt x="739" y="175"/>
                  </a:lnTo>
                  <a:lnTo>
                    <a:pt x="723" y="183"/>
                  </a:lnTo>
                  <a:lnTo>
                    <a:pt x="707" y="183"/>
                  </a:lnTo>
                  <a:lnTo>
                    <a:pt x="699" y="183"/>
                  </a:lnTo>
                  <a:lnTo>
                    <a:pt x="691" y="191"/>
                  </a:lnTo>
                  <a:lnTo>
                    <a:pt x="699" y="199"/>
                  </a:lnTo>
                  <a:lnTo>
                    <a:pt x="707" y="215"/>
                  </a:lnTo>
                  <a:lnTo>
                    <a:pt x="715" y="215"/>
                  </a:lnTo>
                  <a:lnTo>
                    <a:pt x="723" y="207"/>
                  </a:lnTo>
                  <a:lnTo>
                    <a:pt x="731" y="199"/>
                  </a:lnTo>
                  <a:lnTo>
                    <a:pt x="739" y="199"/>
                  </a:lnTo>
                  <a:lnTo>
                    <a:pt x="739" y="231"/>
                  </a:lnTo>
                  <a:lnTo>
                    <a:pt x="739" y="247"/>
                  </a:lnTo>
                  <a:lnTo>
                    <a:pt x="739" y="263"/>
                  </a:lnTo>
                  <a:lnTo>
                    <a:pt x="763" y="255"/>
                  </a:lnTo>
                  <a:lnTo>
                    <a:pt x="779" y="247"/>
                  </a:lnTo>
                  <a:lnTo>
                    <a:pt x="787" y="231"/>
                  </a:lnTo>
                  <a:lnTo>
                    <a:pt x="795" y="223"/>
                  </a:lnTo>
                  <a:lnTo>
                    <a:pt x="803" y="223"/>
                  </a:lnTo>
                  <a:lnTo>
                    <a:pt x="811" y="231"/>
                  </a:lnTo>
                  <a:lnTo>
                    <a:pt x="803" y="239"/>
                  </a:lnTo>
                  <a:lnTo>
                    <a:pt x="795" y="247"/>
                  </a:lnTo>
                  <a:lnTo>
                    <a:pt x="787" y="247"/>
                  </a:lnTo>
                  <a:lnTo>
                    <a:pt x="787" y="263"/>
                  </a:lnTo>
                  <a:lnTo>
                    <a:pt x="779" y="271"/>
                  </a:lnTo>
                  <a:lnTo>
                    <a:pt x="763" y="286"/>
                  </a:lnTo>
                  <a:lnTo>
                    <a:pt x="771" y="294"/>
                  </a:lnTo>
                  <a:lnTo>
                    <a:pt x="771" y="302"/>
                  </a:lnTo>
                  <a:lnTo>
                    <a:pt x="779" y="302"/>
                  </a:lnTo>
                  <a:lnTo>
                    <a:pt x="795" y="302"/>
                  </a:lnTo>
                  <a:lnTo>
                    <a:pt x="787" y="318"/>
                  </a:lnTo>
                  <a:lnTo>
                    <a:pt x="779" y="326"/>
                  </a:lnTo>
                  <a:lnTo>
                    <a:pt x="779" y="334"/>
                  </a:lnTo>
                  <a:lnTo>
                    <a:pt x="787" y="350"/>
                  </a:lnTo>
                  <a:lnTo>
                    <a:pt x="771" y="366"/>
                  </a:lnTo>
                  <a:lnTo>
                    <a:pt x="779" y="382"/>
                  </a:lnTo>
                  <a:lnTo>
                    <a:pt x="795" y="390"/>
                  </a:lnTo>
                  <a:lnTo>
                    <a:pt x="803" y="390"/>
                  </a:lnTo>
                  <a:lnTo>
                    <a:pt x="819" y="382"/>
                  </a:lnTo>
                  <a:lnTo>
                    <a:pt x="795" y="414"/>
                  </a:lnTo>
                  <a:lnTo>
                    <a:pt x="811" y="430"/>
                  </a:lnTo>
                  <a:lnTo>
                    <a:pt x="819" y="445"/>
                  </a:lnTo>
                  <a:lnTo>
                    <a:pt x="834" y="438"/>
                  </a:lnTo>
                  <a:lnTo>
                    <a:pt x="842" y="438"/>
                  </a:lnTo>
                  <a:lnTo>
                    <a:pt x="850" y="438"/>
                  </a:lnTo>
                  <a:lnTo>
                    <a:pt x="850" y="453"/>
                  </a:lnTo>
                  <a:lnTo>
                    <a:pt x="842" y="453"/>
                  </a:lnTo>
                  <a:lnTo>
                    <a:pt x="834" y="461"/>
                  </a:lnTo>
                  <a:lnTo>
                    <a:pt x="834" y="469"/>
                  </a:lnTo>
                  <a:lnTo>
                    <a:pt x="842" y="477"/>
                  </a:lnTo>
                  <a:lnTo>
                    <a:pt x="850" y="485"/>
                  </a:lnTo>
                  <a:lnTo>
                    <a:pt x="850" y="493"/>
                  </a:lnTo>
                  <a:lnTo>
                    <a:pt x="866" y="493"/>
                  </a:lnTo>
                  <a:lnTo>
                    <a:pt x="866" y="501"/>
                  </a:lnTo>
                  <a:lnTo>
                    <a:pt x="866" y="509"/>
                  </a:lnTo>
                  <a:lnTo>
                    <a:pt x="858" y="509"/>
                  </a:lnTo>
                  <a:lnTo>
                    <a:pt x="850" y="509"/>
                  </a:lnTo>
                  <a:lnTo>
                    <a:pt x="842" y="509"/>
                  </a:lnTo>
                  <a:lnTo>
                    <a:pt x="842" y="533"/>
                  </a:lnTo>
                  <a:lnTo>
                    <a:pt x="842" y="549"/>
                  </a:lnTo>
                  <a:lnTo>
                    <a:pt x="842" y="557"/>
                  </a:lnTo>
                  <a:lnTo>
                    <a:pt x="842" y="565"/>
                  </a:lnTo>
                  <a:lnTo>
                    <a:pt x="842" y="589"/>
                  </a:lnTo>
                  <a:lnTo>
                    <a:pt x="827" y="589"/>
                  </a:lnTo>
                  <a:lnTo>
                    <a:pt x="827" y="581"/>
                  </a:lnTo>
                  <a:lnTo>
                    <a:pt x="819" y="581"/>
                  </a:lnTo>
                  <a:lnTo>
                    <a:pt x="811" y="581"/>
                  </a:lnTo>
                  <a:lnTo>
                    <a:pt x="811" y="589"/>
                  </a:lnTo>
                  <a:lnTo>
                    <a:pt x="811" y="596"/>
                  </a:lnTo>
                  <a:lnTo>
                    <a:pt x="811" y="604"/>
                  </a:lnTo>
                  <a:lnTo>
                    <a:pt x="803" y="596"/>
                  </a:lnTo>
                  <a:lnTo>
                    <a:pt x="795" y="589"/>
                  </a:lnTo>
                  <a:lnTo>
                    <a:pt x="771" y="589"/>
                  </a:lnTo>
                  <a:lnTo>
                    <a:pt x="755" y="581"/>
                  </a:lnTo>
                  <a:lnTo>
                    <a:pt x="739" y="581"/>
                  </a:lnTo>
                  <a:lnTo>
                    <a:pt x="731" y="596"/>
                  </a:lnTo>
                  <a:lnTo>
                    <a:pt x="731" y="604"/>
                  </a:lnTo>
                  <a:lnTo>
                    <a:pt x="739" y="612"/>
                  </a:lnTo>
                  <a:lnTo>
                    <a:pt x="779" y="612"/>
                  </a:lnTo>
                  <a:lnTo>
                    <a:pt x="795" y="628"/>
                  </a:lnTo>
                  <a:lnTo>
                    <a:pt x="819" y="636"/>
                  </a:lnTo>
                  <a:lnTo>
                    <a:pt x="811" y="636"/>
                  </a:lnTo>
                  <a:lnTo>
                    <a:pt x="803" y="636"/>
                  </a:lnTo>
                  <a:lnTo>
                    <a:pt x="771" y="668"/>
                  </a:lnTo>
                  <a:lnTo>
                    <a:pt x="755" y="676"/>
                  </a:lnTo>
                  <a:lnTo>
                    <a:pt x="723" y="676"/>
                  </a:lnTo>
                  <a:lnTo>
                    <a:pt x="715" y="684"/>
                  </a:lnTo>
                  <a:lnTo>
                    <a:pt x="707" y="692"/>
                  </a:lnTo>
                  <a:lnTo>
                    <a:pt x="699" y="692"/>
                  </a:lnTo>
                  <a:lnTo>
                    <a:pt x="668" y="684"/>
                  </a:lnTo>
                  <a:lnTo>
                    <a:pt x="652" y="684"/>
                  </a:lnTo>
                  <a:lnTo>
                    <a:pt x="636" y="692"/>
                  </a:lnTo>
                  <a:lnTo>
                    <a:pt x="691" y="716"/>
                  </a:lnTo>
                  <a:lnTo>
                    <a:pt x="699" y="708"/>
                  </a:lnTo>
                  <a:lnTo>
                    <a:pt x="715" y="708"/>
                  </a:lnTo>
                  <a:lnTo>
                    <a:pt x="723" y="716"/>
                  </a:lnTo>
                  <a:lnTo>
                    <a:pt x="723" y="732"/>
                  </a:lnTo>
                  <a:lnTo>
                    <a:pt x="731" y="740"/>
                  </a:lnTo>
                  <a:lnTo>
                    <a:pt x="739" y="748"/>
                  </a:lnTo>
                  <a:lnTo>
                    <a:pt x="739" y="755"/>
                  </a:lnTo>
                  <a:lnTo>
                    <a:pt x="715" y="755"/>
                  </a:lnTo>
                  <a:lnTo>
                    <a:pt x="699" y="748"/>
                  </a:lnTo>
                  <a:lnTo>
                    <a:pt x="683" y="740"/>
                  </a:lnTo>
                  <a:lnTo>
                    <a:pt x="668" y="748"/>
                  </a:lnTo>
                  <a:lnTo>
                    <a:pt x="636" y="732"/>
                  </a:lnTo>
                  <a:lnTo>
                    <a:pt x="612" y="716"/>
                  </a:lnTo>
                  <a:lnTo>
                    <a:pt x="588" y="724"/>
                  </a:lnTo>
                  <a:lnTo>
                    <a:pt x="572" y="732"/>
                  </a:lnTo>
                  <a:lnTo>
                    <a:pt x="564" y="724"/>
                  </a:lnTo>
                  <a:lnTo>
                    <a:pt x="564" y="716"/>
                  </a:lnTo>
                  <a:lnTo>
                    <a:pt x="572" y="692"/>
                  </a:lnTo>
                  <a:lnTo>
                    <a:pt x="564" y="692"/>
                  </a:lnTo>
                  <a:lnTo>
                    <a:pt x="556" y="684"/>
                  </a:lnTo>
                  <a:lnTo>
                    <a:pt x="548" y="684"/>
                  </a:lnTo>
                  <a:lnTo>
                    <a:pt x="548" y="692"/>
                  </a:lnTo>
                  <a:lnTo>
                    <a:pt x="548" y="700"/>
                  </a:lnTo>
                  <a:lnTo>
                    <a:pt x="548" y="708"/>
                  </a:lnTo>
                  <a:lnTo>
                    <a:pt x="532" y="700"/>
                  </a:lnTo>
                  <a:lnTo>
                    <a:pt x="517" y="700"/>
                  </a:lnTo>
                  <a:lnTo>
                    <a:pt x="509" y="700"/>
                  </a:lnTo>
                  <a:lnTo>
                    <a:pt x="509" y="708"/>
                  </a:lnTo>
                  <a:lnTo>
                    <a:pt x="501" y="716"/>
                  </a:lnTo>
                  <a:lnTo>
                    <a:pt x="493" y="716"/>
                  </a:lnTo>
                  <a:lnTo>
                    <a:pt x="485" y="700"/>
                  </a:lnTo>
                  <a:lnTo>
                    <a:pt x="485" y="692"/>
                  </a:lnTo>
                  <a:lnTo>
                    <a:pt x="469" y="684"/>
                  </a:lnTo>
                  <a:lnTo>
                    <a:pt x="461" y="692"/>
                  </a:lnTo>
                  <a:lnTo>
                    <a:pt x="469" y="708"/>
                  </a:lnTo>
                  <a:lnTo>
                    <a:pt x="469" y="716"/>
                  </a:lnTo>
                  <a:lnTo>
                    <a:pt x="469" y="724"/>
                  </a:lnTo>
                  <a:lnTo>
                    <a:pt x="453" y="732"/>
                  </a:lnTo>
                  <a:lnTo>
                    <a:pt x="437" y="732"/>
                  </a:lnTo>
                  <a:lnTo>
                    <a:pt x="445" y="811"/>
                  </a:lnTo>
                  <a:lnTo>
                    <a:pt x="453" y="899"/>
                  </a:lnTo>
                  <a:lnTo>
                    <a:pt x="469" y="906"/>
                  </a:lnTo>
                  <a:lnTo>
                    <a:pt x="485" y="914"/>
                  </a:lnTo>
                  <a:lnTo>
                    <a:pt x="509" y="922"/>
                  </a:lnTo>
                  <a:lnTo>
                    <a:pt x="556" y="922"/>
                  </a:lnTo>
                  <a:lnTo>
                    <a:pt x="612" y="922"/>
                  </a:lnTo>
                  <a:lnTo>
                    <a:pt x="652" y="930"/>
                  </a:lnTo>
                  <a:lnTo>
                    <a:pt x="683" y="938"/>
                  </a:lnTo>
                  <a:lnTo>
                    <a:pt x="676" y="946"/>
                  </a:lnTo>
                  <a:lnTo>
                    <a:pt x="676" y="954"/>
                  </a:lnTo>
                  <a:lnTo>
                    <a:pt x="660" y="946"/>
                  </a:lnTo>
                  <a:lnTo>
                    <a:pt x="429" y="946"/>
                  </a:lnTo>
                  <a:lnTo>
                    <a:pt x="191" y="946"/>
                  </a:lnTo>
                  <a:lnTo>
                    <a:pt x="199" y="938"/>
                  </a:lnTo>
                  <a:lnTo>
                    <a:pt x="214" y="930"/>
                  </a:lnTo>
                  <a:lnTo>
                    <a:pt x="246" y="922"/>
                  </a:lnTo>
                  <a:lnTo>
                    <a:pt x="302" y="922"/>
                  </a:lnTo>
                  <a:lnTo>
                    <a:pt x="318" y="914"/>
                  </a:lnTo>
                  <a:lnTo>
                    <a:pt x="373" y="922"/>
                  </a:lnTo>
                  <a:lnTo>
                    <a:pt x="397" y="922"/>
                  </a:lnTo>
                  <a:lnTo>
                    <a:pt x="413" y="906"/>
                  </a:lnTo>
                  <a:lnTo>
                    <a:pt x="413" y="843"/>
                  </a:lnTo>
                  <a:lnTo>
                    <a:pt x="413" y="787"/>
                  </a:lnTo>
                  <a:lnTo>
                    <a:pt x="413" y="748"/>
                  </a:lnTo>
                  <a:lnTo>
                    <a:pt x="397" y="732"/>
                  </a:lnTo>
                  <a:lnTo>
                    <a:pt x="381" y="716"/>
                  </a:lnTo>
                  <a:lnTo>
                    <a:pt x="365" y="724"/>
                  </a:lnTo>
                  <a:lnTo>
                    <a:pt x="350" y="716"/>
                  </a:lnTo>
                  <a:lnTo>
                    <a:pt x="310" y="716"/>
                  </a:lnTo>
                  <a:lnTo>
                    <a:pt x="302" y="716"/>
                  </a:lnTo>
                  <a:lnTo>
                    <a:pt x="294" y="708"/>
                  </a:lnTo>
                  <a:lnTo>
                    <a:pt x="286" y="700"/>
                  </a:lnTo>
                  <a:lnTo>
                    <a:pt x="278" y="708"/>
                  </a:lnTo>
                  <a:lnTo>
                    <a:pt x="278" y="724"/>
                  </a:lnTo>
                  <a:lnTo>
                    <a:pt x="262" y="724"/>
                  </a:lnTo>
                  <a:lnTo>
                    <a:pt x="254" y="724"/>
                  </a:lnTo>
                  <a:lnTo>
                    <a:pt x="246" y="732"/>
                  </a:lnTo>
                  <a:lnTo>
                    <a:pt x="238" y="740"/>
                  </a:lnTo>
                  <a:lnTo>
                    <a:pt x="238" y="724"/>
                  </a:lnTo>
                  <a:lnTo>
                    <a:pt x="246" y="708"/>
                  </a:lnTo>
                  <a:lnTo>
                    <a:pt x="262" y="700"/>
                  </a:lnTo>
                  <a:lnTo>
                    <a:pt x="270" y="684"/>
                  </a:lnTo>
                  <a:lnTo>
                    <a:pt x="262" y="676"/>
                  </a:lnTo>
                  <a:lnTo>
                    <a:pt x="254" y="676"/>
                  </a:lnTo>
                  <a:lnTo>
                    <a:pt x="262" y="652"/>
                  </a:lnTo>
                  <a:lnTo>
                    <a:pt x="278" y="636"/>
                  </a:lnTo>
                  <a:lnTo>
                    <a:pt x="270" y="620"/>
                  </a:lnTo>
                  <a:lnTo>
                    <a:pt x="254" y="620"/>
                  </a:lnTo>
                  <a:lnTo>
                    <a:pt x="238" y="612"/>
                  </a:lnTo>
                  <a:lnTo>
                    <a:pt x="222" y="604"/>
                  </a:lnTo>
                  <a:lnTo>
                    <a:pt x="214" y="612"/>
                  </a:lnTo>
                  <a:lnTo>
                    <a:pt x="214" y="620"/>
                  </a:lnTo>
                  <a:lnTo>
                    <a:pt x="230" y="628"/>
                  </a:lnTo>
                  <a:lnTo>
                    <a:pt x="246" y="628"/>
                  </a:lnTo>
                  <a:lnTo>
                    <a:pt x="262" y="628"/>
                  </a:lnTo>
                  <a:lnTo>
                    <a:pt x="254" y="644"/>
                  </a:lnTo>
                  <a:lnTo>
                    <a:pt x="246" y="652"/>
                  </a:lnTo>
                  <a:lnTo>
                    <a:pt x="238" y="660"/>
                  </a:lnTo>
                  <a:lnTo>
                    <a:pt x="230" y="668"/>
                  </a:lnTo>
                  <a:lnTo>
                    <a:pt x="222" y="668"/>
                  </a:lnTo>
                  <a:lnTo>
                    <a:pt x="214" y="668"/>
                  </a:lnTo>
                  <a:lnTo>
                    <a:pt x="199" y="668"/>
                  </a:lnTo>
                  <a:lnTo>
                    <a:pt x="191" y="660"/>
                  </a:lnTo>
                  <a:lnTo>
                    <a:pt x="199" y="660"/>
                  </a:lnTo>
                  <a:lnTo>
                    <a:pt x="206" y="644"/>
                  </a:lnTo>
                  <a:lnTo>
                    <a:pt x="199" y="636"/>
                  </a:lnTo>
                  <a:lnTo>
                    <a:pt x="191" y="636"/>
                  </a:lnTo>
                  <a:lnTo>
                    <a:pt x="151" y="644"/>
                  </a:lnTo>
                  <a:lnTo>
                    <a:pt x="135" y="644"/>
                  </a:lnTo>
                  <a:lnTo>
                    <a:pt x="119" y="644"/>
                  </a:lnTo>
                  <a:lnTo>
                    <a:pt x="87" y="652"/>
                  </a:lnTo>
                  <a:lnTo>
                    <a:pt x="55" y="652"/>
                  </a:lnTo>
                  <a:lnTo>
                    <a:pt x="16" y="644"/>
                  </a:lnTo>
                  <a:lnTo>
                    <a:pt x="16" y="628"/>
                  </a:lnTo>
                  <a:lnTo>
                    <a:pt x="16" y="620"/>
                  </a:lnTo>
                  <a:lnTo>
                    <a:pt x="8" y="612"/>
                  </a:lnTo>
                  <a:lnTo>
                    <a:pt x="0" y="612"/>
                  </a:lnTo>
                  <a:lnTo>
                    <a:pt x="0" y="604"/>
                  </a:lnTo>
                  <a:lnTo>
                    <a:pt x="8" y="604"/>
                  </a:lnTo>
                  <a:lnTo>
                    <a:pt x="16" y="612"/>
                  </a:lnTo>
                  <a:lnTo>
                    <a:pt x="24" y="620"/>
                  </a:lnTo>
                  <a:lnTo>
                    <a:pt x="63" y="620"/>
                  </a:lnTo>
                  <a:lnTo>
                    <a:pt x="79" y="620"/>
                  </a:lnTo>
                  <a:lnTo>
                    <a:pt x="87" y="612"/>
                  </a:lnTo>
                  <a:lnTo>
                    <a:pt x="87" y="596"/>
                  </a:lnTo>
                  <a:lnTo>
                    <a:pt x="79" y="589"/>
                  </a:lnTo>
                  <a:lnTo>
                    <a:pt x="63" y="581"/>
                  </a:lnTo>
                  <a:lnTo>
                    <a:pt x="71" y="573"/>
                  </a:lnTo>
                  <a:lnTo>
                    <a:pt x="79" y="557"/>
                  </a:lnTo>
                  <a:lnTo>
                    <a:pt x="71" y="557"/>
                  </a:lnTo>
                  <a:lnTo>
                    <a:pt x="63" y="549"/>
                  </a:lnTo>
                  <a:lnTo>
                    <a:pt x="55" y="549"/>
                  </a:lnTo>
                  <a:lnTo>
                    <a:pt x="55" y="541"/>
                  </a:lnTo>
                  <a:lnTo>
                    <a:pt x="63" y="533"/>
                  </a:lnTo>
                  <a:lnTo>
                    <a:pt x="71" y="533"/>
                  </a:lnTo>
                  <a:lnTo>
                    <a:pt x="71" y="525"/>
                  </a:lnTo>
                  <a:lnTo>
                    <a:pt x="87" y="525"/>
                  </a:lnTo>
                  <a:lnTo>
                    <a:pt x="103" y="525"/>
                  </a:lnTo>
                  <a:lnTo>
                    <a:pt x="103" y="517"/>
                  </a:lnTo>
                  <a:lnTo>
                    <a:pt x="95" y="517"/>
                  </a:lnTo>
                  <a:lnTo>
                    <a:pt x="79" y="509"/>
                  </a:lnTo>
                  <a:lnTo>
                    <a:pt x="71" y="517"/>
                  </a:lnTo>
                  <a:lnTo>
                    <a:pt x="71" y="525"/>
                  </a:lnTo>
                  <a:lnTo>
                    <a:pt x="63" y="517"/>
                  </a:lnTo>
                  <a:lnTo>
                    <a:pt x="55" y="509"/>
                  </a:lnTo>
                  <a:lnTo>
                    <a:pt x="48" y="501"/>
                  </a:lnTo>
                  <a:lnTo>
                    <a:pt x="55" y="485"/>
                  </a:lnTo>
                  <a:lnTo>
                    <a:pt x="79" y="493"/>
                  </a:lnTo>
                  <a:lnTo>
                    <a:pt x="87" y="493"/>
                  </a:lnTo>
                  <a:lnTo>
                    <a:pt x="103" y="485"/>
                  </a:lnTo>
                  <a:lnTo>
                    <a:pt x="111" y="501"/>
                  </a:lnTo>
                  <a:lnTo>
                    <a:pt x="119" y="509"/>
                  </a:lnTo>
                  <a:lnTo>
                    <a:pt x="135" y="509"/>
                  </a:lnTo>
                  <a:lnTo>
                    <a:pt x="143" y="501"/>
                  </a:lnTo>
                  <a:lnTo>
                    <a:pt x="151" y="509"/>
                  </a:lnTo>
                  <a:lnTo>
                    <a:pt x="151" y="517"/>
                  </a:lnTo>
                  <a:lnTo>
                    <a:pt x="159" y="517"/>
                  </a:lnTo>
                  <a:lnTo>
                    <a:pt x="191" y="509"/>
                  </a:lnTo>
                  <a:lnTo>
                    <a:pt x="206" y="485"/>
                  </a:lnTo>
                  <a:lnTo>
                    <a:pt x="199" y="485"/>
                  </a:lnTo>
                  <a:lnTo>
                    <a:pt x="191" y="493"/>
                  </a:lnTo>
                  <a:lnTo>
                    <a:pt x="175" y="493"/>
                  </a:lnTo>
                  <a:lnTo>
                    <a:pt x="175" y="485"/>
                  </a:lnTo>
                  <a:lnTo>
                    <a:pt x="183" y="477"/>
                  </a:lnTo>
                  <a:lnTo>
                    <a:pt x="191" y="477"/>
                  </a:lnTo>
                  <a:lnTo>
                    <a:pt x="191" y="469"/>
                  </a:lnTo>
                  <a:lnTo>
                    <a:pt x="183" y="461"/>
                  </a:lnTo>
                  <a:lnTo>
                    <a:pt x="167" y="461"/>
                  </a:lnTo>
                  <a:lnTo>
                    <a:pt x="151" y="477"/>
                  </a:lnTo>
                  <a:lnTo>
                    <a:pt x="135" y="469"/>
                  </a:lnTo>
                  <a:lnTo>
                    <a:pt x="127" y="453"/>
                  </a:lnTo>
                  <a:lnTo>
                    <a:pt x="95" y="453"/>
                  </a:lnTo>
                  <a:lnTo>
                    <a:pt x="71" y="453"/>
                  </a:lnTo>
                  <a:lnTo>
                    <a:pt x="63" y="445"/>
                  </a:lnTo>
                  <a:lnTo>
                    <a:pt x="55" y="438"/>
                  </a:lnTo>
                  <a:lnTo>
                    <a:pt x="48" y="430"/>
                  </a:lnTo>
                  <a:lnTo>
                    <a:pt x="40" y="422"/>
                  </a:lnTo>
                  <a:lnTo>
                    <a:pt x="40" y="414"/>
                  </a:lnTo>
                  <a:lnTo>
                    <a:pt x="48" y="414"/>
                  </a:lnTo>
                  <a:lnTo>
                    <a:pt x="55" y="414"/>
                  </a:lnTo>
                  <a:lnTo>
                    <a:pt x="63" y="414"/>
                  </a:lnTo>
                  <a:lnTo>
                    <a:pt x="79" y="398"/>
                  </a:lnTo>
                  <a:lnTo>
                    <a:pt x="95" y="398"/>
                  </a:lnTo>
                  <a:lnTo>
                    <a:pt x="95" y="406"/>
                  </a:lnTo>
                  <a:lnTo>
                    <a:pt x="111" y="414"/>
                  </a:lnTo>
                  <a:lnTo>
                    <a:pt x="143" y="414"/>
                  </a:lnTo>
                  <a:lnTo>
                    <a:pt x="159" y="406"/>
                  </a:lnTo>
                  <a:lnTo>
                    <a:pt x="159" y="390"/>
                  </a:lnTo>
                  <a:lnTo>
                    <a:pt x="159" y="374"/>
                  </a:lnTo>
                  <a:lnTo>
                    <a:pt x="151" y="374"/>
                  </a:lnTo>
                  <a:lnTo>
                    <a:pt x="143" y="382"/>
                  </a:lnTo>
                  <a:lnTo>
                    <a:pt x="135" y="382"/>
                  </a:lnTo>
                  <a:lnTo>
                    <a:pt x="119" y="350"/>
                  </a:lnTo>
                  <a:lnTo>
                    <a:pt x="103" y="350"/>
                  </a:lnTo>
                  <a:lnTo>
                    <a:pt x="95" y="358"/>
                  </a:lnTo>
                  <a:lnTo>
                    <a:pt x="103" y="358"/>
                  </a:lnTo>
                  <a:lnTo>
                    <a:pt x="103" y="366"/>
                  </a:lnTo>
                  <a:lnTo>
                    <a:pt x="103" y="374"/>
                  </a:lnTo>
                  <a:lnTo>
                    <a:pt x="95" y="374"/>
                  </a:lnTo>
                  <a:lnTo>
                    <a:pt x="79" y="374"/>
                  </a:lnTo>
                  <a:lnTo>
                    <a:pt x="79" y="366"/>
                  </a:lnTo>
                  <a:lnTo>
                    <a:pt x="95" y="358"/>
                  </a:lnTo>
                  <a:lnTo>
                    <a:pt x="87" y="342"/>
                  </a:lnTo>
                  <a:lnTo>
                    <a:pt x="95" y="326"/>
                  </a:lnTo>
                  <a:lnTo>
                    <a:pt x="87" y="318"/>
                  </a:lnTo>
                  <a:lnTo>
                    <a:pt x="79" y="302"/>
                  </a:lnTo>
                  <a:lnTo>
                    <a:pt x="119" y="286"/>
                  </a:lnTo>
                  <a:lnTo>
                    <a:pt x="151" y="271"/>
                  </a:lnTo>
                  <a:lnTo>
                    <a:pt x="159" y="279"/>
                  </a:lnTo>
                  <a:lnTo>
                    <a:pt x="159" y="294"/>
                  </a:lnTo>
                  <a:lnTo>
                    <a:pt x="183" y="302"/>
                  </a:lnTo>
                  <a:lnTo>
                    <a:pt x="191" y="302"/>
                  </a:lnTo>
                  <a:lnTo>
                    <a:pt x="191" y="294"/>
                  </a:lnTo>
                  <a:lnTo>
                    <a:pt x="191" y="286"/>
                  </a:lnTo>
                  <a:lnTo>
                    <a:pt x="183" y="286"/>
                  </a:lnTo>
                  <a:lnTo>
                    <a:pt x="175" y="279"/>
                  </a:lnTo>
                  <a:lnTo>
                    <a:pt x="175" y="263"/>
                  </a:lnTo>
                  <a:lnTo>
                    <a:pt x="183" y="255"/>
                  </a:lnTo>
                  <a:lnTo>
                    <a:pt x="175" y="239"/>
                  </a:lnTo>
                  <a:lnTo>
                    <a:pt x="175" y="215"/>
                  </a:lnTo>
                  <a:lnTo>
                    <a:pt x="199" y="215"/>
                  </a:lnTo>
                  <a:lnTo>
                    <a:pt x="222" y="199"/>
                  </a:lnTo>
                  <a:lnTo>
                    <a:pt x="230" y="191"/>
                  </a:lnTo>
                  <a:lnTo>
                    <a:pt x="238" y="183"/>
                  </a:lnTo>
                  <a:lnTo>
                    <a:pt x="238" y="175"/>
                  </a:lnTo>
                  <a:lnTo>
                    <a:pt x="230" y="167"/>
                  </a:lnTo>
                  <a:lnTo>
                    <a:pt x="214" y="159"/>
                  </a:lnTo>
                  <a:lnTo>
                    <a:pt x="214" y="151"/>
                  </a:lnTo>
                  <a:lnTo>
                    <a:pt x="222" y="151"/>
                  </a:lnTo>
                  <a:lnTo>
                    <a:pt x="238" y="151"/>
                  </a:lnTo>
                  <a:lnTo>
                    <a:pt x="246" y="143"/>
                  </a:lnTo>
                  <a:lnTo>
                    <a:pt x="262" y="151"/>
                  </a:lnTo>
                  <a:lnTo>
                    <a:pt x="278" y="151"/>
                  </a:lnTo>
                  <a:lnTo>
                    <a:pt x="286" y="151"/>
                  </a:lnTo>
                  <a:lnTo>
                    <a:pt x="286" y="143"/>
                  </a:lnTo>
                  <a:lnTo>
                    <a:pt x="278" y="135"/>
                  </a:lnTo>
                  <a:lnTo>
                    <a:pt x="270" y="128"/>
                  </a:lnTo>
                  <a:lnTo>
                    <a:pt x="270" y="120"/>
                  </a:lnTo>
                  <a:lnTo>
                    <a:pt x="254" y="112"/>
                  </a:lnTo>
                  <a:lnTo>
                    <a:pt x="254" y="96"/>
                  </a:lnTo>
                  <a:lnTo>
                    <a:pt x="246" y="88"/>
                  </a:lnTo>
                  <a:lnTo>
                    <a:pt x="222" y="80"/>
                  </a:lnTo>
                  <a:lnTo>
                    <a:pt x="222" y="64"/>
                  </a:lnTo>
                  <a:lnTo>
                    <a:pt x="230" y="56"/>
                  </a:lnTo>
                  <a:lnTo>
                    <a:pt x="246" y="64"/>
                  </a:lnTo>
                  <a:lnTo>
                    <a:pt x="254" y="72"/>
                  </a:lnTo>
                  <a:lnTo>
                    <a:pt x="270" y="64"/>
                  </a:lnTo>
                  <a:lnTo>
                    <a:pt x="262" y="56"/>
                  </a:lnTo>
                  <a:lnTo>
                    <a:pt x="262" y="40"/>
                  </a:lnTo>
                  <a:lnTo>
                    <a:pt x="254" y="32"/>
                  </a:lnTo>
                  <a:lnTo>
                    <a:pt x="246" y="32"/>
                  </a:lnTo>
                  <a:lnTo>
                    <a:pt x="246" y="24"/>
                  </a:lnTo>
                  <a:lnTo>
                    <a:pt x="262" y="32"/>
                  </a:lnTo>
                  <a:lnTo>
                    <a:pt x="278" y="40"/>
                  </a:lnTo>
                  <a:lnTo>
                    <a:pt x="294" y="64"/>
                  </a:lnTo>
                  <a:lnTo>
                    <a:pt x="326" y="72"/>
                  </a:lnTo>
                  <a:lnTo>
                    <a:pt x="334" y="72"/>
                  </a:lnTo>
                  <a:lnTo>
                    <a:pt x="350" y="72"/>
                  </a:lnTo>
                  <a:lnTo>
                    <a:pt x="350" y="80"/>
                  </a:lnTo>
                  <a:lnTo>
                    <a:pt x="350" y="88"/>
                  </a:lnTo>
                  <a:lnTo>
                    <a:pt x="397" y="96"/>
                  </a:lnTo>
                  <a:lnTo>
                    <a:pt x="381" y="80"/>
                  </a:lnTo>
                  <a:lnTo>
                    <a:pt x="365" y="64"/>
                  </a:lnTo>
                  <a:lnTo>
                    <a:pt x="397" y="64"/>
                  </a:lnTo>
                  <a:lnTo>
                    <a:pt x="421" y="80"/>
                  </a:lnTo>
                  <a:lnTo>
                    <a:pt x="437" y="72"/>
                  </a:lnTo>
                  <a:lnTo>
                    <a:pt x="461" y="64"/>
                  </a:lnTo>
                  <a:lnTo>
                    <a:pt x="469" y="48"/>
                  </a:lnTo>
                  <a:lnTo>
                    <a:pt x="469" y="40"/>
                  </a:lnTo>
                  <a:lnTo>
                    <a:pt x="453" y="40"/>
                  </a:lnTo>
                  <a:lnTo>
                    <a:pt x="445" y="40"/>
                  </a:lnTo>
                  <a:lnTo>
                    <a:pt x="437" y="56"/>
                  </a:lnTo>
                  <a:lnTo>
                    <a:pt x="397" y="56"/>
                  </a:lnTo>
                  <a:lnTo>
                    <a:pt x="397" y="40"/>
                  </a:lnTo>
                  <a:lnTo>
                    <a:pt x="397" y="32"/>
                  </a:lnTo>
                  <a:lnTo>
                    <a:pt x="405" y="24"/>
                  </a:lnTo>
                  <a:lnTo>
                    <a:pt x="405" y="8"/>
                  </a:lnTo>
                  <a:lnTo>
                    <a:pt x="413" y="8"/>
                  </a:lnTo>
                  <a:lnTo>
                    <a:pt x="421" y="16"/>
                  </a:lnTo>
                  <a:lnTo>
                    <a:pt x="437" y="32"/>
                  </a:lnTo>
                  <a:lnTo>
                    <a:pt x="445" y="24"/>
                  </a:lnTo>
                  <a:lnTo>
                    <a:pt x="453" y="24"/>
                  </a:lnTo>
                  <a:lnTo>
                    <a:pt x="453" y="16"/>
                  </a:lnTo>
                  <a:lnTo>
                    <a:pt x="461" y="8"/>
                  </a:lnTo>
                  <a:lnTo>
                    <a:pt x="469" y="0"/>
                  </a:lnTo>
                  <a:lnTo>
                    <a:pt x="477" y="8"/>
                  </a:lnTo>
                  <a:lnTo>
                    <a:pt x="477" y="16"/>
                  </a:lnTo>
                  <a:lnTo>
                    <a:pt x="485" y="24"/>
                  </a:lnTo>
                  <a:lnTo>
                    <a:pt x="493" y="32"/>
                  </a:lnTo>
                  <a:lnTo>
                    <a:pt x="501" y="24"/>
                  </a:lnTo>
                  <a:lnTo>
                    <a:pt x="509" y="32"/>
                  </a:lnTo>
                  <a:lnTo>
                    <a:pt x="524" y="32"/>
                  </a:lnTo>
                  <a:lnTo>
                    <a:pt x="532" y="32"/>
                  </a:lnTo>
                  <a:lnTo>
                    <a:pt x="532" y="40"/>
                  </a:lnTo>
                  <a:lnTo>
                    <a:pt x="524" y="48"/>
                  </a:lnTo>
                  <a:lnTo>
                    <a:pt x="517" y="56"/>
                  </a:lnTo>
                  <a:lnTo>
                    <a:pt x="501" y="48"/>
                  </a:lnTo>
                  <a:lnTo>
                    <a:pt x="493" y="40"/>
                  </a:lnTo>
                  <a:lnTo>
                    <a:pt x="485" y="40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5" y="56"/>
                  </a:lnTo>
                  <a:lnTo>
                    <a:pt x="477" y="72"/>
                  </a:lnTo>
                  <a:lnTo>
                    <a:pt x="477" y="80"/>
                  </a:lnTo>
                  <a:lnTo>
                    <a:pt x="477" y="88"/>
                  </a:lnTo>
                  <a:lnTo>
                    <a:pt x="485" y="96"/>
                  </a:lnTo>
                  <a:lnTo>
                    <a:pt x="501" y="104"/>
                  </a:lnTo>
                  <a:lnTo>
                    <a:pt x="509" y="96"/>
                  </a:lnTo>
                  <a:lnTo>
                    <a:pt x="501" y="80"/>
                  </a:lnTo>
                  <a:lnTo>
                    <a:pt x="493" y="72"/>
                  </a:lnTo>
                  <a:lnTo>
                    <a:pt x="493" y="64"/>
                  </a:lnTo>
                  <a:lnTo>
                    <a:pt x="501" y="64"/>
                  </a:lnTo>
                  <a:lnTo>
                    <a:pt x="509" y="64"/>
                  </a:lnTo>
                  <a:lnTo>
                    <a:pt x="524" y="80"/>
                  </a:lnTo>
                  <a:lnTo>
                    <a:pt x="540" y="72"/>
                  </a:lnTo>
                  <a:lnTo>
                    <a:pt x="548" y="56"/>
                  </a:lnTo>
                  <a:lnTo>
                    <a:pt x="564" y="48"/>
                  </a:lnTo>
                  <a:lnTo>
                    <a:pt x="572" y="40"/>
                  </a:lnTo>
                  <a:lnTo>
                    <a:pt x="572" y="48"/>
                  </a:lnTo>
                  <a:lnTo>
                    <a:pt x="572" y="56"/>
                  </a:lnTo>
                  <a:lnTo>
                    <a:pt x="588" y="64"/>
                  </a:lnTo>
                  <a:lnTo>
                    <a:pt x="588" y="56"/>
                  </a:lnTo>
                  <a:lnTo>
                    <a:pt x="588" y="48"/>
                  </a:lnTo>
                  <a:lnTo>
                    <a:pt x="588" y="40"/>
                  </a:lnTo>
                  <a:lnTo>
                    <a:pt x="596" y="40"/>
                  </a:lnTo>
                  <a:lnTo>
                    <a:pt x="604" y="56"/>
                  </a:lnTo>
                  <a:close/>
                  <a:moveTo>
                    <a:pt x="421" y="88"/>
                  </a:moveTo>
                  <a:lnTo>
                    <a:pt x="421" y="88"/>
                  </a:lnTo>
                  <a:lnTo>
                    <a:pt x="429" y="104"/>
                  </a:lnTo>
                  <a:lnTo>
                    <a:pt x="445" y="112"/>
                  </a:lnTo>
                  <a:lnTo>
                    <a:pt x="453" y="112"/>
                  </a:lnTo>
                  <a:lnTo>
                    <a:pt x="453" y="96"/>
                  </a:lnTo>
                  <a:lnTo>
                    <a:pt x="445" y="88"/>
                  </a:lnTo>
                  <a:lnTo>
                    <a:pt x="437" y="80"/>
                  </a:lnTo>
                  <a:lnTo>
                    <a:pt x="421" y="88"/>
                  </a:lnTo>
                  <a:close/>
                  <a:moveTo>
                    <a:pt x="294" y="112"/>
                  </a:moveTo>
                  <a:lnTo>
                    <a:pt x="294" y="112"/>
                  </a:lnTo>
                  <a:lnTo>
                    <a:pt x="302" y="120"/>
                  </a:lnTo>
                  <a:lnTo>
                    <a:pt x="318" y="120"/>
                  </a:lnTo>
                  <a:lnTo>
                    <a:pt x="318" y="112"/>
                  </a:lnTo>
                  <a:lnTo>
                    <a:pt x="326" y="112"/>
                  </a:lnTo>
                  <a:lnTo>
                    <a:pt x="310" y="104"/>
                  </a:lnTo>
                  <a:lnTo>
                    <a:pt x="294" y="96"/>
                  </a:lnTo>
                  <a:lnTo>
                    <a:pt x="286" y="88"/>
                  </a:lnTo>
                  <a:lnTo>
                    <a:pt x="270" y="88"/>
                  </a:lnTo>
                  <a:lnTo>
                    <a:pt x="270" y="96"/>
                  </a:lnTo>
                  <a:lnTo>
                    <a:pt x="278" y="104"/>
                  </a:lnTo>
                  <a:lnTo>
                    <a:pt x="294" y="112"/>
                  </a:lnTo>
                  <a:close/>
                  <a:moveTo>
                    <a:pt x="413" y="120"/>
                  </a:moveTo>
                  <a:lnTo>
                    <a:pt x="413" y="120"/>
                  </a:lnTo>
                  <a:lnTo>
                    <a:pt x="397" y="104"/>
                  </a:lnTo>
                  <a:lnTo>
                    <a:pt x="389" y="96"/>
                  </a:lnTo>
                  <a:lnTo>
                    <a:pt x="381" y="104"/>
                  </a:lnTo>
                  <a:lnTo>
                    <a:pt x="381" y="112"/>
                  </a:lnTo>
                  <a:lnTo>
                    <a:pt x="389" y="112"/>
                  </a:lnTo>
                  <a:lnTo>
                    <a:pt x="405" y="128"/>
                  </a:lnTo>
                  <a:lnTo>
                    <a:pt x="413" y="143"/>
                  </a:lnTo>
                  <a:lnTo>
                    <a:pt x="421" y="143"/>
                  </a:lnTo>
                  <a:lnTo>
                    <a:pt x="429" y="143"/>
                  </a:lnTo>
                  <a:lnTo>
                    <a:pt x="429" y="135"/>
                  </a:lnTo>
                  <a:lnTo>
                    <a:pt x="421" y="128"/>
                  </a:lnTo>
                  <a:lnTo>
                    <a:pt x="413" y="120"/>
                  </a:lnTo>
                  <a:close/>
                  <a:moveTo>
                    <a:pt x="509" y="112"/>
                  </a:moveTo>
                  <a:lnTo>
                    <a:pt x="509" y="112"/>
                  </a:lnTo>
                  <a:lnTo>
                    <a:pt x="517" y="120"/>
                  </a:lnTo>
                  <a:lnTo>
                    <a:pt x="532" y="128"/>
                  </a:lnTo>
                  <a:lnTo>
                    <a:pt x="540" y="120"/>
                  </a:lnTo>
                  <a:lnTo>
                    <a:pt x="540" y="112"/>
                  </a:lnTo>
                  <a:lnTo>
                    <a:pt x="524" y="112"/>
                  </a:lnTo>
                  <a:lnTo>
                    <a:pt x="509" y="112"/>
                  </a:lnTo>
                  <a:close/>
                  <a:moveTo>
                    <a:pt x="501" y="135"/>
                  </a:moveTo>
                  <a:lnTo>
                    <a:pt x="501" y="135"/>
                  </a:lnTo>
                  <a:lnTo>
                    <a:pt x="501" y="128"/>
                  </a:lnTo>
                  <a:lnTo>
                    <a:pt x="493" y="120"/>
                  </a:lnTo>
                  <a:lnTo>
                    <a:pt x="493" y="135"/>
                  </a:lnTo>
                  <a:lnTo>
                    <a:pt x="501" y="135"/>
                  </a:lnTo>
                  <a:close/>
                  <a:moveTo>
                    <a:pt x="358" y="159"/>
                  </a:moveTo>
                  <a:lnTo>
                    <a:pt x="358" y="159"/>
                  </a:lnTo>
                  <a:lnTo>
                    <a:pt x="365" y="167"/>
                  </a:lnTo>
                  <a:lnTo>
                    <a:pt x="381" y="167"/>
                  </a:lnTo>
                  <a:lnTo>
                    <a:pt x="389" y="167"/>
                  </a:lnTo>
                  <a:lnTo>
                    <a:pt x="397" y="159"/>
                  </a:lnTo>
                  <a:lnTo>
                    <a:pt x="389" y="151"/>
                  </a:lnTo>
                  <a:lnTo>
                    <a:pt x="381" y="151"/>
                  </a:lnTo>
                  <a:lnTo>
                    <a:pt x="358" y="159"/>
                  </a:lnTo>
                  <a:close/>
                  <a:moveTo>
                    <a:pt x="445" y="167"/>
                  </a:moveTo>
                  <a:lnTo>
                    <a:pt x="445" y="167"/>
                  </a:lnTo>
                  <a:lnTo>
                    <a:pt x="445" y="151"/>
                  </a:lnTo>
                  <a:lnTo>
                    <a:pt x="437" y="151"/>
                  </a:lnTo>
                  <a:lnTo>
                    <a:pt x="429" y="143"/>
                  </a:lnTo>
                  <a:lnTo>
                    <a:pt x="429" y="159"/>
                  </a:lnTo>
                  <a:lnTo>
                    <a:pt x="445" y="167"/>
                  </a:lnTo>
                  <a:close/>
                  <a:moveTo>
                    <a:pt x="334" y="247"/>
                  </a:moveTo>
                  <a:lnTo>
                    <a:pt x="334" y="247"/>
                  </a:lnTo>
                  <a:lnTo>
                    <a:pt x="334" y="231"/>
                  </a:lnTo>
                  <a:lnTo>
                    <a:pt x="326" y="231"/>
                  </a:lnTo>
                  <a:lnTo>
                    <a:pt x="302" y="223"/>
                  </a:lnTo>
                  <a:lnTo>
                    <a:pt x="302" y="239"/>
                  </a:lnTo>
                  <a:lnTo>
                    <a:pt x="310" y="247"/>
                  </a:lnTo>
                  <a:lnTo>
                    <a:pt x="334" y="247"/>
                  </a:lnTo>
                  <a:close/>
                  <a:moveTo>
                    <a:pt x="254" y="255"/>
                  </a:moveTo>
                  <a:lnTo>
                    <a:pt x="254" y="255"/>
                  </a:lnTo>
                  <a:lnTo>
                    <a:pt x="262" y="247"/>
                  </a:lnTo>
                  <a:lnTo>
                    <a:pt x="270" y="239"/>
                  </a:lnTo>
                  <a:lnTo>
                    <a:pt x="254" y="231"/>
                  </a:lnTo>
                  <a:lnTo>
                    <a:pt x="246" y="231"/>
                  </a:lnTo>
                  <a:lnTo>
                    <a:pt x="246" y="239"/>
                  </a:lnTo>
                  <a:lnTo>
                    <a:pt x="254" y="255"/>
                  </a:lnTo>
                  <a:close/>
                  <a:moveTo>
                    <a:pt x="668" y="255"/>
                  </a:moveTo>
                  <a:lnTo>
                    <a:pt x="668" y="255"/>
                  </a:lnTo>
                  <a:lnTo>
                    <a:pt x="676" y="263"/>
                  </a:lnTo>
                  <a:lnTo>
                    <a:pt x="683" y="255"/>
                  </a:lnTo>
                  <a:lnTo>
                    <a:pt x="683" y="247"/>
                  </a:lnTo>
                  <a:lnTo>
                    <a:pt x="683" y="239"/>
                  </a:lnTo>
                  <a:lnTo>
                    <a:pt x="668" y="239"/>
                  </a:lnTo>
                  <a:lnTo>
                    <a:pt x="668" y="255"/>
                  </a:lnTo>
                  <a:close/>
                  <a:moveTo>
                    <a:pt x="596" y="255"/>
                  </a:moveTo>
                  <a:lnTo>
                    <a:pt x="596" y="255"/>
                  </a:lnTo>
                  <a:lnTo>
                    <a:pt x="604" y="263"/>
                  </a:lnTo>
                  <a:lnTo>
                    <a:pt x="612" y="271"/>
                  </a:lnTo>
                  <a:lnTo>
                    <a:pt x="620" y="294"/>
                  </a:lnTo>
                  <a:lnTo>
                    <a:pt x="628" y="286"/>
                  </a:lnTo>
                  <a:lnTo>
                    <a:pt x="636" y="271"/>
                  </a:lnTo>
                  <a:lnTo>
                    <a:pt x="620" y="247"/>
                  </a:lnTo>
                  <a:lnTo>
                    <a:pt x="604" y="247"/>
                  </a:lnTo>
                  <a:lnTo>
                    <a:pt x="596" y="255"/>
                  </a:lnTo>
                  <a:close/>
                  <a:moveTo>
                    <a:pt x="413" y="286"/>
                  </a:moveTo>
                  <a:lnTo>
                    <a:pt x="413" y="286"/>
                  </a:lnTo>
                  <a:lnTo>
                    <a:pt x="421" y="286"/>
                  </a:lnTo>
                  <a:lnTo>
                    <a:pt x="429" y="279"/>
                  </a:lnTo>
                  <a:lnTo>
                    <a:pt x="429" y="263"/>
                  </a:lnTo>
                  <a:lnTo>
                    <a:pt x="413" y="263"/>
                  </a:lnTo>
                  <a:lnTo>
                    <a:pt x="413" y="271"/>
                  </a:lnTo>
                  <a:lnTo>
                    <a:pt x="405" y="279"/>
                  </a:lnTo>
                  <a:lnTo>
                    <a:pt x="413" y="286"/>
                  </a:lnTo>
                  <a:close/>
                  <a:moveTo>
                    <a:pt x="691" y="302"/>
                  </a:moveTo>
                  <a:lnTo>
                    <a:pt x="691" y="302"/>
                  </a:lnTo>
                  <a:lnTo>
                    <a:pt x="707" y="294"/>
                  </a:lnTo>
                  <a:lnTo>
                    <a:pt x="707" y="286"/>
                  </a:lnTo>
                  <a:lnTo>
                    <a:pt x="707" y="279"/>
                  </a:lnTo>
                  <a:lnTo>
                    <a:pt x="691" y="279"/>
                  </a:lnTo>
                  <a:lnTo>
                    <a:pt x="683" y="286"/>
                  </a:lnTo>
                  <a:lnTo>
                    <a:pt x="683" y="294"/>
                  </a:lnTo>
                  <a:lnTo>
                    <a:pt x="691" y="302"/>
                  </a:lnTo>
                  <a:close/>
                  <a:moveTo>
                    <a:pt x="358" y="326"/>
                  </a:moveTo>
                  <a:lnTo>
                    <a:pt x="358" y="326"/>
                  </a:lnTo>
                  <a:lnTo>
                    <a:pt x="373" y="326"/>
                  </a:lnTo>
                  <a:lnTo>
                    <a:pt x="373" y="310"/>
                  </a:lnTo>
                  <a:lnTo>
                    <a:pt x="373" y="302"/>
                  </a:lnTo>
                  <a:lnTo>
                    <a:pt x="365" y="302"/>
                  </a:lnTo>
                  <a:lnTo>
                    <a:pt x="358" y="310"/>
                  </a:lnTo>
                  <a:lnTo>
                    <a:pt x="358" y="318"/>
                  </a:lnTo>
                  <a:lnTo>
                    <a:pt x="358" y="326"/>
                  </a:lnTo>
                  <a:close/>
                  <a:moveTo>
                    <a:pt x="135" y="334"/>
                  </a:moveTo>
                  <a:lnTo>
                    <a:pt x="135" y="334"/>
                  </a:lnTo>
                  <a:lnTo>
                    <a:pt x="135" y="350"/>
                  </a:lnTo>
                  <a:lnTo>
                    <a:pt x="143" y="358"/>
                  </a:lnTo>
                  <a:lnTo>
                    <a:pt x="159" y="358"/>
                  </a:lnTo>
                  <a:lnTo>
                    <a:pt x="159" y="342"/>
                  </a:lnTo>
                  <a:lnTo>
                    <a:pt x="159" y="326"/>
                  </a:lnTo>
                  <a:lnTo>
                    <a:pt x="143" y="326"/>
                  </a:lnTo>
                  <a:lnTo>
                    <a:pt x="135" y="334"/>
                  </a:lnTo>
                  <a:close/>
                  <a:moveTo>
                    <a:pt x="477" y="382"/>
                  </a:moveTo>
                  <a:lnTo>
                    <a:pt x="477" y="382"/>
                  </a:lnTo>
                  <a:lnTo>
                    <a:pt x="469" y="366"/>
                  </a:lnTo>
                  <a:lnTo>
                    <a:pt x="469" y="358"/>
                  </a:lnTo>
                  <a:lnTo>
                    <a:pt x="453" y="342"/>
                  </a:lnTo>
                  <a:lnTo>
                    <a:pt x="445" y="350"/>
                  </a:lnTo>
                  <a:lnTo>
                    <a:pt x="445" y="366"/>
                  </a:lnTo>
                  <a:lnTo>
                    <a:pt x="453" y="382"/>
                  </a:lnTo>
                  <a:lnTo>
                    <a:pt x="477" y="382"/>
                  </a:lnTo>
                  <a:close/>
                  <a:moveTo>
                    <a:pt x="596" y="374"/>
                  </a:moveTo>
                  <a:lnTo>
                    <a:pt x="596" y="374"/>
                  </a:lnTo>
                  <a:lnTo>
                    <a:pt x="604" y="374"/>
                  </a:lnTo>
                  <a:lnTo>
                    <a:pt x="612" y="366"/>
                  </a:lnTo>
                  <a:lnTo>
                    <a:pt x="604" y="358"/>
                  </a:lnTo>
                  <a:lnTo>
                    <a:pt x="596" y="358"/>
                  </a:lnTo>
                  <a:lnTo>
                    <a:pt x="596" y="374"/>
                  </a:lnTo>
                  <a:close/>
                  <a:moveTo>
                    <a:pt x="620" y="414"/>
                  </a:moveTo>
                  <a:lnTo>
                    <a:pt x="620" y="414"/>
                  </a:lnTo>
                  <a:lnTo>
                    <a:pt x="644" y="414"/>
                  </a:lnTo>
                  <a:lnTo>
                    <a:pt x="636" y="398"/>
                  </a:lnTo>
                  <a:lnTo>
                    <a:pt x="644" y="390"/>
                  </a:lnTo>
                  <a:lnTo>
                    <a:pt x="652" y="382"/>
                  </a:lnTo>
                  <a:lnTo>
                    <a:pt x="660" y="374"/>
                  </a:lnTo>
                  <a:lnTo>
                    <a:pt x="644" y="374"/>
                  </a:lnTo>
                  <a:lnTo>
                    <a:pt x="628" y="374"/>
                  </a:lnTo>
                  <a:lnTo>
                    <a:pt x="628" y="390"/>
                  </a:lnTo>
                  <a:lnTo>
                    <a:pt x="620" y="398"/>
                  </a:lnTo>
                  <a:lnTo>
                    <a:pt x="604" y="390"/>
                  </a:lnTo>
                  <a:lnTo>
                    <a:pt x="596" y="390"/>
                  </a:lnTo>
                  <a:lnTo>
                    <a:pt x="596" y="398"/>
                  </a:lnTo>
                  <a:lnTo>
                    <a:pt x="620" y="398"/>
                  </a:lnTo>
                  <a:lnTo>
                    <a:pt x="620" y="406"/>
                  </a:lnTo>
                  <a:lnTo>
                    <a:pt x="620" y="414"/>
                  </a:lnTo>
                  <a:close/>
                  <a:moveTo>
                    <a:pt x="644" y="430"/>
                  </a:moveTo>
                  <a:lnTo>
                    <a:pt x="644" y="430"/>
                  </a:lnTo>
                  <a:lnTo>
                    <a:pt x="668" y="430"/>
                  </a:lnTo>
                  <a:lnTo>
                    <a:pt x="660" y="422"/>
                  </a:lnTo>
                  <a:lnTo>
                    <a:pt x="652" y="414"/>
                  </a:lnTo>
                  <a:lnTo>
                    <a:pt x="644" y="422"/>
                  </a:lnTo>
                  <a:lnTo>
                    <a:pt x="644" y="430"/>
                  </a:lnTo>
                  <a:close/>
                  <a:moveTo>
                    <a:pt x="310" y="453"/>
                  </a:moveTo>
                  <a:lnTo>
                    <a:pt x="310" y="453"/>
                  </a:lnTo>
                  <a:lnTo>
                    <a:pt x="326" y="453"/>
                  </a:lnTo>
                  <a:lnTo>
                    <a:pt x="334" y="445"/>
                  </a:lnTo>
                  <a:lnTo>
                    <a:pt x="326" y="430"/>
                  </a:lnTo>
                  <a:lnTo>
                    <a:pt x="310" y="430"/>
                  </a:lnTo>
                  <a:lnTo>
                    <a:pt x="302" y="438"/>
                  </a:lnTo>
                  <a:lnTo>
                    <a:pt x="310" y="453"/>
                  </a:lnTo>
                  <a:close/>
                  <a:moveTo>
                    <a:pt x="191" y="445"/>
                  </a:moveTo>
                  <a:lnTo>
                    <a:pt x="191" y="445"/>
                  </a:lnTo>
                  <a:lnTo>
                    <a:pt x="183" y="438"/>
                  </a:lnTo>
                  <a:lnTo>
                    <a:pt x="175" y="438"/>
                  </a:lnTo>
                  <a:lnTo>
                    <a:pt x="151" y="438"/>
                  </a:lnTo>
                  <a:lnTo>
                    <a:pt x="151" y="445"/>
                  </a:lnTo>
                  <a:lnTo>
                    <a:pt x="167" y="453"/>
                  </a:lnTo>
                  <a:lnTo>
                    <a:pt x="183" y="453"/>
                  </a:lnTo>
                  <a:lnTo>
                    <a:pt x="191" y="445"/>
                  </a:lnTo>
                  <a:close/>
                  <a:moveTo>
                    <a:pt x="429" y="469"/>
                  </a:moveTo>
                  <a:lnTo>
                    <a:pt x="429" y="469"/>
                  </a:lnTo>
                  <a:lnTo>
                    <a:pt x="437" y="477"/>
                  </a:lnTo>
                  <a:lnTo>
                    <a:pt x="437" y="485"/>
                  </a:lnTo>
                  <a:lnTo>
                    <a:pt x="445" y="493"/>
                  </a:lnTo>
                  <a:lnTo>
                    <a:pt x="453" y="493"/>
                  </a:lnTo>
                  <a:lnTo>
                    <a:pt x="445" y="469"/>
                  </a:lnTo>
                  <a:lnTo>
                    <a:pt x="453" y="445"/>
                  </a:lnTo>
                  <a:lnTo>
                    <a:pt x="437" y="445"/>
                  </a:lnTo>
                  <a:lnTo>
                    <a:pt x="429" y="445"/>
                  </a:lnTo>
                  <a:lnTo>
                    <a:pt x="429" y="461"/>
                  </a:lnTo>
                  <a:lnTo>
                    <a:pt x="429" y="469"/>
                  </a:lnTo>
                  <a:close/>
                  <a:moveTo>
                    <a:pt x="222" y="477"/>
                  </a:moveTo>
                  <a:lnTo>
                    <a:pt x="222" y="477"/>
                  </a:lnTo>
                  <a:lnTo>
                    <a:pt x="238" y="477"/>
                  </a:lnTo>
                  <a:lnTo>
                    <a:pt x="238" y="461"/>
                  </a:lnTo>
                  <a:lnTo>
                    <a:pt x="238" y="453"/>
                  </a:lnTo>
                  <a:lnTo>
                    <a:pt x="230" y="445"/>
                  </a:lnTo>
                  <a:lnTo>
                    <a:pt x="230" y="461"/>
                  </a:lnTo>
                  <a:lnTo>
                    <a:pt x="222" y="477"/>
                  </a:lnTo>
                  <a:close/>
                  <a:moveTo>
                    <a:pt x="262" y="469"/>
                  </a:moveTo>
                  <a:lnTo>
                    <a:pt x="262" y="469"/>
                  </a:lnTo>
                  <a:lnTo>
                    <a:pt x="278" y="469"/>
                  </a:lnTo>
                  <a:lnTo>
                    <a:pt x="294" y="461"/>
                  </a:lnTo>
                  <a:lnTo>
                    <a:pt x="278" y="453"/>
                  </a:lnTo>
                  <a:lnTo>
                    <a:pt x="262" y="453"/>
                  </a:lnTo>
                  <a:lnTo>
                    <a:pt x="262" y="469"/>
                  </a:lnTo>
                  <a:close/>
                  <a:moveTo>
                    <a:pt x="612" y="485"/>
                  </a:moveTo>
                  <a:lnTo>
                    <a:pt x="612" y="485"/>
                  </a:lnTo>
                  <a:lnTo>
                    <a:pt x="604" y="485"/>
                  </a:lnTo>
                  <a:lnTo>
                    <a:pt x="596" y="485"/>
                  </a:lnTo>
                  <a:lnTo>
                    <a:pt x="596" y="501"/>
                  </a:lnTo>
                  <a:lnTo>
                    <a:pt x="604" y="509"/>
                  </a:lnTo>
                  <a:lnTo>
                    <a:pt x="604" y="501"/>
                  </a:lnTo>
                  <a:lnTo>
                    <a:pt x="612" y="501"/>
                  </a:lnTo>
                  <a:lnTo>
                    <a:pt x="620" y="501"/>
                  </a:lnTo>
                  <a:lnTo>
                    <a:pt x="604" y="509"/>
                  </a:lnTo>
                  <a:lnTo>
                    <a:pt x="604" y="525"/>
                  </a:lnTo>
                  <a:lnTo>
                    <a:pt x="620" y="525"/>
                  </a:lnTo>
                  <a:lnTo>
                    <a:pt x="628" y="509"/>
                  </a:lnTo>
                  <a:lnTo>
                    <a:pt x="636" y="501"/>
                  </a:lnTo>
                  <a:lnTo>
                    <a:pt x="644" y="493"/>
                  </a:lnTo>
                  <a:lnTo>
                    <a:pt x="644" y="469"/>
                  </a:lnTo>
                  <a:lnTo>
                    <a:pt x="620" y="477"/>
                  </a:lnTo>
                  <a:lnTo>
                    <a:pt x="612" y="485"/>
                  </a:lnTo>
                  <a:close/>
                  <a:moveTo>
                    <a:pt x="524" y="485"/>
                  </a:moveTo>
                  <a:lnTo>
                    <a:pt x="524" y="485"/>
                  </a:lnTo>
                  <a:lnTo>
                    <a:pt x="532" y="493"/>
                  </a:lnTo>
                  <a:lnTo>
                    <a:pt x="532" y="501"/>
                  </a:lnTo>
                  <a:lnTo>
                    <a:pt x="564" y="509"/>
                  </a:lnTo>
                  <a:lnTo>
                    <a:pt x="572" y="501"/>
                  </a:lnTo>
                  <a:lnTo>
                    <a:pt x="572" y="485"/>
                  </a:lnTo>
                  <a:lnTo>
                    <a:pt x="548" y="485"/>
                  </a:lnTo>
                  <a:lnTo>
                    <a:pt x="524" y="485"/>
                  </a:lnTo>
                  <a:close/>
                  <a:moveTo>
                    <a:pt x="286" y="517"/>
                  </a:moveTo>
                  <a:lnTo>
                    <a:pt x="286" y="517"/>
                  </a:lnTo>
                  <a:lnTo>
                    <a:pt x="286" y="525"/>
                  </a:lnTo>
                  <a:lnTo>
                    <a:pt x="302" y="525"/>
                  </a:lnTo>
                  <a:lnTo>
                    <a:pt x="302" y="517"/>
                  </a:lnTo>
                  <a:lnTo>
                    <a:pt x="294" y="509"/>
                  </a:lnTo>
                  <a:lnTo>
                    <a:pt x="286" y="517"/>
                  </a:lnTo>
                  <a:close/>
                  <a:moveTo>
                    <a:pt x="206" y="533"/>
                  </a:moveTo>
                  <a:lnTo>
                    <a:pt x="206" y="533"/>
                  </a:lnTo>
                  <a:lnTo>
                    <a:pt x="206" y="541"/>
                  </a:lnTo>
                  <a:lnTo>
                    <a:pt x="222" y="541"/>
                  </a:lnTo>
                  <a:lnTo>
                    <a:pt x="230" y="533"/>
                  </a:lnTo>
                  <a:lnTo>
                    <a:pt x="230" y="525"/>
                  </a:lnTo>
                  <a:lnTo>
                    <a:pt x="214" y="525"/>
                  </a:lnTo>
                  <a:lnTo>
                    <a:pt x="206" y="533"/>
                  </a:lnTo>
                  <a:close/>
                  <a:moveTo>
                    <a:pt x="636" y="549"/>
                  </a:moveTo>
                  <a:lnTo>
                    <a:pt x="636" y="549"/>
                  </a:lnTo>
                  <a:lnTo>
                    <a:pt x="644" y="565"/>
                  </a:lnTo>
                  <a:lnTo>
                    <a:pt x="652" y="565"/>
                  </a:lnTo>
                  <a:lnTo>
                    <a:pt x="660" y="549"/>
                  </a:lnTo>
                  <a:lnTo>
                    <a:pt x="636" y="549"/>
                  </a:lnTo>
                  <a:close/>
                  <a:moveTo>
                    <a:pt x="111" y="565"/>
                  </a:moveTo>
                  <a:lnTo>
                    <a:pt x="111" y="565"/>
                  </a:lnTo>
                  <a:lnTo>
                    <a:pt x="119" y="573"/>
                  </a:lnTo>
                  <a:lnTo>
                    <a:pt x="127" y="565"/>
                  </a:lnTo>
                  <a:lnTo>
                    <a:pt x="143" y="565"/>
                  </a:lnTo>
                  <a:lnTo>
                    <a:pt x="135" y="549"/>
                  </a:lnTo>
                  <a:lnTo>
                    <a:pt x="127" y="549"/>
                  </a:lnTo>
                  <a:lnTo>
                    <a:pt x="111" y="557"/>
                  </a:lnTo>
                  <a:lnTo>
                    <a:pt x="111" y="565"/>
                  </a:lnTo>
                  <a:close/>
                  <a:moveTo>
                    <a:pt x="501" y="581"/>
                  </a:moveTo>
                  <a:lnTo>
                    <a:pt x="501" y="581"/>
                  </a:lnTo>
                  <a:lnTo>
                    <a:pt x="493" y="573"/>
                  </a:lnTo>
                  <a:lnTo>
                    <a:pt x="477" y="573"/>
                  </a:lnTo>
                  <a:lnTo>
                    <a:pt x="477" y="589"/>
                  </a:lnTo>
                  <a:lnTo>
                    <a:pt x="485" y="596"/>
                  </a:lnTo>
                  <a:lnTo>
                    <a:pt x="493" y="589"/>
                  </a:lnTo>
                  <a:lnTo>
                    <a:pt x="501" y="581"/>
                  </a:lnTo>
                  <a:close/>
                  <a:moveTo>
                    <a:pt x="517" y="604"/>
                  </a:moveTo>
                  <a:lnTo>
                    <a:pt x="517" y="604"/>
                  </a:lnTo>
                  <a:lnTo>
                    <a:pt x="524" y="604"/>
                  </a:lnTo>
                  <a:lnTo>
                    <a:pt x="532" y="596"/>
                  </a:lnTo>
                  <a:lnTo>
                    <a:pt x="540" y="589"/>
                  </a:lnTo>
                  <a:lnTo>
                    <a:pt x="532" y="581"/>
                  </a:lnTo>
                  <a:lnTo>
                    <a:pt x="524" y="581"/>
                  </a:lnTo>
                  <a:lnTo>
                    <a:pt x="517" y="589"/>
                  </a:lnTo>
                  <a:lnTo>
                    <a:pt x="517" y="604"/>
                  </a:lnTo>
                  <a:close/>
                  <a:moveTo>
                    <a:pt x="286" y="604"/>
                  </a:moveTo>
                  <a:lnTo>
                    <a:pt x="286" y="604"/>
                  </a:lnTo>
                  <a:lnTo>
                    <a:pt x="294" y="612"/>
                  </a:lnTo>
                  <a:lnTo>
                    <a:pt x="310" y="604"/>
                  </a:lnTo>
                  <a:lnTo>
                    <a:pt x="334" y="596"/>
                  </a:lnTo>
                  <a:lnTo>
                    <a:pt x="334" y="589"/>
                  </a:lnTo>
                  <a:lnTo>
                    <a:pt x="326" y="589"/>
                  </a:lnTo>
                  <a:lnTo>
                    <a:pt x="310" y="589"/>
                  </a:lnTo>
                  <a:lnTo>
                    <a:pt x="294" y="589"/>
                  </a:lnTo>
                  <a:lnTo>
                    <a:pt x="286" y="604"/>
                  </a:lnTo>
                  <a:close/>
                  <a:moveTo>
                    <a:pt x="564" y="636"/>
                  </a:moveTo>
                  <a:lnTo>
                    <a:pt x="564" y="636"/>
                  </a:lnTo>
                  <a:lnTo>
                    <a:pt x="580" y="636"/>
                  </a:lnTo>
                  <a:lnTo>
                    <a:pt x="588" y="636"/>
                  </a:lnTo>
                  <a:lnTo>
                    <a:pt x="596" y="636"/>
                  </a:lnTo>
                  <a:lnTo>
                    <a:pt x="596" y="620"/>
                  </a:lnTo>
                  <a:lnTo>
                    <a:pt x="580" y="612"/>
                  </a:lnTo>
                  <a:lnTo>
                    <a:pt x="564" y="620"/>
                  </a:lnTo>
                  <a:lnTo>
                    <a:pt x="564" y="636"/>
                  </a:lnTo>
                  <a:close/>
                  <a:moveTo>
                    <a:pt x="755" y="620"/>
                  </a:moveTo>
                  <a:lnTo>
                    <a:pt x="755" y="620"/>
                  </a:lnTo>
                  <a:lnTo>
                    <a:pt x="731" y="620"/>
                  </a:lnTo>
                  <a:lnTo>
                    <a:pt x="731" y="628"/>
                  </a:lnTo>
                  <a:lnTo>
                    <a:pt x="739" y="628"/>
                  </a:lnTo>
                  <a:lnTo>
                    <a:pt x="747" y="628"/>
                  </a:lnTo>
                  <a:lnTo>
                    <a:pt x="755" y="620"/>
                  </a:lnTo>
                  <a:close/>
                  <a:moveTo>
                    <a:pt x="660" y="660"/>
                  </a:moveTo>
                  <a:lnTo>
                    <a:pt x="660" y="660"/>
                  </a:lnTo>
                  <a:lnTo>
                    <a:pt x="644" y="628"/>
                  </a:lnTo>
                  <a:lnTo>
                    <a:pt x="628" y="628"/>
                  </a:lnTo>
                  <a:lnTo>
                    <a:pt x="636" y="652"/>
                  </a:lnTo>
                  <a:lnTo>
                    <a:pt x="644" y="668"/>
                  </a:lnTo>
                  <a:lnTo>
                    <a:pt x="660" y="660"/>
                  </a:lnTo>
                  <a:close/>
                  <a:moveTo>
                    <a:pt x="707" y="644"/>
                  </a:moveTo>
                  <a:lnTo>
                    <a:pt x="707" y="644"/>
                  </a:lnTo>
                  <a:lnTo>
                    <a:pt x="699" y="644"/>
                  </a:lnTo>
                  <a:lnTo>
                    <a:pt x="683" y="636"/>
                  </a:lnTo>
                  <a:lnTo>
                    <a:pt x="683" y="652"/>
                  </a:lnTo>
                  <a:lnTo>
                    <a:pt x="691" y="660"/>
                  </a:lnTo>
                  <a:lnTo>
                    <a:pt x="707" y="660"/>
                  </a:lnTo>
                  <a:lnTo>
                    <a:pt x="707" y="644"/>
                  </a:lnTo>
                  <a:close/>
                  <a:moveTo>
                    <a:pt x="310" y="660"/>
                  </a:moveTo>
                  <a:lnTo>
                    <a:pt x="310" y="660"/>
                  </a:lnTo>
                  <a:lnTo>
                    <a:pt x="302" y="652"/>
                  </a:lnTo>
                  <a:lnTo>
                    <a:pt x="294" y="644"/>
                  </a:lnTo>
                  <a:lnTo>
                    <a:pt x="294" y="660"/>
                  </a:lnTo>
                  <a:lnTo>
                    <a:pt x="310" y="660"/>
                  </a:lnTo>
                  <a:close/>
                </a:path>
              </a:pathLst>
            </a:custGeom>
            <a:solidFill>
              <a:srgbClr val="64963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" name="Freeform 3090"/>
            <p:cNvSpPr>
              <a:spLocks/>
            </p:cNvSpPr>
            <p:nvPr/>
          </p:nvSpPr>
          <p:spPr bwMode="auto">
            <a:xfrm>
              <a:off x="1025526" y="1665288"/>
              <a:ext cx="2208213" cy="3067050"/>
            </a:xfrm>
            <a:custGeom>
              <a:avLst/>
              <a:gdLst>
                <a:gd name="T0" fmla="*/ 2147483647 w 1391"/>
                <a:gd name="T1" fmla="*/ 2147483647 h 1932"/>
                <a:gd name="T2" fmla="*/ 2147483647 w 1391"/>
                <a:gd name="T3" fmla="*/ 2147483647 h 1932"/>
                <a:gd name="T4" fmla="*/ 2147483647 w 1391"/>
                <a:gd name="T5" fmla="*/ 2147483647 h 1932"/>
                <a:gd name="T6" fmla="*/ 2147483647 w 1391"/>
                <a:gd name="T7" fmla="*/ 2147483647 h 1932"/>
                <a:gd name="T8" fmla="*/ 2147483647 w 1391"/>
                <a:gd name="T9" fmla="*/ 2147483647 h 1932"/>
                <a:gd name="T10" fmla="*/ 2147483647 w 1391"/>
                <a:gd name="T11" fmla="*/ 2147483647 h 1932"/>
                <a:gd name="T12" fmla="*/ 2147483647 w 1391"/>
                <a:gd name="T13" fmla="*/ 2147483647 h 1932"/>
                <a:gd name="T14" fmla="*/ 2147483647 w 1391"/>
                <a:gd name="T15" fmla="*/ 2147483647 h 1932"/>
                <a:gd name="T16" fmla="*/ 2147483647 w 1391"/>
                <a:gd name="T17" fmla="*/ 2147483647 h 1932"/>
                <a:gd name="T18" fmla="*/ 2147483647 w 1391"/>
                <a:gd name="T19" fmla="*/ 2147483647 h 1932"/>
                <a:gd name="T20" fmla="*/ 2147483647 w 1391"/>
                <a:gd name="T21" fmla="*/ 2147483647 h 1932"/>
                <a:gd name="T22" fmla="*/ 2147483647 w 1391"/>
                <a:gd name="T23" fmla="*/ 2147483647 h 1932"/>
                <a:gd name="T24" fmla="*/ 0 w 1391"/>
                <a:gd name="T25" fmla="*/ 2147483647 h 1932"/>
                <a:gd name="T26" fmla="*/ 0 w 1391"/>
                <a:gd name="T27" fmla="*/ 2147483647 h 1932"/>
                <a:gd name="T28" fmla="*/ 2147483647 w 1391"/>
                <a:gd name="T29" fmla="*/ 2147483647 h 1932"/>
                <a:gd name="T30" fmla="*/ 2147483647 w 1391"/>
                <a:gd name="T31" fmla="*/ 2147483647 h 1932"/>
                <a:gd name="T32" fmla="*/ 2147483647 w 1391"/>
                <a:gd name="T33" fmla="*/ 2147483647 h 1932"/>
                <a:gd name="T34" fmla="*/ 2147483647 w 1391"/>
                <a:gd name="T35" fmla="*/ 2147483647 h 1932"/>
                <a:gd name="T36" fmla="*/ 2147483647 w 1391"/>
                <a:gd name="T37" fmla="*/ 2147483647 h 1932"/>
                <a:gd name="T38" fmla="*/ 2147483647 w 1391"/>
                <a:gd name="T39" fmla="*/ 2147483647 h 1932"/>
                <a:gd name="T40" fmla="*/ 2147483647 w 1391"/>
                <a:gd name="T41" fmla="*/ 2147483647 h 1932"/>
                <a:gd name="T42" fmla="*/ 2147483647 w 1391"/>
                <a:gd name="T43" fmla="*/ 2147483647 h 1932"/>
                <a:gd name="T44" fmla="*/ 2147483647 w 1391"/>
                <a:gd name="T45" fmla="*/ 2147483647 h 1932"/>
                <a:gd name="T46" fmla="*/ 2147483647 w 1391"/>
                <a:gd name="T47" fmla="*/ 2147483647 h 1932"/>
                <a:gd name="T48" fmla="*/ 2147483647 w 1391"/>
                <a:gd name="T49" fmla="*/ 2147483647 h 1932"/>
                <a:gd name="T50" fmla="*/ 2147483647 w 1391"/>
                <a:gd name="T51" fmla="*/ 2147483647 h 1932"/>
                <a:gd name="T52" fmla="*/ 2147483647 w 1391"/>
                <a:gd name="T53" fmla="*/ 2147483647 h 1932"/>
                <a:gd name="T54" fmla="*/ 2147483647 w 1391"/>
                <a:gd name="T55" fmla="*/ 2147483647 h 1932"/>
                <a:gd name="T56" fmla="*/ 2147483647 w 1391"/>
                <a:gd name="T57" fmla="*/ 2147483647 h 1932"/>
                <a:gd name="T58" fmla="*/ 2147483647 w 1391"/>
                <a:gd name="T59" fmla="*/ 2147483647 h 1932"/>
                <a:gd name="T60" fmla="*/ 2147483647 w 1391"/>
                <a:gd name="T61" fmla="*/ 2147483647 h 1932"/>
                <a:gd name="T62" fmla="*/ 2147483647 w 1391"/>
                <a:gd name="T63" fmla="*/ 2147483647 h 1932"/>
                <a:gd name="T64" fmla="*/ 2147483647 w 1391"/>
                <a:gd name="T65" fmla="*/ 0 h 1932"/>
                <a:gd name="T66" fmla="*/ 2147483647 w 1391"/>
                <a:gd name="T67" fmla="*/ 2147483647 h 1932"/>
                <a:gd name="T68" fmla="*/ 2147483647 w 1391"/>
                <a:gd name="T69" fmla="*/ 2147483647 h 1932"/>
                <a:gd name="T70" fmla="*/ 2147483647 w 1391"/>
                <a:gd name="T71" fmla="*/ 2147483647 h 1932"/>
                <a:gd name="T72" fmla="*/ 2147483647 w 1391"/>
                <a:gd name="T73" fmla="*/ 2147483647 h 1932"/>
                <a:gd name="T74" fmla="*/ 2147483647 w 1391"/>
                <a:gd name="T75" fmla="*/ 2147483647 h 1932"/>
                <a:gd name="T76" fmla="*/ 2147483647 w 1391"/>
                <a:gd name="T77" fmla="*/ 2147483647 h 1932"/>
                <a:gd name="T78" fmla="*/ 2147483647 w 1391"/>
                <a:gd name="T79" fmla="*/ 2147483647 h 1932"/>
                <a:gd name="T80" fmla="*/ 2147483647 w 1391"/>
                <a:gd name="T81" fmla="*/ 2147483647 h 1932"/>
                <a:gd name="T82" fmla="*/ 2147483647 w 1391"/>
                <a:gd name="T83" fmla="*/ 2147483647 h 1932"/>
                <a:gd name="T84" fmla="*/ 2147483647 w 1391"/>
                <a:gd name="T85" fmla="*/ 2147483647 h 1932"/>
                <a:gd name="T86" fmla="*/ 2147483647 w 1391"/>
                <a:gd name="T87" fmla="*/ 2147483647 h 1932"/>
                <a:gd name="T88" fmla="*/ 2147483647 w 1391"/>
                <a:gd name="T89" fmla="*/ 2147483647 h 1932"/>
                <a:gd name="T90" fmla="*/ 2147483647 w 1391"/>
                <a:gd name="T91" fmla="*/ 2147483647 h 1932"/>
                <a:gd name="T92" fmla="*/ 2147483647 w 1391"/>
                <a:gd name="T93" fmla="*/ 2147483647 h 1932"/>
                <a:gd name="T94" fmla="*/ 2147483647 w 1391"/>
                <a:gd name="T95" fmla="*/ 2147483647 h 19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91"/>
                <a:gd name="T145" fmla="*/ 0 h 1932"/>
                <a:gd name="T146" fmla="*/ 1391 w 1391"/>
                <a:gd name="T147" fmla="*/ 1932 h 193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91" h="1932">
                  <a:moveTo>
                    <a:pt x="1328" y="1137"/>
                  </a:moveTo>
                  <a:lnTo>
                    <a:pt x="1328" y="1137"/>
                  </a:lnTo>
                  <a:lnTo>
                    <a:pt x="1336" y="1399"/>
                  </a:lnTo>
                  <a:lnTo>
                    <a:pt x="1352" y="1725"/>
                  </a:lnTo>
                  <a:lnTo>
                    <a:pt x="1391" y="1932"/>
                  </a:lnTo>
                  <a:lnTo>
                    <a:pt x="151" y="1932"/>
                  </a:lnTo>
                  <a:lnTo>
                    <a:pt x="151" y="1908"/>
                  </a:lnTo>
                  <a:lnTo>
                    <a:pt x="151" y="1876"/>
                  </a:lnTo>
                  <a:lnTo>
                    <a:pt x="151" y="1860"/>
                  </a:lnTo>
                  <a:lnTo>
                    <a:pt x="143" y="1836"/>
                  </a:lnTo>
                  <a:lnTo>
                    <a:pt x="56" y="1653"/>
                  </a:lnTo>
                  <a:lnTo>
                    <a:pt x="48" y="1622"/>
                  </a:lnTo>
                  <a:lnTo>
                    <a:pt x="32" y="1518"/>
                  </a:lnTo>
                  <a:lnTo>
                    <a:pt x="24" y="1423"/>
                  </a:lnTo>
                  <a:lnTo>
                    <a:pt x="8" y="1319"/>
                  </a:lnTo>
                  <a:lnTo>
                    <a:pt x="8" y="1137"/>
                  </a:lnTo>
                  <a:lnTo>
                    <a:pt x="8" y="1105"/>
                  </a:lnTo>
                  <a:lnTo>
                    <a:pt x="0" y="1025"/>
                  </a:lnTo>
                  <a:lnTo>
                    <a:pt x="0" y="994"/>
                  </a:lnTo>
                  <a:lnTo>
                    <a:pt x="0" y="906"/>
                  </a:lnTo>
                  <a:lnTo>
                    <a:pt x="8" y="874"/>
                  </a:lnTo>
                  <a:lnTo>
                    <a:pt x="24" y="835"/>
                  </a:lnTo>
                  <a:lnTo>
                    <a:pt x="32" y="803"/>
                  </a:lnTo>
                  <a:lnTo>
                    <a:pt x="32" y="795"/>
                  </a:lnTo>
                  <a:lnTo>
                    <a:pt x="32" y="771"/>
                  </a:lnTo>
                  <a:lnTo>
                    <a:pt x="24" y="739"/>
                  </a:lnTo>
                  <a:lnTo>
                    <a:pt x="16" y="684"/>
                  </a:lnTo>
                  <a:lnTo>
                    <a:pt x="16" y="652"/>
                  </a:lnTo>
                  <a:lnTo>
                    <a:pt x="16" y="596"/>
                  </a:lnTo>
                  <a:lnTo>
                    <a:pt x="16" y="564"/>
                  </a:lnTo>
                  <a:lnTo>
                    <a:pt x="16" y="501"/>
                  </a:lnTo>
                  <a:lnTo>
                    <a:pt x="24" y="469"/>
                  </a:lnTo>
                  <a:lnTo>
                    <a:pt x="72" y="374"/>
                  </a:lnTo>
                  <a:lnTo>
                    <a:pt x="120" y="302"/>
                  </a:lnTo>
                  <a:lnTo>
                    <a:pt x="143" y="278"/>
                  </a:lnTo>
                  <a:lnTo>
                    <a:pt x="167" y="254"/>
                  </a:lnTo>
                  <a:lnTo>
                    <a:pt x="271" y="191"/>
                  </a:lnTo>
                  <a:lnTo>
                    <a:pt x="294" y="175"/>
                  </a:lnTo>
                  <a:lnTo>
                    <a:pt x="374" y="127"/>
                  </a:lnTo>
                  <a:lnTo>
                    <a:pt x="406" y="111"/>
                  </a:lnTo>
                  <a:lnTo>
                    <a:pt x="453" y="95"/>
                  </a:lnTo>
                  <a:lnTo>
                    <a:pt x="469" y="79"/>
                  </a:lnTo>
                  <a:lnTo>
                    <a:pt x="485" y="64"/>
                  </a:lnTo>
                  <a:lnTo>
                    <a:pt x="517" y="8"/>
                  </a:lnTo>
                  <a:lnTo>
                    <a:pt x="533" y="0"/>
                  </a:lnTo>
                  <a:lnTo>
                    <a:pt x="557" y="0"/>
                  </a:lnTo>
                  <a:lnTo>
                    <a:pt x="859" y="199"/>
                  </a:lnTo>
                  <a:lnTo>
                    <a:pt x="875" y="207"/>
                  </a:lnTo>
                  <a:lnTo>
                    <a:pt x="875" y="199"/>
                  </a:lnTo>
                  <a:lnTo>
                    <a:pt x="891" y="143"/>
                  </a:lnTo>
                  <a:lnTo>
                    <a:pt x="899" y="119"/>
                  </a:lnTo>
                  <a:lnTo>
                    <a:pt x="938" y="87"/>
                  </a:lnTo>
                  <a:lnTo>
                    <a:pt x="946" y="79"/>
                  </a:lnTo>
                  <a:lnTo>
                    <a:pt x="962" y="79"/>
                  </a:lnTo>
                  <a:lnTo>
                    <a:pt x="1010" y="95"/>
                  </a:lnTo>
                  <a:lnTo>
                    <a:pt x="1034" y="111"/>
                  </a:lnTo>
                  <a:lnTo>
                    <a:pt x="1185" y="175"/>
                  </a:lnTo>
                  <a:lnTo>
                    <a:pt x="1209" y="191"/>
                  </a:lnTo>
                  <a:lnTo>
                    <a:pt x="1248" y="215"/>
                  </a:lnTo>
                  <a:lnTo>
                    <a:pt x="1272" y="238"/>
                  </a:lnTo>
                  <a:lnTo>
                    <a:pt x="1288" y="286"/>
                  </a:lnTo>
                  <a:lnTo>
                    <a:pt x="1336" y="413"/>
                  </a:lnTo>
                  <a:lnTo>
                    <a:pt x="1352" y="493"/>
                  </a:lnTo>
                  <a:lnTo>
                    <a:pt x="1368" y="572"/>
                  </a:lnTo>
                  <a:lnTo>
                    <a:pt x="1368" y="652"/>
                  </a:lnTo>
                  <a:lnTo>
                    <a:pt x="1368" y="692"/>
                  </a:lnTo>
                  <a:lnTo>
                    <a:pt x="1352" y="723"/>
                  </a:lnTo>
                  <a:lnTo>
                    <a:pt x="1328" y="1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7" name="Freeform 3091"/>
            <p:cNvSpPr>
              <a:spLocks/>
            </p:cNvSpPr>
            <p:nvPr/>
          </p:nvSpPr>
          <p:spPr bwMode="auto">
            <a:xfrm>
              <a:off x="4029076" y="3167063"/>
              <a:ext cx="530225" cy="555625"/>
            </a:xfrm>
            <a:custGeom>
              <a:avLst/>
              <a:gdLst>
                <a:gd name="T0" fmla="*/ 2147483647 w 334"/>
                <a:gd name="T1" fmla="*/ 2147483647 h 350"/>
                <a:gd name="T2" fmla="*/ 2147483647 w 334"/>
                <a:gd name="T3" fmla="*/ 2147483647 h 350"/>
                <a:gd name="T4" fmla="*/ 2147483647 w 334"/>
                <a:gd name="T5" fmla="*/ 2147483647 h 350"/>
                <a:gd name="T6" fmla="*/ 2147483647 w 334"/>
                <a:gd name="T7" fmla="*/ 2147483647 h 350"/>
                <a:gd name="T8" fmla="*/ 2147483647 w 334"/>
                <a:gd name="T9" fmla="*/ 2147483647 h 350"/>
                <a:gd name="T10" fmla="*/ 2147483647 w 334"/>
                <a:gd name="T11" fmla="*/ 2147483647 h 350"/>
                <a:gd name="T12" fmla="*/ 2147483647 w 334"/>
                <a:gd name="T13" fmla="*/ 0 h 350"/>
                <a:gd name="T14" fmla="*/ 2147483647 w 334"/>
                <a:gd name="T15" fmla="*/ 0 h 350"/>
                <a:gd name="T16" fmla="*/ 2147483647 w 334"/>
                <a:gd name="T17" fmla="*/ 2147483647 h 350"/>
                <a:gd name="T18" fmla="*/ 2147483647 w 334"/>
                <a:gd name="T19" fmla="*/ 2147483647 h 350"/>
                <a:gd name="T20" fmla="*/ 2147483647 w 334"/>
                <a:gd name="T21" fmla="*/ 2147483647 h 350"/>
                <a:gd name="T22" fmla="*/ 2147483647 w 334"/>
                <a:gd name="T23" fmla="*/ 2147483647 h 350"/>
                <a:gd name="T24" fmla="*/ 2147483647 w 334"/>
                <a:gd name="T25" fmla="*/ 2147483647 h 350"/>
                <a:gd name="T26" fmla="*/ 2147483647 w 334"/>
                <a:gd name="T27" fmla="*/ 2147483647 h 350"/>
                <a:gd name="T28" fmla="*/ 2147483647 w 334"/>
                <a:gd name="T29" fmla="*/ 2147483647 h 350"/>
                <a:gd name="T30" fmla="*/ 2147483647 w 334"/>
                <a:gd name="T31" fmla="*/ 2147483647 h 350"/>
                <a:gd name="T32" fmla="*/ 2147483647 w 334"/>
                <a:gd name="T33" fmla="*/ 2147483647 h 350"/>
                <a:gd name="T34" fmla="*/ 0 w 334"/>
                <a:gd name="T35" fmla="*/ 2147483647 h 350"/>
                <a:gd name="T36" fmla="*/ 0 w 334"/>
                <a:gd name="T37" fmla="*/ 2147483647 h 350"/>
                <a:gd name="T38" fmla="*/ 0 w 334"/>
                <a:gd name="T39" fmla="*/ 2147483647 h 350"/>
                <a:gd name="T40" fmla="*/ 2147483647 w 334"/>
                <a:gd name="T41" fmla="*/ 2147483647 h 350"/>
                <a:gd name="T42" fmla="*/ 2147483647 w 334"/>
                <a:gd name="T43" fmla="*/ 2147483647 h 350"/>
                <a:gd name="T44" fmla="*/ 2147483647 w 334"/>
                <a:gd name="T45" fmla="*/ 2147483647 h 350"/>
                <a:gd name="T46" fmla="*/ 2147483647 w 334"/>
                <a:gd name="T47" fmla="*/ 2147483647 h 350"/>
                <a:gd name="T48" fmla="*/ 2147483647 w 334"/>
                <a:gd name="T49" fmla="*/ 2147483647 h 350"/>
                <a:gd name="T50" fmla="*/ 2147483647 w 334"/>
                <a:gd name="T51" fmla="*/ 2147483647 h 350"/>
                <a:gd name="T52" fmla="*/ 2147483647 w 334"/>
                <a:gd name="T53" fmla="*/ 2147483647 h 350"/>
                <a:gd name="T54" fmla="*/ 2147483647 w 334"/>
                <a:gd name="T55" fmla="*/ 2147483647 h 350"/>
                <a:gd name="T56" fmla="*/ 2147483647 w 334"/>
                <a:gd name="T57" fmla="*/ 2147483647 h 350"/>
                <a:gd name="T58" fmla="*/ 2147483647 w 334"/>
                <a:gd name="T59" fmla="*/ 2147483647 h 350"/>
                <a:gd name="T60" fmla="*/ 2147483647 w 334"/>
                <a:gd name="T61" fmla="*/ 2147483647 h 350"/>
                <a:gd name="T62" fmla="*/ 2147483647 w 334"/>
                <a:gd name="T63" fmla="*/ 2147483647 h 350"/>
                <a:gd name="T64" fmla="*/ 2147483647 w 334"/>
                <a:gd name="T65" fmla="*/ 2147483647 h 350"/>
                <a:gd name="T66" fmla="*/ 2147483647 w 334"/>
                <a:gd name="T67" fmla="*/ 2147483647 h 350"/>
                <a:gd name="T68" fmla="*/ 2147483647 w 334"/>
                <a:gd name="T69" fmla="*/ 2147483647 h 350"/>
                <a:gd name="T70" fmla="*/ 2147483647 w 334"/>
                <a:gd name="T71" fmla="*/ 2147483647 h 350"/>
                <a:gd name="T72" fmla="*/ 2147483647 w 334"/>
                <a:gd name="T73" fmla="*/ 2147483647 h 350"/>
                <a:gd name="T74" fmla="*/ 2147483647 w 334"/>
                <a:gd name="T75" fmla="*/ 2147483647 h 350"/>
                <a:gd name="T76" fmla="*/ 2147483647 w 334"/>
                <a:gd name="T77" fmla="*/ 2147483647 h 350"/>
                <a:gd name="T78" fmla="*/ 2147483647 w 334"/>
                <a:gd name="T79" fmla="*/ 2147483647 h 350"/>
                <a:gd name="T80" fmla="*/ 2147483647 w 334"/>
                <a:gd name="T81" fmla="*/ 2147483647 h 350"/>
                <a:gd name="T82" fmla="*/ 2147483647 w 334"/>
                <a:gd name="T83" fmla="*/ 2147483647 h 350"/>
                <a:gd name="T84" fmla="*/ 2147483647 w 334"/>
                <a:gd name="T85" fmla="*/ 2147483647 h 350"/>
                <a:gd name="T86" fmla="*/ 2147483647 w 334"/>
                <a:gd name="T87" fmla="*/ 2147483647 h 350"/>
                <a:gd name="T88" fmla="*/ 2147483647 w 334"/>
                <a:gd name="T89" fmla="*/ 2147483647 h 350"/>
                <a:gd name="T90" fmla="*/ 2147483647 w 334"/>
                <a:gd name="T91" fmla="*/ 2147483647 h 350"/>
                <a:gd name="T92" fmla="*/ 2147483647 w 334"/>
                <a:gd name="T93" fmla="*/ 2147483647 h 350"/>
                <a:gd name="T94" fmla="*/ 2147483647 w 334"/>
                <a:gd name="T95" fmla="*/ 2147483647 h 350"/>
                <a:gd name="T96" fmla="*/ 2147483647 w 334"/>
                <a:gd name="T97" fmla="*/ 2147483647 h 350"/>
                <a:gd name="T98" fmla="*/ 2147483647 w 334"/>
                <a:gd name="T99" fmla="*/ 2147483647 h 350"/>
                <a:gd name="T100" fmla="*/ 2147483647 w 334"/>
                <a:gd name="T101" fmla="*/ 2147483647 h 350"/>
                <a:gd name="T102" fmla="*/ 2147483647 w 334"/>
                <a:gd name="T103" fmla="*/ 2147483647 h 350"/>
                <a:gd name="T104" fmla="*/ 2147483647 w 334"/>
                <a:gd name="T105" fmla="*/ 2147483647 h 350"/>
                <a:gd name="T106" fmla="*/ 2147483647 w 334"/>
                <a:gd name="T107" fmla="*/ 2147483647 h 350"/>
                <a:gd name="T108" fmla="*/ 2147483647 w 334"/>
                <a:gd name="T109" fmla="*/ 2147483647 h 3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34"/>
                <a:gd name="T166" fmla="*/ 0 h 350"/>
                <a:gd name="T167" fmla="*/ 334 w 334"/>
                <a:gd name="T168" fmla="*/ 350 h 35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34" h="350">
                  <a:moveTo>
                    <a:pt x="302" y="48"/>
                  </a:moveTo>
                  <a:lnTo>
                    <a:pt x="302" y="48"/>
                  </a:lnTo>
                  <a:lnTo>
                    <a:pt x="271" y="40"/>
                  </a:lnTo>
                  <a:lnTo>
                    <a:pt x="231" y="24"/>
                  </a:lnTo>
                  <a:lnTo>
                    <a:pt x="199" y="8"/>
                  </a:lnTo>
                  <a:lnTo>
                    <a:pt x="159" y="0"/>
                  </a:lnTo>
                  <a:lnTo>
                    <a:pt x="64" y="40"/>
                  </a:lnTo>
                  <a:lnTo>
                    <a:pt x="40" y="48"/>
                  </a:lnTo>
                  <a:lnTo>
                    <a:pt x="24" y="56"/>
                  </a:lnTo>
                  <a:lnTo>
                    <a:pt x="16" y="63"/>
                  </a:lnTo>
                  <a:lnTo>
                    <a:pt x="8" y="87"/>
                  </a:lnTo>
                  <a:lnTo>
                    <a:pt x="8" y="127"/>
                  </a:lnTo>
                  <a:lnTo>
                    <a:pt x="0" y="238"/>
                  </a:lnTo>
                  <a:lnTo>
                    <a:pt x="0" y="262"/>
                  </a:lnTo>
                  <a:lnTo>
                    <a:pt x="8" y="270"/>
                  </a:lnTo>
                  <a:lnTo>
                    <a:pt x="16" y="278"/>
                  </a:lnTo>
                  <a:lnTo>
                    <a:pt x="24" y="286"/>
                  </a:lnTo>
                  <a:lnTo>
                    <a:pt x="80" y="310"/>
                  </a:lnTo>
                  <a:lnTo>
                    <a:pt x="96" y="318"/>
                  </a:lnTo>
                  <a:lnTo>
                    <a:pt x="120" y="318"/>
                  </a:lnTo>
                  <a:lnTo>
                    <a:pt x="135" y="334"/>
                  </a:lnTo>
                  <a:lnTo>
                    <a:pt x="151" y="342"/>
                  </a:lnTo>
                  <a:lnTo>
                    <a:pt x="175" y="350"/>
                  </a:lnTo>
                  <a:lnTo>
                    <a:pt x="191" y="350"/>
                  </a:lnTo>
                  <a:lnTo>
                    <a:pt x="207" y="334"/>
                  </a:lnTo>
                  <a:lnTo>
                    <a:pt x="247" y="318"/>
                  </a:lnTo>
                  <a:lnTo>
                    <a:pt x="294" y="310"/>
                  </a:lnTo>
                  <a:lnTo>
                    <a:pt x="310" y="310"/>
                  </a:lnTo>
                  <a:lnTo>
                    <a:pt x="318" y="302"/>
                  </a:lnTo>
                  <a:lnTo>
                    <a:pt x="326" y="294"/>
                  </a:lnTo>
                  <a:lnTo>
                    <a:pt x="326" y="278"/>
                  </a:lnTo>
                  <a:lnTo>
                    <a:pt x="326" y="246"/>
                  </a:lnTo>
                  <a:lnTo>
                    <a:pt x="326" y="199"/>
                  </a:lnTo>
                  <a:lnTo>
                    <a:pt x="326" y="167"/>
                  </a:lnTo>
                  <a:lnTo>
                    <a:pt x="334" y="143"/>
                  </a:lnTo>
                  <a:lnTo>
                    <a:pt x="326" y="95"/>
                  </a:lnTo>
                  <a:lnTo>
                    <a:pt x="302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8" name="Freeform 3092"/>
            <p:cNvSpPr>
              <a:spLocks/>
            </p:cNvSpPr>
            <p:nvPr/>
          </p:nvSpPr>
          <p:spPr bwMode="auto">
            <a:xfrm>
              <a:off x="2981326" y="2573338"/>
              <a:ext cx="1098550" cy="1136650"/>
            </a:xfrm>
            <a:custGeom>
              <a:avLst/>
              <a:gdLst>
                <a:gd name="T0" fmla="*/ 2147483647 w 692"/>
                <a:gd name="T1" fmla="*/ 2147483647 h 716"/>
                <a:gd name="T2" fmla="*/ 2147483647 w 692"/>
                <a:gd name="T3" fmla="*/ 2147483647 h 716"/>
                <a:gd name="T4" fmla="*/ 2147483647 w 692"/>
                <a:gd name="T5" fmla="*/ 2147483647 h 716"/>
                <a:gd name="T6" fmla="*/ 2147483647 w 692"/>
                <a:gd name="T7" fmla="*/ 0 h 716"/>
                <a:gd name="T8" fmla="*/ 2147483647 w 692"/>
                <a:gd name="T9" fmla="*/ 2147483647 h 716"/>
                <a:gd name="T10" fmla="*/ 2147483647 w 692"/>
                <a:gd name="T11" fmla="*/ 2147483647 h 716"/>
                <a:gd name="T12" fmla="*/ 2147483647 w 692"/>
                <a:gd name="T13" fmla="*/ 2147483647 h 716"/>
                <a:gd name="T14" fmla="*/ 2147483647 w 692"/>
                <a:gd name="T15" fmla="*/ 2147483647 h 716"/>
                <a:gd name="T16" fmla="*/ 2147483647 w 692"/>
                <a:gd name="T17" fmla="*/ 2147483647 h 716"/>
                <a:gd name="T18" fmla="*/ 2147483647 w 692"/>
                <a:gd name="T19" fmla="*/ 2147483647 h 716"/>
                <a:gd name="T20" fmla="*/ 2147483647 w 692"/>
                <a:gd name="T21" fmla="*/ 2147483647 h 716"/>
                <a:gd name="T22" fmla="*/ 2147483647 w 692"/>
                <a:gd name="T23" fmla="*/ 2147483647 h 716"/>
                <a:gd name="T24" fmla="*/ 2147483647 w 692"/>
                <a:gd name="T25" fmla="*/ 2147483647 h 716"/>
                <a:gd name="T26" fmla="*/ 2147483647 w 692"/>
                <a:gd name="T27" fmla="*/ 2147483647 h 716"/>
                <a:gd name="T28" fmla="*/ 2147483647 w 692"/>
                <a:gd name="T29" fmla="*/ 2147483647 h 716"/>
                <a:gd name="T30" fmla="*/ 2147483647 w 692"/>
                <a:gd name="T31" fmla="*/ 2147483647 h 716"/>
                <a:gd name="T32" fmla="*/ 2147483647 w 692"/>
                <a:gd name="T33" fmla="*/ 2147483647 h 716"/>
                <a:gd name="T34" fmla="*/ 2147483647 w 692"/>
                <a:gd name="T35" fmla="*/ 2147483647 h 716"/>
                <a:gd name="T36" fmla="*/ 2147483647 w 692"/>
                <a:gd name="T37" fmla="*/ 2147483647 h 716"/>
                <a:gd name="T38" fmla="*/ 2147483647 w 692"/>
                <a:gd name="T39" fmla="*/ 2147483647 h 716"/>
                <a:gd name="T40" fmla="*/ 2147483647 w 692"/>
                <a:gd name="T41" fmla="*/ 2147483647 h 716"/>
                <a:gd name="T42" fmla="*/ 2147483647 w 692"/>
                <a:gd name="T43" fmla="*/ 2147483647 h 716"/>
                <a:gd name="T44" fmla="*/ 2147483647 w 692"/>
                <a:gd name="T45" fmla="*/ 2147483647 h 716"/>
                <a:gd name="T46" fmla="*/ 2147483647 w 692"/>
                <a:gd name="T47" fmla="*/ 2147483647 h 716"/>
                <a:gd name="T48" fmla="*/ 2147483647 w 692"/>
                <a:gd name="T49" fmla="*/ 2147483647 h 716"/>
                <a:gd name="T50" fmla="*/ 2147483647 w 692"/>
                <a:gd name="T51" fmla="*/ 2147483647 h 716"/>
                <a:gd name="T52" fmla="*/ 2147483647 w 692"/>
                <a:gd name="T53" fmla="*/ 2147483647 h 716"/>
                <a:gd name="T54" fmla="*/ 2147483647 w 692"/>
                <a:gd name="T55" fmla="*/ 2147483647 h 716"/>
                <a:gd name="T56" fmla="*/ 2147483647 w 692"/>
                <a:gd name="T57" fmla="*/ 2147483647 h 716"/>
                <a:gd name="T58" fmla="*/ 2147483647 w 692"/>
                <a:gd name="T59" fmla="*/ 2147483647 h 716"/>
                <a:gd name="T60" fmla="*/ 2147483647 w 692"/>
                <a:gd name="T61" fmla="*/ 2147483647 h 716"/>
                <a:gd name="T62" fmla="*/ 2147483647 w 692"/>
                <a:gd name="T63" fmla="*/ 2147483647 h 716"/>
                <a:gd name="T64" fmla="*/ 2147483647 w 692"/>
                <a:gd name="T65" fmla="*/ 2147483647 h 716"/>
                <a:gd name="T66" fmla="*/ 2147483647 w 692"/>
                <a:gd name="T67" fmla="*/ 2147483647 h 716"/>
                <a:gd name="T68" fmla="*/ 2147483647 w 692"/>
                <a:gd name="T69" fmla="*/ 2147483647 h 716"/>
                <a:gd name="T70" fmla="*/ 2147483647 w 692"/>
                <a:gd name="T71" fmla="*/ 2147483647 h 716"/>
                <a:gd name="T72" fmla="*/ 2147483647 w 692"/>
                <a:gd name="T73" fmla="*/ 2147483647 h 716"/>
                <a:gd name="T74" fmla="*/ 2147483647 w 692"/>
                <a:gd name="T75" fmla="*/ 2147483647 h 716"/>
                <a:gd name="T76" fmla="*/ 2147483647 w 692"/>
                <a:gd name="T77" fmla="*/ 2147483647 h 716"/>
                <a:gd name="T78" fmla="*/ 0 w 692"/>
                <a:gd name="T79" fmla="*/ 2147483647 h 71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92"/>
                <a:gd name="T121" fmla="*/ 0 h 716"/>
                <a:gd name="T122" fmla="*/ 692 w 692"/>
                <a:gd name="T123" fmla="*/ 716 h 71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92" h="716">
                  <a:moveTo>
                    <a:pt x="56" y="48"/>
                  </a:moveTo>
                  <a:lnTo>
                    <a:pt x="56" y="48"/>
                  </a:lnTo>
                  <a:lnTo>
                    <a:pt x="64" y="32"/>
                  </a:lnTo>
                  <a:lnTo>
                    <a:pt x="72" y="24"/>
                  </a:lnTo>
                  <a:lnTo>
                    <a:pt x="88" y="16"/>
                  </a:lnTo>
                  <a:lnTo>
                    <a:pt x="112" y="0"/>
                  </a:lnTo>
                  <a:lnTo>
                    <a:pt x="120" y="0"/>
                  </a:lnTo>
                  <a:lnTo>
                    <a:pt x="128" y="8"/>
                  </a:lnTo>
                  <a:lnTo>
                    <a:pt x="152" y="32"/>
                  </a:lnTo>
                  <a:lnTo>
                    <a:pt x="167" y="32"/>
                  </a:lnTo>
                  <a:lnTo>
                    <a:pt x="191" y="56"/>
                  </a:lnTo>
                  <a:lnTo>
                    <a:pt x="207" y="88"/>
                  </a:lnTo>
                  <a:lnTo>
                    <a:pt x="303" y="215"/>
                  </a:lnTo>
                  <a:lnTo>
                    <a:pt x="310" y="247"/>
                  </a:lnTo>
                  <a:lnTo>
                    <a:pt x="326" y="278"/>
                  </a:lnTo>
                  <a:lnTo>
                    <a:pt x="342" y="302"/>
                  </a:lnTo>
                  <a:lnTo>
                    <a:pt x="350" y="310"/>
                  </a:lnTo>
                  <a:lnTo>
                    <a:pt x="374" y="326"/>
                  </a:lnTo>
                  <a:lnTo>
                    <a:pt x="430" y="342"/>
                  </a:lnTo>
                  <a:lnTo>
                    <a:pt x="462" y="350"/>
                  </a:lnTo>
                  <a:lnTo>
                    <a:pt x="597" y="382"/>
                  </a:lnTo>
                  <a:lnTo>
                    <a:pt x="621" y="390"/>
                  </a:lnTo>
                  <a:lnTo>
                    <a:pt x="636" y="390"/>
                  </a:lnTo>
                  <a:lnTo>
                    <a:pt x="668" y="398"/>
                  </a:lnTo>
                  <a:lnTo>
                    <a:pt x="676" y="398"/>
                  </a:lnTo>
                  <a:lnTo>
                    <a:pt x="684" y="406"/>
                  </a:lnTo>
                  <a:lnTo>
                    <a:pt x="692" y="422"/>
                  </a:lnTo>
                  <a:lnTo>
                    <a:pt x="684" y="596"/>
                  </a:lnTo>
                  <a:lnTo>
                    <a:pt x="692" y="628"/>
                  </a:lnTo>
                  <a:lnTo>
                    <a:pt x="692" y="644"/>
                  </a:lnTo>
                  <a:lnTo>
                    <a:pt x="692" y="676"/>
                  </a:lnTo>
                  <a:lnTo>
                    <a:pt x="692" y="684"/>
                  </a:lnTo>
                  <a:lnTo>
                    <a:pt x="676" y="700"/>
                  </a:lnTo>
                  <a:lnTo>
                    <a:pt x="652" y="716"/>
                  </a:lnTo>
                  <a:lnTo>
                    <a:pt x="636" y="716"/>
                  </a:lnTo>
                  <a:lnTo>
                    <a:pt x="613" y="708"/>
                  </a:lnTo>
                  <a:lnTo>
                    <a:pt x="525" y="700"/>
                  </a:lnTo>
                  <a:lnTo>
                    <a:pt x="493" y="700"/>
                  </a:lnTo>
                  <a:lnTo>
                    <a:pt x="422" y="692"/>
                  </a:lnTo>
                  <a:lnTo>
                    <a:pt x="390" y="692"/>
                  </a:lnTo>
                  <a:lnTo>
                    <a:pt x="326" y="684"/>
                  </a:lnTo>
                  <a:lnTo>
                    <a:pt x="303" y="676"/>
                  </a:lnTo>
                  <a:lnTo>
                    <a:pt x="287" y="668"/>
                  </a:lnTo>
                  <a:lnTo>
                    <a:pt x="263" y="652"/>
                  </a:lnTo>
                  <a:lnTo>
                    <a:pt x="247" y="636"/>
                  </a:lnTo>
                  <a:lnTo>
                    <a:pt x="223" y="628"/>
                  </a:lnTo>
                  <a:lnTo>
                    <a:pt x="191" y="620"/>
                  </a:lnTo>
                  <a:lnTo>
                    <a:pt x="175" y="612"/>
                  </a:lnTo>
                  <a:lnTo>
                    <a:pt x="144" y="596"/>
                  </a:lnTo>
                  <a:lnTo>
                    <a:pt x="128" y="588"/>
                  </a:lnTo>
                  <a:lnTo>
                    <a:pt x="104" y="565"/>
                  </a:lnTo>
                  <a:lnTo>
                    <a:pt x="8" y="469"/>
                  </a:lnTo>
                  <a:lnTo>
                    <a:pt x="8" y="453"/>
                  </a:lnTo>
                  <a:lnTo>
                    <a:pt x="0" y="437"/>
                  </a:lnTo>
                  <a:lnTo>
                    <a:pt x="56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9" name="Freeform 3093"/>
            <p:cNvSpPr>
              <a:spLocks/>
            </p:cNvSpPr>
            <p:nvPr/>
          </p:nvSpPr>
          <p:spPr bwMode="auto">
            <a:xfrm>
              <a:off x="1884363" y="1589088"/>
              <a:ext cx="895350" cy="1185863"/>
            </a:xfrm>
            <a:custGeom>
              <a:avLst/>
              <a:gdLst>
                <a:gd name="T0" fmla="*/ 2147483647 w 564"/>
                <a:gd name="T1" fmla="*/ 2147483647 h 747"/>
                <a:gd name="T2" fmla="*/ 2147483647 w 564"/>
                <a:gd name="T3" fmla="*/ 2147483647 h 747"/>
                <a:gd name="T4" fmla="*/ 2147483647 w 564"/>
                <a:gd name="T5" fmla="*/ 2147483647 h 747"/>
                <a:gd name="T6" fmla="*/ 2147483647 w 564"/>
                <a:gd name="T7" fmla="*/ 2147483647 h 747"/>
                <a:gd name="T8" fmla="*/ 2147483647 w 564"/>
                <a:gd name="T9" fmla="*/ 2147483647 h 747"/>
                <a:gd name="T10" fmla="*/ 2147483647 w 564"/>
                <a:gd name="T11" fmla="*/ 2147483647 h 747"/>
                <a:gd name="T12" fmla="*/ 2147483647 w 564"/>
                <a:gd name="T13" fmla="*/ 2147483647 h 747"/>
                <a:gd name="T14" fmla="*/ 2147483647 w 564"/>
                <a:gd name="T15" fmla="*/ 2147483647 h 747"/>
                <a:gd name="T16" fmla="*/ 2147483647 w 564"/>
                <a:gd name="T17" fmla="*/ 2147483647 h 747"/>
                <a:gd name="T18" fmla="*/ 2147483647 w 564"/>
                <a:gd name="T19" fmla="*/ 2147483647 h 747"/>
                <a:gd name="T20" fmla="*/ 2147483647 w 564"/>
                <a:gd name="T21" fmla="*/ 2147483647 h 747"/>
                <a:gd name="T22" fmla="*/ 2147483647 w 564"/>
                <a:gd name="T23" fmla="*/ 2147483647 h 747"/>
                <a:gd name="T24" fmla="*/ 2147483647 w 564"/>
                <a:gd name="T25" fmla="*/ 2147483647 h 747"/>
                <a:gd name="T26" fmla="*/ 2147483647 w 564"/>
                <a:gd name="T27" fmla="*/ 2147483647 h 747"/>
                <a:gd name="T28" fmla="*/ 2147483647 w 564"/>
                <a:gd name="T29" fmla="*/ 2147483647 h 747"/>
                <a:gd name="T30" fmla="*/ 2147483647 w 564"/>
                <a:gd name="T31" fmla="*/ 2147483647 h 747"/>
                <a:gd name="T32" fmla="*/ 2147483647 w 564"/>
                <a:gd name="T33" fmla="*/ 2147483647 h 747"/>
                <a:gd name="T34" fmla="*/ 2147483647 w 564"/>
                <a:gd name="T35" fmla="*/ 2147483647 h 747"/>
                <a:gd name="T36" fmla="*/ 2147483647 w 564"/>
                <a:gd name="T37" fmla="*/ 2147483647 h 747"/>
                <a:gd name="T38" fmla="*/ 2147483647 w 564"/>
                <a:gd name="T39" fmla="*/ 2147483647 h 747"/>
                <a:gd name="T40" fmla="*/ 2147483647 w 564"/>
                <a:gd name="T41" fmla="*/ 2147483647 h 747"/>
                <a:gd name="T42" fmla="*/ 2147483647 w 564"/>
                <a:gd name="T43" fmla="*/ 2147483647 h 747"/>
                <a:gd name="T44" fmla="*/ 2147483647 w 564"/>
                <a:gd name="T45" fmla="*/ 2147483647 h 747"/>
                <a:gd name="T46" fmla="*/ 2147483647 w 564"/>
                <a:gd name="T47" fmla="*/ 2147483647 h 747"/>
                <a:gd name="T48" fmla="*/ 0 w 564"/>
                <a:gd name="T49" fmla="*/ 2147483647 h 747"/>
                <a:gd name="T50" fmla="*/ 2147483647 w 564"/>
                <a:gd name="T51" fmla="*/ 0 h 747"/>
                <a:gd name="T52" fmla="*/ 2147483647 w 564"/>
                <a:gd name="T53" fmla="*/ 214748364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64"/>
                <a:gd name="T82" fmla="*/ 0 h 747"/>
                <a:gd name="T83" fmla="*/ 564 w 564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64" h="747">
                  <a:moveTo>
                    <a:pt x="358" y="88"/>
                  </a:moveTo>
                  <a:lnTo>
                    <a:pt x="389" y="104"/>
                  </a:lnTo>
                  <a:lnTo>
                    <a:pt x="397" y="104"/>
                  </a:lnTo>
                  <a:lnTo>
                    <a:pt x="445" y="127"/>
                  </a:lnTo>
                  <a:lnTo>
                    <a:pt x="453" y="239"/>
                  </a:lnTo>
                  <a:lnTo>
                    <a:pt x="525" y="453"/>
                  </a:lnTo>
                  <a:lnTo>
                    <a:pt x="540" y="525"/>
                  </a:lnTo>
                  <a:lnTo>
                    <a:pt x="564" y="740"/>
                  </a:lnTo>
                  <a:lnTo>
                    <a:pt x="525" y="660"/>
                  </a:lnTo>
                  <a:lnTo>
                    <a:pt x="509" y="708"/>
                  </a:lnTo>
                  <a:lnTo>
                    <a:pt x="493" y="740"/>
                  </a:lnTo>
                  <a:lnTo>
                    <a:pt x="485" y="747"/>
                  </a:lnTo>
                  <a:lnTo>
                    <a:pt x="477" y="747"/>
                  </a:lnTo>
                  <a:lnTo>
                    <a:pt x="461" y="732"/>
                  </a:lnTo>
                  <a:lnTo>
                    <a:pt x="437" y="708"/>
                  </a:lnTo>
                  <a:lnTo>
                    <a:pt x="421" y="676"/>
                  </a:lnTo>
                  <a:lnTo>
                    <a:pt x="262" y="302"/>
                  </a:lnTo>
                  <a:lnTo>
                    <a:pt x="207" y="247"/>
                  </a:lnTo>
                  <a:lnTo>
                    <a:pt x="143" y="183"/>
                  </a:lnTo>
                  <a:lnTo>
                    <a:pt x="32" y="88"/>
                  </a:lnTo>
                  <a:lnTo>
                    <a:pt x="0" y="56"/>
                  </a:lnTo>
                  <a:lnTo>
                    <a:pt x="32" y="0"/>
                  </a:lnTo>
                  <a:lnTo>
                    <a:pt x="358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0" name="Freeform 3094"/>
            <p:cNvSpPr>
              <a:spLocks/>
            </p:cNvSpPr>
            <p:nvPr/>
          </p:nvSpPr>
          <p:spPr bwMode="auto">
            <a:xfrm>
              <a:off x="1731963" y="428625"/>
              <a:ext cx="1111250" cy="1438275"/>
            </a:xfrm>
            <a:custGeom>
              <a:avLst/>
              <a:gdLst>
                <a:gd name="T0" fmla="*/ 2147483647 w 700"/>
                <a:gd name="T1" fmla="*/ 2147483647 h 906"/>
                <a:gd name="T2" fmla="*/ 2147483647 w 700"/>
                <a:gd name="T3" fmla="*/ 2147483647 h 906"/>
                <a:gd name="T4" fmla="*/ 2147483647 w 700"/>
                <a:gd name="T5" fmla="*/ 2147483647 h 906"/>
                <a:gd name="T6" fmla="*/ 2147483647 w 700"/>
                <a:gd name="T7" fmla="*/ 2147483647 h 906"/>
                <a:gd name="T8" fmla="*/ 2147483647 w 700"/>
                <a:gd name="T9" fmla="*/ 2147483647 h 906"/>
                <a:gd name="T10" fmla="*/ 2147483647 w 700"/>
                <a:gd name="T11" fmla="*/ 2147483647 h 906"/>
                <a:gd name="T12" fmla="*/ 2147483647 w 700"/>
                <a:gd name="T13" fmla="*/ 2147483647 h 906"/>
                <a:gd name="T14" fmla="*/ 2147483647 w 700"/>
                <a:gd name="T15" fmla="*/ 2147483647 h 906"/>
                <a:gd name="T16" fmla="*/ 2147483647 w 700"/>
                <a:gd name="T17" fmla="*/ 2147483647 h 906"/>
                <a:gd name="T18" fmla="*/ 2147483647 w 700"/>
                <a:gd name="T19" fmla="*/ 2147483647 h 906"/>
                <a:gd name="T20" fmla="*/ 2147483647 w 700"/>
                <a:gd name="T21" fmla="*/ 2147483647 h 906"/>
                <a:gd name="T22" fmla="*/ 2147483647 w 700"/>
                <a:gd name="T23" fmla="*/ 2147483647 h 906"/>
                <a:gd name="T24" fmla="*/ 2147483647 w 700"/>
                <a:gd name="T25" fmla="*/ 2147483647 h 906"/>
                <a:gd name="T26" fmla="*/ 2147483647 w 700"/>
                <a:gd name="T27" fmla="*/ 2147483647 h 906"/>
                <a:gd name="T28" fmla="*/ 2147483647 w 700"/>
                <a:gd name="T29" fmla="*/ 2147483647 h 906"/>
                <a:gd name="T30" fmla="*/ 0 w 700"/>
                <a:gd name="T31" fmla="*/ 2147483647 h 906"/>
                <a:gd name="T32" fmla="*/ 2147483647 w 700"/>
                <a:gd name="T33" fmla="*/ 2147483647 h 906"/>
                <a:gd name="T34" fmla="*/ 2147483647 w 700"/>
                <a:gd name="T35" fmla="*/ 2147483647 h 906"/>
                <a:gd name="T36" fmla="*/ 2147483647 w 700"/>
                <a:gd name="T37" fmla="*/ 2147483647 h 906"/>
                <a:gd name="T38" fmla="*/ 2147483647 w 700"/>
                <a:gd name="T39" fmla="*/ 2147483647 h 906"/>
                <a:gd name="T40" fmla="*/ 2147483647 w 700"/>
                <a:gd name="T41" fmla="*/ 0 h 906"/>
                <a:gd name="T42" fmla="*/ 2147483647 w 700"/>
                <a:gd name="T43" fmla="*/ 2147483647 h 906"/>
                <a:gd name="T44" fmla="*/ 2147483647 w 700"/>
                <a:gd name="T45" fmla="*/ 2147483647 h 906"/>
                <a:gd name="T46" fmla="*/ 2147483647 w 700"/>
                <a:gd name="T47" fmla="*/ 2147483647 h 906"/>
                <a:gd name="T48" fmla="*/ 2147483647 w 700"/>
                <a:gd name="T49" fmla="*/ 2147483647 h 906"/>
                <a:gd name="T50" fmla="*/ 2147483647 w 700"/>
                <a:gd name="T51" fmla="*/ 2147483647 h 906"/>
                <a:gd name="T52" fmla="*/ 2147483647 w 700"/>
                <a:gd name="T53" fmla="*/ 2147483647 h 906"/>
                <a:gd name="T54" fmla="*/ 2147483647 w 700"/>
                <a:gd name="T55" fmla="*/ 2147483647 h 906"/>
                <a:gd name="T56" fmla="*/ 2147483647 w 700"/>
                <a:gd name="T57" fmla="*/ 2147483647 h 906"/>
                <a:gd name="T58" fmla="*/ 2147483647 w 700"/>
                <a:gd name="T59" fmla="*/ 2147483647 h 906"/>
                <a:gd name="T60" fmla="*/ 2147483647 w 700"/>
                <a:gd name="T61" fmla="*/ 2147483647 h 906"/>
                <a:gd name="T62" fmla="*/ 2147483647 w 700"/>
                <a:gd name="T63" fmla="*/ 2147483647 h 906"/>
                <a:gd name="T64" fmla="*/ 2147483647 w 700"/>
                <a:gd name="T65" fmla="*/ 2147483647 h 906"/>
                <a:gd name="T66" fmla="*/ 2147483647 w 700"/>
                <a:gd name="T67" fmla="*/ 2147483647 h 906"/>
                <a:gd name="T68" fmla="*/ 2147483647 w 700"/>
                <a:gd name="T69" fmla="*/ 2147483647 h 906"/>
                <a:gd name="T70" fmla="*/ 2147483647 w 700"/>
                <a:gd name="T71" fmla="*/ 2147483647 h 906"/>
                <a:gd name="T72" fmla="*/ 2147483647 w 700"/>
                <a:gd name="T73" fmla="*/ 2147483647 h 906"/>
                <a:gd name="T74" fmla="*/ 2147483647 w 700"/>
                <a:gd name="T75" fmla="*/ 2147483647 h 906"/>
                <a:gd name="T76" fmla="*/ 2147483647 w 700"/>
                <a:gd name="T77" fmla="*/ 2147483647 h 906"/>
                <a:gd name="T78" fmla="*/ 2147483647 w 700"/>
                <a:gd name="T79" fmla="*/ 2147483647 h 906"/>
                <a:gd name="T80" fmla="*/ 2147483647 w 700"/>
                <a:gd name="T81" fmla="*/ 2147483647 h 906"/>
                <a:gd name="T82" fmla="*/ 2147483647 w 700"/>
                <a:gd name="T83" fmla="*/ 2147483647 h 906"/>
                <a:gd name="T84" fmla="*/ 2147483647 w 700"/>
                <a:gd name="T85" fmla="*/ 2147483647 h 906"/>
                <a:gd name="T86" fmla="*/ 2147483647 w 700"/>
                <a:gd name="T87" fmla="*/ 2147483647 h 906"/>
                <a:gd name="T88" fmla="*/ 2147483647 w 700"/>
                <a:gd name="T89" fmla="*/ 2147483647 h 906"/>
                <a:gd name="T90" fmla="*/ 2147483647 w 700"/>
                <a:gd name="T91" fmla="*/ 2147483647 h 906"/>
                <a:gd name="T92" fmla="*/ 2147483647 w 700"/>
                <a:gd name="T93" fmla="*/ 2147483647 h 906"/>
                <a:gd name="T94" fmla="*/ 2147483647 w 700"/>
                <a:gd name="T95" fmla="*/ 2147483647 h 90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00"/>
                <a:gd name="T145" fmla="*/ 0 h 906"/>
                <a:gd name="T146" fmla="*/ 700 w 700"/>
                <a:gd name="T147" fmla="*/ 906 h 90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00" h="906">
                  <a:moveTo>
                    <a:pt x="485" y="779"/>
                  </a:moveTo>
                  <a:lnTo>
                    <a:pt x="501" y="843"/>
                  </a:lnTo>
                  <a:lnTo>
                    <a:pt x="501" y="858"/>
                  </a:lnTo>
                  <a:lnTo>
                    <a:pt x="493" y="866"/>
                  </a:lnTo>
                  <a:lnTo>
                    <a:pt x="454" y="898"/>
                  </a:lnTo>
                  <a:lnTo>
                    <a:pt x="446" y="906"/>
                  </a:lnTo>
                  <a:lnTo>
                    <a:pt x="430" y="898"/>
                  </a:lnTo>
                  <a:lnTo>
                    <a:pt x="382" y="882"/>
                  </a:lnTo>
                  <a:lnTo>
                    <a:pt x="350" y="866"/>
                  </a:lnTo>
                  <a:lnTo>
                    <a:pt x="215" y="795"/>
                  </a:lnTo>
                  <a:lnTo>
                    <a:pt x="183" y="779"/>
                  </a:lnTo>
                  <a:lnTo>
                    <a:pt x="152" y="755"/>
                  </a:lnTo>
                  <a:lnTo>
                    <a:pt x="136" y="739"/>
                  </a:lnTo>
                  <a:lnTo>
                    <a:pt x="128" y="715"/>
                  </a:lnTo>
                  <a:lnTo>
                    <a:pt x="128" y="644"/>
                  </a:lnTo>
                  <a:lnTo>
                    <a:pt x="128" y="612"/>
                  </a:lnTo>
                  <a:lnTo>
                    <a:pt x="120" y="580"/>
                  </a:lnTo>
                  <a:lnTo>
                    <a:pt x="104" y="556"/>
                  </a:lnTo>
                  <a:lnTo>
                    <a:pt x="80" y="525"/>
                  </a:lnTo>
                  <a:lnTo>
                    <a:pt x="56" y="485"/>
                  </a:lnTo>
                  <a:lnTo>
                    <a:pt x="32" y="429"/>
                  </a:lnTo>
                  <a:lnTo>
                    <a:pt x="8" y="374"/>
                  </a:lnTo>
                  <a:lnTo>
                    <a:pt x="0" y="302"/>
                  </a:lnTo>
                  <a:lnTo>
                    <a:pt x="8" y="231"/>
                  </a:lnTo>
                  <a:lnTo>
                    <a:pt x="16" y="199"/>
                  </a:lnTo>
                  <a:lnTo>
                    <a:pt x="40" y="159"/>
                  </a:lnTo>
                  <a:lnTo>
                    <a:pt x="56" y="135"/>
                  </a:lnTo>
                  <a:lnTo>
                    <a:pt x="104" y="79"/>
                  </a:lnTo>
                  <a:lnTo>
                    <a:pt x="136" y="56"/>
                  </a:lnTo>
                  <a:lnTo>
                    <a:pt x="175" y="32"/>
                  </a:lnTo>
                  <a:lnTo>
                    <a:pt x="215" y="8"/>
                  </a:lnTo>
                  <a:lnTo>
                    <a:pt x="271" y="0"/>
                  </a:lnTo>
                  <a:lnTo>
                    <a:pt x="469" y="16"/>
                  </a:lnTo>
                  <a:lnTo>
                    <a:pt x="589" y="87"/>
                  </a:lnTo>
                  <a:lnTo>
                    <a:pt x="597" y="111"/>
                  </a:lnTo>
                  <a:lnTo>
                    <a:pt x="589" y="143"/>
                  </a:lnTo>
                  <a:lnTo>
                    <a:pt x="581" y="167"/>
                  </a:lnTo>
                  <a:lnTo>
                    <a:pt x="581" y="175"/>
                  </a:lnTo>
                  <a:lnTo>
                    <a:pt x="589" y="191"/>
                  </a:lnTo>
                  <a:lnTo>
                    <a:pt x="644" y="294"/>
                  </a:lnTo>
                  <a:lnTo>
                    <a:pt x="652" y="318"/>
                  </a:lnTo>
                  <a:lnTo>
                    <a:pt x="660" y="342"/>
                  </a:lnTo>
                  <a:lnTo>
                    <a:pt x="660" y="366"/>
                  </a:lnTo>
                  <a:lnTo>
                    <a:pt x="660" y="389"/>
                  </a:lnTo>
                  <a:lnTo>
                    <a:pt x="692" y="477"/>
                  </a:lnTo>
                  <a:lnTo>
                    <a:pt x="700" y="501"/>
                  </a:lnTo>
                  <a:lnTo>
                    <a:pt x="700" y="509"/>
                  </a:lnTo>
                  <a:lnTo>
                    <a:pt x="692" y="517"/>
                  </a:lnTo>
                  <a:lnTo>
                    <a:pt x="676" y="525"/>
                  </a:lnTo>
                  <a:lnTo>
                    <a:pt x="668" y="533"/>
                  </a:lnTo>
                  <a:lnTo>
                    <a:pt x="660" y="548"/>
                  </a:lnTo>
                  <a:lnTo>
                    <a:pt x="668" y="588"/>
                  </a:lnTo>
                  <a:lnTo>
                    <a:pt x="660" y="620"/>
                  </a:lnTo>
                  <a:lnTo>
                    <a:pt x="660" y="628"/>
                  </a:lnTo>
                  <a:lnTo>
                    <a:pt x="660" y="652"/>
                  </a:lnTo>
                  <a:lnTo>
                    <a:pt x="660" y="684"/>
                  </a:lnTo>
                  <a:lnTo>
                    <a:pt x="660" y="699"/>
                  </a:lnTo>
                  <a:lnTo>
                    <a:pt x="660" y="731"/>
                  </a:lnTo>
                  <a:lnTo>
                    <a:pt x="636" y="755"/>
                  </a:lnTo>
                  <a:lnTo>
                    <a:pt x="628" y="763"/>
                  </a:lnTo>
                  <a:lnTo>
                    <a:pt x="597" y="779"/>
                  </a:lnTo>
                  <a:lnTo>
                    <a:pt x="549" y="787"/>
                  </a:lnTo>
                  <a:lnTo>
                    <a:pt x="517" y="787"/>
                  </a:lnTo>
                  <a:lnTo>
                    <a:pt x="485" y="7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1" name="Freeform 3095"/>
            <p:cNvSpPr>
              <a:spLocks/>
            </p:cNvSpPr>
            <p:nvPr/>
          </p:nvSpPr>
          <p:spPr bwMode="auto">
            <a:xfrm>
              <a:off x="2414588" y="1816100"/>
              <a:ext cx="403225" cy="1198563"/>
            </a:xfrm>
            <a:custGeom>
              <a:avLst/>
              <a:gdLst>
                <a:gd name="T0" fmla="*/ 2147483647 w 254"/>
                <a:gd name="T1" fmla="*/ 0 h 755"/>
                <a:gd name="T2" fmla="*/ 2147483647 w 254"/>
                <a:gd name="T3" fmla="*/ 2147483647 h 755"/>
                <a:gd name="T4" fmla="*/ 2147483647 w 254"/>
                <a:gd name="T5" fmla="*/ 2147483647 h 755"/>
                <a:gd name="T6" fmla="*/ 2147483647 w 254"/>
                <a:gd name="T7" fmla="*/ 2147483647 h 755"/>
                <a:gd name="T8" fmla="*/ 2147483647 w 254"/>
                <a:gd name="T9" fmla="*/ 2147483647 h 755"/>
                <a:gd name="T10" fmla="*/ 2147483647 w 254"/>
                <a:gd name="T11" fmla="*/ 2147483647 h 755"/>
                <a:gd name="T12" fmla="*/ 2147483647 w 254"/>
                <a:gd name="T13" fmla="*/ 2147483647 h 755"/>
                <a:gd name="T14" fmla="*/ 2147483647 w 254"/>
                <a:gd name="T15" fmla="*/ 2147483647 h 755"/>
                <a:gd name="T16" fmla="*/ 2147483647 w 254"/>
                <a:gd name="T17" fmla="*/ 2147483647 h 755"/>
                <a:gd name="T18" fmla="*/ 2147483647 w 254"/>
                <a:gd name="T19" fmla="*/ 2147483647 h 755"/>
                <a:gd name="T20" fmla="*/ 2147483647 w 254"/>
                <a:gd name="T21" fmla="*/ 2147483647 h 755"/>
                <a:gd name="T22" fmla="*/ 2147483647 w 254"/>
                <a:gd name="T23" fmla="*/ 2147483647 h 755"/>
                <a:gd name="T24" fmla="*/ 2147483647 w 254"/>
                <a:gd name="T25" fmla="*/ 2147483647 h 755"/>
                <a:gd name="T26" fmla="*/ 2147483647 w 254"/>
                <a:gd name="T27" fmla="*/ 2147483647 h 755"/>
                <a:gd name="T28" fmla="*/ 2147483647 w 254"/>
                <a:gd name="T29" fmla="*/ 2147483647 h 755"/>
                <a:gd name="T30" fmla="*/ 2147483647 w 254"/>
                <a:gd name="T31" fmla="*/ 2147483647 h 755"/>
                <a:gd name="T32" fmla="*/ 2147483647 w 254"/>
                <a:gd name="T33" fmla="*/ 2147483647 h 755"/>
                <a:gd name="T34" fmla="*/ 2147483647 w 254"/>
                <a:gd name="T35" fmla="*/ 2147483647 h 755"/>
                <a:gd name="T36" fmla="*/ 2147483647 w 254"/>
                <a:gd name="T37" fmla="*/ 2147483647 h 755"/>
                <a:gd name="T38" fmla="*/ 2147483647 w 254"/>
                <a:gd name="T39" fmla="*/ 2147483647 h 755"/>
                <a:gd name="T40" fmla="*/ 0 w 254"/>
                <a:gd name="T41" fmla="*/ 2147483647 h 755"/>
                <a:gd name="T42" fmla="*/ 2147483647 w 254"/>
                <a:gd name="T43" fmla="*/ 2147483647 h 755"/>
                <a:gd name="T44" fmla="*/ 2147483647 w 254"/>
                <a:gd name="T45" fmla="*/ 0 h 75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4"/>
                <a:gd name="T70" fmla="*/ 0 h 755"/>
                <a:gd name="T71" fmla="*/ 254 w 254"/>
                <a:gd name="T72" fmla="*/ 755 h 75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4" h="755">
                  <a:moveTo>
                    <a:pt x="32" y="0"/>
                  </a:moveTo>
                  <a:lnTo>
                    <a:pt x="71" y="40"/>
                  </a:lnTo>
                  <a:lnTo>
                    <a:pt x="71" y="72"/>
                  </a:lnTo>
                  <a:lnTo>
                    <a:pt x="238" y="445"/>
                  </a:lnTo>
                  <a:lnTo>
                    <a:pt x="254" y="565"/>
                  </a:lnTo>
                  <a:lnTo>
                    <a:pt x="254" y="604"/>
                  </a:lnTo>
                  <a:lnTo>
                    <a:pt x="238" y="628"/>
                  </a:lnTo>
                  <a:lnTo>
                    <a:pt x="230" y="692"/>
                  </a:lnTo>
                  <a:lnTo>
                    <a:pt x="222" y="740"/>
                  </a:lnTo>
                  <a:lnTo>
                    <a:pt x="206" y="755"/>
                  </a:lnTo>
                  <a:lnTo>
                    <a:pt x="151" y="684"/>
                  </a:lnTo>
                  <a:lnTo>
                    <a:pt x="87" y="597"/>
                  </a:lnTo>
                  <a:lnTo>
                    <a:pt x="71" y="565"/>
                  </a:lnTo>
                  <a:lnTo>
                    <a:pt x="55" y="517"/>
                  </a:lnTo>
                  <a:lnTo>
                    <a:pt x="39" y="453"/>
                  </a:lnTo>
                  <a:lnTo>
                    <a:pt x="24" y="96"/>
                  </a:lnTo>
                  <a:lnTo>
                    <a:pt x="0" y="72"/>
                  </a:lnTo>
                  <a:lnTo>
                    <a:pt x="8" y="1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2" name="Freeform 3096"/>
            <p:cNvSpPr>
              <a:spLocks/>
            </p:cNvSpPr>
            <p:nvPr/>
          </p:nvSpPr>
          <p:spPr bwMode="auto">
            <a:xfrm>
              <a:off x="4483101" y="3014663"/>
              <a:ext cx="1376363" cy="795338"/>
            </a:xfrm>
            <a:custGeom>
              <a:avLst/>
              <a:gdLst>
                <a:gd name="T0" fmla="*/ 2147483647 w 867"/>
                <a:gd name="T1" fmla="*/ 2147483647 h 501"/>
                <a:gd name="T2" fmla="*/ 2147483647 w 867"/>
                <a:gd name="T3" fmla="*/ 2147483647 h 501"/>
                <a:gd name="T4" fmla="*/ 2147483647 w 867"/>
                <a:gd name="T5" fmla="*/ 2147483647 h 501"/>
                <a:gd name="T6" fmla="*/ 2147483647 w 867"/>
                <a:gd name="T7" fmla="*/ 2147483647 h 501"/>
                <a:gd name="T8" fmla="*/ 2147483647 w 867"/>
                <a:gd name="T9" fmla="*/ 2147483647 h 501"/>
                <a:gd name="T10" fmla="*/ 2147483647 w 867"/>
                <a:gd name="T11" fmla="*/ 2147483647 h 501"/>
                <a:gd name="T12" fmla="*/ 2147483647 w 867"/>
                <a:gd name="T13" fmla="*/ 2147483647 h 501"/>
                <a:gd name="T14" fmla="*/ 2147483647 w 867"/>
                <a:gd name="T15" fmla="*/ 2147483647 h 501"/>
                <a:gd name="T16" fmla="*/ 2147483647 w 867"/>
                <a:gd name="T17" fmla="*/ 2147483647 h 501"/>
                <a:gd name="T18" fmla="*/ 2147483647 w 867"/>
                <a:gd name="T19" fmla="*/ 2147483647 h 501"/>
                <a:gd name="T20" fmla="*/ 2147483647 w 867"/>
                <a:gd name="T21" fmla="*/ 2147483647 h 501"/>
                <a:gd name="T22" fmla="*/ 2147483647 w 867"/>
                <a:gd name="T23" fmla="*/ 2147483647 h 501"/>
                <a:gd name="T24" fmla="*/ 0 w 867"/>
                <a:gd name="T25" fmla="*/ 2147483647 h 501"/>
                <a:gd name="T26" fmla="*/ 0 w 867"/>
                <a:gd name="T27" fmla="*/ 2147483647 h 501"/>
                <a:gd name="T28" fmla="*/ 2147483647 w 867"/>
                <a:gd name="T29" fmla="*/ 2147483647 h 501"/>
                <a:gd name="T30" fmla="*/ 2147483647 w 867"/>
                <a:gd name="T31" fmla="*/ 2147483647 h 501"/>
                <a:gd name="T32" fmla="*/ 2147483647 w 867"/>
                <a:gd name="T33" fmla="*/ 2147483647 h 501"/>
                <a:gd name="T34" fmla="*/ 2147483647 w 867"/>
                <a:gd name="T35" fmla="*/ 2147483647 h 501"/>
                <a:gd name="T36" fmla="*/ 2147483647 w 867"/>
                <a:gd name="T37" fmla="*/ 2147483647 h 501"/>
                <a:gd name="T38" fmla="*/ 2147483647 w 867"/>
                <a:gd name="T39" fmla="*/ 2147483647 h 501"/>
                <a:gd name="T40" fmla="*/ 2147483647 w 867"/>
                <a:gd name="T41" fmla="*/ 2147483647 h 501"/>
                <a:gd name="T42" fmla="*/ 2147483647 w 867"/>
                <a:gd name="T43" fmla="*/ 2147483647 h 501"/>
                <a:gd name="T44" fmla="*/ 2147483647 w 867"/>
                <a:gd name="T45" fmla="*/ 2147483647 h 501"/>
                <a:gd name="T46" fmla="*/ 2147483647 w 867"/>
                <a:gd name="T47" fmla="*/ 2147483647 h 501"/>
                <a:gd name="T48" fmla="*/ 2147483647 w 867"/>
                <a:gd name="T49" fmla="*/ 2147483647 h 501"/>
                <a:gd name="T50" fmla="*/ 2147483647 w 867"/>
                <a:gd name="T51" fmla="*/ 2147483647 h 501"/>
                <a:gd name="T52" fmla="*/ 2147483647 w 867"/>
                <a:gd name="T53" fmla="*/ 0 h 501"/>
                <a:gd name="T54" fmla="*/ 2147483647 w 867"/>
                <a:gd name="T55" fmla="*/ 2147483647 h 5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67"/>
                <a:gd name="T85" fmla="*/ 0 h 501"/>
                <a:gd name="T86" fmla="*/ 867 w 867"/>
                <a:gd name="T87" fmla="*/ 501 h 50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67" h="501">
                  <a:moveTo>
                    <a:pt x="867" y="382"/>
                  </a:moveTo>
                  <a:lnTo>
                    <a:pt x="827" y="414"/>
                  </a:lnTo>
                  <a:lnTo>
                    <a:pt x="779" y="430"/>
                  </a:lnTo>
                  <a:lnTo>
                    <a:pt x="716" y="446"/>
                  </a:lnTo>
                  <a:lnTo>
                    <a:pt x="517" y="469"/>
                  </a:lnTo>
                  <a:lnTo>
                    <a:pt x="398" y="485"/>
                  </a:lnTo>
                  <a:lnTo>
                    <a:pt x="263" y="477"/>
                  </a:lnTo>
                  <a:lnTo>
                    <a:pt x="112" y="501"/>
                  </a:lnTo>
                  <a:lnTo>
                    <a:pt x="16" y="493"/>
                  </a:lnTo>
                  <a:lnTo>
                    <a:pt x="0" y="334"/>
                  </a:lnTo>
                  <a:lnTo>
                    <a:pt x="0" y="215"/>
                  </a:lnTo>
                  <a:lnTo>
                    <a:pt x="8" y="159"/>
                  </a:lnTo>
                  <a:lnTo>
                    <a:pt x="24" y="128"/>
                  </a:lnTo>
                  <a:lnTo>
                    <a:pt x="151" y="120"/>
                  </a:lnTo>
                  <a:lnTo>
                    <a:pt x="263" y="120"/>
                  </a:lnTo>
                  <a:lnTo>
                    <a:pt x="398" y="120"/>
                  </a:lnTo>
                  <a:lnTo>
                    <a:pt x="493" y="104"/>
                  </a:lnTo>
                  <a:lnTo>
                    <a:pt x="581" y="96"/>
                  </a:lnTo>
                  <a:lnTo>
                    <a:pt x="605" y="80"/>
                  </a:lnTo>
                  <a:lnTo>
                    <a:pt x="636" y="64"/>
                  </a:lnTo>
                  <a:lnTo>
                    <a:pt x="724" y="24"/>
                  </a:lnTo>
                  <a:lnTo>
                    <a:pt x="803" y="0"/>
                  </a:lnTo>
                  <a:lnTo>
                    <a:pt x="867" y="3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3" name="Freeform 3097"/>
            <p:cNvSpPr>
              <a:spLocks/>
            </p:cNvSpPr>
            <p:nvPr/>
          </p:nvSpPr>
          <p:spPr bwMode="auto">
            <a:xfrm>
              <a:off x="5430838" y="492125"/>
              <a:ext cx="1841500" cy="4240213"/>
            </a:xfrm>
            <a:custGeom>
              <a:avLst/>
              <a:gdLst>
                <a:gd name="T0" fmla="*/ 2147483647 w 1160"/>
                <a:gd name="T1" fmla="*/ 2147483647 h 2671"/>
                <a:gd name="T2" fmla="*/ 2147483647 w 1160"/>
                <a:gd name="T3" fmla="*/ 2147483647 h 2671"/>
                <a:gd name="T4" fmla="*/ 2147483647 w 1160"/>
                <a:gd name="T5" fmla="*/ 2147483647 h 2671"/>
                <a:gd name="T6" fmla="*/ 2147483647 w 1160"/>
                <a:gd name="T7" fmla="*/ 2147483647 h 2671"/>
                <a:gd name="T8" fmla="*/ 2147483647 w 1160"/>
                <a:gd name="T9" fmla="*/ 2147483647 h 2671"/>
                <a:gd name="T10" fmla="*/ 2147483647 w 1160"/>
                <a:gd name="T11" fmla="*/ 2147483647 h 2671"/>
                <a:gd name="T12" fmla="*/ 2147483647 w 1160"/>
                <a:gd name="T13" fmla="*/ 2147483647 h 2671"/>
                <a:gd name="T14" fmla="*/ 2147483647 w 1160"/>
                <a:gd name="T15" fmla="*/ 2147483647 h 2671"/>
                <a:gd name="T16" fmla="*/ 2147483647 w 1160"/>
                <a:gd name="T17" fmla="*/ 2147483647 h 2671"/>
                <a:gd name="T18" fmla="*/ 2147483647 w 1160"/>
                <a:gd name="T19" fmla="*/ 2147483647 h 2671"/>
                <a:gd name="T20" fmla="*/ 2147483647 w 1160"/>
                <a:gd name="T21" fmla="*/ 2147483647 h 2671"/>
                <a:gd name="T22" fmla="*/ 2147483647 w 1160"/>
                <a:gd name="T23" fmla="*/ 2147483647 h 2671"/>
                <a:gd name="T24" fmla="*/ 2147483647 w 1160"/>
                <a:gd name="T25" fmla="*/ 2147483647 h 2671"/>
                <a:gd name="T26" fmla="*/ 2147483647 w 1160"/>
                <a:gd name="T27" fmla="*/ 2147483647 h 2671"/>
                <a:gd name="T28" fmla="*/ 2147483647 w 1160"/>
                <a:gd name="T29" fmla="*/ 2147483647 h 2671"/>
                <a:gd name="T30" fmla="*/ 2147483647 w 1160"/>
                <a:gd name="T31" fmla="*/ 2147483647 h 2671"/>
                <a:gd name="T32" fmla="*/ 2147483647 w 1160"/>
                <a:gd name="T33" fmla="*/ 2147483647 h 2671"/>
                <a:gd name="T34" fmla="*/ 2147483647 w 1160"/>
                <a:gd name="T35" fmla="*/ 2147483647 h 2671"/>
                <a:gd name="T36" fmla="*/ 2147483647 w 1160"/>
                <a:gd name="T37" fmla="*/ 2147483647 h 2671"/>
                <a:gd name="T38" fmla="*/ 2147483647 w 1160"/>
                <a:gd name="T39" fmla="*/ 2147483647 h 2671"/>
                <a:gd name="T40" fmla="*/ 2147483647 w 1160"/>
                <a:gd name="T41" fmla="*/ 2147483647 h 2671"/>
                <a:gd name="T42" fmla="*/ 2147483647 w 1160"/>
                <a:gd name="T43" fmla="*/ 2147483647 h 2671"/>
                <a:gd name="T44" fmla="*/ 2147483647 w 1160"/>
                <a:gd name="T45" fmla="*/ 2147483647 h 2671"/>
                <a:gd name="T46" fmla="*/ 2147483647 w 1160"/>
                <a:gd name="T47" fmla="*/ 2147483647 h 2671"/>
                <a:gd name="T48" fmla="*/ 2147483647 w 1160"/>
                <a:gd name="T49" fmla="*/ 2147483647 h 2671"/>
                <a:gd name="T50" fmla="*/ 2147483647 w 1160"/>
                <a:gd name="T51" fmla="*/ 2147483647 h 2671"/>
                <a:gd name="T52" fmla="*/ 2147483647 w 1160"/>
                <a:gd name="T53" fmla="*/ 2147483647 h 2671"/>
                <a:gd name="T54" fmla="*/ 2147483647 w 1160"/>
                <a:gd name="T55" fmla="*/ 2147483647 h 2671"/>
                <a:gd name="T56" fmla="*/ 2147483647 w 1160"/>
                <a:gd name="T57" fmla="*/ 0 h 2671"/>
                <a:gd name="T58" fmla="*/ 2147483647 w 1160"/>
                <a:gd name="T59" fmla="*/ 2147483647 h 2671"/>
                <a:gd name="T60" fmla="*/ 2147483647 w 1160"/>
                <a:gd name="T61" fmla="*/ 2147483647 h 2671"/>
                <a:gd name="T62" fmla="*/ 2147483647 w 1160"/>
                <a:gd name="T63" fmla="*/ 2147483647 h 2671"/>
                <a:gd name="T64" fmla="*/ 2147483647 w 1160"/>
                <a:gd name="T65" fmla="*/ 2147483647 h 2671"/>
                <a:gd name="T66" fmla="*/ 2147483647 w 1160"/>
                <a:gd name="T67" fmla="*/ 2147483647 h 2671"/>
                <a:gd name="T68" fmla="*/ 2147483647 w 1160"/>
                <a:gd name="T69" fmla="*/ 2147483647 h 2671"/>
                <a:gd name="T70" fmla="*/ 2147483647 w 1160"/>
                <a:gd name="T71" fmla="*/ 2147483647 h 2671"/>
                <a:gd name="T72" fmla="*/ 2147483647 w 1160"/>
                <a:gd name="T73" fmla="*/ 2147483647 h 2671"/>
                <a:gd name="T74" fmla="*/ 2147483647 w 1160"/>
                <a:gd name="T75" fmla="*/ 2147483647 h 2671"/>
                <a:gd name="T76" fmla="*/ 2147483647 w 1160"/>
                <a:gd name="T77" fmla="*/ 2147483647 h 2671"/>
                <a:gd name="T78" fmla="*/ 2147483647 w 1160"/>
                <a:gd name="T79" fmla="*/ 2147483647 h 2671"/>
                <a:gd name="T80" fmla="*/ 2147483647 w 1160"/>
                <a:gd name="T81" fmla="*/ 2147483647 h 2671"/>
                <a:gd name="T82" fmla="*/ 2147483647 w 1160"/>
                <a:gd name="T83" fmla="*/ 2147483647 h 2671"/>
                <a:gd name="T84" fmla="*/ 2147483647 w 1160"/>
                <a:gd name="T85" fmla="*/ 2147483647 h 2671"/>
                <a:gd name="T86" fmla="*/ 2147483647 w 1160"/>
                <a:gd name="T87" fmla="*/ 2147483647 h 2671"/>
                <a:gd name="T88" fmla="*/ 2147483647 w 1160"/>
                <a:gd name="T89" fmla="*/ 2147483647 h 2671"/>
                <a:gd name="T90" fmla="*/ 2147483647 w 1160"/>
                <a:gd name="T91" fmla="*/ 2147483647 h 2671"/>
                <a:gd name="T92" fmla="*/ 2147483647 w 1160"/>
                <a:gd name="T93" fmla="*/ 2147483647 h 2671"/>
                <a:gd name="T94" fmla="*/ 2147483647 w 1160"/>
                <a:gd name="T95" fmla="*/ 2147483647 h 267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60"/>
                <a:gd name="T145" fmla="*/ 0 h 2671"/>
                <a:gd name="T146" fmla="*/ 1160 w 1160"/>
                <a:gd name="T147" fmla="*/ 2671 h 267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60" h="2671">
                  <a:moveTo>
                    <a:pt x="1160" y="2671"/>
                  </a:moveTo>
                  <a:lnTo>
                    <a:pt x="39" y="2671"/>
                  </a:lnTo>
                  <a:lnTo>
                    <a:pt x="39" y="2527"/>
                  </a:lnTo>
                  <a:lnTo>
                    <a:pt x="39" y="2424"/>
                  </a:lnTo>
                  <a:lnTo>
                    <a:pt x="47" y="2353"/>
                  </a:lnTo>
                  <a:lnTo>
                    <a:pt x="31" y="2233"/>
                  </a:lnTo>
                  <a:lnTo>
                    <a:pt x="8" y="2130"/>
                  </a:lnTo>
                  <a:lnTo>
                    <a:pt x="0" y="2027"/>
                  </a:lnTo>
                  <a:lnTo>
                    <a:pt x="8" y="1939"/>
                  </a:lnTo>
                  <a:lnTo>
                    <a:pt x="8" y="1892"/>
                  </a:lnTo>
                  <a:lnTo>
                    <a:pt x="16" y="1860"/>
                  </a:lnTo>
                  <a:lnTo>
                    <a:pt x="143" y="1589"/>
                  </a:lnTo>
                  <a:lnTo>
                    <a:pt x="127" y="1470"/>
                  </a:lnTo>
                  <a:lnTo>
                    <a:pt x="135" y="1438"/>
                  </a:lnTo>
                  <a:lnTo>
                    <a:pt x="151" y="1367"/>
                  </a:lnTo>
                  <a:lnTo>
                    <a:pt x="198" y="1264"/>
                  </a:lnTo>
                  <a:lnTo>
                    <a:pt x="230" y="1192"/>
                  </a:lnTo>
                  <a:lnTo>
                    <a:pt x="270" y="1128"/>
                  </a:lnTo>
                  <a:lnTo>
                    <a:pt x="286" y="1097"/>
                  </a:lnTo>
                  <a:lnTo>
                    <a:pt x="310" y="1017"/>
                  </a:lnTo>
                  <a:lnTo>
                    <a:pt x="349" y="969"/>
                  </a:lnTo>
                  <a:lnTo>
                    <a:pt x="405" y="906"/>
                  </a:lnTo>
                  <a:lnTo>
                    <a:pt x="429" y="866"/>
                  </a:lnTo>
                  <a:lnTo>
                    <a:pt x="429" y="850"/>
                  </a:lnTo>
                  <a:lnTo>
                    <a:pt x="421" y="795"/>
                  </a:lnTo>
                  <a:lnTo>
                    <a:pt x="413" y="771"/>
                  </a:lnTo>
                  <a:lnTo>
                    <a:pt x="405" y="755"/>
                  </a:lnTo>
                  <a:lnTo>
                    <a:pt x="397" y="747"/>
                  </a:lnTo>
                  <a:lnTo>
                    <a:pt x="373" y="747"/>
                  </a:lnTo>
                  <a:lnTo>
                    <a:pt x="341" y="739"/>
                  </a:lnTo>
                  <a:lnTo>
                    <a:pt x="286" y="739"/>
                  </a:lnTo>
                  <a:lnTo>
                    <a:pt x="262" y="731"/>
                  </a:lnTo>
                  <a:lnTo>
                    <a:pt x="246" y="723"/>
                  </a:lnTo>
                  <a:lnTo>
                    <a:pt x="230" y="715"/>
                  </a:lnTo>
                  <a:lnTo>
                    <a:pt x="222" y="699"/>
                  </a:lnTo>
                  <a:lnTo>
                    <a:pt x="214" y="667"/>
                  </a:lnTo>
                  <a:lnTo>
                    <a:pt x="214" y="636"/>
                  </a:lnTo>
                  <a:lnTo>
                    <a:pt x="214" y="604"/>
                  </a:lnTo>
                  <a:lnTo>
                    <a:pt x="206" y="580"/>
                  </a:lnTo>
                  <a:lnTo>
                    <a:pt x="214" y="548"/>
                  </a:lnTo>
                  <a:lnTo>
                    <a:pt x="214" y="532"/>
                  </a:lnTo>
                  <a:lnTo>
                    <a:pt x="214" y="516"/>
                  </a:lnTo>
                  <a:lnTo>
                    <a:pt x="206" y="508"/>
                  </a:lnTo>
                  <a:lnTo>
                    <a:pt x="190" y="501"/>
                  </a:lnTo>
                  <a:lnTo>
                    <a:pt x="175" y="501"/>
                  </a:lnTo>
                  <a:lnTo>
                    <a:pt x="167" y="493"/>
                  </a:lnTo>
                  <a:lnTo>
                    <a:pt x="167" y="477"/>
                  </a:lnTo>
                  <a:lnTo>
                    <a:pt x="175" y="469"/>
                  </a:lnTo>
                  <a:lnTo>
                    <a:pt x="190" y="445"/>
                  </a:lnTo>
                  <a:lnTo>
                    <a:pt x="214" y="405"/>
                  </a:lnTo>
                  <a:lnTo>
                    <a:pt x="230" y="373"/>
                  </a:lnTo>
                  <a:lnTo>
                    <a:pt x="246" y="357"/>
                  </a:lnTo>
                  <a:lnTo>
                    <a:pt x="246" y="342"/>
                  </a:lnTo>
                  <a:lnTo>
                    <a:pt x="238" y="310"/>
                  </a:lnTo>
                  <a:lnTo>
                    <a:pt x="238" y="270"/>
                  </a:lnTo>
                  <a:lnTo>
                    <a:pt x="246" y="230"/>
                  </a:lnTo>
                  <a:lnTo>
                    <a:pt x="270" y="175"/>
                  </a:lnTo>
                  <a:lnTo>
                    <a:pt x="294" y="151"/>
                  </a:lnTo>
                  <a:lnTo>
                    <a:pt x="302" y="143"/>
                  </a:lnTo>
                  <a:lnTo>
                    <a:pt x="310" y="127"/>
                  </a:lnTo>
                  <a:lnTo>
                    <a:pt x="310" y="111"/>
                  </a:lnTo>
                  <a:lnTo>
                    <a:pt x="310" y="95"/>
                  </a:lnTo>
                  <a:lnTo>
                    <a:pt x="326" y="63"/>
                  </a:lnTo>
                  <a:lnTo>
                    <a:pt x="341" y="39"/>
                  </a:lnTo>
                  <a:lnTo>
                    <a:pt x="389" y="16"/>
                  </a:lnTo>
                  <a:lnTo>
                    <a:pt x="437" y="0"/>
                  </a:lnTo>
                  <a:lnTo>
                    <a:pt x="485" y="0"/>
                  </a:lnTo>
                  <a:lnTo>
                    <a:pt x="532" y="0"/>
                  </a:lnTo>
                  <a:lnTo>
                    <a:pt x="620" y="8"/>
                  </a:lnTo>
                  <a:lnTo>
                    <a:pt x="675" y="24"/>
                  </a:lnTo>
                  <a:lnTo>
                    <a:pt x="715" y="32"/>
                  </a:lnTo>
                  <a:lnTo>
                    <a:pt x="747" y="39"/>
                  </a:lnTo>
                  <a:lnTo>
                    <a:pt x="787" y="55"/>
                  </a:lnTo>
                  <a:lnTo>
                    <a:pt x="818" y="63"/>
                  </a:lnTo>
                  <a:lnTo>
                    <a:pt x="826" y="71"/>
                  </a:lnTo>
                  <a:lnTo>
                    <a:pt x="842" y="87"/>
                  </a:lnTo>
                  <a:lnTo>
                    <a:pt x="882" y="159"/>
                  </a:lnTo>
                  <a:lnTo>
                    <a:pt x="906" y="214"/>
                  </a:lnTo>
                  <a:lnTo>
                    <a:pt x="914" y="246"/>
                  </a:lnTo>
                  <a:lnTo>
                    <a:pt x="914" y="278"/>
                  </a:lnTo>
                  <a:lnTo>
                    <a:pt x="914" y="349"/>
                  </a:lnTo>
                  <a:lnTo>
                    <a:pt x="906" y="429"/>
                  </a:lnTo>
                  <a:lnTo>
                    <a:pt x="898" y="453"/>
                  </a:lnTo>
                  <a:lnTo>
                    <a:pt x="882" y="485"/>
                  </a:lnTo>
                  <a:lnTo>
                    <a:pt x="850" y="540"/>
                  </a:lnTo>
                  <a:lnTo>
                    <a:pt x="834" y="572"/>
                  </a:lnTo>
                  <a:lnTo>
                    <a:pt x="818" y="596"/>
                  </a:lnTo>
                  <a:lnTo>
                    <a:pt x="810" y="612"/>
                  </a:lnTo>
                  <a:lnTo>
                    <a:pt x="810" y="644"/>
                  </a:lnTo>
                  <a:lnTo>
                    <a:pt x="826" y="683"/>
                  </a:lnTo>
                  <a:lnTo>
                    <a:pt x="866" y="755"/>
                  </a:lnTo>
                  <a:lnTo>
                    <a:pt x="906" y="779"/>
                  </a:lnTo>
                  <a:lnTo>
                    <a:pt x="993" y="882"/>
                  </a:lnTo>
                  <a:lnTo>
                    <a:pt x="1057" y="969"/>
                  </a:lnTo>
                  <a:lnTo>
                    <a:pt x="1105" y="1041"/>
                  </a:lnTo>
                  <a:lnTo>
                    <a:pt x="1128" y="1105"/>
                  </a:lnTo>
                  <a:lnTo>
                    <a:pt x="1136" y="1160"/>
                  </a:lnTo>
                  <a:lnTo>
                    <a:pt x="1128" y="1264"/>
                  </a:lnTo>
                  <a:lnTo>
                    <a:pt x="1136" y="1327"/>
                  </a:lnTo>
                  <a:lnTo>
                    <a:pt x="1128" y="1415"/>
                  </a:lnTo>
                  <a:lnTo>
                    <a:pt x="1105" y="1645"/>
                  </a:lnTo>
                  <a:lnTo>
                    <a:pt x="1105" y="1701"/>
                  </a:lnTo>
                  <a:lnTo>
                    <a:pt x="1081" y="1772"/>
                  </a:lnTo>
                  <a:lnTo>
                    <a:pt x="1081" y="1899"/>
                  </a:lnTo>
                  <a:lnTo>
                    <a:pt x="1097" y="1923"/>
                  </a:lnTo>
                  <a:lnTo>
                    <a:pt x="1121" y="2003"/>
                  </a:lnTo>
                  <a:lnTo>
                    <a:pt x="1136" y="2043"/>
                  </a:lnTo>
                  <a:lnTo>
                    <a:pt x="1136" y="2090"/>
                  </a:lnTo>
                  <a:lnTo>
                    <a:pt x="1136" y="2130"/>
                  </a:lnTo>
                  <a:lnTo>
                    <a:pt x="1121" y="2170"/>
                  </a:lnTo>
                  <a:lnTo>
                    <a:pt x="1105" y="2305"/>
                  </a:lnTo>
                  <a:lnTo>
                    <a:pt x="1121" y="2408"/>
                  </a:lnTo>
                  <a:lnTo>
                    <a:pt x="1136" y="2496"/>
                  </a:lnTo>
                  <a:lnTo>
                    <a:pt x="1136" y="2567"/>
                  </a:lnTo>
                  <a:lnTo>
                    <a:pt x="1160" y="26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4" name="Freeform 3098"/>
            <p:cNvSpPr>
              <a:spLocks/>
            </p:cNvSpPr>
            <p:nvPr/>
          </p:nvSpPr>
          <p:spPr bwMode="auto">
            <a:xfrm>
              <a:off x="5695951" y="1501775"/>
              <a:ext cx="1109663" cy="1109663"/>
            </a:xfrm>
            <a:custGeom>
              <a:avLst/>
              <a:gdLst>
                <a:gd name="T0" fmla="*/ 2147483647 w 699"/>
                <a:gd name="T1" fmla="*/ 2147483647 h 699"/>
                <a:gd name="T2" fmla="*/ 2147483647 w 699"/>
                <a:gd name="T3" fmla="*/ 2147483647 h 699"/>
                <a:gd name="T4" fmla="*/ 2147483647 w 699"/>
                <a:gd name="T5" fmla="*/ 2147483647 h 699"/>
                <a:gd name="T6" fmla="*/ 2147483647 w 699"/>
                <a:gd name="T7" fmla="*/ 2147483647 h 699"/>
                <a:gd name="T8" fmla="*/ 2147483647 w 699"/>
                <a:gd name="T9" fmla="*/ 2147483647 h 699"/>
                <a:gd name="T10" fmla="*/ 2147483647 w 699"/>
                <a:gd name="T11" fmla="*/ 2147483647 h 699"/>
                <a:gd name="T12" fmla="*/ 2147483647 w 699"/>
                <a:gd name="T13" fmla="*/ 2147483647 h 699"/>
                <a:gd name="T14" fmla="*/ 2147483647 w 699"/>
                <a:gd name="T15" fmla="*/ 2147483647 h 699"/>
                <a:gd name="T16" fmla="*/ 2147483647 w 699"/>
                <a:gd name="T17" fmla="*/ 2147483647 h 699"/>
                <a:gd name="T18" fmla="*/ 2147483647 w 699"/>
                <a:gd name="T19" fmla="*/ 2147483647 h 699"/>
                <a:gd name="T20" fmla="*/ 2147483647 w 699"/>
                <a:gd name="T21" fmla="*/ 2147483647 h 699"/>
                <a:gd name="T22" fmla="*/ 0 w 699"/>
                <a:gd name="T23" fmla="*/ 2147483647 h 699"/>
                <a:gd name="T24" fmla="*/ 0 w 699"/>
                <a:gd name="T25" fmla="*/ 2147483647 h 699"/>
                <a:gd name="T26" fmla="*/ 2147483647 w 699"/>
                <a:gd name="T27" fmla="*/ 2147483647 h 699"/>
                <a:gd name="T28" fmla="*/ 2147483647 w 699"/>
                <a:gd name="T29" fmla="*/ 2147483647 h 699"/>
                <a:gd name="T30" fmla="*/ 2147483647 w 699"/>
                <a:gd name="T31" fmla="*/ 2147483647 h 699"/>
                <a:gd name="T32" fmla="*/ 2147483647 w 699"/>
                <a:gd name="T33" fmla="*/ 2147483647 h 699"/>
                <a:gd name="T34" fmla="*/ 2147483647 w 699"/>
                <a:gd name="T35" fmla="*/ 2147483647 h 699"/>
                <a:gd name="T36" fmla="*/ 2147483647 w 699"/>
                <a:gd name="T37" fmla="*/ 2147483647 h 699"/>
                <a:gd name="T38" fmla="*/ 2147483647 w 699"/>
                <a:gd name="T39" fmla="*/ 2147483647 h 699"/>
                <a:gd name="T40" fmla="*/ 2147483647 w 699"/>
                <a:gd name="T41" fmla="*/ 2147483647 h 699"/>
                <a:gd name="T42" fmla="*/ 2147483647 w 699"/>
                <a:gd name="T43" fmla="*/ 2147483647 h 699"/>
                <a:gd name="T44" fmla="*/ 2147483647 w 699"/>
                <a:gd name="T45" fmla="*/ 2147483647 h 699"/>
                <a:gd name="T46" fmla="*/ 2147483647 w 699"/>
                <a:gd name="T47" fmla="*/ 2147483647 h 699"/>
                <a:gd name="T48" fmla="*/ 2147483647 w 699"/>
                <a:gd name="T49" fmla="*/ 2147483647 h 699"/>
                <a:gd name="T50" fmla="*/ 2147483647 w 699"/>
                <a:gd name="T51" fmla="*/ 2147483647 h 699"/>
                <a:gd name="T52" fmla="*/ 2147483647 w 699"/>
                <a:gd name="T53" fmla="*/ 2147483647 h 699"/>
                <a:gd name="T54" fmla="*/ 2147483647 w 699"/>
                <a:gd name="T55" fmla="*/ 2147483647 h 699"/>
                <a:gd name="T56" fmla="*/ 2147483647 w 699"/>
                <a:gd name="T57" fmla="*/ 2147483647 h 699"/>
                <a:gd name="T58" fmla="*/ 2147483647 w 699"/>
                <a:gd name="T59" fmla="*/ 2147483647 h 699"/>
                <a:gd name="T60" fmla="*/ 2147483647 w 699"/>
                <a:gd name="T61" fmla="*/ 2147483647 h 699"/>
                <a:gd name="T62" fmla="*/ 2147483647 w 699"/>
                <a:gd name="T63" fmla="*/ 2147483647 h 699"/>
                <a:gd name="T64" fmla="*/ 2147483647 w 699"/>
                <a:gd name="T65" fmla="*/ 2147483647 h 699"/>
                <a:gd name="T66" fmla="*/ 2147483647 w 699"/>
                <a:gd name="T67" fmla="*/ 0 h 699"/>
                <a:gd name="T68" fmla="*/ 2147483647 w 699"/>
                <a:gd name="T69" fmla="*/ 0 h 699"/>
                <a:gd name="T70" fmla="*/ 2147483647 w 699"/>
                <a:gd name="T71" fmla="*/ 2147483647 h 699"/>
                <a:gd name="T72" fmla="*/ 2147483647 w 699"/>
                <a:gd name="T73" fmla="*/ 2147483647 h 699"/>
                <a:gd name="T74" fmla="*/ 2147483647 w 699"/>
                <a:gd name="T75" fmla="*/ 2147483647 h 699"/>
                <a:gd name="T76" fmla="*/ 2147483647 w 699"/>
                <a:gd name="T77" fmla="*/ 2147483647 h 699"/>
                <a:gd name="T78" fmla="*/ 2147483647 w 699"/>
                <a:gd name="T79" fmla="*/ 2147483647 h 699"/>
                <a:gd name="T80" fmla="*/ 2147483647 w 699"/>
                <a:gd name="T81" fmla="*/ 2147483647 h 699"/>
                <a:gd name="T82" fmla="*/ 2147483647 w 699"/>
                <a:gd name="T83" fmla="*/ 2147483647 h 699"/>
                <a:gd name="T84" fmla="*/ 2147483647 w 699"/>
                <a:gd name="T85" fmla="*/ 2147483647 h 6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99"/>
                <a:gd name="T130" fmla="*/ 0 h 699"/>
                <a:gd name="T131" fmla="*/ 699 w 699"/>
                <a:gd name="T132" fmla="*/ 699 h 6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99" h="699">
                  <a:moveTo>
                    <a:pt x="492" y="222"/>
                  </a:moveTo>
                  <a:lnTo>
                    <a:pt x="492" y="222"/>
                  </a:lnTo>
                  <a:lnTo>
                    <a:pt x="389" y="286"/>
                  </a:lnTo>
                  <a:lnTo>
                    <a:pt x="341" y="326"/>
                  </a:lnTo>
                  <a:lnTo>
                    <a:pt x="302" y="365"/>
                  </a:lnTo>
                  <a:lnTo>
                    <a:pt x="230" y="461"/>
                  </a:lnTo>
                  <a:lnTo>
                    <a:pt x="167" y="556"/>
                  </a:lnTo>
                  <a:lnTo>
                    <a:pt x="135" y="596"/>
                  </a:lnTo>
                  <a:lnTo>
                    <a:pt x="95" y="636"/>
                  </a:lnTo>
                  <a:lnTo>
                    <a:pt x="47" y="667"/>
                  </a:lnTo>
                  <a:lnTo>
                    <a:pt x="0" y="699"/>
                  </a:lnTo>
                  <a:lnTo>
                    <a:pt x="39" y="604"/>
                  </a:lnTo>
                  <a:lnTo>
                    <a:pt x="103" y="492"/>
                  </a:lnTo>
                  <a:lnTo>
                    <a:pt x="119" y="461"/>
                  </a:lnTo>
                  <a:lnTo>
                    <a:pt x="143" y="381"/>
                  </a:lnTo>
                  <a:lnTo>
                    <a:pt x="182" y="333"/>
                  </a:lnTo>
                  <a:lnTo>
                    <a:pt x="238" y="270"/>
                  </a:lnTo>
                  <a:lnTo>
                    <a:pt x="262" y="230"/>
                  </a:lnTo>
                  <a:lnTo>
                    <a:pt x="262" y="214"/>
                  </a:lnTo>
                  <a:lnTo>
                    <a:pt x="254" y="198"/>
                  </a:lnTo>
                  <a:lnTo>
                    <a:pt x="310" y="167"/>
                  </a:lnTo>
                  <a:lnTo>
                    <a:pt x="357" y="143"/>
                  </a:lnTo>
                  <a:lnTo>
                    <a:pt x="461" y="103"/>
                  </a:lnTo>
                  <a:lnTo>
                    <a:pt x="532" y="63"/>
                  </a:lnTo>
                  <a:lnTo>
                    <a:pt x="564" y="39"/>
                  </a:lnTo>
                  <a:lnTo>
                    <a:pt x="596" y="31"/>
                  </a:lnTo>
                  <a:lnTo>
                    <a:pt x="620" y="16"/>
                  </a:lnTo>
                  <a:lnTo>
                    <a:pt x="651" y="0"/>
                  </a:lnTo>
                  <a:lnTo>
                    <a:pt x="651" y="8"/>
                  </a:lnTo>
                  <a:lnTo>
                    <a:pt x="699" y="111"/>
                  </a:lnTo>
                  <a:lnTo>
                    <a:pt x="675" y="127"/>
                  </a:lnTo>
                  <a:lnTo>
                    <a:pt x="651" y="143"/>
                  </a:lnTo>
                  <a:lnTo>
                    <a:pt x="492" y="2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5" name="Freeform 3099"/>
            <p:cNvSpPr>
              <a:spLocks/>
            </p:cNvSpPr>
            <p:nvPr/>
          </p:nvSpPr>
          <p:spPr bwMode="auto">
            <a:xfrm>
              <a:off x="5632451" y="1803400"/>
              <a:ext cx="530225" cy="1009650"/>
            </a:xfrm>
            <a:custGeom>
              <a:avLst/>
              <a:gdLst>
                <a:gd name="T0" fmla="*/ 2147483647 w 334"/>
                <a:gd name="T1" fmla="*/ 0 h 636"/>
                <a:gd name="T2" fmla="*/ 2147483647 w 334"/>
                <a:gd name="T3" fmla="*/ 0 h 636"/>
                <a:gd name="T4" fmla="*/ 2147483647 w 334"/>
                <a:gd name="T5" fmla="*/ 2147483647 h 636"/>
                <a:gd name="T6" fmla="*/ 2147483647 w 334"/>
                <a:gd name="T7" fmla="*/ 2147483647 h 636"/>
                <a:gd name="T8" fmla="*/ 2147483647 w 334"/>
                <a:gd name="T9" fmla="*/ 2147483647 h 636"/>
                <a:gd name="T10" fmla="*/ 2147483647 w 334"/>
                <a:gd name="T11" fmla="*/ 2147483647 h 636"/>
                <a:gd name="T12" fmla="*/ 2147483647 w 334"/>
                <a:gd name="T13" fmla="*/ 2147483647 h 636"/>
                <a:gd name="T14" fmla="*/ 2147483647 w 334"/>
                <a:gd name="T15" fmla="*/ 2147483647 h 636"/>
                <a:gd name="T16" fmla="*/ 2147483647 w 334"/>
                <a:gd name="T17" fmla="*/ 2147483647 h 636"/>
                <a:gd name="T18" fmla="*/ 2147483647 w 334"/>
                <a:gd name="T19" fmla="*/ 2147483647 h 636"/>
                <a:gd name="T20" fmla="*/ 2147483647 w 334"/>
                <a:gd name="T21" fmla="*/ 2147483647 h 636"/>
                <a:gd name="T22" fmla="*/ 2147483647 w 334"/>
                <a:gd name="T23" fmla="*/ 2147483647 h 636"/>
                <a:gd name="T24" fmla="*/ 2147483647 w 334"/>
                <a:gd name="T25" fmla="*/ 2147483647 h 636"/>
                <a:gd name="T26" fmla="*/ 2147483647 w 334"/>
                <a:gd name="T27" fmla="*/ 2147483647 h 636"/>
                <a:gd name="T28" fmla="*/ 2147483647 w 334"/>
                <a:gd name="T29" fmla="*/ 2147483647 h 636"/>
                <a:gd name="T30" fmla="*/ 2147483647 w 334"/>
                <a:gd name="T31" fmla="*/ 2147483647 h 636"/>
                <a:gd name="T32" fmla="*/ 2147483647 w 334"/>
                <a:gd name="T33" fmla="*/ 2147483647 h 636"/>
                <a:gd name="T34" fmla="*/ 2147483647 w 334"/>
                <a:gd name="T35" fmla="*/ 2147483647 h 636"/>
                <a:gd name="T36" fmla="*/ 2147483647 w 334"/>
                <a:gd name="T37" fmla="*/ 2147483647 h 636"/>
                <a:gd name="T38" fmla="*/ 2147483647 w 334"/>
                <a:gd name="T39" fmla="*/ 2147483647 h 636"/>
                <a:gd name="T40" fmla="*/ 2147483647 w 334"/>
                <a:gd name="T41" fmla="*/ 2147483647 h 636"/>
                <a:gd name="T42" fmla="*/ 2147483647 w 334"/>
                <a:gd name="T43" fmla="*/ 2147483647 h 636"/>
                <a:gd name="T44" fmla="*/ 2147483647 w 334"/>
                <a:gd name="T45" fmla="*/ 2147483647 h 636"/>
                <a:gd name="T46" fmla="*/ 2147483647 w 334"/>
                <a:gd name="T47" fmla="*/ 2147483647 h 636"/>
                <a:gd name="T48" fmla="*/ 2147483647 w 334"/>
                <a:gd name="T49" fmla="*/ 2147483647 h 636"/>
                <a:gd name="T50" fmla="*/ 0 w 334"/>
                <a:gd name="T51" fmla="*/ 2147483647 h 636"/>
                <a:gd name="T52" fmla="*/ 0 w 334"/>
                <a:gd name="T53" fmla="*/ 2147483647 h 636"/>
                <a:gd name="T54" fmla="*/ 0 w 334"/>
                <a:gd name="T55" fmla="*/ 2147483647 h 636"/>
                <a:gd name="T56" fmla="*/ 2147483647 w 334"/>
                <a:gd name="T57" fmla="*/ 2147483647 h 636"/>
                <a:gd name="T58" fmla="*/ 2147483647 w 334"/>
                <a:gd name="T59" fmla="*/ 2147483647 h 636"/>
                <a:gd name="T60" fmla="*/ 2147483647 w 334"/>
                <a:gd name="T61" fmla="*/ 2147483647 h 636"/>
                <a:gd name="T62" fmla="*/ 2147483647 w 334"/>
                <a:gd name="T63" fmla="*/ 2147483647 h 636"/>
                <a:gd name="T64" fmla="*/ 2147483647 w 334"/>
                <a:gd name="T65" fmla="*/ 2147483647 h 636"/>
                <a:gd name="T66" fmla="*/ 2147483647 w 334"/>
                <a:gd name="T67" fmla="*/ 2147483647 h 636"/>
                <a:gd name="T68" fmla="*/ 2147483647 w 334"/>
                <a:gd name="T69" fmla="*/ 2147483647 h 636"/>
                <a:gd name="T70" fmla="*/ 2147483647 w 334"/>
                <a:gd name="T71" fmla="*/ 2147483647 h 636"/>
                <a:gd name="T72" fmla="*/ 2147483647 w 334"/>
                <a:gd name="T73" fmla="*/ 2147483647 h 636"/>
                <a:gd name="T74" fmla="*/ 2147483647 w 334"/>
                <a:gd name="T75" fmla="*/ 2147483647 h 636"/>
                <a:gd name="T76" fmla="*/ 2147483647 w 334"/>
                <a:gd name="T77" fmla="*/ 2147483647 h 636"/>
                <a:gd name="T78" fmla="*/ 2147483647 w 334"/>
                <a:gd name="T79" fmla="*/ 2147483647 h 636"/>
                <a:gd name="T80" fmla="*/ 2147483647 w 334"/>
                <a:gd name="T81" fmla="*/ 2147483647 h 636"/>
                <a:gd name="T82" fmla="*/ 2147483647 w 334"/>
                <a:gd name="T83" fmla="*/ 2147483647 h 636"/>
                <a:gd name="T84" fmla="*/ 2147483647 w 334"/>
                <a:gd name="T85" fmla="*/ 2147483647 h 636"/>
                <a:gd name="T86" fmla="*/ 2147483647 w 334"/>
                <a:gd name="T87" fmla="*/ 2147483647 h 636"/>
                <a:gd name="T88" fmla="*/ 2147483647 w 334"/>
                <a:gd name="T89" fmla="*/ 0 h 6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34"/>
                <a:gd name="T136" fmla="*/ 0 h 636"/>
                <a:gd name="T137" fmla="*/ 334 w 334"/>
                <a:gd name="T138" fmla="*/ 636 h 6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34" h="636">
                  <a:moveTo>
                    <a:pt x="302" y="0"/>
                  </a:moveTo>
                  <a:lnTo>
                    <a:pt x="302" y="0"/>
                  </a:lnTo>
                  <a:lnTo>
                    <a:pt x="326" y="56"/>
                  </a:lnTo>
                  <a:lnTo>
                    <a:pt x="334" y="80"/>
                  </a:lnTo>
                  <a:lnTo>
                    <a:pt x="318" y="112"/>
                  </a:lnTo>
                  <a:lnTo>
                    <a:pt x="310" y="120"/>
                  </a:lnTo>
                  <a:lnTo>
                    <a:pt x="294" y="128"/>
                  </a:lnTo>
                  <a:lnTo>
                    <a:pt x="270" y="136"/>
                  </a:lnTo>
                  <a:lnTo>
                    <a:pt x="262" y="151"/>
                  </a:lnTo>
                  <a:lnTo>
                    <a:pt x="246" y="167"/>
                  </a:lnTo>
                  <a:lnTo>
                    <a:pt x="238" y="191"/>
                  </a:lnTo>
                  <a:lnTo>
                    <a:pt x="222" y="239"/>
                  </a:lnTo>
                  <a:lnTo>
                    <a:pt x="175" y="326"/>
                  </a:lnTo>
                  <a:lnTo>
                    <a:pt x="135" y="406"/>
                  </a:lnTo>
                  <a:lnTo>
                    <a:pt x="119" y="453"/>
                  </a:lnTo>
                  <a:lnTo>
                    <a:pt x="111" y="501"/>
                  </a:lnTo>
                  <a:lnTo>
                    <a:pt x="95" y="533"/>
                  </a:lnTo>
                  <a:lnTo>
                    <a:pt x="63" y="581"/>
                  </a:lnTo>
                  <a:lnTo>
                    <a:pt x="32" y="620"/>
                  </a:lnTo>
                  <a:lnTo>
                    <a:pt x="16" y="636"/>
                  </a:lnTo>
                  <a:lnTo>
                    <a:pt x="0" y="636"/>
                  </a:lnTo>
                  <a:lnTo>
                    <a:pt x="0" y="581"/>
                  </a:lnTo>
                  <a:lnTo>
                    <a:pt x="8" y="533"/>
                  </a:lnTo>
                  <a:lnTo>
                    <a:pt x="24" y="485"/>
                  </a:lnTo>
                  <a:lnTo>
                    <a:pt x="48" y="438"/>
                  </a:lnTo>
                  <a:lnTo>
                    <a:pt x="103" y="350"/>
                  </a:lnTo>
                  <a:lnTo>
                    <a:pt x="151" y="271"/>
                  </a:lnTo>
                  <a:lnTo>
                    <a:pt x="191" y="191"/>
                  </a:lnTo>
                  <a:lnTo>
                    <a:pt x="230" y="120"/>
                  </a:lnTo>
                  <a:lnTo>
                    <a:pt x="254" y="96"/>
                  </a:lnTo>
                  <a:lnTo>
                    <a:pt x="270" y="72"/>
                  </a:lnTo>
                  <a:lnTo>
                    <a:pt x="270" y="56"/>
                  </a:lnTo>
                  <a:lnTo>
                    <a:pt x="270" y="40"/>
                  </a:lnTo>
                  <a:lnTo>
                    <a:pt x="278" y="24"/>
                  </a:lnTo>
                  <a:lnTo>
                    <a:pt x="286" y="16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46" name="群組 87"/>
          <p:cNvGrpSpPr>
            <a:grpSpLocks/>
          </p:cNvGrpSpPr>
          <p:nvPr/>
        </p:nvGrpSpPr>
        <p:grpSpPr bwMode="auto">
          <a:xfrm>
            <a:off x="144413" y="2826866"/>
            <a:ext cx="9144000" cy="5661025"/>
            <a:chOff x="0" y="4437063"/>
            <a:chExt cx="4211638" cy="2420937"/>
          </a:xfrm>
        </p:grpSpPr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1090931" y="4938459"/>
              <a:ext cx="168904" cy="221365"/>
            </a:xfrm>
            <a:custGeom>
              <a:avLst/>
              <a:gdLst>
                <a:gd name="T0" fmla="*/ 2147483647 w 241"/>
                <a:gd name="T1" fmla="*/ 2147483647 h 295"/>
                <a:gd name="T2" fmla="*/ 2147483647 w 241"/>
                <a:gd name="T3" fmla="*/ 2147483647 h 295"/>
                <a:gd name="T4" fmla="*/ 2147483647 w 241"/>
                <a:gd name="T5" fmla="*/ 2147483647 h 295"/>
                <a:gd name="T6" fmla="*/ 2147483647 w 241"/>
                <a:gd name="T7" fmla="*/ 2147483647 h 295"/>
                <a:gd name="T8" fmla="*/ 2147483647 w 241"/>
                <a:gd name="T9" fmla="*/ 2147483647 h 295"/>
                <a:gd name="T10" fmla="*/ 2147483647 w 241"/>
                <a:gd name="T11" fmla="*/ 2147483647 h 295"/>
                <a:gd name="T12" fmla="*/ 2147483647 w 241"/>
                <a:gd name="T13" fmla="*/ 2147483647 h 295"/>
                <a:gd name="T14" fmla="*/ 2147483647 w 241"/>
                <a:gd name="T15" fmla="*/ 2147483647 h 295"/>
                <a:gd name="T16" fmla="*/ 2147483647 w 241"/>
                <a:gd name="T17" fmla="*/ 0 h 295"/>
                <a:gd name="T18" fmla="*/ 2147483647 w 241"/>
                <a:gd name="T19" fmla="*/ 2147483647 h 295"/>
                <a:gd name="T20" fmla="*/ 2147483647 w 241"/>
                <a:gd name="T21" fmla="*/ 2147483647 h 295"/>
                <a:gd name="T22" fmla="*/ 2147483647 w 241"/>
                <a:gd name="T23" fmla="*/ 2147483647 h 295"/>
                <a:gd name="T24" fmla="*/ 2147483647 w 241"/>
                <a:gd name="T25" fmla="*/ 2147483647 h 295"/>
                <a:gd name="T26" fmla="*/ 2147483647 w 241"/>
                <a:gd name="T27" fmla="*/ 2147483647 h 295"/>
                <a:gd name="T28" fmla="*/ 2147483647 w 241"/>
                <a:gd name="T29" fmla="*/ 2147483647 h 295"/>
                <a:gd name="T30" fmla="*/ 2147483647 w 241"/>
                <a:gd name="T31" fmla="*/ 2147483647 h 295"/>
                <a:gd name="T32" fmla="*/ 2147483647 w 241"/>
                <a:gd name="T33" fmla="*/ 2147483647 h 295"/>
                <a:gd name="T34" fmla="*/ 2147483647 w 241"/>
                <a:gd name="T35" fmla="*/ 2147483647 h 295"/>
                <a:gd name="T36" fmla="*/ 2147483647 w 241"/>
                <a:gd name="T37" fmla="*/ 2147483647 h 295"/>
                <a:gd name="T38" fmla="*/ 0 w 241"/>
                <a:gd name="T39" fmla="*/ 2147483647 h 295"/>
                <a:gd name="T40" fmla="*/ 2147483647 w 241"/>
                <a:gd name="T41" fmla="*/ 2147483647 h 295"/>
                <a:gd name="T42" fmla="*/ 2147483647 w 241"/>
                <a:gd name="T43" fmla="*/ 2147483647 h 295"/>
                <a:gd name="T44" fmla="*/ 2147483647 w 241"/>
                <a:gd name="T45" fmla="*/ 2147483647 h 29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1"/>
                <a:gd name="T70" fmla="*/ 0 h 295"/>
                <a:gd name="T71" fmla="*/ 241 w 241"/>
                <a:gd name="T72" fmla="*/ 295 h 29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1" h="295">
                  <a:moveTo>
                    <a:pt x="40" y="157"/>
                  </a:moveTo>
                  <a:cubicBezTo>
                    <a:pt x="67" y="207"/>
                    <a:pt x="67" y="207"/>
                    <a:pt x="67" y="207"/>
                  </a:cubicBezTo>
                  <a:cubicBezTo>
                    <a:pt x="36" y="239"/>
                    <a:pt x="36" y="239"/>
                    <a:pt x="36" y="239"/>
                  </a:cubicBezTo>
                  <a:cubicBezTo>
                    <a:pt x="31" y="295"/>
                    <a:pt x="31" y="295"/>
                    <a:pt x="31" y="295"/>
                  </a:cubicBezTo>
                  <a:cubicBezTo>
                    <a:pt x="82" y="225"/>
                    <a:pt x="82" y="225"/>
                    <a:pt x="82" y="225"/>
                  </a:cubicBezTo>
                  <a:cubicBezTo>
                    <a:pt x="82" y="225"/>
                    <a:pt x="148" y="135"/>
                    <a:pt x="159" y="124"/>
                  </a:cubicBezTo>
                  <a:cubicBezTo>
                    <a:pt x="169" y="112"/>
                    <a:pt x="230" y="49"/>
                    <a:pt x="234" y="45"/>
                  </a:cubicBezTo>
                  <a:cubicBezTo>
                    <a:pt x="239" y="40"/>
                    <a:pt x="241" y="33"/>
                    <a:pt x="235" y="23"/>
                  </a:cubicBezTo>
                  <a:cubicBezTo>
                    <a:pt x="230" y="14"/>
                    <a:pt x="224" y="0"/>
                    <a:pt x="224" y="0"/>
                  </a:cubicBezTo>
                  <a:cubicBezTo>
                    <a:pt x="224" y="0"/>
                    <a:pt x="204" y="22"/>
                    <a:pt x="199" y="26"/>
                  </a:cubicBezTo>
                  <a:cubicBezTo>
                    <a:pt x="193" y="30"/>
                    <a:pt x="114" y="89"/>
                    <a:pt x="114" y="89"/>
                  </a:cubicBezTo>
                  <a:cubicBezTo>
                    <a:pt x="66" y="129"/>
                    <a:pt x="66" y="129"/>
                    <a:pt x="66" y="129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27" y="137"/>
                    <a:pt x="24" y="135"/>
                  </a:cubicBezTo>
                  <a:cubicBezTo>
                    <a:pt x="21" y="133"/>
                    <a:pt x="19" y="113"/>
                    <a:pt x="19" y="113"/>
                  </a:cubicBezTo>
                  <a:cubicBezTo>
                    <a:pt x="14" y="104"/>
                    <a:pt x="14" y="104"/>
                    <a:pt x="14" y="10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8" y="159"/>
                    <a:pt x="4" y="160"/>
                  </a:cubicBezTo>
                  <a:cubicBezTo>
                    <a:pt x="1" y="162"/>
                    <a:pt x="3" y="167"/>
                    <a:pt x="3" y="167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3" y="182"/>
                    <a:pt x="8" y="176"/>
                  </a:cubicBezTo>
                  <a:cubicBezTo>
                    <a:pt x="13" y="170"/>
                    <a:pt x="24" y="159"/>
                    <a:pt x="27" y="159"/>
                  </a:cubicBezTo>
                  <a:lnTo>
                    <a:pt x="40" y="1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8" name="Freeform 11"/>
            <p:cNvSpPr>
              <a:spLocks/>
            </p:cNvSpPr>
            <p:nvPr/>
          </p:nvSpPr>
          <p:spPr bwMode="auto">
            <a:xfrm>
              <a:off x="291744" y="5223965"/>
              <a:ext cx="82624" cy="140798"/>
            </a:xfrm>
            <a:custGeom>
              <a:avLst/>
              <a:gdLst>
                <a:gd name="T0" fmla="*/ 2147483647 w 118"/>
                <a:gd name="T1" fmla="*/ 0 h 186"/>
                <a:gd name="T2" fmla="*/ 2147483647 w 118"/>
                <a:gd name="T3" fmla="*/ 2147483647 h 186"/>
                <a:gd name="T4" fmla="*/ 2147483647 w 118"/>
                <a:gd name="T5" fmla="*/ 2147483647 h 186"/>
                <a:gd name="T6" fmla="*/ 2147483647 w 118"/>
                <a:gd name="T7" fmla="*/ 2147483647 h 186"/>
                <a:gd name="T8" fmla="*/ 2147483647 w 118"/>
                <a:gd name="T9" fmla="*/ 2147483647 h 186"/>
                <a:gd name="T10" fmla="*/ 2147483647 w 118"/>
                <a:gd name="T11" fmla="*/ 2147483647 h 186"/>
                <a:gd name="T12" fmla="*/ 2147483647 w 118"/>
                <a:gd name="T13" fmla="*/ 2147483647 h 186"/>
                <a:gd name="T14" fmla="*/ 2147483647 w 118"/>
                <a:gd name="T15" fmla="*/ 2147483647 h 186"/>
                <a:gd name="T16" fmla="*/ 0 w 118"/>
                <a:gd name="T17" fmla="*/ 2147483647 h 186"/>
                <a:gd name="T18" fmla="*/ 2147483647 w 118"/>
                <a:gd name="T19" fmla="*/ 2147483647 h 186"/>
                <a:gd name="T20" fmla="*/ 2147483647 w 118"/>
                <a:gd name="T21" fmla="*/ 2147483647 h 186"/>
                <a:gd name="T22" fmla="*/ 2147483647 w 118"/>
                <a:gd name="T23" fmla="*/ 0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8"/>
                <a:gd name="T37" fmla="*/ 0 h 186"/>
                <a:gd name="T38" fmla="*/ 118 w 118"/>
                <a:gd name="T39" fmla="*/ 186 h 1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8" h="186">
                  <a:moveTo>
                    <a:pt x="10" y="0"/>
                  </a:moveTo>
                  <a:cubicBezTo>
                    <a:pt x="10" y="0"/>
                    <a:pt x="20" y="17"/>
                    <a:pt x="23" y="17"/>
                  </a:cubicBezTo>
                  <a:cubicBezTo>
                    <a:pt x="26" y="17"/>
                    <a:pt x="37" y="35"/>
                    <a:pt x="40" y="40"/>
                  </a:cubicBezTo>
                  <a:cubicBezTo>
                    <a:pt x="43" y="44"/>
                    <a:pt x="68" y="103"/>
                    <a:pt x="72" y="107"/>
                  </a:cubicBezTo>
                  <a:cubicBezTo>
                    <a:pt x="75" y="111"/>
                    <a:pt x="92" y="148"/>
                    <a:pt x="97" y="155"/>
                  </a:cubicBezTo>
                  <a:cubicBezTo>
                    <a:pt x="102" y="161"/>
                    <a:pt x="118" y="186"/>
                    <a:pt x="118" y="186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5" y="66"/>
                    <a:pt x="19" y="60"/>
                  </a:cubicBezTo>
                  <a:cubicBezTo>
                    <a:pt x="22" y="53"/>
                    <a:pt x="19" y="29"/>
                    <a:pt x="15" y="24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9" name="Freeform 12"/>
            <p:cNvSpPr>
              <a:spLocks/>
            </p:cNvSpPr>
            <p:nvPr/>
          </p:nvSpPr>
          <p:spPr bwMode="auto">
            <a:xfrm>
              <a:off x="1283233" y="5894318"/>
              <a:ext cx="90667" cy="39893"/>
            </a:xfrm>
            <a:custGeom>
              <a:avLst/>
              <a:gdLst>
                <a:gd name="T0" fmla="*/ 0 w 128"/>
                <a:gd name="T1" fmla="*/ 0 h 54"/>
                <a:gd name="T2" fmla="*/ 2147483647 w 128"/>
                <a:gd name="T3" fmla="*/ 2147483647 h 54"/>
                <a:gd name="T4" fmla="*/ 2147483647 w 128"/>
                <a:gd name="T5" fmla="*/ 2147483647 h 54"/>
                <a:gd name="T6" fmla="*/ 2147483647 w 128"/>
                <a:gd name="T7" fmla="*/ 2147483647 h 54"/>
                <a:gd name="T8" fmla="*/ 0 w 128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54"/>
                <a:gd name="T17" fmla="*/ 128 w 128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54">
                  <a:moveTo>
                    <a:pt x="0" y="0"/>
                  </a:moveTo>
                  <a:cubicBezTo>
                    <a:pt x="0" y="0"/>
                    <a:pt x="126" y="28"/>
                    <a:pt x="127" y="37"/>
                  </a:cubicBezTo>
                  <a:cubicBezTo>
                    <a:pt x="128" y="45"/>
                    <a:pt x="122" y="54"/>
                    <a:pt x="122" y="54"/>
                  </a:cubicBezTo>
                  <a:cubicBezTo>
                    <a:pt x="19" y="17"/>
                    <a:pt x="19" y="17"/>
                    <a:pt x="19" y="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0" name="Freeform 52"/>
            <p:cNvSpPr>
              <a:spLocks noEditPoints="1"/>
            </p:cNvSpPr>
            <p:nvPr/>
          </p:nvSpPr>
          <p:spPr bwMode="auto">
            <a:xfrm>
              <a:off x="0" y="4437063"/>
              <a:ext cx="4211638" cy="2420937"/>
            </a:xfrm>
            <a:custGeom>
              <a:avLst/>
              <a:gdLst>
                <a:gd name="T0" fmla="*/ 2147483647 w 14491"/>
                <a:gd name="T1" fmla="*/ 2147483647 h 7783"/>
                <a:gd name="T2" fmla="*/ 2147483647 w 14491"/>
                <a:gd name="T3" fmla="*/ 2147483647 h 7783"/>
                <a:gd name="T4" fmla="*/ 2147483647 w 14491"/>
                <a:gd name="T5" fmla="*/ 2147483647 h 7783"/>
                <a:gd name="T6" fmla="*/ 2147483647 w 14491"/>
                <a:gd name="T7" fmla="*/ 2147483647 h 7783"/>
                <a:gd name="T8" fmla="*/ 2147483647 w 14491"/>
                <a:gd name="T9" fmla="*/ 2147483647 h 7783"/>
                <a:gd name="T10" fmla="*/ 2147483647 w 14491"/>
                <a:gd name="T11" fmla="*/ 2147483647 h 7783"/>
                <a:gd name="T12" fmla="*/ 2147483647 w 14491"/>
                <a:gd name="T13" fmla="*/ 2147483647 h 7783"/>
                <a:gd name="T14" fmla="*/ 2147483647 w 14491"/>
                <a:gd name="T15" fmla="*/ 2147483647 h 7783"/>
                <a:gd name="T16" fmla="*/ 2147483647 w 14491"/>
                <a:gd name="T17" fmla="*/ 2147483647 h 7783"/>
                <a:gd name="T18" fmla="*/ 2147483647 w 14491"/>
                <a:gd name="T19" fmla="*/ 2147483647 h 7783"/>
                <a:gd name="T20" fmla="*/ 2147483647 w 14491"/>
                <a:gd name="T21" fmla="*/ 2147483647 h 7783"/>
                <a:gd name="T22" fmla="*/ 2147483647 w 14491"/>
                <a:gd name="T23" fmla="*/ 2147483647 h 7783"/>
                <a:gd name="T24" fmla="*/ 2147483647 w 14491"/>
                <a:gd name="T25" fmla="*/ 2147483647 h 7783"/>
                <a:gd name="T26" fmla="*/ 2147483647 w 14491"/>
                <a:gd name="T27" fmla="*/ 2147483647 h 7783"/>
                <a:gd name="T28" fmla="*/ 2147483647 w 14491"/>
                <a:gd name="T29" fmla="*/ 2147483647 h 7783"/>
                <a:gd name="T30" fmla="*/ 2147483647 w 14491"/>
                <a:gd name="T31" fmla="*/ 2147483647 h 7783"/>
                <a:gd name="T32" fmla="*/ 2147483647 w 14491"/>
                <a:gd name="T33" fmla="*/ 2147483647 h 7783"/>
                <a:gd name="T34" fmla="*/ 2147483647 w 14491"/>
                <a:gd name="T35" fmla="*/ 2147483647 h 7783"/>
                <a:gd name="T36" fmla="*/ 2147483647 w 14491"/>
                <a:gd name="T37" fmla="*/ 2147483647 h 7783"/>
                <a:gd name="T38" fmla="*/ 2147483647 w 14491"/>
                <a:gd name="T39" fmla="*/ 2147483647 h 7783"/>
                <a:gd name="T40" fmla="*/ 2147483647 w 14491"/>
                <a:gd name="T41" fmla="*/ 2147483647 h 7783"/>
                <a:gd name="T42" fmla="*/ 2147483647 w 14491"/>
                <a:gd name="T43" fmla="*/ 2147483647 h 7783"/>
                <a:gd name="T44" fmla="*/ 2147483647 w 14491"/>
                <a:gd name="T45" fmla="*/ 2147483647 h 7783"/>
                <a:gd name="T46" fmla="*/ 2147483647 w 14491"/>
                <a:gd name="T47" fmla="*/ 2147483647 h 7783"/>
                <a:gd name="T48" fmla="*/ 2147483647 w 14491"/>
                <a:gd name="T49" fmla="*/ 2147483647 h 7783"/>
                <a:gd name="T50" fmla="*/ 2147483647 w 14491"/>
                <a:gd name="T51" fmla="*/ 2147483647 h 7783"/>
                <a:gd name="T52" fmla="*/ 2147483647 w 14491"/>
                <a:gd name="T53" fmla="*/ 2147483647 h 7783"/>
                <a:gd name="T54" fmla="*/ 2147483647 w 14491"/>
                <a:gd name="T55" fmla="*/ 2147483647 h 7783"/>
                <a:gd name="T56" fmla="*/ 2147483647 w 14491"/>
                <a:gd name="T57" fmla="*/ 2147483647 h 7783"/>
                <a:gd name="T58" fmla="*/ 2147483647 w 14491"/>
                <a:gd name="T59" fmla="*/ 2147483647 h 7783"/>
                <a:gd name="T60" fmla="*/ 2147483647 w 14491"/>
                <a:gd name="T61" fmla="*/ 2147483647 h 7783"/>
                <a:gd name="T62" fmla="*/ 2147483647 w 14491"/>
                <a:gd name="T63" fmla="*/ 2147483647 h 7783"/>
                <a:gd name="T64" fmla="*/ 2147483647 w 14491"/>
                <a:gd name="T65" fmla="*/ 2147483647 h 7783"/>
                <a:gd name="T66" fmla="*/ 2147483647 w 14491"/>
                <a:gd name="T67" fmla="*/ 2147483647 h 7783"/>
                <a:gd name="T68" fmla="*/ 2147483647 w 14491"/>
                <a:gd name="T69" fmla="*/ 2147483647 h 7783"/>
                <a:gd name="T70" fmla="*/ 2147483647 w 14491"/>
                <a:gd name="T71" fmla="*/ 2147483647 h 7783"/>
                <a:gd name="T72" fmla="*/ 2147483647 w 14491"/>
                <a:gd name="T73" fmla="*/ 2147483647 h 7783"/>
                <a:gd name="T74" fmla="*/ 2147483647 w 14491"/>
                <a:gd name="T75" fmla="*/ 2147483647 h 7783"/>
                <a:gd name="T76" fmla="*/ 2147483647 w 14491"/>
                <a:gd name="T77" fmla="*/ 2147483647 h 7783"/>
                <a:gd name="T78" fmla="*/ 2147483647 w 14491"/>
                <a:gd name="T79" fmla="*/ 2147483647 h 7783"/>
                <a:gd name="T80" fmla="*/ 2147483647 w 14491"/>
                <a:gd name="T81" fmla="*/ 2147483647 h 7783"/>
                <a:gd name="T82" fmla="*/ 2147483647 w 14491"/>
                <a:gd name="T83" fmla="*/ 2147483647 h 7783"/>
                <a:gd name="T84" fmla="*/ 2147483647 w 14491"/>
                <a:gd name="T85" fmla="*/ 2147483647 h 7783"/>
                <a:gd name="T86" fmla="*/ 2147483647 w 14491"/>
                <a:gd name="T87" fmla="*/ 2147483647 h 7783"/>
                <a:gd name="T88" fmla="*/ 2147483647 w 14491"/>
                <a:gd name="T89" fmla="*/ 2147483647 h 7783"/>
                <a:gd name="T90" fmla="*/ 2147483647 w 14491"/>
                <a:gd name="T91" fmla="*/ 2147483647 h 7783"/>
                <a:gd name="T92" fmla="*/ 2147483647 w 14491"/>
                <a:gd name="T93" fmla="*/ 2147483647 h 7783"/>
                <a:gd name="T94" fmla="*/ 2147483647 w 14491"/>
                <a:gd name="T95" fmla="*/ 2147483647 h 7783"/>
                <a:gd name="T96" fmla="*/ 2147483647 w 14491"/>
                <a:gd name="T97" fmla="*/ 2147483647 h 7783"/>
                <a:gd name="T98" fmla="*/ 2147483647 w 14491"/>
                <a:gd name="T99" fmla="*/ 2147483647 h 7783"/>
                <a:gd name="T100" fmla="*/ 2147483647 w 14491"/>
                <a:gd name="T101" fmla="*/ 2147483647 h 7783"/>
                <a:gd name="T102" fmla="*/ 2147483647 w 14491"/>
                <a:gd name="T103" fmla="*/ 2147483647 h 7783"/>
                <a:gd name="T104" fmla="*/ 2147483647 w 14491"/>
                <a:gd name="T105" fmla="*/ 2147483647 h 7783"/>
                <a:gd name="T106" fmla="*/ 2147483647 w 14491"/>
                <a:gd name="T107" fmla="*/ 2147483647 h 7783"/>
                <a:gd name="T108" fmla="*/ 2147483647 w 14491"/>
                <a:gd name="T109" fmla="*/ 2147483647 h 7783"/>
                <a:gd name="T110" fmla="*/ 2147483647 w 14491"/>
                <a:gd name="T111" fmla="*/ 2147483647 h 7783"/>
                <a:gd name="T112" fmla="*/ 2147483647 w 14491"/>
                <a:gd name="T113" fmla="*/ 2147483647 h 7783"/>
                <a:gd name="T114" fmla="*/ 2147483647 w 14491"/>
                <a:gd name="T115" fmla="*/ 2147483647 h 7783"/>
                <a:gd name="T116" fmla="*/ 2147483647 w 14491"/>
                <a:gd name="T117" fmla="*/ 2147483647 h 778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491"/>
                <a:gd name="T178" fmla="*/ 0 h 7783"/>
                <a:gd name="T179" fmla="*/ 14491 w 14491"/>
                <a:gd name="T180" fmla="*/ 7783 h 778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491" h="7783">
                  <a:moveTo>
                    <a:pt x="4814" y="5351"/>
                  </a:moveTo>
                  <a:cubicBezTo>
                    <a:pt x="4810" y="5362"/>
                    <a:pt x="4810" y="5362"/>
                    <a:pt x="4810" y="5362"/>
                  </a:cubicBezTo>
                  <a:cubicBezTo>
                    <a:pt x="4763" y="5353"/>
                    <a:pt x="4763" y="5353"/>
                    <a:pt x="4763" y="5353"/>
                  </a:cubicBezTo>
                  <a:cubicBezTo>
                    <a:pt x="4816" y="4199"/>
                    <a:pt x="4816" y="4199"/>
                    <a:pt x="4816" y="4199"/>
                  </a:cubicBezTo>
                  <a:cubicBezTo>
                    <a:pt x="4852" y="4207"/>
                    <a:pt x="4852" y="4207"/>
                    <a:pt x="4852" y="4207"/>
                  </a:cubicBezTo>
                  <a:cubicBezTo>
                    <a:pt x="4852" y="4207"/>
                    <a:pt x="4927" y="3659"/>
                    <a:pt x="4934" y="3647"/>
                  </a:cubicBezTo>
                  <a:cubicBezTo>
                    <a:pt x="4944" y="3637"/>
                    <a:pt x="4975" y="3521"/>
                    <a:pt x="4975" y="3521"/>
                  </a:cubicBezTo>
                  <a:cubicBezTo>
                    <a:pt x="4975" y="3521"/>
                    <a:pt x="5002" y="3410"/>
                    <a:pt x="5004" y="3405"/>
                  </a:cubicBezTo>
                  <a:cubicBezTo>
                    <a:pt x="5004" y="3400"/>
                    <a:pt x="5040" y="3261"/>
                    <a:pt x="5040" y="3261"/>
                  </a:cubicBezTo>
                  <a:cubicBezTo>
                    <a:pt x="5040" y="3261"/>
                    <a:pt x="5091" y="3190"/>
                    <a:pt x="5098" y="3181"/>
                  </a:cubicBezTo>
                  <a:cubicBezTo>
                    <a:pt x="5103" y="3171"/>
                    <a:pt x="5120" y="3116"/>
                    <a:pt x="5120" y="3116"/>
                  </a:cubicBezTo>
                  <a:cubicBezTo>
                    <a:pt x="5120" y="3116"/>
                    <a:pt x="5168" y="3019"/>
                    <a:pt x="5170" y="3012"/>
                  </a:cubicBezTo>
                  <a:cubicBezTo>
                    <a:pt x="5173" y="3005"/>
                    <a:pt x="5192" y="2862"/>
                    <a:pt x="5192" y="2853"/>
                  </a:cubicBezTo>
                  <a:cubicBezTo>
                    <a:pt x="5192" y="2840"/>
                    <a:pt x="5190" y="2751"/>
                    <a:pt x="5180" y="2720"/>
                  </a:cubicBezTo>
                  <a:cubicBezTo>
                    <a:pt x="5180" y="2686"/>
                    <a:pt x="5156" y="2643"/>
                    <a:pt x="5156" y="2643"/>
                  </a:cubicBezTo>
                  <a:cubicBezTo>
                    <a:pt x="5156" y="2643"/>
                    <a:pt x="5209" y="2411"/>
                    <a:pt x="5214" y="2399"/>
                  </a:cubicBezTo>
                  <a:cubicBezTo>
                    <a:pt x="5216" y="2387"/>
                    <a:pt x="5166" y="2264"/>
                    <a:pt x="5163" y="2252"/>
                  </a:cubicBezTo>
                  <a:cubicBezTo>
                    <a:pt x="5163" y="2242"/>
                    <a:pt x="5197" y="2153"/>
                    <a:pt x="5168" y="2047"/>
                  </a:cubicBezTo>
                  <a:cubicBezTo>
                    <a:pt x="5166" y="2015"/>
                    <a:pt x="5258" y="2030"/>
                    <a:pt x="5158" y="1931"/>
                  </a:cubicBezTo>
                  <a:cubicBezTo>
                    <a:pt x="5158" y="1931"/>
                    <a:pt x="5180" y="1856"/>
                    <a:pt x="5158" y="1820"/>
                  </a:cubicBezTo>
                  <a:cubicBezTo>
                    <a:pt x="5139" y="1784"/>
                    <a:pt x="5154" y="1740"/>
                    <a:pt x="5163" y="1726"/>
                  </a:cubicBezTo>
                  <a:cubicBezTo>
                    <a:pt x="5170" y="1709"/>
                    <a:pt x="5173" y="1552"/>
                    <a:pt x="5101" y="1453"/>
                  </a:cubicBezTo>
                  <a:cubicBezTo>
                    <a:pt x="5028" y="1354"/>
                    <a:pt x="4939" y="1357"/>
                    <a:pt x="4917" y="1349"/>
                  </a:cubicBezTo>
                  <a:cubicBezTo>
                    <a:pt x="4893" y="1342"/>
                    <a:pt x="4695" y="1279"/>
                    <a:pt x="4695" y="1279"/>
                  </a:cubicBezTo>
                  <a:cubicBezTo>
                    <a:pt x="4695" y="1279"/>
                    <a:pt x="4601" y="1243"/>
                    <a:pt x="4596" y="1246"/>
                  </a:cubicBezTo>
                  <a:cubicBezTo>
                    <a:pt x="4591" y="1248"/>
                    <a:pt x="4557" y="1231"/>
                    <a:pt x="4557" y="1231"/>
                  </a:cubicBezTo>
                  <a:cubicBezTo>
                    <a:pt x="4557" y="1219"/>
                    <a:pt x="4557" y="1219"/>
                    <a:pt x="4557" y="1219"/>
                  </a:cubicBezTo>
                  <a:cubicBezTo>
                    <a:pt x="4557" y="1219"/>
                    <a:pt x="4456" y="1113"/>
                    <a:pt x="4451" y="1096"/>
                  </a:cubicBezTo>
                  <a:cubicBezTo>
                    <a:pt x="4444" y="1081"/>
                    <a:pt x="4420" y="1086"/>
                    <a:pt x="4420" y="1086"/>
                  </a:cubicBezTo>
                  <a:cubicBezTo>
                    <a:pt x="4405" y="1074"/>
                    <a:pt x="4405" y="1074"/>
                    <a:pt x="4405" y="1074"/>
                  </a:cubicBezTo>
                  <a:cubicBezTo>
                    <a:pt x="4425" y="1055"/>
                    <a:pt x="4425" y="1055"/>
                    <a:pt x="4425" y="1055"/>
                  </a:cubicBezTo>
                  <a:cubicBezTo>
                    <a:pt x="4425" y="1074"/>
                    <a:pt x="4425" y="1074"/>
                    <a:pt x="4425" y="1074"/>
                  </a:cubicBezTo>
                  <a:cubicBezTo>
                    <a:pt x="4425" y="1074"/>
                    <a:pt x="4441" y="1058"/>
                    <a:pt x="4439" y="1038"/>
                  </a:cubicBezTo>
                  <a:cubicBezTo>
                    <a:pt x="4439" y="1019"/>
                    <a:pt x="4461" y="963"/>
                    <a:pt x="4456" y="944"/>
                  </a:cubicBezTo>
                  <a:cubicBezTo>
                    <a:pt x="4451" y="922"/>
                    <a:pt x="4475" y="876"/>
                    <a:pt x="4480" y="828"/>
                  </a:cubicBezTo>
                  <a:cubicBezTo>
                    <a:pt x="4483" y="782"/>
                    <a:pt x="4502" y="722"/>
                    <a:pt x="4499" y="688"/>
                  </a:cubicBezTo>
                  <a:cubicBezTo>
                    <a:pt x="4497" y="657"/>
                    <a:pt x="4514" y="548"/>
                    <a:pt x="4497" y="517"/>
                  </a:cubicBezTo>
                  <a:cubicBezTo>
                    <a:pt x="4480" y="485"/>
                    <a:pt x="4509" y="408"/>
                    <a:pt x="4492" y="386"/>
                  </a:cubicBezTo>
                  <a:cubicBezTo>
                    <a:pt x="4473" y="362"/>
                    <a:pt x="4473" y="319"/>
                    <a:pt x="4456" y="276"/>
                  </a:cubicBezTo>
                  <a:cubicBezTo>
                    <a:pt x="4439" y="234"/>
                    <a:pt x="4413" y="165"/>
                    <a:pt x="4379" y="145"/>
                  </a:cubicBezTo>
                  <a:cubicBezTo>
                    <a:pt x="4345" y="129"/>
                    <a:pt x="4294" y="121"/>
                    <a:pt x="4273" y="129"/>
                  </a:cubicBezTo>
                  <a:cubicBezTo>
                    <a:pt x="4251" y="138"/>
                    <a:pt x="4217" y="116"/>
                    <a:pt x="4205" y="102"/>
                  </a:cubicBezTo>
                  <a:cubicBezTo>
                    <a:pt x="4193" y="87"/>
                    <a:pt x="4130" y="37"/>
                    <a:pt x="4089" y="30"/>
                  </a:cubicBezTo>
                  <a:cubicBezTo>
                    <a:pt x="4050" y="25"/>
                    <a:pt x="4043" y="0"/>
                    <a:pt x="3969" y="25"/>
                  </a:cubicBezTo>
                  <a:cubicBezTo>
                    <a:pt x="3894" y="51"/>
                    <a:pt x="3838" y="78"/>
                    <a:pt x="3759" y="111"/>
                  </a:cubicBezTo>
                  <a:cubicBezTo>
                    <a:pt x="3679" y="145"/>
                    <a:pt x="3616" y="184"/>
                    <a:pt x="3572" y="232"/>
                  </a:cubicBezTo>
                  <a:cubicBezTo>
                    <a:pt x="3529" y="281"/>
                    <a:pt x="3488" y="345"/>
                    <a:pt x="3493" y="377"/>
                  </a:cubicBezTo>
                  <a:cubicBezTo>
                    <a:pt x="3498" y="408"/>
                    <a:pt x="3563" y="474"/>
                    <a:pt x="3580" y="478"/>
                  </a:cubicBezTo>
                  <a:cubicBezTo>
                    <a:pt x="3599" y="483"/>
                    <a:pt x="3618" y="452"/>
                    <a:pt x="3618" y="452"/>
                  </a:cubicBezTo>
                  <a:cubicBezTo>
                    <a:pt x="3618" y="452"/>
                    <a:pt x="3592" y="548"/>
                    <a:pt x="3599" y="558"/>
                  </a:cubicBezTo>
                  <a:cubicBezTo>
                    <a:pt x="3607" y="568"/>
                    <a:pt x="3577" y="633"/>
                    <a:pt x="3575" y="654"/>
                  </a:cubicBezTo>
                  <a:cubicBezTo>
                    <a:pt x="3575" y="674"/>
                    <a:pt x="3565" y="695"/>
                    <a:pt x="3570" y="700"/>
                  </a:cubicBezTo>
                  <a:cubicBezTo>
                    <a:pt x="3575" y="705"/>
                    <a:pt x="3597" y="744"/>
                    <a:pt x="3597" y="744"/>
                  </a:cubicBezTo>
                  <a:cubicBezTo>
                    <a:pt x="3614" y="749"/>
                    <a:pt x="3614" y="749"/>
                    <a:pt x="3614" y="749"/>
                  </a:cubicBezTo>
                  <a:cubicBezTo>
                    <a:pt x="3614" y="749"/>
                    <a:pt x="3614" y="758"/>
                    <a:pt x="3616" y="766"/>
                  </a:cubicBezTo>
                  <a:cubicBezTo>
                    <a:pt x="3616" y="770"/>
                    <a:pt x="3580" y="876"/>
                    <a:pt x="3580" y="886"/>
                  </a:cubicBezTo>
                  <a:cubicBezTo>
                    <a:pt x="3580" y="893"/>
                    <a:pt x="3570" y="927"/>
                    <a:pt x="3599" y="942"/>
                  </a:cubicBezTo>
                  <a:cubicBezTo>
                    <a:pt x="3626" y="956"/>
                    <a:pt x="3628" y="946"/>
                    <a:pt x="3628" y="946"/>
                  </a:cubicBezTo>
                  <a:cubicBezTo>
                    <a:pt x="3628" y="946"/>
                    <a:pt x="3679" y="1045"/>
                    <a:pt x="3679" y="1050"/>
                  </a:cubicBezTo>
                  <a:cubicBezTo>
                    <a:pt x="3679" y="1055"/>
                    <a:pt x="3676" y="1106"/>
                    <a:pt x="3698" y="1122"/>
                  </a:cubicBezTo>
                  <a:cubicBezTo>
                    <a:pt x="3720" y="1139"/>
                    <a:pt x="3698" y="1219"/>
                    <a:pt x="3713" y="1233"/>
                  </a:cubicBezTo>
                  <a:cubicBezTo>
                    <a:pt x="3727" y="1248"/>
                    <a:pt x="3734" y="1272"/>
                    <a:pt x="3812" y="1265"/>
                  </a:cubicBezTo>
                  <a:cubicBezTo>
                    <a:pt x="3855" y="1277"/>
                    <a:pt x="3876" y="1287"/>
                    <a:pt x="3876" y="1287"/>
                  </a:cubicBezTo>
                  <a:cubicBezTo>
                    <a:pt x="3876" y="1287"/>
                    <a:pt x="3865" y="1407"/>
                    <a:pt x="3860" y="1424"/>
                  </a:cubicBezTo>
                  <a:cubicBezTo>
                    <a:pt x="3855" y="1439"/>
                    <a:pt x="3799" y="1463"/>
                    <a:pt x="3799" y="1463"/>
                  </a:cubicBezTo>
                  <a:cubicBezTo>
                    <a:pt x="3599" y="1571"/>
                    <a:pt x="3599" y="1571"/>
                    <a:pt x="3599" y="1571"/>
                  </a:cubicBezTo>
                  <a:cubicBezTo>
                    <a:pt x="3599" y="1571"/>
                    <a:pt x="3512" y="1634"/>
                    <a:pt x="3481" y="1830"/>
                  </a:cubicBezTo>
                  <a:cubicBezTo>
                    <a:pt x="3457" y="1984"/>
                    <a:pt x="3466" y="1984"/>
                    <a:pt x="3466" y="1984"/>
                  </a:cubicBezTo>
                  <a:cubicBezTo>
                    <a:pt x="3459" y="2027"/>
                    <a:pt x="3459" y="2027"/>
                    <a:pt x="3459" y="2027"/>
                  </a:cubicBezTo>
                  <a:cubicBezTo>
                    <a:pt x="3459" y="2027"/>
                    <a:pt x="3425" y="2088"/>
                    <a:pt x="3425" y="2107"/>
                  </a:cubicBezTo>
                  <a:cubicBezTo>
                    <a:pt x="3425" y="2124"/>
                    <a:pt x="3404" y="2189"/>
                    <a:pt x="3406" y="2220"/>
                  </a:cubicBezTo>
                  <a:cubicBezTo>
                    <a:pt x="3406" y="2252"/>
                    <a:pt x="3394" y="2238"/>
                    <a:pt x="3384" y="2240"/>
                  </a:cubicBezTo>
                  <a:cubicBezTo>
                    <a:pt x="3377" y="2245"/>
                    <a:pt x="3326" y="2310"/>
                    <a:pt x="3324" y="2332"/>
                  </a:cubicBezTo>
                  <a:cubicBezTo>
                    <a:pt x="3324" y="2351"/>
                    <a:pt x="3319" y="2426"/>
                    <a:pt x="3319" y="2433"/>
                  </a:cubicBezTo>
                  <a:cubicBezTo>
                    <a:pt x="3317" y="2440"/>
                    <a:pt x="3225" y="2474"/>
                    <a:pt x="3227" y="2527"/>
                  </a:cubicBezTo>
                  <a:cubicBezTo>
                    <a:pt x="3222" y="2544"/>
                    <a:pt x="3182" y="2527"/>
                    <a:pt x="3182" y="2527"/>
                  </a:cubicBezTo>
                  <a:cubicBezTo>
                    <a:pt x="3114" y="2609"/>
                    <a:pt x="3114" y="2609"/>
                    <a:pt x="3114" y="2609"/>
                  </a:cubicBezTo>
                  <a:cubicBezTo>
                    <a:pt x="3066" y="2626"/>
                    <a:pt x="3066" y="2626"/>
                    <a:pt x="3066" y="2626"/>
                  </a:cubicBezTo>
                  <a:cubicBezTo>
                    <a:pt x="3008" y="2708"/>
                    <a:pt x="3008" y="2708"/>
                    <a:pt x="3008" y="2708"/>
                  </a:cubicBezTo>
                  <a:cubicBezTo>
                    <a:pt x="3008" y="2708"/>
                    <a:pt x="2911" y="2696"/>
                    <a:pt x="2822" y="2795"/>
                  </a:cubicBezTo>
                  <a:cubicBezTo>
                    <a:pt x="2769" y="2812"/>
                    <a:pt x="2728" y="2826"/>
                    <a:pt x="2689" y="2843"/>
                  </a:cubicBezTo>
                  <a:cubicBezTo>
                    <a:pt x="2653" y="2860"/>
                    <a:pt x="2600" y="2889"/>
                    <a:pt x="2600" y="2889"/>
                  </a:cubicBezTo>
                  <a:cubicBezTo>
                    <a:pt x="2537" y="2870"/>
                    <a:pt x="2537" y="2870"/>
                    <a:pt x="2537" y="2870"/>
                  </a:cubicBezTo>
                  <a:cubicBezTo>
                    <a:pt x="2537" y="2870"/>
                    <a:pt x="2501" y="2840"/>
                    <a:pt x="2484" y="2840"/>
                  </a:cubicBezTo>
                  <a:cubicBezTo>
                    <a:pt x="2470" y="2843"/>
                    <a:pt x="2443" y="2840"/>
                    <a:pt x="2429" y="2867"/>
                  </a:cubicBezTo>
                  <a:cubicBezTo>
                    <a:pt x="2414" y="2894"/>
                    <a:pt x="2407" y="2901"/>
                    <a:pt x="2407" y="2901"/>
                  </a:cubicBezTo>
                  <a:cubicBezTo>
                    <a:pt x="2385" y="2882"/>
                    <a:pt x="2385" y="2882"/>
                    <a:pt x="2385" y="2882"/>
                  </a:cubicBezTo>
                  <a:cubicBezTo>
                    <a:pt x="2385" y="2882"/>
                    <a:pt x="2361" y="2877"/>
                    <a:pt x="2349" y="2882"/>
                  </a:cubicBezTo>
                  <a:cubicBezTo>
                    <a:pt x="2334" y="2889"/>
                    <a:pt x="2278" y="2920"/>
                    <a:pt x="2278" y="2920"/>
                  </a:cubicBezTo>
                  <a:cubicBezTo>
                    <a:pt x="2247" y="2923"/>
                    <a:pt x="2247" y="2923"/>
                    <a:pt x="2247" y="2923"/>
                  </a:cubicBezTo>
                  <a:cubicBezTo>
                    <a:pt x="2247" y="2923"/>
                    <a:pt x="2228" y="2935"/>
                    <a:pt x="2211" y="2937"/>
                  </a:cubicBezTo>
                  <a:cubicBezTo>
                    <a:pt x="2194" y="2939"/>
                    <a:pt x="2136" y="2935"/>
                    <a:pt x="2124" y="2935"/>
                  </a:cubicBezTo>
                  <a:cubicBezTo>
                    <a:pt x="2112" y="2935"/>
                    <a:pt x="2093" y="2937"/>
                    <a:pt x="2085" y="2942"/>
                  </a:cubicBezTo>
                  <a:cubicBezTo>
                    <a:pt x="2081" y="2944"/>
                    <a:pt x="2066" y="2954"/>
                    <a:pt x="2047" y="2956"/>
                  </a:cubicBezTo>
                  <a:cubicBezTo>
                    <a:pt x="2027" y="2959"/>
                    <a:pt x="1994" y="2935"/>
                    <a:pt x="1989" y="2935"/>
                  </a:cubicBezTo>
                  <a:cubicBezTo>
                    <a:pt x="1984" y="2935"/>
                    <a:pt x="1931" y="2937"/>
                    <a:pt x="1914" y="2944"/>
                  </a:cubicBezTo>
                  <a:cubicBezTo>
                    <a:pt x="1897" y="2952"/>
                    <a:pt x="1844" y="2961"/>
                    <a:pt x="1844" y="2961"/>
                  </a:cubicBezTo>
                  <a:cubicBezTo>
                    <a:pt x="1844" y="2961"/>
                    <a:pt x="1777" y="2954"/>
                    <a:pt x="1764" y="2959"/>
                  </a:cubicBezTo>
                  <a:cubicBezTo>
                    <a:pt x="1750" y="2961"/>
                    <a:pt x="1714" y="2964"/>
                    <a:pt x="1697" y="2971"/>
                  </a:cubicBezTo>
                  <a:cubicBezTo>
                    <a:pt x="1682" y="2976"/>
                    <a:pt x="1661" y="2976"/>
                    <a:pt x="1654" y="2978"/>
                  </a:cubicBezTo>
                  <a:cubicBezTo>
                    <a:pt x="1649" y="2981"/>
                    <a:pt x="1641" y="2974"/>
                    <a:pt x="1641" y="2974"/>
                  </a:cubicBezTo>
                  <a:cubicBezTo>
                    <a:pt x="1644" y="2901"/>
                    <a:pt x="1644" y="2901"/>
                    <a:pt x="1644" y="2901"/>
                  </a:cubicBezTo>
                  <a:cubicBezTo>
                    <a:pt x="1644" y="2901"/>
                    <a:pt x="1680" y="2790"/>
                    <a:pt x="1682" y="2742"/>
                  </a:cubicBezTo>
                  <a:cubicBezTo>
                    <a:pt x="1685" y="2691"/>
                    <a:pt x="1641" y="2592"/>
                    <a:pt x="1641" y="2592"/>
                  </a:cubicBezTo>
                  <a:cubicBezTo>
                    <a:pt x="1641" y="2592"/>
                    <a:pt x="1615" y="2498"/>
                    <a:pt x="1583" y="2454"/>
                  </a:cubicBezTo>
                  <a:cubicBezTo>
                    <a:pt x="1555" y="2411"/>
                    <a:pt x="1530" y="2351"/>
                    <a:pt x="1525" y="2344"/>
                  </a:cubicBezTo>
                  <a:cubicBezTo>
                    <a:pt x="1521" y="2334"/>
                    <a:pt x="1468" y="2211"/>
                    <a:pt x="1468" y="2199"/>
                  </a:cubicBezTo>
                  <a:cubicBezTo>
                    <a:pt x="1468" y="2189"/>
                    <a:pt x="1453" y="2124"/>
                    <a:pt x="1451" y="2112"/>
                  </a:cubicBezTo>
                  <a:cubicBezTo>
                    <a:pt x="1451" y="2100"/>
                    <a:pt x="1417" y="2054"/>
                    <a:pt x="1410" y="2049"/>
                  </a:cubicBezTo>
                  <a:cubicBezTo>
                    <a:pt x="1403" y="2045"/>
                    <a:pt x="1323" y="1984"/>
                    <a:pt x="1323" y="1984"/>
                  </a:cubicBezTo>
                  <a:cubicBezTo>
                    <a:pt x="1253" y="1941"/>
                    <a:pt x="1253" y="1941"/>
                    <a:pt x="1253" y="1941"/>
                  </a:cubicBezTo>
                  <a:cubicBezTo>
                    <a:pt x="1217" y="1926"/>
                    <a:pt x="1217" y="1926"/>
                    <a:pt x="1217" y="1926"/>
                  </a:cubicBezTo>
                  <a:cubicBezTo>
                    <a:pt x="1178" y="1878"/>
                    <a:pt x="1178" y="1878"/>
                    <a:pt x="1178" y="1878"/>
                  </a:cubicBezTo>
                  <a:cubicBezTo>
                    <a:pt x="1125" y="1825"/>
                    <a:pt x="1125" y="1825"/>
                    <a:pt x="1125" y="1825"/>
                  </a:cubicBezTo>
                  <a:cubicBezTo>
                    <a:pt x="1089" y="1801"/>
                    <a:pt x="1089" y="1801"/>
                    <a:pt x="1089" y="1801"/>
                  </a:cubicBezTo>
                  <a:cubicBezTo>
                    <a:pt x="1084" y="1750"/>
                    <a:pt x="1084" y="1750"/>
                    <a:pt x="1084" y="1750"/>
                  </a:cubicBezTo>
                  <a:cubicBezTo>
                    <a:pt x="1084" y="1750"/>
                    <a:pt x="1096" y="1716"/>
                    <a:pt x="1103" y="1702"/>
                  </a:cubicBezTo>
                  <a:cubicBezTo>
                    <a:pt x="1110" y="1687"/>
                    <a:pt x="1130" y="1668"/>
                    <a:pt x="1140" y="1660"/>
                  </a:cubicBezTo>
                  <a:cubicBezTo>
                    <a:pt x="1149" y="1654"/>
                    <a:pt x="1171" y="1651"/>
                    <a:pt x="1183" y="1651"/>
                  </a:cubicBezTo>
                  <a:cubicBezTo>
                    <a:pt x="1193" y="1649"/>
                    <a:pt x="1241" y="1649"/>
                    <a:pt x="1255" y="1649"/>
                  </a:cubicBezTo>
                  <a:cubicBezTo>
                    <a:pt x="1270" y="1649"/>
                    <a:pt x="1289" y="1646"/>
                    <a:pt x="1303" y="1646"/>
                  </a:cubicBezTo>
                  <a:cubicBezTo>
                    <a:pt x="1315" y="1646"/>
                    <a:pt x="1345" y="1634"/>
                    <a:pt x="1350" y="1622"/>
                  </a:cubicBezTo>
                  <a:cubicBezTo>
                    <a:pt x="1354" y="1610"/>
                    <a:pt x="1364" y="1579"/>
                    <a:pt x="1342" y="1555"/>
                  </a:cubicBezTo>
                  <a:cubicBezTo>
                    <a:pt x="1323" y="1530"/>
                    <a:pt x="1330" y="1518"/>
                    <a:pt x="1330" y="1518"/>
                  </a:cubicBezTo>
                  <a:cubicBezTo>
                    <a:pt x="1330" y="1518"/>
                    <a:pt x="1361" y="1494"/>
                    <a:pt x="1308" y="1463"/>
                  </a:cubicBezTo>
                  <a:cubicBezTo>
                    <a:pt x="1311" y="1448"/>
                    <a:pt x="1311" y="1419"/>
                    <a:pt x="1311" y="1419"/>
                  </a:cubicBezTo>
                  <a:cubicBezTo>
                    <a:pt x="1311" y="1419"/>
                    <a:pt x="1323" y="1424"/>
                    <a:pt x="1333" y="1398"/>
                  </a:cubicBezTo>
                  <a:cubicBezTo>
                    <a:pt x="1337" y="1383"/>
                    <a:pt x="1328" y="1381"/>
                    <a:pt x="1328" y="1381"/>
                  </a:cubicBezTo>
                  <a:cubicBezTo>
                    <a:pt x="1340" y="1364"/>
                    <a:pt x="1340" y="1364"/>
                    <a:pt x="1340" y="1364"/>
                  </a:cubicBezTo>
                  <a:cubicBezTo>
                    <a:pt x="1340" y="1364"/>
                    <a:pt x="1373" y="1352"/>
                    <a:pt x="1381" y="1340"/>
                  </a:cubicBezTo>
                  <a:cubicBezTo>
                    <a:pt x="1391" y="1328"/>
                    <a:pt x="1412" y="1301"/>
                    <a:pt x="1333" y="1226"/>
                  </a:cubicBezTo>
                  <a:cubicBezTo>
                    <a:pt x="1253" y="1152"/>
                    <a:pt x="1277" y="1156"/>
                    <a:pt x="1275" y="1137"/>
                  </a:cubicBezTo>
                  <a:cubicBezTo>
                    <a:pt x="1270" y="1118"/>
                    <a:pt x="1282" y="1103"/>
                    <a:pt x="1284" y="1096"/>
                  </a:cubicBezTo>
                  <a:cubicBezTo>
                    <a:pt x="1287" y="1089"/>
                    <a:pt x="1262" y="1004"/>
                    <a:pt x="1257" y="992"/>
                  </a:cubicBezTo>
                  <a:cubicBezTo>
                    <a:pt x="1255" y="980"/>
                    <a:pt x="1229" y="913"/>
                    <a:pt x="1217" y="898"/>
                  </a:cubicBezTo>
                  <a:cubicBezTo>
                    <a:pt x="1204" y="881"/>
                    <a:pt x="1190" y="876"/>
                    <a:pt x="1199" y="855"/>
                  </a:cubicBezTo>
                  <a:cubicBezTo>
                    <a:pt x="1207" y="835"/>
                    <a:pt x="1217" y="766"/>
                    <a:pt x="1204" y="746"/>
                  </a:cubicBezTo>
                  <a:cubicBezTo>
                    <a:pt x="1193" y="729"/>
                    <a:pt x="1142" y="693"/>
                    <a:pt x="1105" y="688"/>
                  </a:cubicBezTo>
                  <a:cubicBezTo>
                    <a:pt x="1072" y="683"/>
                    <a:pt x="1004" y="678"/>
                    <a:pt x="985" y="688"/>
                  </a:cubicBezTo>
                  <a:cubicBezTo>
                    <a:pt x="966" y="695"/>
                    <a:pt x="937" y="705"/>
                    <a:pt x="920" y="715"/>
                  </a:cubicBezTo>
                  <a:cubicBezTo>
                    <a:pt x="900" y="725"/>
                    <a:pt x="867" y="731"/>
                    <a:pt x="867" y="731"/>
                  </a:cubicBezTo>
                  <a:cubicBezTo>
                    <a:pt x="867" y="731"/>
                    <a:pt x="838" y="710"/>
                    <a:pt x="813" y="700"/>
                  </a:cubicBezTo>
                  <a:cubicBezTo>
                    <a:pt x="792" y="693"/>
                    <a:pt x="693" y="695"/>
                    <a:pt x="674" y="710"/>
                  </a:cubicBezTo>
                  <a:cubicBezTo>
                    <a:pt x="654" y="725"/>
                    <a:pt x="613" y="712"/>
                    <a:pt x="575" y="725"/>
                  </a:cubicBezTo>
                  <a:cubicBezTo>
                    <a:pt x="538" y="734"/>
                    <a:pt x="331" y="879"/>
                    <a:pt x="369" y="1125"/>
                  </a:cubicBezTo>
                  <a:cubicBezTo>
                    <a:pt x="379" y="1214"/>
                    <a:pt x="384" y="1219"/>
                    <a:pt x="381" y="1255"/>
                  </a:cubicBezTo>
                  <a:cubicBezTo>
                    <a:pt x="381" y="1255"/>
                    <a:pt x="372" y="1313"/>
                    <a:pt x="396" y="1354"/>
                  </a:cubicBezTo>
                  <a:cubicBezTo>
                    <a:pt x="423" y="1395"/>
                    <a:pt x="388" y="1431"/>
                    <a:pt x="476" y="1506"/>
                  </a:cubicBezTo>
                  <a:cubicBezTo>
                    <a:pt x="562" y="1579"/>
                    <a:pt x="504" y="1569"/>
                    <a:pt x="538" y="1627"/>
                  </a:cubicBezTo>
                  <a:cubicBezTo>
                    <a:pt x="572" y="1682"/>
                    <a:pt x="611" y="1682"/>
                    <a:pt x="633" y="1687"/>
                  </a:cubicBezTo>
                  <a:cubicBezTo>
                    <a:pt x="654" y="1692"/>
                    <a:pt x="572" y="1659"/>
                    <a:pt x="560" y="1610"/>
                  </a:cubicBezTo>
                  <a:cubicBezTo>
                    <a:pt x="581" y="1624"/>
                    <a:pt x="603" y="1670"/>
                    <a:pt x="639" y="1675"/>
                  </a:cubicBezTo>
                  <a:cubicBezTo>
                    <a:pt x="639" y="1675"/>
                    <a:pt x="633" y="1721"/>
                    <a:pt x="639" y="1728"/>
                  </a:cubicBezTo>
                  <a:cubicBezTo>
                    <a:pt x="644" y="1738"/>
                    <a:pt x="594" y="1815"/>
                    <a:pt x="594" y="1815"/>
                  </a:cubicBezTo>
                  <a:cubicBezTo>
                    <a:pt x="594" y="1815"/>
                    <a:pt x="601" y="1827"/>
                    <a:pt x="613" y="1832"/>
                  </a:cubicBezTo>
                  <a:cubicBezTo>
                    <a:pt x="625" y="1834"/>
                    <a:pt x="616" y="1844"/>
                    <a:pt x="611" y="1849"/>
                  </a:cubicBezTo>
                  <a:cubicBezTo>
                    <a:pt x="606" y="1854"/>
                    <a:pt x="584" y="1873"/>
                    <a:pt x="572" y="1885"/>
                  </a:cubicBezTo>
                  <a:cubicBezTo>
                    <a:pt x="560" y="1897"/>
                    <a:pt x="560" y="1919"/>
                    <a:pt x="560" y="1919"/>
                  </a:cubicBezTo>
                  <a:cubicBezTo>
                    <a:pt x="560" y="1919"/>
                    <a:pt x="500" y="2008"/>
                    <a:pt x="487" y="2013"/>
                  </a:cubicBezTo>
                  <a:cubicBezTo>
                    <a:pt x="478" y="2020"/>
                    <a:pt x="406" y="2083"/>
                    <a:pt x="398" y="2257"/>
                  </a:cubicBezTo>
                  <a:cubicBezTo>
                    <a:pt x="388" y="2431"/>
                    <a:pt x="406" y="2503"/>
                    <a:pt x="408" y="2515"/>
                  </a:cubicBezTo>
                  <a:cubicBezTo>
                    <a:pt x="410" y="2527"/>
                    <a:pt x="434" y="2619"/>
                    <a:pt x="432" y="2631"/>
                  </a:cubicBezTo>
                  <a:cubicBezTo>
                    <a:pt x="429" y="2643"/>
                    <a:pt x="442" y="2708"/>
                    <a:pt x="449" y="2725"/>
                  </a:cubicBezTo>
                  <a:cubicBezTo>
                    <a:pt x="459" y="2744"/>
                    <a:pt x="543" y="2993"/>
                    <a:pt x="548" y="3005"/>
                  </a:cubicBezTo>
                  <a:cubicBezTo>
                    <a:pt x="553" y="3014"/>
                    <a:pt x="538" y="3034"/>
                    <a:pt x="580" y="3089"/>
                  </a:cubicBezTo>
                  <a:cubicBezTo>
                    <a:pt x="620" y="3145"/>
                    <a:pt x="581" y="3171"/>
                    <a:pt x="591" y="3195"/>
                  </a:cubicBezTo>
                  <a:cubicBezTo>
                    <a:pt x="601" y="3220"/>
                    <a:pt x="630" y="3234"/>
                    <a:pt x="630" y="3236"/>
                  </a:cubicBezTo>
                  <a:cubicBezTo>
                    <a:pt x="630" y="3239"/>
                    <a:pt x="647" y="3251"/>
                    <a:pt x="620" y="3294"/>
                  </a:cubicBezTo>
                  <a:cubicBezTo>
                    <a:pt x="596" y="3338"/>
                    <a:pt x="639" y="3347"/>
                    <a:pt x="642" y="3357"/>
                  </a:cubicBezTo>
                  <a:cubicBezTo>
                    <a:pt x="644" y="3367"/>
                    <a:pt x="654" y="3550"/>
                    <a:pt x="625" y="3593"/>
                  </a:cubicBezTo>
                  <a:cubicBezTo>
                    <a:pt x="596" y="3634"/>
                    <a:pt x="599" y="3661"/>
                    <a:pt x="606" y="3683"/>
                  </a:cubicBezTo>
                  <a:cubicBezTo>
                    <a:pt x="613" y="3705"/>
                    <a:pt x="596" y="3758"/>
                    <a:pt x="570" y="3774"/>
                  </a:cubicBezTo>
                  <a:cubicBezTo>
                    <a:pt x="541" y="3791"/>
                    <a:pt x="524" y="3905"/>
                    <a:pt x="526" y="3917"/>
                  </a:cubicBezTo>
                  <a:cubicBezTo>
                    <a:pt x="529" y="3929"/>
                    <a:pt x="529" y="3946"/>
                    <a:pt x="529" y="3946"/>
                  </a:cubicBezTo>
                  <a:cubicBezTo>
                    <a:pt x="529" y="3946"/>
                    <a:pt x="522" y="3980"/>
                    <a:pt x="519" y="3992"/>
                  </a:cubicBezTo>
                  <a:cubicBezTo>
                    <a:pt x="517" y="4001"/>
                    <a:pt x="487" y="4062"/>
                    <a:pt x="497" y="4083"/>
                  </a:cubicBezTo>
                  <a:cubicBezTo>
                    <a:pt x="507" y="4105"/>
                    <a:pt x="500" y="4141"/>
                    <a:pt x="500" y="4149"/>
                  </a:cubicBezTo>
                  <a:cubicBezTo>
                    <a:pt x="500" y="4158"/>
                    <a:pt x="519" y="4347"/>
                    <a:pt x="548" y="4407"/>
                  </a:cubicBezTo>
                  <a:cubicBezTo>
                    <a:pt x="577" y="4467"/>
                    <a:pt x="620" y="4609"/>
                    <a:pt x="620" y="4617"/>
                  </a:cubicBezTo>
                  <a:cubicBezTo>
                    <a:pt x="620" y="4624"/>
                    <a:pt x="620" y="4643"/>
                    <a:pt x="633" y="4660"/>
                  </a:cubicBezTo>
                  <a:cubicBezTo>
                    <a:pt x="644" y="4677"/>
                    <a:pt x="642" y="4708"/>
                    <a:pt x="661" y="4761"/>
                  </a:cubicBezTo>
                  <a:cubicBezTo>
                    <a:pt x="681" y="4812"/>
                    <a:pt x="693" y="4855"/>
                    <a:pt x="693" y="4855"/>
                  </a:cubicBezTo>
                  <a:cubicBezTo>
                    <a:pt x="176" y="5046"/>
                    <a:pt x="176" y="5046"/>
                    <a:pt x="176" y="5046"/>
                  </a:cubicBezTo>
                  <a:cubicBezTo>
                    <a:pt x="176" y="5046"/>
                    <a:pt x="135" y="5073"/>
                    <a:pt x="114" y="5080"/>
                  </a:cubicBezTo>
                  <a:cubicBezTo>
                    <a:pt x="94" y="5087"/>
                    <a:pt x="128" y="5095"/>
                    <a:pt x="140" y="5100"/>
                  </a:cubicBezTo>
                  <a:cubicBezTo>
                    <a:pt x="152" y="5106"/>
                    <a:pt x="150" y="5109"/>
                    <a:pt x="140" y="5111"/>
                  </a:cubicBezTo>
                  <a:cubicBezTo>
                    <a:pt x="130" y="5116"/>
                    <a:pt x="89" y="5123"/>
                    <a:pt x="87" y="5133"/>
                  </a:cubicBezTo>
                  <a:cubicBezTo>
                    <a:pt x="84" y="5140"/>
                    <a:pt x="80" y="5164"/>
                    <a:pt x="80" y="5164"/>
                  </a:cubicBezTo>
                  <a:cubicBezTo>
                    <a:pt x="0" y="5196"/>
                    <a:pt x="0" y="5196"/>
                    <a:pt x="0" y="5196"/>
                  </a:cubicBezTo>
                  <a:cubicBezTo>
                    <a:pt x="0" y="7783"/>
                    <a:pt x="0" y="7783"/>
                    <a:pt x="0" y="7783"/>
                  </a:cubicBezTo>
                  <a:cubicBezTo>
                    <a:pt x="5743" y="7783"/>
                    <a:pt x="5743" y="7783"/>
                    <a:pt x="5743" y="7783"/>
                  </a:cubicBezTo>
                  <a:cubicBezTo>
                    <a:pt x="5743" y="7777"/>
                    <a:pt x="5743" y="7777"/>
                    <a:pt x="5743" y="7777"/>
                  </a:cubicBezTo>
                  <a:cubicBezTo>
                    <a:pt x="14491" y="7777"/>
                    <a:pt x="14491" y="7777"/>
                    <a:pt x="14491" y="7777"/>
                  </a:cubicBezTo>
                  <a:cubicBezTo>
                    <a:pt x="14491" y="7107"/>
                    <a:pt x="14491" y="7107"/>
                    <a:pt x="14491" y="7107"/>
                  </a:cubicBezTo>
                  <a:lnTo>
                    <a:pt x="4814" y="5351"/>
                  </a:lnTo>
                  <a:close/>
                  <a:moveTo>
                    <a:pt x="3461" y="3471"/>
                  </a:moveTo>
                  <a:cubicBezTo>
                    <a:pt x="3413" y="4257"/>
                    <a:pt x="3413" y="4257"/>
                    <a:pt x="3413" y="4257"/>
                  </a:cubicBezTo>
                  <a:cubicBezTo>
                    <a:pt x="3413" y="4257"/>
                    <a:pt x="3404" y="4310"/>
                    <a:pt x="3420" y="4315"/>
                  </a:cubicBezTo>
                  <a:cubicBezTo>
                    <a:pt x="3425" y="4342"/>
                    <a:pt x="3423" y="5106"/>
                    <a:pt x="3423" y="5106"/>
                  </a:cubicBezTo>
                  <a:cubicBezTo>
                    <a:pt x="3423" y="5106"/>
                    <a:pt x="2296" y="4892"/>
                    <a:pt x="2252" y="4885"/>
                  </a:cubicBezTo>
                  <a:cubicBezTo>
                    <a:pt x="2269" y="4860"/>
                    <a:pt x="2245" y="4827"/>
                    <a:pt x="2245" y="4827"/>
                  </a:cubicBezTo>
                  <a:cubicBezTo>
                    <a:pt x="2165" y="4814"/>
                    <a:pt x="2165" y="4814"/>
                    <a:pt x="2165" y="4814"/>
                  </a:cubicBezTo>
                  <a:cubicBezTo>
                    <a:pt x="1668" y="4742"/>
                    <a:pt x="1668" y="4742"/>
                    <a:pt x="1668" y="4742"/>
                  </a:cubicBezTo>
                  <a:cubicBezTo>
                    <a:pt x="1707" y="4469"/>
                    <a:pt x="1707" y="4469"/>
                    <a:pt x="1707" y="4469"/>
                  </a:cubicBezTo>
                  <a:cubicBezTo>
                    <a:pt x="1707" y="4469"/>
                    <a:pt x="1733" y="4453"/>
                    <a:pt x="1757" y="4450"/>
                  </a:cubicBezTo>
                  <a:cubicBezTo>
                    <a:pt x="1779" y="4448"/>
                    <a:pt x="1815" y="4433"/>
                    <a:pt x="1822" y="4421"/>
                  </a:cubicBezTo>
                  <a:cubicBezTo>
                    <a:pt x="1830" y="4407"/>
                    <a:pt x="1830" y="4284"/>
                    <a:pt x="1830" y="4284"/>
                  </a:cubicBezTo>
                  <a:cubicBezTo>
                    <a:pt x="1837" y="4240"/>
                    <a:pt x="1837" y="4240"/>
                    <a:pt x="1837" y="4240"/>
                  </a:cubicBezTo>
                  <a:cubicBezTo>
                    <a:pt x="1830" y="4209"/>
                    <a:pt x="1830" y="4209"/>
                    <a:pt x="1830" y="4209"/>
                  </a:cubicBezTo>
                  <a:cubicBezTo>
                    <a:pt x="1830" y="4209"/>
                    <a:pt x="1849" y="4202"/>
                    <a:pt x="1861" y="4187"/>
                  </a:cubicBezTo>
                  <a:cubicBezTo>
                    <a:pt x="1873" y="4173"/>
                    <a:pt x="1844" y="4146"/>
                    <a:pt x="1844" y="4146"/>
                  </a:cubicBezTo>
                  <a:cubicBezTo>
                    <a:pt x="1844" y="4146"/>
                    <a:pt x="1827" y="4088"/>
                    <a:pt x="1827" y="4074"/>
                  </a:cubicBezTo>
                  <a:cubicBezTo>
                    <a:pt x="1827" y="4062"/>
                    <a:pt x="1777" y="3936"/>
                    <a:pt x="1779" y="3922"/>
                  </a:cubicBezTo>
                  <a:cubicBezTo>
                    <a:pt x="1781" y="3905"/>
                    <a:pt x="1748" y="3714"/>
                    <a:pt x="1748" y="3690"/>
                  </a:cubicBezTo>
                  <a:cubicBezTo>
                    <a:pt x="1748" y="3669"/>
                    <a:pt x="1733" y="3562"/>
                    <a:pt x="1726" y="3555"/>
                  </a:cubicBezTo>
                  <a:cubicBezTo>
                    <a:pt x="1718" y="3548"/>
                    <a:pt x="1714" y="3439"/>
                    <a:pt x="1714" y="3439"/>
                  </a:cubicBezTo>
                  <a:cubicBezTo>
                    <a:pt x="1905" y="3400"/>
                    <a:pt x="1905" y="3400"/>
                    <a:pt x="1905" y="3400"/>
                  </a:cubicBezTo>
                  <a:cubicBezTo>
                    <a:pt x="1905" y="3400"/>
                    <a:pt x="1941" y="3398"/>
                    <a:pt x="1972" y="3393"/>
                  </a:cubicBezTo>
                  <a:cubicBezTo>
                    <a:pt x="2001" y="3388"/>
                    <a:pt x="2235" y="3347"/>
                    <a:pt x="2242" y="3342"/>
                  </a:cubicBezTo>
                  <a:cubicBezTo>
                    <a:pt x="2250" y="3338"/>
                    <a:pt x="2310" y="3338"/>
                    <a:pt x="2310" y="3338"/>
                  </a:cubicBezTo>
                  <a:cubicBezTo>
                    <a:pt x="2339" y="3326"/>
                    <a:pt x="2339" y="3326"/>
                    <a:pt x="2339" y="3326"/>
                  </a:cubicBezTo>
                  <a:cubicBezTo>
                    <a:pt x="2339" y="3326"/>
                    <a:pt x="2339" y="3357"/>
                    <a:pt x="2363" y="3357"/>
                  </a:cubicBezTo>
                  <a:cubicBezTo>
                    <a:pt x="2387" y="3357"/>
                    <a:pt x="2419" y="3342"/>
                    <a:pt x="2419" y="3342"/>
                  </a:cubicBezTo>
                  <a:cubicBezTo>
                    <a:pt x="2419" y="3342"/>
                    <a:pt x="2440" y="3350"/>
                    <a:pt x="2450" y="3350"/>
                  </a:cubicBezTo>
                  <a:cubicBezTo>
                    <a:pt x="2460" y="3350"/>
                    <a:pt x="2482" y="3330"/>
                    <a:pt x="2482" y="3330"/>
                  </a:cubicBezTo>
                  <a:cubicBezTo>
                    <a:pt x="2484" y="3306"/>
                    <a:pt x="2484" y="3306"/>
                    <a:pt x="2484" y="3306"/>
                  </a:cubicBezTo>
                  <a:cubicBezTo>
                    <a:pt x="2484" y="3306"/>
                    <a:pt x="2518" y="3319"/>
                    <a:pt x="2525" y="3311"/>
                  </a:cubicBezTo>
                  <a:cubicBezTo>
                    <a:pt x="2532" y="3304"/>
                    <a:pt x="2549" y="3275"/>
                    <a:pt x="2549" y="3275"/>
                  </a:cubicBezTo>
                  <a:cubicBezTo>
                    <a:pt x="2571" y="3275"/>
                    <a:pt x="2571" y="3275"/>
                    <a:pt x="2571" y="3275"/>
                  </a:cubicBezTo>
                  <a:cubicBezTo>
                    <a:pt x="2622" y="3352"/>
                    <a:pt x="2622" y="3352"/>
                    <a:pt x="2622" y="3352"/>
                  </a:cubicBezTo>
                  <a:cubicBezTo>
                    <a:pt x="2641" y="3377"/>
                    <a:pt x="2641" y="3377"/>
                    <a:pt x="2641" y="3377"/>
                  </a:cubicBezTo>
                  <a:cubicBezTo>
                    <a:pt x="2677" y="3364"/>
                    <a:pt x="2677" y="3364"/>
                    <a:pt x="2677" y="3364"/>
                  </a:cubicBezTo>
                  <a:cubicBezTo>
                    <a:pt x="2677" y="3364"/>
                    <a:pt x="2906" y="3244"/>
                    <a:pt x="2913" y="3241"/>
                  </a:cubicBezTo>
                  <a:cubicBezTo>
                    <a:pt x="2921" y="3239"/>
                    <a:pt x="3008" y="3198"/>
                    <a:pt x="3027" y="3198"/>
                  </a:cubicBezTo>
                  <a:cubicBezTo>
                    <a:pt x="3044" y="3198"/>
                    <a:pt x="3191" y="3126"/>
                    <a:pt x="3213" y="3106"/>
                  </a:cubicBezTo>
                  <a:cubicBezTo>
                    <a:pt x="3237" y="3089"/>
                    <a:pt x="3544" y="2850"/>
                    <a:pt x="3544" y="2850"/>
                  </a:cubicBezTo>
                  <a:cubicBezTo>
                    <a:pt x="3452" y="3458"/>
                    <a:pt x="3452" y="3458"/>
                    <a:pt x="3452" y="3458"/>
                  </a:cubicBezTo>
                  <a:lnTo>
                    <a:pt x="3461" y="34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1" name="Freeform 8"/>
            <p:cNvSpPr>
              <a:spLocks noEditPoints="1"/>
            </p:cNvSpPr>
            <p:nvPr/>
          </p:nvSpPr>
          <p:spPr bwMode="auto">
            <a:xfrm>
              <a:off x="347314" y="6350346"/>
              <a:ext cx="336346" cy="158788"/>
            </a:xfrm>
            <a:custGeom>
              <a:avLst/>
              <a:gdLst>
                <a:gd name="T0" fmla="*/ 2147483647 w 479"/>
                <a:gd name="T1" fmla="*/ 2147483647 h 211"/>
                <a:gd name="T2" fmla="*/ 2147483647 w 479"/>
                <a:gd name="T3" fmla="*/ 2147483647 h 211"/>
                <a:gd name="T4" fmla="*/ 2147483647 w 479"/>
                <a:gd name="T5" fmla="*/ 2147483647 h 211"/>
                <a:gd name="T6" fmla="*/ 2147483647 w 479"/>
                <a:gd name="T7" fmla="*/ 2147483647 h 211"/>
                <a:gd name="T8" fmla="*/ 2147483647 w 479"/>
                <a:gd name="T9" fmla="*/ 2147483647 h 211"/>
                <a:gd name="T10" fmla="*/ 2147483647 w 479"/>
                <a:gd name="T11" fmla="*/ 2147483647 h 211"/>
                <a:gd name="T12" fmla="*/ 2147483647 w 479"/>
                <a:gd name="T13" fmla="*/ 2147483647 h 211"/>
                <a:gd name="T14" fmla="*/ 2147483647 w 479"/>
                <a:gd name="T15" fmla="*/ 2147483647 h 211"/>
                <a:gd name="T16" fmla="*/ 2147483647 w 479"/>
                <a:gd name="T17" fmla="*/ 2147483647 h 211"/>
                <a:gd name="T18" fmla="*/ 2147483647 w 479"/>
                <a:gd name="T19" fmla="*/ 2147483647 h 211"/>
                <a:gd name="T20" fmla="*/ 2147483647 w 479"/>
                <a:gd name="T21" fmla="*/ 2147483647 h 211"/>
                <a:gd name="T22" fmla="*/ 2147483647 w 479"/>
                <a:gd name="T23" fmla="*/ 2147483647 h 211"/>
                <a:gd name="T24" fmla="*/ 2147483647 w 479"/>
                <a:gd name="T25" fmla="*/ 2147483647 h 211"/>
                <a:gd name="T26" fmla="*/ 2147483647 w 479"/>
                <a:gd name="T27" fmla="*/ 2147483647 h 211"/>
                <a:gd name="T28" fmla="*/ 2147483647 w 479"/>
                <a:gd name="T29" fmla="*/ 2147483647 h 211"/>
                <a:gd name="T30" fmla="*/ 2147483647 w 479"/>
                <a:gd name="T31" fmla="*/ 2147483647 h 21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79"/>
                <a:gd name="T49" fmla="*/ 0 h 211"/>
                <a:gd name="T50" fmla="*/ 479 w 479"/>
                <a:gd name="T51" fmla="*/ 211 h 21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79" h="211">
                  <a:moveTo>
                    <a:pt x="443" y="54"/>
                  </a:moveTo>
                  <a:cubicBezTo>
                    <a:pt x="356" y="0"/>
                    <a:pt x="266" y="4"/>
                    <a:pt x="266" y="4"/>
                  </a:cubicBezTo>
                  <a:cubicBezTo>
                    <a:pt x="266" y="4"/>
                    <a:pt x="56" y="0"/>
                    <a:pt x="19" y="96"/>
                  </a:cubicBezTo>
                  <a:cubicBezTo>
                    <a:pt x="0" y="147"/>
                    <a:pt x="90" y="183"/>
                    <a:pt x="99" y="187"/>
                  </a:cubicBezTo>
                  <a:cubicBezTo>
                    <a:pt x="108" y="190"/>
                    <a:pt x="196" y="211"/>
                    <a:pt x="227" y="207"/>
                  </a:cubicBezTo>
                  <a:cubicBezTo>
                    <a:pt x="259" y="207"/>
                    <a:pt x="321" y="203"/>
                    <a:pt x="366" y="189"/>
                  </a:cubicBezTo>
                  <a:cubicBezTo>
                    <a:pt x="411" y="174"/>
                    <a:pt x="447" y="153"/>
                    <a:pt x="460" y="131"/>
                  </a:cubicBezTo>
                  <a:cubicBezTo>
                    <a:pt x="474" y="109"/>
                    <a:pt x="479" y="85"/>
                    <a:pt x="443" y="54"/>
                  </a:cubicBezTo>
                  <a:close/>
                  <a:moveTo>
                    <a:pt x="357" y="104"/>
                  </a:moveTo>
                  <a:cubicBezTo>
                    <a:pt x="352" y="131"/>
                    <a:pt x="317" y="139"/>
                    <a:pt x="304" y="143"/>
                  </a:cubicBezTo>
                  <a:cubicBezTo>
                    <a:pt x="290" y="148"/>
                    <a:pt x="264" y="152"/>
                    <a:pt x="234" y="153"/>
                  </a:cubicBezTo>
                  <a:cubicBezTo>
                    <a:pt x="203" y="155"/>
                    <a:pt x="172" y="143"/>
                    <a:pt x="172" y="143"/>
                  </a:cubicBezTo>
                  <a:cubicBezTo>
                    <a:pt x="172" y="143"/>
                    <a:pt x="131" y="133"/>
                    <a:pt x="131" y="97"/>
                  </a:cubicBezTo>
                  <a:cubicBezTo>
                    <a:pt x="149" y="46"/>
                    <a:pt x="256" y="49"/>
                    <a:pt x="256" y="49"/>
                  </a:cubicBezTo>
                  <a:cubicBezTo>
                    <a:pt x="256" y="49"/>
                    <a:pt x="310" y="54"/>
                    <a:pt x="320" y="60"/>
                  </a:cubicBezTo>
                  <a:cubicBezTo>
                    <a:pt x="326" y="61"/>
                    <a:pt x="362" y="77"/>
                    <a:pt x="357" y="104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2" name="AutoShape 54"/>
            <p:cNvSpPr>
              <a:spLocks/>
            </p:cNvSpPr>
            <p:nvPr/>
          </p:nvSpPr>
          <p:spPr bwMode="auto">
            <a:xfrm>
              <a:off x="1110833" y="4751511"/>
              <a:ext cx="198997" cy="222147"/>
            </a:xfrm>
            <a:custGeom>
              <a:avLst/>
              <a:gdLst>
                <a:gd name="T0" fmla="*/ 2147483647 w 241"/>
                <a:gd name="T1" fmla="*/ 2147483647 h 295"/>
                <a:gd name="T2" fmla="*/ 2147483647 w 241"/>
                <a:gd name="T3" fmla="*/ 2147483647 h 295"/>
                <a:gd name="T4" fmla="*/ 2147483647 w 241"/>
                <a:gd name="T5" fmla="*/ 2147483647 h 295"/>
                <a:gd name="T6" fmla="*/ 2147483647 w 241"/>
                <a:gd name="T7" fmla="*/ 2147483647 h 295"/>
                <a:gd name="T8" fmla="*/ 2147483647 w 241"/>
                <a:gd name="T9" fmla="*/ 2147483647 h 295"/>
                <a:gd name="T10" fmla="*/ 2147483647 w 241"/>
                <a:gd name="T11" fmla="*/ 2147483647 h 295"/>
                <a:gd name="T12" fmla="*/ 2147483647 w 241"/>
                <a:gd name="T13" fmla="*/ 2147483647 h 295"/>
                <a:gd name="T14" fmla="*/ 2147483647 w 241"/>
                <a:gd name="T15" fmla="*/ 2147483647 h 295"/>
                <a:gd name="T16" fmla="*/ 2147483647 w 241"/>
                <a:gd name="T17" fmla="*/ 0 h 295"/>
                <a:gd name="T18" fmla="*/ 2147483647 w 241"/>
                <a:gd name="T19" fmla="*/ 2147483647 h 295"/>
                <a:gd name="T20" fmla="*/ 2147483647 w 241"/>
                <a:gd name="T21" fmla="*/ 2147483647 h 295"/>
                <a:gd name="T22" fmla="*/ 2147483647 w 241"/>
                <a:gd name="T23" fmla="*/ 2147483647 h 295"/>
                <a:gd name="T24" fmla="*/ 2147483647 w 241"/>
                <a:gd name="T25" fmla="*/ 2147483647 h 295"/>
                <a:gd name="T26" fmla="*/ 2147483647 w 241"/>
                <a:gd name="T27" fmla="*/ 2147483647 h 295"/>
                <a:gd name="T28" fmla="*/ 2147483647 w 241"/>
                <a:gd name="T29" fmla="*/ 2147483647 h 295"/>
                <a:gd name="T30" fmla="*/ 2147483647 w 241"/>
                <a:gd name="T31" fmla="*/ 2147483647 h 295"/>
                <a:gd name="T32" fmla="*/ 2147483647 w 241"/>
                <a:gd name="T33" fmla="*/ 2147483647 h 295"/>
                <a:gd name="T34" fmla="*/ 2147483647 w 241"/>
                <a:gd name="T35" fmla="*/ 2147483647 h 295"/>
                <a:gd name="T36" fmla="*/ 2147483647 w 241"/>
                <a:gd name="T37" fmla="*/ 2147483647 h 295"/>
                <a:gd name="T38" fmla="*/ 0 w 241"/>
                <a:gd name="T39" fmla="*/ 2147483647 h 295"/>
                <a:gd name="T40" fmla="*/ 2147483647 w 241"/>
                <a:gd name="T41" fmla="*/ 2147483647 h 295"/>
                <a:gd name="T42" fmla="*/ 2147483647 w 241"/>
                <a:gd name="T43" fmla="*/ 2147483647 h 295"/>
                <a:gd name="T44" fmla="*/ 2147483647 w 241"/>
                <a:gd name="T45" fmla="*/ 2147483647 h 29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1"/>
                <a:gd name="T70" fmla="*/ 0 h 295"/>
                <a:gd name="T71" fmla="*/ 241 w 241"/>
                <a:gd name="T72" fmla="*/ 295 h 29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1" h="295">
                  <a:moveTo>
                    <a:pt x="40" y="157"/>
                  </a:moveTo>
                  <a:cubicBezTo>
                    <a:pt x="67" y="207"/>
                    <a:pt x="67" y="207"/>
                    <a:pt x="67" y="207"/>
                  </a:cubicBezTo>
                  <a:cubicBezTo>
                    <a:pt x="36" y="239"/>
                    <a:pt x="36" y="239"/>
                    <a:pt x="36" y="239"/>
                  </a:cubicBezTo>
                  <a:cubicBezTo>
                    <a:pt x="31" y="295"/>
                    <a:pt x="31" y="295"/>
                    <a:pt x="31" y="295"/>
                  </a:cubicBezTo>
                  <a:cubicBezTo>
                    <a:pt x="82" y="225"/>
                    <a:pt x="82" y="225"/>
                    <a:pt x="82" y="225"/>
                  </a:cubicBezTo>
                  <a:cubicBezTo>
                    <a:pt x="82" y="225"/>
                    <a:pt x="148" y="135"/>
                    <a:pt x="159" y="124"/>
                  </a:cubicBezTo>
                  <a:cubicBezTo>
                    <a:pt x="169" y="112"/>
                    <a:pt x="230" y="49"/>
                    <a:pt x="234" y="45"/>
                  </a:cubicBezTo>
                  <a:cubicBezTo>
                    <a:pt x="239" y="40"/>
                    <a:pt x="241" y="33"/>
                    <a:pt x="235" y="23"/>
                  </a:cubicBezTo>
                  <a:cubicBezTo>
                    <a:pt x="230" y="14"/>
                    <a:pt x="224" y="0"/>
                    <a:pt x="224" y="0"/>
                  </a:cubicBezTo>
                  <a:cubicBezTo>
                    <a:pt x="224" y="0"/>
                    <a:pt x="204" y="22"/>
                    <a:pt x="199" y="26"/>
                  </a:cubicBezTo>
                  <a:cubicBezTo>
                    <a:pt x="193" y="30"/>
                    <a:pt x="114" y="89"/>
                    <a:pt x="114" y="89"/>
                  </a:cubicBezTo>
                  <a:cubicBezTo>
                    <a:pt x="66" y="129"/>
                    <a:pt x="66" y="129"/>
                    <a:pt x="66" y="129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27" y="137"/>
                    <a:pt x="24" y="135"/>
                  </a:cubicBezTo>
                  <a:cubicBezTo>
                    <a:pt x="21" y="133"/>
                    <a:pt x="19" y="113"/>
                    <a:pt x="19" y="113"/>
                  </a:cubicBezTo>
                  <a:cubicBezTo>
                    <a:pt x="14" y="104"/>
                    <a:pt x="14" y="104"/>
                    <a:pt x="14" y="10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8" y="159"/>
                    <a:pt x="4" y="160"/>
                  </a:cubicBezTo>
                  <a:cubicBezTo>
                    <a:pt x="1" y="162"/>
                    <a:pt x="3" y="167"/>
                    <a:pt x="3" y="167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3" y="182"/>
                    <a:pt x="8" y="176"/>
                  </a:cubicBezTo>
                  <a:cubicBezTo>
                    <a:pt x="13" y="170"/>
                    <a:pt x="24" y="159"/>
                    <a:pt x="27" y="159"/>
                  </a:cubicBezTo>
                  <a:lnTo>
                    <a:pt x="40" y="1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3" name="AutoShape 55"/>
            <p:cNvSpPr>
              <a:spLocks/>
            </p:cNvSpPr>
            <p:nvPr/>
          </p:nvSpPr>
          <p:spPr bwMode="auto">
            <a:xfrm>
              <a:off x="728994" y="5327999"/>
              <a:ext cx="26323" cy="75874"/>
            </a:xfrm>
            <a:custGeom>
              <a:avLst/>
              <a:gdLst>
                <a:gd name="T0" fmla="*/ 0 w 40"/>
                <a:gd name="T1" fmla="*/ 0 h 103"/>
                <a:gd name="T2" fmla="*/ 2147483647 w 40"/>
                <a:gd name="T3" fmla="*/ 2147483647 h 103"/>
                <a:gd name="T4" fmla="*/ 2147483647 w 40"/>
                <a:gd name="T5" fmla="*/ 2147483647 h 103"/>
                <a:gd name="T6" fmla="*/ 2147483647 w 40"/>
                <a:gd name="T7" fmla="*/ 2147483647 h 103"/>
                <a:gd name="T8" fmla="*/ 2147483647 w 40"/>
                <a:gd name="T9" fmla="*/ 2147483647 h 103"/>
                <a:gd name="T10" fmla="*/ 2147483647 w 40"/>
                <a:gd name="T11" fmla="*/ 2147483647 h 103"/>
                <a:gd name="T12" fmla="*/ 2147483647 w 40"/>
                <a:gd name="T13" fmla="*/ 2147483647 h 103"/>
                <a:gd name="T14" fmla="*/ 2147483647 w 40"/>
                <a:gd name="T15" fmla="*/ 2147483647 h 103"/>
                <a:gd name="T16" fmla="*/ 2147483647 w 40"/>
                <a:gd name="T17" fmla="*/ 2147483647 h 103"/>
                <a:gd name="T18" fmla="*/ 0 w 40"/>
                <a:gd name="T19" fmla="*/ 0 h 1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103"/>
                <a:gd name="T32" fmla="*/ 40 w 40"/>
                <a:gd name="T33" fmla="*/ 103 h 10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103">
                  <a:moveTo>
                    <a:pt x="0" y="0"/>
                  </a:moveTo>
                  <a:cubicBezTo>
                    <a:pt x="0" y="0"/>
                    <a:pt x="19" y="14"/>
                    <a:pt x="22" y="26"/>
                  </a:cubicBezTo>
                  <a:cubicBezTo>
                    <a:pt x="26" y="39"/>
                    <a:pt x="36" y="69"/>
                    <a:pt x="35" y="78"/>
                  </a:cubicBezTo>
                  <a:cubicBezTo>
                    <a:pt x="35" y="87"/>
                    <a:pt x="40" y="101"/>
                    <a:pt x="40" y="101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8" y="103"/>
                    <a:pt x="30" y="79"/>
                    <a:pt x="30" y="74"/>
                  </a:cubicBezTo>
                  <a:cubicBezTo>
                    <a:pt x="30" y="70"/>
                    <a:pt x="23" y="41"/>
                    <a:pt x="23" y="41"/>
                  </a:cubicBezTo>
                  <a:cubicBezTo>
                    <a:pt x="23" y="41"/>
                    <a:pt x="17" y="22"/>
                    <a:pt x="15" y="20"/>
                  </a:cubicBezTo>
                  <a:cubicBezTo>
                    <a:pt x="13" y="17"/>
                    <a:pt x="2" y="5"/>
                    <a:pt x="2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4" name="AutoShape 56"/>
            <p:cNvSpPr>
              <a:spLocks/>
            </p:cNvSpPr>
            <p:nvPr/>
          </p:nvSpPr>
          <p:spPr bwMode="auto">
            <a:xfrm>
              <a:off x="291744" y="5037017"/>
              <a:ext cx="82624" cy="140798"/>
            </a:xfrm>
            <a:custGeom>
              <a:avLst/>
              <a:gdLst>
                <a:gd name="T0" fmla="*/ 2147483647 w 118"/>
                <a:gd name="T1" fmla="*/ 0 h 186"/>
                <a:gd name="T2" fmla="*/ 2147483647 w 118"/>
                <a:gd name="T3" fmla="*/ 2147483647 h 186"/>
                <a:gd name="T4" fmla="*/ 2147483647 w 118"/>
                <a:gd name="T5" fmla="*/ 2147483647 h 186"/>
                <a:gd name="T6" fmla="*/ 2147483647 w 118"/>
                <a:gd name="T7" fmla="*/ 2147483647 h 186"/>
                <a:gd name="T8" fmla="*/ 2147483647 w 118"/>
                <a:gd name="T9" fmla="*/ 2147483647 h 186"/>
                <a:gd name="T10" fmla="*/ 2147483647 w 118"/>
                <a:gd name="T11" fmla="*/ 2147483647 h 186"/>
                <a:gd name="T12" fmla="*/ 2147483647 w 118"/>
                <a:gd name="T13" fmla="*/ 2147483647 h 186"/>
                <a:gd name="T14" fmla="*/ 2147483647 w 118"/>
                <a:gd name="T15" fmla="*/ 2147483647 h 186"/>
                <a:gd name="T16" fmla="*/ 0 w 118"/>
                <a:gd name="T17" fmla="*/ 2147483647 h 186"/>
                <a:gd name="T18" fmla="*/ 2147483647 w 118"/>
                <a:gd name="T19" fmla="*/ 2147483647 h 186"/>
                <a:gd name="T20" fmla="*/ 2147483647 w 118"/>
                <a:gd name="T21" fmla="*/ 2147483647 h 186"/>
                <a:gd name="T22" fmla="*/ 2147483647 w 118"/>
                <a:gd name="T23" fmla="*/ 0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8"/>
                <a:gd name="T37" fmla="*/ 0 h 186"/>
                <a:gd name="T38" fmla="*/ 118 w 118"/>
                <a:gd name="T39" fmla="*/ 186 h 1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8" h="186">
                  <a:moveTo>
                    <a:pt x="10" y="0"/>
                  </a:moveTo>
                  <a:cubicBezTo>
                    <a:pt x="10" y="0"/>
                    <a:pt x="20" y="17"/>
                    <a:pt x="23" y="17"/>
                  </a:cubicBezTo>
                  <a:cubicBezTo>
                    <a:pt x="26" y="17"/>
                    <a:pt x="37" y="35"/>
                    <a:pt x="40" y="40"/>
                  </a:cubicBezTo>
                  <a:cubicBezTo>
                    <a:pt x="43" y="44"/>
                    <a:pt x="68" y="103"/>
                    <a:pt x="72" y="107"/>
                  </a:cubicBezTo>
                  <a:cubicBezTo>
                    <a:pt x="75" y="111"/>
                    <a:pt x="92" y="148"/>
                    <a:pt x="97" y="155"/>
                  </a:cubicBezTo>
                  <a:cubicBezTo>
                    <a:pt x="102" y="161"/>
                    <a:pt x="118" y="186"/>
                    <a:pt x="118" y="186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5" y="66"/>
                    <a:pt x="19" y="60"/>
                  </a:cubicBezTo>
                  <a:cubicBezTo>
                    <a:pt x="22" y="53"/>
                    <a:pt x="19" y="29"/>
                    <a:pt x="15" y="24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5" name="AutoShape 57"/>
            <p:cNvSpPr>
              <a:spLocks/>
            </p:cNvSpPr>
            <p:nvPr/>
          </p:nvSpPr>
          <p:spPr bwMode="auto">
            <a:xfrm>
              <a:off x="1283233" y="5707370"/>
              <a:ext cx="90667" cy="40675"/>
            </a:xfrm>
            <a:custGeom>
              <a:avLst/>
              <a:gdLst>
                <a:gd name="T0" fmla="*/ 0 w 128"/>
                <a:gd name="T1" fmla="*/ 0 h 54"/>
                <a:gd name="T2" fmla="*/ 2147483647 w 128"/>
                <a:gd name="T3" fmla="*/ 2147483647 h 54"/>
                <a:gd name="T4" fmla="*/ 2147483647 w 128"/>
                <a:gd name="T5" fmla="*/ 2147483647 h 54"/>
                <a:gd name="T6" fmla="*/ 2147483647 w 128"/>
                <a:gd name="T7" fmla="*/ 2147483647 h 54"/>
                <a:gd name="T8" fmla="*/ 0 w 128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54"/>
                <a:gd name="T17" fmla="*/ 128 w 128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54">
                  <a:moveTo>
                    <a:pt x="0" y="0"/>
                  </a:moveTo>
                  <a:cubicBezTo>
                    <a:pt x="0" y="0"/>
                    <a:pt x="126" y="28"/>
                    <a:pt x="127" y="37"/>
                  </a:cubicBezTo>
                  <a:cubicBezTo>
                    <a:pt x="128" y="45"/>
                    <a:pt x="122" y="54"/>
                    <a:pt x="122" y="54"/>
                  </a:cubicBezTo>
                  <a:cubicBezTo>
                    <a:pt x="19" y="17"/>
                    <a:pt x="19" y="17"/>
                    <a:pt x="19" y="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95054" y="5902117"/>
              <a:ext cx="570326" cy="171760"/>
            </a:xfrm>
            <a:custGeom>
              <a:avLst/>
              <a:gdLst>
                <a:gd name="T0" fmla="*/ 0 w 881"/>
                <a:gd name="T1" fmla="*/ 163 h 247"/>
                <a:gd name="T2" fmla="*/ 458 w 881"/>
                <a:gd name="T3" fmla="*/ 0 h 247"/>
                <a:gd name="T4" fmla="*/ 881 w 881"/>
                <a:gd name="T5" fmla="*/ 58 h 247"/>
                <a:gd name="T6" fmla="*/ 430 w 881"/>
                <a:gd name="T7" fmla="*/ 247 h 247"/>
                <a:gd name="T8" fmla="*/ 0 w 881"/>
                <a:gd name="T9" fmla="*/ 163 h 2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1"/>
                <a:gd name="T16" fmla="*/ 0 h 247"/>
                <a:gd name="T17" fmla="*/ 881 w 881"/>
                <a:gd name="T18" fmla="*/ 247 h 2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1" h="247">
                  <a:moveTo>
                    <a:pt x="0" y="163"/>
                  </a:moveTo>
                  <a:lnTo>
                    <a:pt x="458" y="0"/>
                  </a:lnTo>
                  <a:lnTo>
                    <a:pt x="881" y="58"/>
                  </a:lnTo>
                  <a:lnTo>
                    <a:pt x="430" y="247"/>
                  </a:lnTo>
                  <a:lnTo>
                    <a:pt x="0" y="163"/>
                  </a:lnTo>
                  <a:close/>
                </a:path>
              </a:pathLst>
            </a:custGeom>
            <a:gradFill rotWithShape="1">
              <a:gsLst>
                <a:gs pos="0">
                  <a:srgbClr val="DCDCDC"/>
                </a:gs>
                <a:gs pos="50000">
                  <a:sysClr val="window" lastClr="FFFFFF"/>
                </a:gs>
                <a:gs pos="100000">
                  <a:srgbClr val="DCDCD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TW" altLang="en-US" kern="0" noProof="1">
                <a:solidFill>
                  <a:prstClr val="black"/>
                </a:solidFill>
                <a:latin typeface="Arial" charset="0"/>
                <a:ea typeface="新細明體" charset="-120"/>
                <a:cs typeface="Arial" charset="0"/>
              </a:endParaRPr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1573515" y="6402462"/>
              <a:ext cx="1393643" cy="282420"/>
            </a:xfrm>
            <a:custGeom>
              <a:avLst/>
              <a:gdLst>
                <a:gd name="T0" fmla="*/ 6 w 1985"/>
                <a:gd name="T1" fmla="*/ 121 h 380"/>
                <a:gd name="T2" fmla="*/ 518 w 1985"/>
                <a:gd name="T3" fmla="*/ 35 h 380"/>
                <a:gd name="T4" fmla="*/ 701 w 1985"/>
                <a:gd name="T5" fmla="*/ 0 h 380"/>
                <a:gd name="T6" fmla="*/ 739 w 1985"/>
                <a:gd name="T7" fmla="*/ 24 h 380"/>
                <a:gd name="T8" fmla="*/ 897 w 1985"/>
                <a:gd name="T9" fmla="*/ 20 h 380"/>
                <a:gd name="T10" fmla="*/ 1008 w 1985"/>
                <a:gd name="T11" fmla="*/ 16 h 380"/>
                <a:gd name="T12" fmla="*/ 1028 w 1985"/>
                <a:gd name="T13" fmla="*/ 12 h 380"/>
                <a:gd name="T14" fmla="*/ 1084 w 1985"/>
                <a:gd name="T15" fmla="*/ 48 h 380"/>
                <a:gd name="T16" fmla="*/ 1140 w 1985"/>
                <a:gd name="T17" fmla="*/ 88 h 380"/>
                <a:gd name="T18" fmla="*/ 1193 w 1985"/>
                <a:gd name="T19" fmla="*/ 174 h 380"/>
                <a:gd name="T20" fmla="*/ 1221 w 1985"/>
                <a:gd name="T21" fmla="*/ 230 h 380"/>
                <a:gd name="T22" fmla="*/ 1241 w 1985"/>
                <a:gd name="T23" fmla="*/ 220 h 380"/>
                <a:gd name="T24" fmla="*/ 1246 w 1985"/>
                <a:gd name="T25" fmla="*/ 107 h 380"/>
                <a:gd name="T26" fmla="*/ 1300 w 1985"/>
                <a:gd name="T27" fmla="*/ 107 h 380"/>
                <a:gd name="T28" fmla="*/ 1441 w 1985"/>
                <a:gd name="T29" fmla="*/ 112 h 380"/>
                <a:gd name="T30" fmla="*/ 1553 w 1985"/>
                <a:gd name="T31" fmla="*/ 110 h 380"/>
                <a:gd name="T32" fmla="*/ 1589 w 1985"/>
                <a:gd name="T33" fmla="*/ 109 h 380"/>
                <a:gd name="T34" fmla="*/ 1739 w 1985"/>
                <a:gd name="T35" fmla="*/ 128 h 380"/>
                <a:gd name="T36" fmla="*/ 1894 w 1985"/>
                <a:gd name="T37" fmla="*/ 139 h 380"/>
                <a:gd name="T38" fmla="*/ 1985 w 1985"/>
                <a:gd name="T39" fmla="*/ 363 h 380"/>
                <a:gd name="T40" fmla="*/ 1974 w 1985"/>
                <a:gd name="T41" fmla="*/ 380 h 380"/>
                <a:gd name="T42" fmla="*/ 1314 w 1985"/>
                <a:gd name="T43" fmla="*/ 328 h 380"/>
                <a:gd name="T44" fmla="*/ 1239 w 1985"/>
                <a:gd name="T45" fmla="*/ 322 h 380"/>
                <a:gd name="T46" fmla="*/ 1234 w 1985"/>
                <a:gd name="T47" fmla="*/ 313 h 380"/>
                <a:gd name="T48" fmla="*/ 1181 w 1985"/>
                <a:gd name="T49" fmla="*/ 326 h 380"/>
                <a:gd name="T50" fmla="*/ 991 w 1985"/>
                <a:gd name="T51" fmla="*/ 337 h 380"/>
                <a:gd name="T52" fmla="*/ 923 w 1985"/>
                <a:gd name="T53" fmla="*/ 344 h 380"/>
                <a:gd name="T54" fmla="*/ 866 w 1985"/>
                <a:gd name="T55" fmla="*/ 348 h 380"/>
                <a:gd name="T56" fmla="*/ 672 w 1985"/>
                <a:gd name="T57" fmla="*/ 361 h 380"/>
                <a:gd name="T58" fmla="*/ 650 w 1985"/>
                <a:gd name="T59" fmla="*/ 274 h 380"/>
                <a:gd name="T60" fmla="*/ 646 w 1985"/>
                <a:gd name="T61" fmla="*/ 247 h 380"/>
                <a:gd name="T62" fmla="*/ 569 w 1985"/>
                <a:gd name="T63" fmla="*/ 269 h 380"/>
                <a:gd name="T64" fmla="*/ 258 w 1985"/>
                <a:gd name="T65" fmla="*/ 332 h 380"/>
                <a:gd name="T66" fmla="*/ 226 w 1985"/>
                <a:gd name="T67" fmla="*/ 339 h 380"/>
                <a:gd name="T68" fmla="*/ 179 w 1985"/>
                <a:gd name="T69" fmla="*/ 306 h 380"/>
                <a:gd name="T70" fmla="*/ 48 w 1985"/>
                <a:gd name="T71" fmla="*/ 193 h 380"/>
                <a:gd name="T72" fmla="*/ 13 w 1985"/>
                <a:gd name="T73" fmla="*/ 163 h 380"/>
                <a:gd name="T74" fmla="*/ 13 w 1985"/>
                <a:gd name="T75" fmla="*/ 157 h 380"/>
                <a:gd name="T76" fmla="*/ 9 w 1985"/>
                <a:gd name="T77" fmla="*/ 151 h 380"/>
                <a:gd name="T78" fmla="*/ 10 w 1985"/>
                <a:gd name="T79" fmla="*/ 146 h 380"/>
                <a:gd name="T80" fmla="*/ 0 w 1985"/>
                <a:gd name="T81" fmla="*/ 134 h 380"/>
                <a:gd name="T82" fmla="*/ 6 w 1985"/>
                <a:gd name="T83" fmla="*/ 121 h 3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85"/>
                <a:gd name="T127" fmla="*/ 0 h 380"/>
                <a:gd name="T128" fmla="*/ 1985 w 1985"/>
                <a:gd name="T129" fmla="*/ 380 h 3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85" h="380">
                  <a:moveTo>
                    <a:pt x="6" y="121"/>
                  </a:moveTo>
                  <a:cubicBezTo>
                    <a:pt x="518" y="35"/>
                    <a:pt x="518" y="35"/>
                    <a:pt x="518" y="35"/>
                  </a:cubicBezTo>
                  <a:cubicBezTo>
                    <a:pt x="701" y="0"/>
                    <a:pt x="701" y="0"/>
                    <a:pt x="701" y="0"/>
                  </a:cubicBezTo>
                  <a:cubicBezTo>
                    <a:pt x="739" y="24"/>
                    <a:pt x="739" y="24"/>
                    <a:pt x="739" y="24"/>
                  </a:cubicBezTo>
                  <a:cubicBezTo>
                    <a:pt x="739" y="24"/>
                    <a:pt x="881" y="22"/>
                    <a:pt x="897" y="20"/>
                  </a:cubicBezTo>
                  <a:cubicBezTo>
                    <a:pt x="913" y="18"/>
                    <a:pt x="1004" y="17"/>
                    <a:pt x="1008" y="16"/>
                  </a:cubicBezTo>
                  <a:cubicBezTo>
                    <a:pt x="1012" y="15"/>
                    <a:pt x="1028" y="12"/>
                    <a:pt x="1028" y="12"/>
                  </a:cubicBezTo>
                  <a:cubicBezTo>
                    <a:pt x="1028" y="12"/>
                    <a:pt x="1077" y="46"/>
                    <a:pt x="1084" y="48"/>
                  </a:cubicBezTo>
                  <a:cubicBezTo>
                    <a:pt x="1090" y="49"/>
                    <a:pt x="1136" y="83"/>
                    <a:pt x="1140" y="88"/>
                  </a:cubicBezTo>
                  <a:cubicBezTo>
                    <a:pt x="1145" y="92"/>
                    <a:pt x="1164" y="113"/>
                    <a:pt x="1193" y="174"/>
                  </a:cubicBezTo>
                  <a:cubicBezTo>
                    <a:pt x="1221" y="235"/>
                    <a:pt x="1221" y="230"/>
                    <a:pt x="1221" y="230"/>
                  </a:cubicBezTo>
                  <a:cubicBezTo>
                    <a:pt x="1241" y="220"/>
                    <a:pt x="1241" y="220"/>
                    <a:pt x="1241" y="220"/>
                  </a:cubicBezTo>
                  <a:cubicBezTo>
                    <a:pt x="1246" y="107"/>
                    <a:pt x="1246" y="107"/>
                    <a:pt x="1246" y="107"/>
                  </a:cubicBezTo>
                  <a:cubicBezTo>
                    <a:pt x="1246" y="107"/>
                    <a:pt x="1290" y="107"/>
                    <a:pt x="1300" y="107"/>
                  </a:cubicBezTo>
                  <a:cubicBezTo>
                    <a:pt x="1311" y="107"/>
                    <a:pt x="1435" y="112"/>
                    <a:pt x="1441" y="112"/>
                  </a:cubicBezTo>
                  <a:cubicBezTo>
                    <a:pt x="1447" y="112"/>
                    <a:pt x="1553" y="110"/>
                    <a:pt x="1553" y="110"/>
                  </a:cubicBezTo>
                  <a:cubicBezTo>
                    <a:pt x="1553" y="110"/>
                    <a:pt x="1573" y="90"/>
                    <a:pt x="1589" y="109"/>
                  </a:cubicBezTo>
                  <a:cubicBezTo>
                    <a:pt x="1621" y="118"/>
                    <a:pt x="1734" y="128"/>
                    <a:pt x="1739" y="128"/>
                  </a:cubicBezTo>
                  <a:cubicBezTo>
                    <a:pt x="1894" y="139"/>
                    <a:pt x="1894" y="139"/>
                    <a:pt x="1894" y="139"/>
                  </a:cubicBezTo>
                  <a:cubicBezTo>
                    <a:pt x="1985" y="363"/>
                    <a:pt x="1985" y="363"/>
                    <a:pt x="1985" y="363"/>
                  </a:cubicBezTo>
                  <a:cubicBezTo>
                    <a:pt x="1974" y="380"/>
                    <a:pt x="1974" y="380"/>
                    <a:pt x="1974" y="380"/>
                  </a:cubicBezTo>
                  <a:cubicBezTo>
                    <a:pt x="1974" y="380"/>
                    <a:pt x="1395" y="318"/>
                    <a:pt x="1314" y="328"/>
                  </a:cubicBezTo>
                  <a:cubicBezTo>
                    <a:pt x="1315" y="337"/>
                    <a:pt x="1246" y="325"/>
                    <a:pt x="1239" y="322"/>
                  </a:cubicBezTo>
                  <a:cubicBezTo>
                    <a:pt x="1232" y="320"/>
                    <a:pt x="1234" y="313"/>
                    <a:pt x="1234" y="313"/>
                  </a:cubicBezTo>
                  <a:cubicBezTo>
                    <a:pt x="1234" y="313"/>
                    <a:pt x="1192" y="325"/>
                    <a:pt x="1181" y="326"/>
                  </a:cubicBezTo>
                  <a:cubicBezTo>
                    <a:pt x="1171" y="327"/>
                    <a:pt x="1023" y="337"/>
                    <a:pt x="991" y="337"/>
                  </a:cubicBezTo>
                  <a:cubicBezTo>
                    <a:pt x="959" y="336"/>
                    <a:pt x="934" y="342"/>
                    <a:pt x="923" y="344"/>
                  </a:cubicBezTo>
                  <a:cubicBezTo>
                    <a:pt x="913" y="346"/>
                    <a:pt x="866" y="348"/>
                    <a:pt x="866" y="348"/>
                  </a:cubicBezTo>
                  <a:cubicBezTo>
                    <a:pt x="672" y="361"/>
                    <a:pt x="672" y="361"/>
                    <a:pt x="672" y="361"/>
                  </a:cubicBezTo>
                  <a:cubicBezTo>
                    <a:pt x="672" y="361"/>
                    <a:pt x="647" y="295"/>
                    <a:pt x="650" y="274"/>
                  </a:cubicBezTo>
                  <a:cubicBezTo>
                    <a:pt x="653" y="254"/>
                    <a:pt x="646" y="247"/>
                    <a:pt x="646" y="247"/>
                  </a:cubicBezTo>
                  <a:cubicBezTo>
                    <a:pt x="646" y="247"/>
                    <a:pt x="584" y="264"/>
                    <a:pt x="569" y="269"/>
                  </a:cubicBezTo>
                  <a:cubicBezTo>
                    <a:pt x="555" y="274"/>
                    <a:pt x="267" y="329"/>
                    <a:pt x="258" y="332"/>
                  </a:cubicBezTo>
                  <a:cubicBezTo>
                    <a:pt x="249" y="334"/>
                    <a:pt x="235" y="338"/>
                    <a:pt x="226" y="339"/>
                  </a:cubicBezTo>
                  <a:cubicBezTo>
                    <a:pt x="218" y="339"/>
                    <a:pt x="188" y="315"/>
                    <a:pt x="179" y="306"/>
                  </a:cubicBezTo>
                  <a:cubicBezTo>
                    <a:pt x="170" y="298"/>
                    <a:pt x="48" y="193"/>
                    <a:pt x="48" y="19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3" y="157"/>
                    <a:pt x="13" y="157"/>
                    <a:pt x="13" y="157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0" y="134"/>
                    <a:pt x="0" y="134"/>
                    <a:pt x="0" y="134"/>
                  </a:cubicBezTo>
                  <a:lnTo>
                    <a:pt x="6" y="121"/>
                  </a:lnTo>
                  <a:close/>
                </a:path>
              </a:pathLst>
            </a:custGeom>
            <a:gradFill rotWithShape="1">
              <a:gsLst>
                <a:gs pos="0">
                  <a:srgbClr val="DCDCDC"/>
                </a:gs>
                <a:gs pos="50000">
                  <a:sysClr val="window" lastClr="FFFFFF"/>
                </a:gs>
                <a:gs pos="100000">
                  <a:srgbClr val="DCDCD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TW" altLang="en-US" kern="0" noProof="1">
                <a:solidFill>
                  <a:prstClr val="black"/>
                </a:solidFill>
                <a:latin typeface="Arial" charset="0"/>
                <a:ea typeface="新細明體" charset="-120"/>
                <a:cs typeface="Arial" charset="0"/>
              </a:endParaRPr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193765" y="6361297"/>
              <a:ext cx="809424" cy="327746"/>
            </a:xfrm>
            <a:custGeom>
              <a:avLst/>
              <a:gdLst>
                <a:gd name="T0" fmla="*/ 2147483647 w 1153"/>
                <a:gd name="T1" fmla="*/ 2147483647 h 435"/>
                <a:gd name="T2" fmla="*/ 0 w 1153"/>
                <a:gd name="T3" fmla="*/ 2147483647 h 435"/>
                <a:gd name="T4" fmla="*/ 2147483647 w 1153"/>
                <a:gd name="T5" fmla="*/ 2147483647 h 435"/>
                <a:gd name="T6" fmla="*/ 2147483647 w 1153"/>
                <a:gd name="T7" fmla="*/ 2147483647 h 435"/>
                <a:gd name="T8" fmla="*/ 2147483647 w 1153"/>
                <a:gd name="T9" fmla="*/ 2147483647 h 435"/>
                <a:gd name="T10" fmla="*/ 2147483647 w 1153"/>
                <a:gd name="T11" fmla="*/ 2147483647 h 435"/>
                <a:gd name="T12" fmla="*/ 2147483647 w 1153"/>
                <a:gd name="T13" fmla="*/ 2147483647 h 435"/>
                <a:gd name="T14" fmla="*/ 2147483647 w 1153"/>
                <a:gd name="T15" fmla="*/ 2147483647 h 435"/>
                <a:gd name="T16" fmla="*/ 2147483647 w 1153"/>
                <a:gd name="T17" fmla="*/ 2147483647 h 435"/>
                <a:gd name="T18" fmla="*/ 2147483647 w 1153"/>
                <a:gd name="T19" fmla="*/ 0 h 435"/>
                <a:gd name="T20" fmla="*/ 2147483647 w 1153"/>
                <a:gd name="T21" fmla="*/ 2147483647 h 435"/>
                <a:gd name="T22" fmla="*/ 2147483647 w 1153"/>
                <a:gd name="T23" fmla="*/ 2147483647 h 4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53"/>
                <a:gd name="T37" fmla="*/ 0 h 435"/>
                <a:gd name="T38" fmla="*/ 1153 w 1153"/>
                <a:gd name="T39" fmla="*/ 435 h 4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53" h="435">
                  <a:moveTo>
                    <a:pt x="838" y="9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86" y="432"/>
                    <a:pt x="86" y="432"/>
                    <a:pt x="86" y="432"/>
                  </a:cubicBezTo>
                  <a:cubicBezTo>
                    <a:pt x="86" y="432"/>
                    <a:pt x="117" y="435"/>
                    <a:pt x="120" y="435"/>
                  </a:cubicBezTo>
                  <a:cubicBezTo>
                    <a:pt x="123" y="435"/>
                    <a:pt x="258" y="416"/>
                    <a:pt x="258" y="416"/>
                  </a:cubicBezTo>
                  <a:cubicBezTo>
                    <a:pt x="1000" y="282"/>
                    <a:pt x="1000" y="282"/>
                    <a:pt x="1000" y="282"/>
                  </a:cubicBezTo>
                  <a:cubicBezTo>
                    <a:pt x="1153" y="254"/>
                    <a:pt x="1153" y="254"/>
                    <a:pt x="1153" y="254"/>
                  </a:cubicBezTo>
                  <a:cubicBezTo>
                    <a:pt x="1153" y="254"/>
                    <a:pt x="1142" y="264"/>
                    <a:pt x="1131" y="251"/>
                  </a:cubicBezTo>
                  <a:cubicBezTo>
                    <a:pt x="1121" y="237"/>
                    <a:pt x="978" y="72"/>
                    <a:pt x="978" y="72"/>
                  </a:cubicBezTo>
                  <a:cubicBezTo>
                    <a:pt x="933" y="0"/>
                    <a:pt x="933" y="0"/>
                    <a:pt x="933" y="0"/>
                  </a:cubicBezTo>
                  <a:cubicBezTo>
                    <a:pt x="838" y="7"/>
                    <a:pt x="838" y="7"/>
                    <a:pt x="838" y="7"/>
                  </a:cubicBezTo>
                  <a:lnTo>
                    <a:pt x="838" y="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9" name="Freeform 17"/>
            <p:cNvSpPr>
              <a:spLocks/>
            </p:cNvSpPr>
            <p:nvPr/>
          </p:nvSpPr>
          <p:spPr bwMode="auto">
            <a:xfrm>
              <a:off x="833553" y="6211895"/>
              <a:ext cx="1393643" cy="284724"/>
            </a:xfrm>
            <a:custGeom>
              <a:avLst/>
              <a:gdLst>
                <a:gd name="T0" fmla="*/ 2147483647 w 1985"/>
                <a:gd name="T1" fmla="*/ 2147483647 h 380"/>
                <a:gd name="T2" fmla="*/ 2147483647 w 1985"/>
                <a:gd name="T3" fmla="*/ 2147483647 h 380"/>
                <a:gd name="T4" fmla="*/ 2147483647 w 1985"/>
                <a:gd name="T5" fmla="*/ 0 h 380"/>
                <a:gd name="T6" fmla="*/ 2147483647 w 1985"/>
                <a:gd name="T7" fmla="*/ 2147483647 h 380"/>
                <a:gd name="T8" fmla="*/ 2147483647 w 1985"/>
                <a:gd name="T9" fmla="*/ 2147483647 h 380"/>
                <a:gd name="T10" fmla="*/ 2147483647 w 1985"/>
                <a:gd name="T11" fmla="*/ 2147483647 h 380"/>
                <a:gd name="T12" fmla="*/ 2147483647 w 1985"/>
                <a:gd name="T13" fmla="*/ 2147483647 h 380"/>
                <a:gd name="T14" fmla="*/ 2147483647 w 1985"/>
                <a:gd name="T15" fmla="*/ 2147483647 h 380"/>
                <a:gd name="T16" fmla="*/ 2147483647 w 1985"/>
                <a:gd name="T17" fmla="*/ 2147483647 h 380"/>
                <a:gd name="T18" fmla="*/ 2147483647 w 1985"/>
                <a:gd name="T19" fmla="*/ 2147483647 h 380"/>
                <a:gd name="T20" fmla="*/ 2147483647 w 1985"/>
                <a:gd name="T21" fmla="*/ 2147483647 h 380"/>
                <a:gd name="T22" fmla="*/ 2147483647 w 1985"/>
                <a:gd name="T23" fmla="*/ 2147483647 h 380"/>
                <a:gd name="T24" fmla="*/ 2147483647 w 1985"/>
                <a:gd name="T25" fmla="*/ 2147483647 h 380"/>
                <a:gd name="T26" fmla="*/ 2147483647 w 1985"/>
                <a:gd name="T27" fmla="*/ 2147483647 h 380"/>
                <a:gd name="T28" fmla="*/ 2147483647 w 1985"/>
                <a:gd name="T29" fmla="*/ 2147483647 h 380"/>
                <a:gd name="T30" fmla="*/ 2147483647 w 1985"/>
                <a:gd name="T31" fmla="*/ 2147483647 h 380"/>
                <a:gd name="T32" fmla="*/ 2147483647 w 1985"/>
                <a:gd name="T33" fmla="*/ 2147483647 h 380"/>
                <a:gd name="T34" fmla="*/ 2147483647 w 1985"/>
                <a:gd name="T35" fmla="*/ 2147483647 h 380"/>
                <a:gd name="T36" fmla="*/ 2147483647 w 1985"/>
                <a:gd name="T37" fmla="*/ 2147483647 h 380"/>
                <a:gd name="T38" fmla="*/ 2147483647 w 1985"/>
                <a:gd name="T39" fmla="*/ 2147483647 h 380"/>
                <a:gd name="T40" fmla="*/ 2147483647 w 1985"/>
                <a:gd name="T41" fmla="*/ 2147483647 h 380"/>
                <a:gd name="T42" fmla="*/ 2147483647 w 1985"/>
                <a:gd name="T43" fmla="*/ 2147483647 h 380"/>
                <a:gd name="T44" fmla="*/ 2147483647 w 1985"/>
                <a:gd name="T45" fmla="*/ 2147483647 h 380"/>
                <a:gd name="T46" fmla="*/ 2147483647 w 1985"/>
                <a:gd name="T47" fmla="*/ 2147483647 h 380"/>
                <a:gd name="T48" fmla="*/ 2147483647 w 1985"/>
                <a:gd name="T49" fmla="*/ 2147483647 h 380"/>
                <a:gd name="T50" fmla="*/ 2147483647 w 1985"/>
                <a:gd name="T51" fmla="*/ 2147483647 h 380"/>
                <a:gd name="T52" fmla="*/ 2147483647 w 1985"/>
                <a:gd name="T53" fmla="*/ 2147483647 h 380"/>
                <a:gd name="T54" fmla="*/ 2147483647 w 1985"/>
                <a:gd name="T55" fmla="*/ 2147483647 h 380"/>
                <a:gd name="T56" fmla="*/ 2147483647 w 1985"/>
                <a:gd name="T57" fmla="*/ 2147483647 h 380"/>
                <a:gd name="T58" fmla="*/ 2147483647 w 1985"/>
                <a:gd name="T59" fmla="*/ 2147483647 h 380"/>
                <a:gd name="T60" fmla="*/ 2147483647 w 1985"/>
                <a:gd name="T61" fmla="*/ 2147483647 h 380"/>
                <a:gd name="T62" fmla="*/ 2147483647 w 1985"/>
                <a:gd name="T63" fmla="*/ 2147483647 h 380"/>
                <a:gd name="T64" fmla="*/ 2147483647 w 1985"/>
                <a:gd name="T65" fmla="*/ 2147483647 h 380"/>
                <a:gd name="T66" fmla="*/ 2147483647 w 1985"/>
                <a:gd name="T67" fmla="*/ 2147483647 h 380"/>
                <a:gd name="T68" fmla="*/ 2147483647 w 1985"/>
                <a:gd name="T69" fmla="*/ 2147483647 h 380"/>
                <a:gd name="T70" fmla="*/ 2147483647 w 1985"/>
                <a:gd name="T71" fmla="*/ 2147483647 h 380"/>
                <a:gd name="T72" fmla="*/ 2147483647 w 1985"/>
                <a:gd name="T73" fmla="*/ 2147483647 h 380"/>
                <a:gd name="T74" fmla="*/ 2147483647 w 1985"/>
                <a:gd name="T75" fmla="*/ 2147483647 h 380"/>
                <a:gd name="T76" fmla="*/ 2147483647 w 1985"/>
                <a:gd name="T77" fmla="*/ 2147483647 h 380"/>
                <a:gd name="T78" fmla="*/ 2147483647 w 1985"/>
                <a:gd name="T79" fmla="*/ 2147483647 h 380"/>
                <a:gd name="T80" fmla="*/ 0 w 1985"/>
                <a:gd name="T81" fmla="*/ 2147483647 h 380"/>
                <a:gd name="T82" fmla="*/ 2147483647 w 1985"/>
                <a:gd name="T83" fmla="*/ 2147483647 h 3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85"/>
                <a:gd name="T127" fmla="*/ 0 h 380"/>
                <a:gd name="T128" fmla="*/ 1985 w 1985"/>
                <a:gd name="T129" fmla="*/ 380 h 3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85" h="380">
                  <a:moveTo>
                    <a:pt x="6" y="121"/>
                  </a:moveTo>
                  <a:cubicBezTo>
                    <a:pt x="518" y="35"/>
                    <a:pt x="518" y="35"/>
                    <a:pt x="518" y="35"/>
                  </a:cubicBezTo>
                  <a:cubicBezTo>
                    <a:pt x="701" y="0"/>
                    <a:pt x="701" y="0"/>
                    <a:pt x="701" y="0"/>
                  </a:cubicBezTo>
                  <a:cubicBezTo>
                    <a:pt x="739" y="24"/>
                    <a:pt x="739" y="24"/>
                    <a:pt x="739" y="24"/>
                  </a:cubicBezTo>
                  <a:cubicBezTo>
                    <a:pt x="739" y="24"/>
                    <a:pt x="881" y="22"/>
                    <a:pt x="897" y="20"/>
                  </a:cubicBezTo>
                  <a:cubicBezTo>
                    <a:pt x="913" y="18"/>
                    <a:pt x="1004" y="17"/>
                    <a:pt x="1008" y="16"/>
                  </a:cubicBezTo>
                  <a:cubicBezTo>
                    <a:pt x="1012" y="15"/>
                    <a:pt x="1028" y="12"/>
                    <a:pt x="1028" y="12"/>
                  </a:cubicBezTo>
                  <a:cubicBezTo>
                    <a:pt x="1028" y="12"/>
                    <a:pt x="1077" y="46"/>
                    <a:pt x="1084" y="48"/>
                  </a:cubicBezTo>
                  <a:cubicBezTo>
                    <a:pt x="1090" y="49"/>
                    <a:pt x="1136" y="83"/>
                    <a:pt x="1140" y="88"/>
                  </a:cubicBezTo>
                  <a:cubicBezTo>
                    <a:pt x="1145" y="92"/>
                    <a:pt x="1164" y="113"/>
                    <a:pt x="1193" y="174"/>
                  </a:cubicBezTo>
                  <a:cubicBezTo>
                    <a:pt x="1221" y="235"/>
                    <a:pt x="1221" y="230"/>
                    <a:pt x="1221" y="230"/>
                  </a:cubicBezTo>
                  <a:cubicBezTo>
                    <a:pt x="1241" y="220"/>
                    <a:pt x="1241" y="220"/>
                    <a:pt x="1241" y="220"/>
                  </a:cubicBezTo>
                  <a:cubicBezTo>
                    <a:pt x="1246" y="107"/>
                    <a:pt x="1246" y="107"/>
                    <a:pt x="1246" y="107"/>
                  </a:cubicBezTo>
                  <a:cubicBezTo>
                    <a:pt x="1246" y="107"/>
                    <a:pt x="1290" y="107"/>
                    <a:pt x="1300" y="107"/>
                  </a:cubicBezTo>
                  <a:cubicBezTo>
                    <a:pt x="1311" y="107"/>
                    <a:pt x="1435" y="112"/>
                    <a:pt x="1441" y="112"/>
                  </a:cubicBezTo>
                  <a:cubicBezTo>
                    <a:pt x="1447" y="112"/>
                    <a:pt x="1553" y="110"/>
                    <a:pt x="1553" y="110"/>
                  </a:cubicBezTo>
                  <a:cubicBezTo>
                    <a:pt x="1553" y="110"/>
                    <a:pt x="1573" y="90"/>
                    <a:pt x="1589" y="109"/>
                  </a:cubicBezTo>
                  <a:cubicBezTo>
                    <a:pt x="1621" y="118"/>
                    <a:pt x="1734" y="128"/>
                    <a:pt x="1739" y="128"/>
                  </a:cubicBezTo>
                  <a:cubicBezTo>
                    <a:pt x="1894" y="139"/>
                    <a:pt x="1894" y="139"/>
                    <a:pt x="1894" y="139"/>
                  </a:cubicBezTo>
                  <a:cubicBezTo>
                    <a:pt x="1985" y="363"/>
                    <a:pt x="1985" y="363"/>
                    <a:pt x="1985" y="363"/>
                  </a:cubicBezTo>
                  <a:cubicBezTo>
                    <a:pt x="1974" y="380"/>
                    <a:pt x="1974" y="380"/>
                    <a:pt x="1974" y="380"/>
                  </a:cubicBezTo>
                  <a:cubicBezTo>
                    <a:pt x="1974" y="380"/>
                    <a:pt x="1395" y="318"/>
                    <a:pt x="1314" y="328"/>
                  </a:cubicBezTo>
                  <a:cubicBezTo>
                    <a:pt x="1315" y="337"/>
                    <a:pt x="1246" y="325"/>
                    <a:pt x="1239" y="322"/>
                  </a:cubicBezTo>
                  <a:cubicBezTo>
                    <a:pt x="1232" y="320"/>
                    <a:pt x="1234" y="313"/>
                    <a:pt x="1234" y="313"/>
                  </a:cubicBezTo>
                  <a:cubicBezTo>
                    <a:pt x="1234" y="313"/>
                    <a:pt x="1192" y="325"/>
                    <a:pt x="1181" y="326"/>
                  </a:cubicBezTo>
                  <a:cubicBezTo>
                    <a:pt x="1171" y="327"/>
                    <a:pt x="1023" y="337"/>
                    <a:pt x="991" y="337"/>
                  </a:cubicBezTo>
                  <a:cubicBezTo>
                    <a:pt x="959" y="336"/>
                    <a:pt x="934" y="342"/>
                    <a:pt x="923" y="344"/>
                  </a:cubicBezTo>
                  <a:cubicBezTo>
                    <a:pt x="913" y="346"/>
                    <a:pt x="866" y="348"/>
                    <a:pt x="866" y="348"/>
                  </a:cubicBezTo>
                  <a:cubicBezTo>
                    <a:pt x="672" y="361"/>
                    <a:pt x="672" y="361"/>
                    <a:pt x="672" y="361"/>
                  </a:cubicBezTo>
                  <a:cubicBezTo>
                    <a:pt x="672" y="361"/>
                    <a:pt x="647" y="295"/>
                    <a:pt x="650" y="274"/>
                  </a:cubicBezTo>
                  <a:cubicBezTo>
                    <a:pt x="653" y="254"/>
                    <a:pt x="646" y="247"/>
                    <a:pt x="646" y="247"/>
                  </a:cubicBezTo>
                  <a:cubicBezTo>
                    <a:pt x="646" y="247"/>
                    <a:pt x="584" y="264"/>
                    <a:pt x="569" y="269"/>
                  </a:cubicBezTo>
                  <a:cubicBezTo>
                    <a:pt x="555" y="274"/>
                    <a:pt x="267" y="329"/>
                    <a:pt x="258" y="332"/>
                  </a:cubicBezTo>
                  <a:cubicBezTo>
                    <a:pt x="249" y="334"/>
                    <a:pt x="235" y="338"/>
                    <a:pt x="226" y="339"/>
                  </a:cubicBezTo>
                  <a:cubicBezTo>
                    <a:pt x="218" y="339"/>
                    <a:pt x="188" y="315"/>
                    <a:pt x="179" y="306"/>
                  </a:cubicBezTo>
                  <a:cubicBezTo>
                    <a:pt x="170" y="298"/>
                    <a:pt x="48" y="193"/>
                    <a:pt x="48" y="19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3" y="157"/>
                    <a:pt x="13" y="157"/>
                    <a:pt x="13" y="157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0" y="134"/>
                    <a:pt x="0" y="134"/>
                    <a:pt x="0" y="134"/>
                  </a:cubicBezTo>
                  <a:lnTo>
                    <a:pt x="6" y="121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0" name="Freeform 19"/>
            <p:cNvSpPr>
              <a:spLocks noEditPoints="1"/>
            </p:cNvSpPr>
            <p:nvPr/>
          </p:nvSpPr>
          <p:spPr bwMode="auto">
            <a:xfrm>
              <a:off x="663187" y="6254135"/>
              <a:ext cx="199614" cy="104034"/>
            </a:xfrm>
            <a:custGeom>
              <a:avLst/>
              <a:gdLst>
                <a:gd name="T0" fmla="*/ 2147483647 w 283"/>
                <a:gd name="T1" fmla="*/ 2147483647 h 139"/>
                <a:gd name="T2" fmla="*/ 2147483647 w 283"/>
                <a:gd name="T3" fmla="*/ 2147483647 h 139"/>
                <a:gd name="T4" fmla="*/ 2147483647 w 283"/>
                <a:gd name="T5" fmla="*/ 0 h 139"/>
                <a:gd name="T6" fmla="*/ 2147483647 w 283"/>
                <a:gd name="T7" fmla="*/ 2147483647 h 139"/>
                <a:gd name="T8" fmla="*/ 0 w 283"/>
                <a:gd name="T9" fmla="*/ 2147483647 h 139"/>
                <a:gd name="T10" fmla="*/ 2147483647 w 283"/>
                <a:gd name="T11" fmla="*/ 2147483647 h 139"/>
                <a:gd name="T12" fmla="*/ 2147483647 w 283"/>
                <a:gd name="T13" fmla="*/ 2147483647 h 139"/>
                <a:gd name="T14" fmla="*/ 2147483647 w 283"/>
                <a:gd name="T15" fmla="*/ 2147483647 h 139"/>
                <a:gd name="T16" fmla="*/ 2147483647 w 283"/>
                <a:gd name="T17" fmla="*/ 2147483647 h 139"/>
                <a:gd name="T18" fmla="*/ 2147483647 w 283"/>
                <a:gd name="T19" fmla="*/ 2147483647 h 139"/>
                <a:gd name="T20" fmla="*/ 2147483647 w 283"/>
                <a:gd name="T21" fmla="*/ 2147483647 h 139"/>
                <a:gd name="T22" fmla="*/ 2147483647 w 283"/>
                <a:gd name="T23" fmla="*/ 2147483647 h 139"/>
                <a:gd name="T24" fmla="*/ 2147483647 w 283"/>
                <a:gd name="T25" fmla="*/ 2147483647 h 139"/>
                <a:gd name="T26" fmla="*/ 2147483647 w 283"/>
                <a:gd name="T27" fmla="*/ 2147483647 h 139"/>
                <a:gd name="T28" fmla="*/ 2147483647 w 283"/>
                <a:gd name="T29" fmla="*/ 2147483647 h 13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3"/>
                <a:gd name="T46" fmla="*/ 0 h 139"/>
                <a:gd name="T47" fmla="*/ 283 w 283"/>
                <a:gd name="T48" fmla="*/ 139 h 13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3" h="139">
                  <a:moveTo>
                    <a:pt x="241" y="25"/>
                  </a:moveTo>
                  <a:cubicBezTo>
                    <a:pt x="159" y="3"/>
                    <a:pt x="159" y="3"/>
                    <a:pt x="159" y="3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134" y="139"/>
                    <a:pt x="139" y="139"/>
                  </a:cubicBezTo>
                  <a:cubicBezTo>
                    <a:pt x="144" y="139"/>
                    <a:pt x="200" y="103"/>
                    <a:pt x="200" y="103"/>
                  </a:cubicBezTo>
                  <a:cubicBezTo>
                    <a:pt x="280" y="49"/>
                    <a:pt x="280" y="49"/>
                    <a:pt x="280" y="49"/>
                  </a:cubicBezTo>
                  <a:cubicBezTo>
                    <a:pt x="283" y="42"/>
                    <a:pt x="283" y="42"/>
                    <a:pt x="283" y="42"/>
                  </a:cubicBezTo>
                  <a:lnTo>
                    <a:pt x="241" y="25"/>
                  </a:lnTo>
                  <a:close/>
                  <a:moveTo>
                    <a:pt x="152" y="99"/>
                  </a:moveTo>
                  <a:cubicBezTo>
                    <a:pt x="60" y="68"/>
                    <a:pt x="60" y="68"/>
                    <a:pt x="60" y="68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165" y="90"/>
                    <a:pt x="165" y="90"/>
                    <a:pt x="165" y="90"/>
                  </a:cubicBezTo>
                  <a:lnTo>
                    <a:pt x="152" y="9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950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群組 21"/>
          <p:cNvGrpSpPr>
            <a:grpSpLocks/>
          </p:cNvGrpSpPr>
          <p:nvPr/>
        </p:nvGrpSpPr>
        <p:grpSpPr bwMode="auto">
          <a:xfrm>
            <a:off x="6697141" y="3888332"/>
            <a:ext cx="4248150" cy="4608513"/>
            <a:chOff x="2124077" y="182552"/>
            <a:chExt cx="1863724" cy="2011373"/>
          </a:xfrm>
        </p:grpSpPr>
        <p:grpSp>
          <p:nvGrpSpPr>
            <p:cNvPr id="33" name="群組 60"/>
            <p:cNvGrpSpPr>
              <a:grpSpLocks/>
            </p:cNvGrpSpPr>
            <p:nvPr/>
          </p:nvGrpSpPr>
          <p:grpSpPr bwMode="auto">
            <a:xfrm>
              <a:off x="2124077" y="182552"/>
              <a:ext cx="1863724" cy="2011373"/>
              <a:chOff x="-6229200" y="-18925429"/>
              <a:chExt cx="34488945" cy="40191682"/>
            </a:xfrm>
          </p:grpSpPr>
          <p:grpSp>
            <p:nvGrpSpPr>
              <p:cNvPr id="35" name="群組 34"/>
              <p:cNvGrpSpPr>
                <a:grpSpLocks/>
              </p:cNvGrpSpPr>
              <p:nvPr/>
            </p:nvGrpSpPr>
            <p:grpSpPr bwMode="auto">
              <a:xfrm>
                <a:off x="-6229200" y="-18925429"/>
                <a:ext cx="34488945" cy="40191682"/>
                <a:chOff x="-13069960" y="-16953829"/>
                <a:chExt cx="34488945" cy="40191682"/>
              </a:xfrm>
            </p:grpSpPr>
            <p:grpSp>
              <p:nvGrpSpPr>
                <p:cNvPr id="37" name="群組 13"/>
                <p:cNvGrpSpPr>
                  <a:grpSpLocks/>
                </p:cNvGrpSpPr>
                <p:nvPr/>
              </p:nvGrpSpPr>
              <p:grpSpPr bwMode="auto">
                <a:xfrm>
                  <a:off x="1559933" y="-16953829"/>
                  <a:ext cx="17420754" cy="33879066"/>
                  <a:chOff x="1424188" y="-16909205"/>
                  <a:chExt cx="17420754" cy="33879066"/>
                </a:xfrm>
              </p:grpSpPr>
              <p:sp>
                <p:nvSpPr>
                  <p:cNvPr id="47" name="手繪多邊形 7"/>
                  <p:cNvSpPr/>
                  <p:nvPr/>
                </p:nvSpPr>
                <p:spPr>
                  <a:xfrm>
                    <a:off x="7196394" y="-16909205"/>
                    <a:ext cx="8209810" cy="10023692"/>
                  </a:xfrm>
                  <a:custGeom>
                    <a:avLst/>
                    <a:gdLst>
                      <a:gd name="connsiteX0" fmla="*/ 5760720 w 6217920"/>
                      <a:gd name="connsiteY0" fmla="*/ 6766560 h 9144000"/>
                      <a:gd name="connsiteX1" fmla="*/ 2194560 w 6217920"/>
                      <a:gd name="connsiteY1" fmla="*/ 9144000 h 9144000"/>
                      <a:gd name="connsiteX2" fmla="*/ 2194560 w 6217920"/>
                      <a:gd name="connsiteY2" fmla="*/ 7772400 h 9144000"/>
                      <a:gd name="connsiteX3" fmla="*/ 1280160 w 6217920"/>
                      <a:gd name="connsiteY3" fmla="*/ 7772400 h 9144000"/>
                      <a:gd name="connsiteX4" fmla="*/ 1371600 w 6217920"/>
                      <a:gd name="connsiteY4" fmla="*/ 7132320 h 9144000"/>
                      <a:gd name="connsiteX5" fmla="*/ 914400 w 6217920"/>
                      <a:gd name="connsiteY5" fmla="*/ 6766560 h 9144000"/>
                      <a:gd name="connsiteX6" fmla="*/ 731520 w 6217920"/>
                      <a:gd name="connsiteY6" fmla="*/ 5669280 h 9144000"/>
                      <a:gd name="connsiteX7" fmla="*/ 274320 w 6217920"/>
                      <a:gd name="connsiteY7" fmla="*/ 5669280 h 9144000"/>
                      <a:gd name="connsiteX8" fmla="*/ 548640 w 6217920"/>
                      <a:gd name="connsiteY8" fmla="*/ 4389120 h 9144000"/>
                      <a:gd name="connsiteX9" fmla="*/ 365760 w 6217920"/>
                      <a:gd name="connsiteY9" fmla="*/ 4206240 h 9144000"/>
                      <a:gd name="connsiteX10" fmla="*/ 457200 w 6217920"/>
                      <a:gd name="connsiteY10" fmla="*/ 2926080 h 9144000"/>
                      <a:gd name="connsiteX11" fmla="*/ 1005840 w 6217920"/>
                      <a:gd name="connsiteY11" fmla="*/ 2651760 h 9144000"/>
                      <a:gd name="connsiteX12" fmla="*/ 91440 w 6217920"/>
                      <a:gd name="connsiteY12" fmla="*/ 2651760 h 9144000"/>
                      <a:gd name="connsiteX13" fmla="*/ 0 w 6217920"/>
                      <a:gd name="connsiteY13" fmla="*/ 2103120 h 9144000"/>
                      <a:gd name="connsiteX14" fmla="*/ 3291840 w 6217920"/>
                      <a:gd name="connsiteY14" fmla="*/ 0 h 9144000"/>
                      <a:gd name="connsiteX15" fmla="*/ 4297680 w 6217920"/>
                      <a:gd name="connsiteY15" fmla="*/ 731520 h 9144000"/>
                      <a:gd name="connsiteX16" fmla="*/ 5212080 w 6217920"/>
                      <a:gd name="connsiteY16" fmla="*/ 822960 h 9144000"/>
                      <a:gd name="connsiteX17" fmla="*/ 6217920 w 6217920"/>
                      <a:gd name="connsiteY17" fmla="*/ 3291840 h 9144000"/>
                      <a:gd name="connsiteX18" fmla="*/ 5669280 w 6217920"/>
                      <a:gd name="connsiteY18" fmla="*/ 7040880 h 9144000"/>
                      <a:gd name="connsiteX0" fmla="*/ 5760720 w 6217920"/>
                      <a:gd name="connsiteY0" fmla="*/ 6995160 h 9372600"/>
                      <a:gd name="connsiteX1" fmla="*/ 2194560 w 6217920"/>
                      <a:gd name="connsiteY1" fmla="*/ 9372600 h 9372600"/>
                      <a:gd name="connsiteX2" fmla="*/ 2194560 w 6217920"/>
                      <a:gd name="connsiteY2" fmla="*/ 8001000 h 9372600"/>
                      <a:gd name="connsiteX3" fmla="*/ 1280160 w 6217920"/>
                      <a:gd name="connsiteY3" fmla="*/ 8001000 h 9372600"/>
                      <a:gd name="connsiteX4" fmla="*/ 1371600 w 6217920"/>
                      <a:gd name="connsiteY4" fmla="*/ 7360920 h 9372600"/>
                      <a:gd name="connsiteX5" fmla="*/ 914400 w 6217920"/>
                      <a:gd name="connsiteY5" fmla="*/ 6995160 h 9372600"/>
                      <a:gd name="connsiteX6" fmla="*/ 731520 w 6217920"/>
                      <a:gd name="connsiteY6" fmla="*/ 5897880 h 9372600"/>
                      <a:gd name="connsiteX7" fmla="*/ 274320 w 6217920"/>
                      <a:gd name="connsiteY7" fmla="*/ 5897880 h 9372600"/>
                      <a:gd name="connsiteX8" fmla="*/ 548640 w 6217920"/>
                      <a:gd name="connsiteY8" fmla="*/ 4617720 h 9372600"/>
                      <a:gd name="connsiteX9" fmla="*/ 365760 w 6217920"/>
                      <a:gd name="connsiteY9" fmla="*/ 4434840 h 9372600"/>
                      <a:gd name="connsiteX10" fmla="*/ 457200 w 6217920"/>
                      <a:gd name="connsiteY10" fmla="*/ 3154680 h 9372600"/>
                      <a:gd name="connsiteX11" fmla="*/ 1005840 w 6217920"/>
                      <a:gd name="connsiteY11" fmla="*/ 2880360 h 9372600"/>
                      <a:gd name="connsiteX12" fmla="*/ 91440 w 6217920"/>
                      <a:gd name="connsiteY12" fmla="*/ 2880360 h 9372600"/>
                      <a:gd name="connsiteX13" fmla="*/ 0 w 6217920"/>
                      <a:gd name="connsiteY13" fmla="*/ 2331720 h 9372600"/>
                      <a:gd name="connsiteX14" fmla="*/ 3291840 w 6217920"/>
                      <a:gd name="connsiteY14" fmla="*/ 228600 h 9372600"/>
                      <a:gd name="connsiteX15" fmla="*/ 4297680 w 6217920"/>
                      <a:gd name="connsiteY15" fmla="*/ 960120 h 9372600"/>
                      <a:gd name="connsiteX16" fmla="*/ 5212080 w 6217920"/>
                      <a:gd name="connsiteY16" fmla="*/ 1051560 h 9372600"/>
                      <a:gd name="connsiteX17" fmla="*/ 6217920 w 6217920"/>
                      <a:gd name="connsiteY17" fmla="*/ 3520440 h 9372600"/>
                      <a:gd name="connsiteX18" fmla="*/ 5669280 w 6217920"/>
                      <a:gd name="connsiteY18" fmla="*/ 7269480 h 9372600"/>
                      <a:gd name="connsiteX0" fmla="*/ 5760720 w 6217920"/>
                      <a:gd name="connsiteY0" fmla="*/ 6766560 h 9144000"/>
                      <a:gd name="connsiteX1" fmla="*/ 2194560 w 6217920"/>
                      <a:gd name="connsiteY1" fmla="*/ 9144000 h 9144000"/>
                      <a:gd name="connsiteX2" fmla="*/ 2194560 w 6217920"/>
                      <a:gd name="connsiteY2" fmla="*/ 7772400 h 9144000"/>
                      <a:gd name="connsiteX3" fmla="*/ 1280160 w 6217920"/>
                      <a:gd name="connsiteY3" fmla="*/ 7772400 h 9144000"/>
                      <a:gd name="connsiteX4" fmla="*/ 1371600 w 6217920"/>
                      <a:gd name="connsiteY4" fmla="*/ 7132320 h 9144000"/>
                      <a:gd name="connsiteX5" fmla="*/ 914400 w 6217920"/>
                      <a:gd name="connsiteY5" fmla="*/ 6766560 h 9144000"/>
                      <a:gd name="connsiteX6" fmla="*/ 731520 w 6217920"/>
                      <a:gd name="connsiteY6" fmla="*/ 5669280 h 9144000"/>
                      <a:gd name="connsiteX7" fmla="*/ 274320 w 6217920"/>
                      <a:gd name="connsiteY7" fmla="*/ 5669280 h 9144000"/>
                      <a:gd name="connsiteX8" fmla="*/ 548640 w 6217920"/>
                      <a:gd name="connsiteY8" fmla="*/ 4389120 h 9144000"/>
                      <a:gd name="connsiteX9" fmla="*/ 365760 w 6217920"/>
                      <a:gd name="connsiteY9" fmla="*/ 4206240 h 9144000"/>
                      <a:gd name="connsiteX10" fmla="*/ 457200 w 6217920"/>
                      <a:gd name="connsiteY10" fmla="*/ 2926080 h 9144000"/>
                      <a:gd name="connsiteX11" fmla="*/ 1005840 w 6217920"/>
                      <a:gd name="connsiteY11" fmla="*/ 2651760 h 9144000"/>
                      <a:gd name="connsiteX12" fmla="*/ 91440 w 6217920"/>
                      <a:gd name="connsiteY12" fmla="*/ 2651760 h 9144000"/>
                      <a:gd name="connsiteX13" fmla="*/ 0 w 6217920"/>
                      <a:gd name="connsiteY13" fmla="*/ 2103120 h 9144000"/>
                      <a:gd name="connsiteX14" fmla="*/ 3291840 w 6217920"/>
                      <a:gd name="connsiteY14" fmla="*/ 0 h 9144000"/>
                      <a:gd name="connsiteX15" fmla="*/ 4297680 w 6217920"/>
                      <a:gd name="connsiteY15" fmla="*/ 731520 h 9144000"/>
                      <a:gd name="connsiteX16" fmla="*/ 5212080 w 6217920"/>
                      <a:gd name="connsiteY16" fmla="*/ 822960 h 9144000"/>
                      <a:gd name="connsiteX17" fmla="*/ 6217920 w 6217920"/>
                      <a:gd name="connsiteY17" fmla="*/ 3291840 h 9144000"/>
                      <a:gd name="connsiteX18" fmla="*/ 5669280 w 6217920"/>
                      <a:gd name="connsiteY18" fmla="*/ 7040880 h 9144000"/>
                      <a:gd name="connsiteX0" fmla="*/ 5760720 w 6217920"/>
                      <a:gd name="connsiteY0" fmla="*/ 6766560 h 9144000"/>
                      <a:gd name="connsiteX1" fmla="*/ 2194560 w 6217920"/>
                      <a:gd name="connsiteY1" fmla="*/ 9144000 h 9144000"/>
                      <a:gd name="connsiteX2" fmla="*/ 2194560 w 6217920"/>
                      <a:gd name="connsiteY2" fmla="*/ 7772400 h 9144000"/>
                      <a:gd name="connsiteX3" fmla="*/ 1280160 w 6217920"/>
                      <a:gd name="connsiteY3" fmla="*/ 7772400 h 9144000"/>
                      <a:gd name="connsiteX4" fmla="*/ 1371600 w 6217920"/>
                      <a:gd name="connsiteY4" fmla="*/ 7132320 h 9144000"/>
                      <a:gd name="connsiteX5" fmla="*/ 914400 w 6217920"/>
                      <a:gd name="connsiteY5" fmla="*/ 6766560 h 9144000"/>
                      <a:gd name="connsiteX6" fmla="*/ 731520 w 6217920"/>
                      <a:gd name="connsiteY6" fmla="*/ 5669280 h 9144000"/>
                      <a:gd name="connsiteX7" fmla="*/ 274320 w 6217920"/>
                      <a:gd name="connsiteY7" fmla="*/ 5669280 h 9144000"/>
                      <a:gd name="connsiteX8" fmla="*/ 548640 w 6217920"/>
                      <a:gd name="connsiteY8" fmla="*/ 4389120 h 9144000"/>
                      <a:gd name="connsiteX9" fmla="*/ 365760 w 6217920"/>
                      <a:gd name="connsiteY9" fmla="*/ 4206240 h 9144000"/>
                      <a:gd name="connsiteX10" fmla="*/ 457200 w 6217920"/>
                      <a:gd name="connsiteY10" fmla="*/ 2926080 h 9144000"/>
                      <a:gd name="connsiteX11" fmla="*/ 1005840 w 6217920"/>
                      <a:gd name="connsiteY11" fmla="*/ 2651760 h 9144000"/>
                      <a:gd name="connsiteX12" fmla="*/ 91440 w 6217920"/>
                      <a:gd name="connsiteY12" fmla="*/ 2651760 h 9144000"/>
                      <a:gd name="connsiteX13" fmla="*/ 0 w 6217920"/>
                      <a:gd name="connsiteY13" fmla="*/ 2103120 h 9144000"/>
                      <a:gd name="connsiteX14" fmla="*/ 3291840 w 6217920"/>
                      <a:gd name="connsiteY14" fmla="*/ 0 h 9144000"/>
                      <a:gd name="connsiteX15" fmla="*/ 4297680 w 6217920"/>
                      <a:gd name="connsiteY15" fmla="*/ 731520 h 9144000"/>
                      <a:gd name="connsiteX16" fmla="*/ 5212080 w 6217920"/>
                      <a:gd name="connsiteY16" fmla="*/ 822960 h 9144000"/>
                      <a:gd name="connsiteX17" fmla="*/ 6217920 w 6217920"/>
                      <a:gd name="connsiteY17" fmla="*/ 3291840 h 9144000"/>
                      <a:gd name="connsiteX18" fmla="*/ 5669280 w 6217920"/>
                      <a:gd name="connsiteY18" fmla="*/ 7040880 h 9144000"/>
                      <a:gd name="connsiteX0" fmla="*/ 5760720 w 6217920"/>
                      <a:gd name="connsiteY0" fmla="*/ 6766560 h 9144000"/>
                      <a:gd name="connsiteX1" fmla="*/ 2194560 w 6217920"/>
                      <a:gd name="connsiteY1" fmla="*/ 9144000 h 9144000"/>
                      <a:gd name="connsiteX2" fmla="*/ 2194560 w 6217920"/>
                      <a:gd name="connsiteY2" fmla="*/ 7772400 h 9144000"/>
                      <a:gd name="connsiteX3" fmla="*/ 1280160 w 6217920"/>
                      <a:gd name="connsiteY3" fmla="*/ 7772400 h 9144000"/>
                      <a:gd name="connsiteX4" fmla="*/ 1371600 w 6217920"/>
                      <a:gd name="connsiteY4" fmla="*/ 7132320 h 9144000"/>
                      <a:gd name="connsiteX5" fmla="*/ 914400 w 6217920"/>
                      <a:gd name="connsiteY5" fmla="*/ 6766560 h 9144000"/>
                      <a:gd name="connsiteX6" fmla="*/ 731520 w 6217920"/>
                      <a:gd name="connsiteY6" fmla="*/ 5669280 h 9144000"/>
                      <a:gd name="connsiteX7" fmla="*/ 274320 w 6217920"/>
                      <a:gd name="connsiteY7" fmla="*/ 5669280 h 9144000"/>
                      <a:gd name="connsiteX8" fmla="*/ 548640 w 6217920"/>
                      <a:gd name="connsiteY8" fmla="*/ 4389120 h 9144000"/>
                      <a:gd name="connsiteX9" fmla="*/ 365760 w 6217920"/>
                      <a:gd name="connsiteY9" fmla="*/ 4206240 h 9144000"/>
                      <a:gd name="connsiteX10" fmla="*/ 457200 w 6217920"/>
                      <a:gd name="connsiteY10" fmla="*/ 2926080 h 9144000"/>
                      <a:gd name="connsiteX11" fmla="*/ 1005840 w 6217920"/>
                      <a:gd name="connsiteY11" fmla="*/ 2651760 h 9144000"/>
                      <a:gd name="connsiteX12" fmla="*/ 91440 w 6217920"/>
                      <a:gd name="connsiteY12" fmla="*/ 2651760 h 9144000"/>
                      <a:gd name="connsiteX13" fmla="*/ 0 w 6217920"/>
                      <a:gd name="connsiteY13" fmla="*/ 2103120 h 9144000"/>
                      <a:gd name="connsiteX14" fmla="*/ 3291840 w 6217920"/>
                      <a:gd name="connsiteY14" fmla="*/ 0 h 9144000"/>
                      <a:gd name="connsiteX15" fmla="*/ 4297680 w 6217920"/>
                      <a:gd name="connsiteY15" fmla="*/ 731520 h 9144000"/>
                      <a:gd name="connsiteX16" fmla="*/ 5212080 w 6217920"/>
                      <a:gd name="connsiteY16" fmla="*/ 822960 h 9144000"/>
                      <a:gd name="connsiteX17" fmla="*/ 6217920 w 6217920"/>
                      <a:gd name="connsiteY17" fmla="*/ 3291840 h 9144000"/>
                      <a:gd name="connsiteX18" fmla="*/ 5669280 w 6217920"/>
                      <a:gd name="connsiteY18" fmla="*/ 7040880 h 9144000"/>
                      <a:gd name="connsiteX0" fmla="*/ 5760720 w 6217920"/>
                      <a:gd name="connsiteY0" fmla="*/ 6766560 h 9144000"/>
                      <a:gd name="connsiteX1" fmla="*/ 2194560 w 6217920"/>
                      <a:gd name="connsiteY1" fmla="*/ 9144000 h 9144000"/>
                      <a:gd name="connsiteX2" fmla="*/ 2194560 w 6217920"/>
                      <a:gd name="connsiteY2" fmla="*/ 7772400 h 9144000"/>
                      <a:gd name="connsiteX3" fmla="*/ 1280160 w 6217920"/>
                      <a:gd name="connsiteY3" fmla="*/ 7772400 h 9144000"/>
                      <a:gd name="connsiteX4" fmla="*/ 1371600 w 6217920"/>
                      <a:gd name="connsiteY4" fmla="*/ 7132320 h 9144000"/>
                      <a:gd name="connsiteX5" fmla="*/ 914400 w 6217920"/>
                      <a:gd name="connsiteY5" fmla="*/ 6766560 h 9144000"/>
                      <a:gd name="connsiteX6" fmla="*/ 731520 w 6217920"/>
                      <a:gd name="connsiteY6" fmla="*/ 5669280 h 9144000"/>
                      <a:gd name="connsiteX7" fmla="*/ 274320 w 6217920"/>
                      <a:gd name="connsiteY7" fmla="*/ 5669280 h 9144000"/>
                      <a:gd name="connsiteX8" fmla="*/ 548640 w 6217920"/>
                      <a:gd name="connsiteY8" fmla="*/ 4389120 h 9144000"/>
                      <a:gd name="connsiteX9" fmla="*/ 365760 w 6217920"/>
                      <a:gd name="connsiteY9" fmla="*/ 4206240 h 9144000"/>
                      <a:gd name="connsiteX10" fmla="*/ 457200 w 6217920"/>
                      <a:gd name="connsiteY10" fmla="*/ 2926080 h 9144000"/>
                      <a:gd name="connsiteX11" fmla="*/ 1005840 w 6217920"/>
                      <a:gd name="connsiteY11" fmla="*/ 2651760 h 9144000"/>
                      <a:gd name="connsiteX12" fmla="*/ 91440 w 6217920"/>
                      <a:gd name="connsiteY12" fmla="*/ 2651760 h 9144000"/>
                      <a:gd name="connsiteX13" fmla="*/ 0 w 6217920"/>
                      <a:gd name="connsiteY13" fmla="*/ 2103120 h 9144000"/>
                      <a:gd name="connsiteX14" fmla="*/ 3291840 w 6217920"/>
                      <a:gd name="connsiteY14" fmla="*/ 0 h 9144000"/>
                      <a:gd name="connsiteX15" fmla="*/ 4297680 w 6217920"/>
                      <a:gd name="connsiteY15" fmla="*/ 731520 h 9144000"/>
                      <a:gd name="connsiteX16" fmla="*/ 5212080 w 6217920"/>
                      <a:gd name="connsiteY16" fmla="*/ 822960 h 9144000"/>
                      <a:gd name="connsiteX17" fmla="*/ 6217920 w 6217920"/>
                      <a:gd name="connsiteY17" fmla="*/ 3291840 h 9144000"/>
                      <a:gd name="connsiteX18" fmla="*/ 5669280 w 6217920"/>
                      <a:gd name="connsiteY18" fmla="*/ 7040880 h 9144000"/>
                      <a:gd name="connsiteX0" fmla="*/ 5760720 w 6217920"/>
                      <a:gd name="connsiteY0" fmla="*/ 6766560 h 9144000"/>
                      <a:gd name="connsiteX1" fmla="*/ 2194560 w 6217920"/>
                      <a:gd name="connsiteY1" fmla="*/ 9144000 h 9144000"/>
                      <a:gd name="connsiteX2" fmla="*/ 2194560 w 6217920"/>
                      <a:gd name="connsiteY2" fmla="*/ 7772400 h 9144000"/>
                      <a:gd name="connsiteX3" fmla="*/ 1280160 w 6217920"/>
                      <a:gd name="connsiteY3" fmla="*/ 7772400 h 9144000"/>
                      <a:gd name="connsiteX4" fmla="*/ 1371600 w 6217920"/>
                      <a:gd name="connsiteY4" fmla="*/ 7132320 h 9144000"/>
                      <a:gd name="connsiteX5" fmla="*/ 914400 w 6217920"/>
                      <a:gd name="connsiteY5" fmla="*/ 6766560 h 9144000"/>
                      <a:gd name="connsiteX6" fmla="*/ 731520 w 6217920"/>
                      <a:gd name="connsiteY6" fmla="*/ 5669280 h 9144000"/>
                      <a:gd name="connsiteX7" fmla="*/ 274320 w 6217920"/>
                      <a:gd name="connsiteY7" fmla="*/ 5669280 h 9144000"/>
                      <a:gd name="connsiteX8" fmla="*/ 548640 w 6217920"/>
                      <a:gd name="connsiteY8" fmla="*/ 4389120 h 9144000"/>
                      <a:gd name="connsiteX9" fmla="*/ 365760 w 6217920"/>
                      <a:gd name="connsiteY9" fmla="*/ 4206240 h 9144000"/>
                      <a:gd name="connsiteX10" fmla="*/ 457200 w 6217920"/>
                      <a:gd name="connsiteY10" fmla="*/ 2926080 h 9144000"/>
                      <a:gd name="connsiteX11" fmla="*/ 1005840 w 6217920"/>
                      <a:gd name="connsiteY11" fmla="*/ 2651760 h 9144000"/>
                      <a:gd name="connsiteX12" fmla="*/ 91440 w 6217920"/>
                      <a:gd name="connsiteY12" fmla="*/ 2651760 h 9144000"/>
                      <a:gd name="connsiteX13" fmla="*/ 0 w 6217920"/>
                      <a:gd name="connsiteY13" fmla="*/ 2103120 h 9144000"/>
                      <a:gd name="connsiteX14" fmla="*/ 3291840 w 6217920"/>
                      <a:gd name="connsiteY14" fmla="*/ 0 h 9144000"/>
                      <a:gd name="connsiteX15" fmla="*/ 4297680 w 6217920"/>
                      <a:gd name="connsiteY15" fmla="*/ 731520 h 9144000"/>
                      <a:gd name="connsiteX16" fmla="*/ 5212080 w 6217920"/>
                      <a:gd name="connsiteY16" fmla="*/ 822960 h 9144000"/>
                      <a:gd name="connsiteX17" fmla="*/ 6217920 w 6217920"/>
                      <a:gd name="connsiteY17" fmla="*/ 3291840 h 9144000"/>
                      <a:gd name="connsiteX18" fmla="*/ 5669280 w 6217920"/>
                      <a:gd name="connsiteY18" fmla="*/ 7040880 h 9144000"/>
                      <a:gd name="connsiteX0" fmla="*/ 5760720 w 6217920"/>
                      <a:gd name="connsiteY0" fmla="*/ 6766560 h 9144000"/>
                      <a:gd name="connsiteX1" fmla="*/ 2194560 w 6217920"/>
                      <a:gd name="connsiteY1" fmla="*/ 9144000 h 9144000"/>
                      <a:gd name="connsiteX2" fmla="*/ 2194560 w 6217920"/>
                      <a:gd name="connsiteY2" fmla="*/ 7772400 h 9144000"/>
                      <a:gd name="connsiteX3" fmla="*/ 1280160 w 6217920"/>
                      <a:gd name="connsiteY3" fmla="*/ 7772400 h 9144000"/>
                      <a:gd name="connsiteX4" fmla="*/ 1371600 w 6217920"/>
                      <a:gd name="connsiteY4" fmla="*/ 7132320 h 9144000"/>
                      <a:gd name="connsiteX5" fmla="*/ 914400 w 6217920"/>
                      <a:gd name="connsiteY5" fmla="*/ 6766560 h 9144000"/>
                      <a:gd name="connsiteX6" fmla="*/ 731520 w 6217920"/>
                      <a:gd name="connsiteY6" fmla="*/ 5669280 h 9144000"/>
                      <a:gd name="connsiteX7" fmla="*/ 274320 w 6217920"/>
                      <a:gd name="connsiteY7" fmla="*/ 5669280 h 9144000"/>
                      <a:gd name="connsiteX8" fmla="*/ 548640 w 6217920"/>
                      <a:gd name="connsiteY8" fmla="*/ 4389120 h 9144000"/>
                      <a:gd name="connsiteX9" fmla="*/ 365760 w 6217920"/>
                      <a:gd name="connsiteY9" fmla="*/ 4206240 h 9144000"/>
                      <a:gd name="connsiteX10" fmla="*/ 457200 w 6217920"/>
                      <a:gd name="connsiteY10" fmla="*/ 2926080 h 9144000"/>
                      <a:gd name="connsiteX11" fmla="*/ 1005840 w 6217920"/>
                      <a:gd name="connsiteY11" fmla="*/ 2651760 h 9144000"/>
                      <a:gd name="connsiteX12" fmla="*/ 91440 w 6217920"/>
                      <a:gd name="connsiteY12" fmla="*/ 2651760 h 9144000"/>
                      <a:gd name="connsiteX13" fmla="*/ 0 w 6217920"/>
                      <a:gd name="connsiteY13" fmla="*/ 2103120 h 9144000"/>
                      <a:gd name="connsiteX14" fmla="*/ 3291840 w 6217920"/>
                      <a:gd name="connsiteY14" fmla="*/ 0 h 9144000"/>
                      <a:gd name="connsiteX15" fmla="*/ 4297680 w 6217920"/>
                      <a:gd name="connsiteY15" fmla="*/ 731520 h 9144000"/>
                      <a:gd name="connsiteX16" fmla="*/ 5212080 w 6217920"/>
                      <a:gd name="connsiteY16" fmla="*/ 822960 h 9144000"/>
                      <a:gd name="connsiteX17" fmla="*/ 6217920 w 6217920"/>
                      <a:gd name="connsiteY17" fmla="*/ 3291840 h 9144000"/>
                      <a:gd name="connsiteX18" fmla="*/ 5669280 w 6217920"/>
                      <a:gd name="connsiteY18" fmla="*/ 7040880 h 9144000"/>
                      <a:gd name="connsiteX0" fmla="*/ 5760720 w 6217920"/>
                      <a:gd name="connsiteY0" fmla="*/ 6766560 h 9144000"/>
                      <a:gd name="connsiteX1" fmla="*/ 2194560 w 6217920"/>
                      <a:gd name="connsiteY1" fmla="*/ 9144000 h 9144000"/>
                      <a:gd name="connsiteX2" fmla="*/ 2194560 w 6217920"/>
                      <a:gd name="connsiteY2" fmla="*/ 7772400 h 9144000"/>
                      <a:gd name="connsiteX3" fmla="*/ 1280160 w 6217920"/>
                      <a:gd name="connsiteY3" fmla="*/ 7772400 h 9144000"/>
                      <a:gd name="connsiteX4" fmla="*/ 1371600 w 6217920"/>
                      <a:gd name="connsiteY4" fmla="*/ 7132320 h 9144000"/>
                      <a:gd name="connsiteX5" fmla="*/ 914400 w 6217920"/>
                      <a:gd name="connsiteY5" fmla="*/ 6766560 h 9144000"/>
                      <a:gd name="connsiteX6" fmla="*/ 731520 w 6217920"/>
                      <a:gd name="connsiteY6" fmla="*/ 5669280 h 9144000"/>
                      <a:gd name="connsiteX7" fmla="*/ 274320 w 6217920"/>
                      <a:gd name="connsiteY7" fmla="*/ 5669280 h 9144000"/>
                      <a:gd name="connsiteX8" fmla="*/ 548640 w 6217920"/>
                      <a:gd name="connsiteY8" fmla="*/ 4389120 h 9144000"/>
                      <a:gd name="connsiteX9" fmla="*/ 365760 w 6217920"/>
                      <a:gd name="connsiteY9" fmla="*/ 4206240 h 9144000"/>
                      <a:gd name="connsiteX10" fmla="*/ 457200 w 6217920"/>
                      <a:gd name="connsiteY10" fmla="*/ 2926080 h 9144000"/>
                      <a:gd name="connsiteX11" fmla="*/ 1005840 w 6217920"/>
                      <a:gd name="connsiteY11" fmla="*/ 2651760 h 9144000"/>
                      <a:gd name="connsiteX12" fmla="*/ 91440 w 6217920"/>
                      <a:gd name="connsiteY12" fmla="*/ 2651760 h 9144000"/>
                      <a:gd name="connsiteX13" fmla="*/ 0 w 6217920"/>
                      <a:gd name="connsiteY13" fmla="*/ 2103120 h 9144000"/>
                      <a:gd name="connsiteX14" fmla="*/ 3291840 w 6217920"/>
                      <a:gd name="connsiteY14" fmla="*/ 0 h 9144000"/>
                      <a:gd name="connsiteX15" fmla="*/ 4297680 w 6217920"/>
                      <a:gd name="connsiteY15" fmla="*/ 731520 h 9144000"/>
                      <a:gd name="connsiteX16" fmla="*/ 5212080 w 6217920"/>
                      <a:gd name="connsiteY16" fmla="*/ 822960 h 9144000"/>
                      <a:gd name="connsiteX17" fmla="*/ 6217920 w 6217920"/>
                      <a:gd name="connsiteY17" fmla="*/ 3291840 h 9144000"/>
                      <a:gd name="connsiteX18" fmla="*/ 5669280 w 6217920"/>
                      <a:gd name="connsiteY18" fmla="*/ 7040880 h 9144000"/>
                      <a:gd name="connsiteX0" fmla="*/ 6294120 w 6751320"/>
                      <a:gd name="connsiteY0" fmla="*/ 6766560 h 9144000"/>
                      <a:gd name="connsiteX1" fmla="*/ 2727960 w 6751320"/>
                      <a:gd name="connsiteY1" fmla="*/ 9144000 h 9144000"/>
                      <a:gd name="connsiteX2" fmla="*/ 2727960 w 6751320"/>
                      <a:gd name="connsiteY2" fmla="*/ 7772400 h 9144000"/>
                      <a:gd name="connsiteX3" fmla="*/ 1813560 w 6751320"/>
                      <a:gd name="connsiteY3" fmla="*/ 7772400 h 9144000"/>
                      <a:gd name="connsiteX4" fmla="*/ 1905000 w 6751320"/>
                      <a:gd name="connsiteY4" fmla="*/ 7132320 h 9144000"/>
                      <a:gd name="connsiteX5" fmla="*/ 1447800 w 6751320"/>
                      <a:gd name="connsiteY5" fmla="*/ 6766560 h 9144000"/>
                      <a:gd name="connsiteX6" fmla="*/ 1264920 w 6751320"/>
                      <a:gd name="connsiteY6" fmla="*/ 5669280 h 9144000"/>
                      <a:gd name="connsiteX7" fmla="*/ 807720 w 6751320"/>
                      <a:gd name="connsiteY7" fmla="*/ 5669280 h 9144000"/>
                      <a:gd name="connsiteX8" fmla="*/ 1082040 w 6751320"/>
                      <a:gd name="connsiteY8" fmla="*/ 4389120 h 9144000"/>
                      <a:gd name="connsiteX9" fmla="*/ 899160 w 6751320"/>
                      <a:gd name="connsiteY9" fmla="*/ 4206240 h 9144000"/>
                      <a:gd name="connsiteX10" fmla="*/ 990600 w 6751320"/>
                      <a:gd name="connsiteY10" fmla="*/ 2926080 h 9144000"/>
                      <a:gd name="connsiteX11" fmla="*/ 1539240 w 6751320"/>
                      <a:gd name="connsiteY11" fmla="*/ 2651760 h 9144000"/>
                      <a:gd name="connsiteX12" fmla="*/ 624840 w 6751320"/>
                      <a:gd name="connsiteY12" fmla="*/ 2651760 h 9144000"/>
                      <a:gd name="connsiteX13" fmla="*/ 533400 w 6751320"/>
                      <a:gd name="connsiteY13" fmla="*/ 2103120 h 9144000"/>
                      <a:gd name="connsiteX14" fmla="*/ 3825240 w 6751320"/>
                      <a:gd name="connsiteY14" fmla="*/ 0 h 9144000"/>
                      <a:gd name="connsiteX15" fmla="*/ 4831080 w 6751320"/>
                      <a:gd name="connsiteY15" fmla="*/ 731520 h 9144000"/>
                      <a:gd name="connsiteX16" fmla="*/ 5745480 w 6751320"/>
                      <a:gd name="connsiteY16" fmla="*/ 822960 h 9144000"/>
                      <a:gd name="connsiteX17" fmla="*/ 6751320 w 6751320"/>
                      <a:gd name="connsiteY17" fmla="*/ 3291840 h 9144000"/>
                      <a:gd name="connsiteX18" fmla="*/ 6202680 w 6751320"/>
                      <a:gd name="connsiteY18" fmla="*/ 7040880 h 9144000"/>
                      <a:gd name="connsiteX0" fmla="*/ 6294120 w 6751320"/>
                      <a:gd name="connsiteY0" fmla="*/ 6766560 h 9144000"/>
                      <a:gd name="connsiteX1" fmla="*/ 2727960 w 6751320"/>
                      <a:gd name="connsiteY1" fmla="*/ 9144000 h 9144000"/>
                      <a:gd name="connsiteX2" fmla="*/ 2727960 w 6751320"/>
                      <a:gd name="connsiteY2" fmla="*/ 7772400 h 9144000"/>
                      <a:gd name="connsiteX3" fmla="*/ 1813560 w 6751320"/>
                      <a:gd name="connsiteY3" fmla="*/ 7772400 h 9144000"/>
                      <a:gd name="connsiteX4" fmla="*/ 1905000 w 6751320"/>
                      <a:gd name="connsiteY4" fmla="*/ 7132320 h 9144000"/>
                      <a:gd name="connsiteX5" fmla="*/ 1447800 w 6751320"/>
                      <a:gd name="connsiteY5" fmla="*/ 6766560 h 9144000"/>
                      <a:gd name="connsiteX6" fmla="*/ 1264920 w 6751320"/>
                      <a:gd name="connsiteY6" fmla="*/ 5669280 h 9144000"/>
                      <a:gd name="connsiteX7" fmla="*/ 807720 w 6751320"/>
                      <a:gd name="connsiteY7" fmla="*/ 5669280 h 9144000"/>
                      <a:gd name="connsiteX8" fmla="*/ 1082040 w 6751320"/>
                      <a:gd name="connsiteY8" fmla="*/ 4389120 h 9144000"/>
                      <a:gd name="connsiteX9" fmla="*/ 899160 w 6751320"/>
                      <a:gd name="connsiteY9" fmla="*/ 4206240 h 9144000"/>
                      <a:gd name="connsiteX10" fmla="*/ 990600 w 6751320"/>
                      <a:gd name="connsiteY10" fmla="*/ 2926080 h 9144000"/>
                      <a:gd name="connsiteX11" fmla="*/ 1539240 w 6751320"/>
                      <a:gd name="connsiteY11" fmla="*/ 2651760 h 9144000"/>
                      <a:gd name="connsiteX12" fmla="*/ 624840 w 6751320"/>
                      <a:gd name="connsiteY12" fmla="*/ 2651760 h 9144000"/>
                      <a:gd name="connsiteX13" fmla="*/ 533400 w 6751320"/>
                      <a:gd name="connsiteY13" fmla="*/ 2103120 h 9144000"/>
                      <a:gd name="connsiteX14" fmla="*/ 3825240 w 6751320"/>
                      <a:gd name="connsiteY14" fmla="*/ 0 h 9144000"/>
                      <a:gd name="connsiteX15" fmla="*/ 4831080 w 6751320"/>
                      <a:gd name="connsiteY15" fmla="*/ 731520 h 9144000"/>
                      <a:gd name="connsiteX16" fmla="*/ 5745480 w 6751320"/>
                      <a:gd name="connsiteY16" fmla="*/ 822960 h 9144000"/>
                      <a:gd name="connsiteX17" fmla="*/ 6751320 w 6751320"/>
                      <a:gd name="connsiteY17" fmla="*/ 3291840 h 9144000"/>
                      <a:gd name="connsiteX18" fmla="*/ 6202680 w 6751320"/>
                      <a:gd name="connsiteY18" fmla="*/ 7040880 h 9144000"/>
                      <a:gd name="connsiteX0" fmla="*/ 6294120 w 6751320"/>
                      <a:gd name="connsiteY0" fmla="*/ 6766560 h 9144000"/>
                      <a:gd name="connsiteX1" fmla="*/ 2727960 w 6751320"/>
                      <a:gd name="connsiteY1" fmla="*/ 9144000 h 9144000"/>
                      <a:gd name="connsiteX2" fmla="*/ 2727960 w 6751320"/>
                      <a:gd name="connsiteY2" fmla="*/ 7772400 h 9144000"/>
                      <a:gd name="connsiteX3" fmla="*/ 1813560 w 6751320"/>
                      <a:gd name="connsiteY3" fmla="*/ 7772400 h 9144000"/>
                      <a:gd name="connsiteX4" fmla="*/ 1905000 w 6751320"/>
                      <a:gd name="connsiteY4" fmla="*/ 7132320 h 9144000"/>
                      <a:gd name="connsiteX5" fmla="*/ 1447800 w 6751320"/>
                      <a:gd name="connsiteY5" fmla="*/ 6766560 h 9144000"/>
                      <a:gd name="connsiteX6" fmla="*/ 1264920 w 6751320"/>
                      <a:gd name="connsiteY6" fmla="*/ 5669280 h 9144000"/>
                      <a:gd name="connsiteX7" fmla="*/ 807720 w 6751320"/>
                      <a:gd name="connsiteY7" fmla="*/ 5669280 h 9144000"/>
                      <a:gd name="connsiteX8" fmla="*/ 1082040 w 6751320"/>
                      <a:gd name="connsiteY8" fmla="*/ 4389120 h 9144000"/>
                      <a:gd name="connsiteX9" fmla="*/ 899160 w 6751320"/>
                      <a:gd name="connsiteY9" fmla="*/ 4206240 h 9144000"/>
                      <a:gd name="connsiteX10" fmla="*/ 990600 w 6751320"/>
                      <a:gd name="connsiteY10" fmla="*/ 2926080 h 9144000"/>
                      <a:gd name="connsiteX11" fmla="*/ 1539240 w 6751320"/>
                      <a:gd name="connsiteY11" fmla="*/ 2651760 h 9144000"/>
                      <a:gd name="connsiteX12" fmla="*/ 624840 w 6751320"/>
                      <a:gd name="connsiteY12" fmla="*/ 2651760 h 9144000"/>
                      <a:gd name="connsiteX13" fmla="*/ 533400 w 6751320"/>
                      <a:gd name="connsiteY13" fmla="*/ 2103120 h 9144000"/>
                      <a:gd name="connsiteX14" fmla="*/ 3825240 w 6751320"/>
                      <a:gd name="connsiteY14" fmla="*/ 0 h 9144000"/>
                      <a:gd name="connsiteX15" fmla="*/ 4831080 w 6751320"/>
                      <a:gd name="connsiteY15" fmla="*/ 731520 h 9144000"/>
                      <a:gd name="connsiteX16" fmla="*/ 5745480 w 6751320"/>
                      <a:gd name="connsiteY16" fmla="*/ 822960 h 9144000"/>
                      <a:gd name="connsiteX17" fmla="*/ 6751320 w 6751320"/>
                      <a:gd name="connsiteY17" fmla="*/ 3291840 h 9144000"/>
                      <a:gd name="connsiteX18" fmla="*/ 6202680 w 6751320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800338 w 6469618"/>
                      <a:gd name="connsiteY8" fmla="*/ 4389120 h 9144000"/>
                      <a:gd name="connsiteX9" fmla="*/ 617458 w 6469618"/>
                      <a:gd name="connsiteY9" fmla="*/ 4206240 h 9144000"/>
                      <a:gd name="connsiteX10" fmla="*/ 708898 w 6469618"/>
                      <a:gd name="connsiteY10" fmla="*/ 2926080 h 9144000"/>
                      <a:gd name="connsiteX11" fmla="*/ 1257538 w 6469618"/>
                      <a:gd name="connsiteY11" fmla="*/ 2651760 h 9144000"/>
                      <a:gd name="connsiteX12" fmla="*/ 343138 w 6469618"/>
                      <a:gd name="connsiteY12" fmla="*/ 2651760 h 9144000"/>
                      <a:gd name="connsiteX13" fmla="*/ 251698 w 6469618"/>
                      <a:gd name="connsiteY13" fmla="*/ 2103120 h 9144000"/>
                      <a:gd name="connsiteX14" fmla="*/ 3543538 w 6469618"/>
                      <a:gd name="connsiteY14" fmla="*/ 0 h 9144000"/>
                      <a:gd name="connsiteX15" fmla="*/ 4549378 w 6469618"/>
                      <a:gd name="connsiteY15" fmla="*/ 731520 h 9144000"/>
                      <a:gd name="connsiteX16" fmla="*/ 5463778 w 6469618"/>
                      <a:gd name="connsiteY16" fmla="*/ 822960 h 9144000"/>
                      <a:gd name="connsiteX17" fmla="*/ 6469618 w 6469618"/>
                      <a:gd name="connsiteY17" fmla="*/ 3291840 h 9144000"/>
                      <a:gd name="connsiteX18" fmla="*/ 5920978 w 6469618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800338 w 6469618"/>
                      <a:gd name="connsiteY8" fmla="*/ 4389120 h 9144000"/>
                      <a:gd name="connsiteX9" fmla="*/ 617458 w 6469618"/>
                      <a:gd name="connsiteY9" fmla="*/ 4206240 h 9144000"/>
                      <a:gd name="connsiteX10" fmla="*/ 708898 w 6469618"/>
                      <a:gd name="connsiteY10" fmla="*/ 2926080 h 9144000"/>
                      <a:gd name="connsiteX11" fmla="*/ 1257538 w 6469618"/>
                      <a:gd name="connsiteY11" fmla="*/ 2651760 h 9144000"/>
                      <a:gd name="connsiteX12" fmla="*/ 272070 w 6469618"/>
                      <a:gd name="connsiteY12" fmla="*/ 2565966 h 9144000"/>
                      <a:gd name="connsiteX13" fmla="*/ 251698 w 6469618"/>
                      <a:gd name="connsiteY13" fmla="*/ 2103120 h 9144000"/>
                      <a:gd name="connsiteX14" fmla="*/ 3543538 w 6469618"/>
                      <a:gd name="connsiteY14" fmla="*/ 0 h 9144000"/>
                      <a:gd name="connsiteX15" fmla="*/ 4549378 w 6469618"/>
                      <a:gd name="connsiteY15" fmla="*/ 731520 h 9144000"/>
                      <a:gd name="connsiteX16" fmla="*/ 5463778 w 6469618"/>
                      <a:gd name="connsiteY16" fmla="*/ 822960 h 9144000"/>
                      <a:gd name="connsiteX17" fmla="*/ 6469618 w 6469618"/>
                      <a:gd name="connsiteY17" fmla="*/ 3291840 h 9144000"/>
                      <a:gd name="connsiteX18" fmla="*/ 5920978 w 6469618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800338 w 6469618"/>
                      <a:gd name="connsiteY8" fmla="*/ 4389120 h 9144000"/>
                      <a:gd name="connsiteX9" fmla="*/ 617458 w 6469618"/>
                      <a:gd name="connsiteY9" fmla="*/ 4206240 h 9144000"/>
                      <a:gd name="connsiteX10" fmla="*/ 708898 w 6469618"/>
                      <a:gd name="connsiteY10" fmla="*/ 2926080 h 9144000"/>
                      <a:gd name="connsiteX11" fmla="*/ 1257538 w 6469618"/>
                      <a:gd name="connsiteY11" fmla="*/ 2651760 h 9144000"/>
                      <a:gd name="connsiteX12" fmla="*/ 272070 w 6469618"/>
                      <a:gd name="connsiteY12" fmla="*/ 2565966 h 9144000"/>
                      <a:gd name="connsiteX13" fmla="*/ 251698 w 6469618"/>
                      <a:gd name="connsiteY13" fmla="*/ 2103120 h 9144000"/>
                      <a:gd name="connsiteX14" fmla="*/ 3543538 w 6469618"/>
                      <a:gd name="connsiteY14" fmla="*/ 0 h 9144000"/>
                      <a:gd name="connsiteX15" fmla="*/ 4549378 w 6469618"/>
                      <a:gd name="connsiteY15" fmla="*/ 731520 h 9144000"/>
                      <a:gd name="connsiteX16" fmla="*/ 5463778 w 6469618"/>
                      <a:gd name="connsiteY16" fmla="*/ 822960 h 9144000"/>
                      <a:gd name="connsiteX17" fmla="*/ 6469618 w 6469618"/>
                      <a:gd name="connsiteY17" fmla="*/ 3291840 h 9144000"/>
                      <a:gd name="connsiteX18" fmla="*/ 5920978 w 6469618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617458 w 6469618"/>
                      <a:gd name="connsiteY9" fmla="*/ 4206240 h 9144000"/>
                      <a:gd name="connsiteX10" fmla="*/ 708898 w 6469618"/>
                      <a:gd name="connsiteY10" fmla="*/ 2926080 h 9144000"/>
                      <a:gd name="connsiteX11" fmla="*/ 1257538 w 6469618"/>
                      <a:gd name="connsiteY11" fmla="*/ 2651760 h 9144000"/>
                      <a:gd name="connsiteX12" fmla="*/ 272070 w 6469618"/>
                      <a:gd name="connsiteY12" fmla="*/ 2565966 h 9144000"/>
                      <a:gd name="connsiteX13" fmla="*/ 251698 w 6469618"/>
                      <a:gd name="connsiteY13" fmla="*/ 2103120 h 9144000"/>
                      <a:gd name="connsiteX14" fmla="*/ 3543538 w 6469618"/>
                      <a:gd name="connsiteY14" fmla="*/ 0 h 9144000"/>
                      <a:gd name="connsiteX15" fmla="*/ 4549378 w 6469618"/>
                      <a:gd name="connsiteY15" fmla="*/ 731520 h 9144000"/>
                      <a:gd name="connsiteX16" fmla="*/ 5463778 w 6469618"/>
                      <a:gd name="connsiteY16" fmla="*/ 822960 h 9144000"/>
                      <a:gd name="connsiteX17" fmla="*/ 6469618 w 6469618"/>
                      <a:gd name="connsiteY17" fmla="*/ 3291840 h 9144000"/>
                      <a:gd name="connsiteX18" fmla="*/ 5920978 w 6469618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617458 w 6469618"/>
                      <a:gd name="connsiteY9" fmla="*/ 4206240 h 9144000"/>
                      <a:gd name="connsiteX10" fmla="*/ 708898 w 6469618"/>
                      <a:gd name="connsiteY10" fmla="*/ 2926080 h 9144000"/>
                      <a:gd name="connsiteX11" fmla="*/ 1257538 w 6469618"/>
                      <a:gd name="connsiteY11" fmla="*/ 2651760 h 9144000"/>
                      <a:gd name="connsiteX12" fmla="*/ 272070 w 6469618"/>
                      <a:gd name="connsiteY12" fmla="*/ 2565966 h 9144000"/>
                      <a:gd name="connsiteX13" fmla="*/ 251698 w 6469618"/>
                      <a:gd name="connsiteY13" fmla="*/ 2103120 h 9144000"/>
                      <a:gd name="connsiteX14" fmla="*/ 3543538 w 6469618"/>
                      <a:gd name="connsiteY14" fmla="*/ 0 h 9144000"/>
                      <a:gd name="connsiteX15" fmla="*/ 4549378 w 6469618"/>
                      <a:gd name="connsiteY15" fmla="*/ 731520 h 9144000"/>
                      <a:gd name="connsiteX16" fmla="*/ 5463778 w 6469618"/>
                      <a:gd name="connsiteY16" fmla="*/ 822960 h 9144000"/>
                      <a:gd name="connsiteX17" fmla="*/ 6469618 w 6469618"/>
                      <a:gd name="connsiteY17" fmla="*/ 3291840 h 9144000"/>
                      <a:gd name="connsiteX18" fmla="*/ 5920978 w 6469618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617458 w 6469618"/>
                      <a:gd name="connsiteY9" fmla="*/ 4206240 h 9144000"/>
                      <a:gd name="connsiteX10" fmla="*/ 708898 w 6469618"/>
                      <a:gd name="connsiteY10" fmla="*/ 2926080 h 9144000"/>
                      <a:gd name="connsiteX11" fmla="*/ 1257538 w 6469618"/>
                      <a:gd name="connsiteY11" fmla="*/ 2651760 h 9144000"/>
                      <a:gd name="connsiteX12" fmla="*/ 272070 w 6469618"/>
                      <a:gd name="connsiteY12" fmla="*/ 2565966 h 9144000"/>
                      <a:gd name="connsiteX13" fmla="*/ 251698 w 6469618"/>
                      <a:gd name="connsiteY13" fmla="*/ 2103120 h 9144000"/>
                      <a:gd name="connsiteX14" fmla="*/ 3543538 w 6469618"/>
                      <a:gd name="connsiteY14" fmla="*/ 0 h 9144000"/>
                      <a:gd name="connsiteX15" fmla="*/ 4549378 w 6469618"/>
                      <a:gd name="connsiteY15" fmla="*/ 731520 h 9144000"/>
                      <a:gd name="connsiteX16" fmla="*/ 5463778 w 6469618"/>
                      <a:gd name="connsiteY16" fmla="*/ 822960 h 9144000"/>
                      <a:gd name="connsiteX17" fmla="*/ 6469618 w 6469618"/>
                      <a:gd name="connsiteY17" fmla="*/ 3291840 h 9144000"/>
                      <a:gd name="connsiteX18" fmla="*/ 5920978 w 6469618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617458 w 6469618"/>
                      <a:gd name="connsiteY9" fmla="*/ 4206240 h 9144000"/>
                      <a:gd name="connsiteX10" fmla="*/ 708898 w 6469618"/>
                      <a:gd name="connsiteY10" fmla="*/ 2926080 h 9144000"/>
                      <a:gd name="connsiteX11" fmla="*/ 1257538 w 6469618"/>
                      <a:gd name="connsiteY11" fmla="*/ 2651760 h 9144000"/>
                      <a:gd name="connsiteX12" fmla="*/ 272070 w 6469618"/>
                      <a:gd name="connsiteY12" fmla="*/ 2565966 h 9144000"/>
                      <a:gd name="connsiteX13" fmla="*/ 251698 w 6469618"/>
                      <a:gd name="connsiteY13" fmla="*/ 2103120 h 9144000"/>
                      <a:gd name="connsiteX14" fmla="*/ 3543538 w 6469618"/>
                      <a:gd name="connsiteY14" fmla="*/ 0 h 9144000"/>
                      <a:gd name="connsiteX15" fmla="*/ 4549378 w 6469618"/>
                      <a:gd name="connsiteY15" fmla="*/ 731520 h 9144000"/>
                      <a:gd name="connsiteX16" fmla="*/ 5463778 w 6469618"/>
                      <a:gd name="connsiteY16" fmla="*/ 822960 h 9144000"/>
                      <a:gd name="connsiteX17" fmla="*/ 6469618 w 6469618"/>
                      <a:gd name="connsiteY17" fmla="*/ 3291840 h 9144000"/>
                      <a:gd name="connsiteX18" fmla="*/ 5920978 w 6469618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617458 w 6469618"/>
                      <a:gd name="connsiteY9" fmla="*/ 4206240 h 9144000"/>
                      <a:gd name="connsiteX10" fmla="*/ 708898 w 6469618"/>
                      <a:gd name="connsiteY10" fmla="*/ 2926080 h 9144000"/>
                      <a:gd name="connsiteX11" fmla="*/ 1257538 w 6469618"/>
                      <a:gd name="connsiteY11" fmla="*/ 2651760 h 9144000"/>
                      <a:gd name="connsiteX12" fmla="*/ 272070 w 6469618"/>
                      <a:gd name="connsiteY12" fmla="*/ 2565966 h 9144000"/>
                      <a:gd name="connsiteX13" fmla="*/ 251698 w 6469618"/>
                      <a:gd name="connsiteY13" fmla="*/ 2103120 h 9144000"/>
                      <a:gd name="connsiteX14" fmla="*/ 3543538 w 6469618"/>
                      <a:gd name="connsiteY14" fmla="*/ 0 h 9144000"/>
                      <a:gd name="connsiteX15" fmla="*/ 4549378 w 6469618"/>
                      <a:gd name="connsiteY15" fmla="*/ 731520 h 9144000"/>
                      <a:gd name="connsiteX16" fmla="*/ 5463778 w 6469618"/>
                      <a:gd name="connsiteY16" fmla="*/ 822960 h 9144000"/>
                      <a:gd name="connsiteX17" fmla="*/ 6469618 w 6469618"/>
                      <a:gd name="connsiteY17" fmla="*/ 3291840 h 9144000"/>
                      <a:gd name="connsiteX18" fmla="*/ 5920978 w 6469618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617458 w 6469618"/>
                      <a:gd name="connsiteY9" fmla="*/ 4206240 h 9144000"/>
                      <a:gd name="connsiteX10" fmla="*/ 708898 w 6469618"/>
                      <a:gd name="connsiteY10" fmla="*/ 2926080 h 9144000"/>
                      <a:gd name="connsiteX11" fmla="*/ 1257538 w 6469618"/>
                      <a:gd name="connsiteY11" fmla="*/ 2651760 h 9144000"/>
                      <a:gd name="connsiteX12" fmla="*/ 272070 w 6469618"/>
                      <a:gd name="connsiteY12" fmla="*/ 2565966 h 9144000"/>
                      <a:gd name="connsiteX13" fmla="*/ 251698 w 6469618"/>
                      <a:gd name="connsiteY13" fmla="*/ 2103120 h 9144000"/>
                      <a:gd name="connsiteX14" fmla="*/ 3543538 w 6469618"/>
                      <a:gd name="connsiteY14" fmla="*/ 0 h 9144000"/>
                      <a:gd name="connsiteX15" fmla="*/ 4549378 w 6469618"/>
                      <a:gd name="connsiteY15" fmla="*/ 731520 h 9144000"/>
                      <a:gd name="connsiteX16" fmla="*/ 5463778 w 6469618"/>
                      <a:gd name="connsiteY16" fmla="*/ 822960 h 9144000"/>
                      <a:gd name="connsiteX17" fmla="*/ 6469618 w 6469618"/>
                      <a:gd name="connsiteY17" fmla="*/ 3291840 h 9144000"/>
                      <a:gd name="connsiteX18" fmla="*/ 5920978 w 6469618"/>
                      <a:gd name="connsiteY18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4572000 h 9144000"/>
                      <a:gd name="connsiteX10" fmla="*/ 617458 w 6469618"/>
                      <a:gd name="connsiteY10" fmla="*/ 4206240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4572000 h 9144000"/>
                      <a:gd name="connsiteX10" fmla="*/ 617458 w 6469618"/>
                      <a:gd name="connsiteY10" fmla="*/ 4206240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814866 w 6469618"/>
                      <a:gd name="connsiteY9" fmla="*/ 4572000 h 9144000"/>
                      <a:gd name="connsiteX10" fmla="*/ 617458 w 6469618"/>
                      <a:gd name="connsiteY10" fmla="*/ 4206240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814866 w 6469618"/>
                      <a:gd name="connsiteY9" fmla="*/ 4572000 h 9144000"/>
                      <a:gd name="connsiteX10" fmla="*/ 617458 w 6469618"/>
                      <a:gd name="connsiteY10" fmla="*/ 4206240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896353 w 6469618"/>
                      <a:gd name="connsiteY9" fmla="*/ 4572000 h 9144000"/>
                      <a:gd name="connsiteX10" fmla="*/ 617458 w 6469618"/>
                      <a:gd name="connsiteY10" fmla="*/ 4206240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835238 w 6469618"/>
                      <a:gd name="connsiteY9" fmla="*/ 4572000 h 9144000"/>
                      <a:gd name="connsiteX10" fmla="*/ 617458 w 6469618"/>
                      <a:gd name="connsiteY10" fmla="*/ 4206240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835238 w 6469618"/>
                      <a:gd name="connsiteY9" fmla="*/ 4572000 h 9144000"/>
                      <a:gd name="connsiteX10" fmla="*/ 617458 w 6469618"/>
                      <a:gd name="connsiteY10" fmla="*/ 4206240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835238 w 6469618"/>
                      <a:gd name="connsiteY9" fmla="*/ 4572000 h 9144000"/>
                      <a:gd name="connsiteX10" fmla="*/ 427805 w 6469618"/>
                      <a:gd name="connsiteY10" fmla="*/ 4019317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814866 w 6469618"/>
                      <a:gd name="connsiteY9" fmla="*/ 4241357 h 9144000"/>
                      <a:gd name="connsiteX10" fmla="*/ 427805 w 6469618"/>
                      <a:gd name="connsiteY10" fmla="*/ 4019317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814866 w 6469618"/>
                      <a:gd name="connsiteY9" fmla="*/ 4241357 h 9144000"/>
                      <a:gd name="connsiteX10" fmla="*/ 427805 w 6469618"/>
                      <a:gd name="connsiteY10" fmla="*/ 4019317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814866 w 6469618"/>
                      <a:gd name="connsiteY9" fmla="*/ 4241357 h 9144000"/>
                      <a:gd name="connsiteX10" fmla="*/ 570406 w 6469618"/>
                      <a:gd name="connsiteY10" fmla="*/ 3857834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777092 h 9144000"/>
                      <a:gd name="connsiteX10" fmla="*/ 570406 w 6469618"/>
                      <a:gd name="connsiteY10" fmla="*/ 3857834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857834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6018 w 6469618"/>
                      <a:gd name="connsiteY7" fmla="*/ 5669280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531858 w 6469618"/>
                      <a:gd name="connsiteY3" fmla="*/ 7772400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874192 w 6469618"/>
                      <a:gd name="connsiteY3" fmla="*/ 7814178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713251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713251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713251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6012418 w 6469618"/>
                      <a:gd name="connsiteY0" fmla="*/ 6766560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612324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5867035 w 6469618"/>
                      <a:gd name="connsiteY0" fmla="*/ 6905834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612324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0978 w 6469618"/>
                      <a:gd name="connsiteY19" fmla="*/ 7040880 h 9144000"/>
                      <a:gd name="connsiteX0" fmla="*/ 5867035 w 6469618"/>
                      <a:gd name="connsiteY0" fmla="*/ 6905834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612324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07778 w 6469618"/>
                      <a:gd name="connsiteY19" fmla="*/ 6845277 h 9144000"/>
                      <a:gd name="connsiteX0" fmla="*/ 5867035 w 6469618"/>
                      <a:gd name="connsiteY0" fmla="*/ 6905834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612324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928150 w 6469618"/>
                      <a:gd name="connsiteY19" fmla="*/ 6946204 h 9144000"/>
                      <a:gd name="connsiteX0" fmla="*/ 5867035 w 6469618"/>
                      <a:gd name="connsiteY0" fmla="*/ 6905834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612324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826291 w 6469618"/>
                      <a:gd name="connsiteY19" fmla="*/ 6494449 h 9144000"/>
                      <a:gd name="connsiteX0" fmla="*/ 5867035 w 6469618"/>
                      <a:gd name="connsiteY0" fmla="*/ 6905834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612324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826291 w 6469618"/>
                      <a:gd name="connsiteY19" fmla="*/ 6926019 h 9144000"/>
                      <a:gd name="connsiteX0" fmla="*/ 5867035 w 6469618"/>
                      <a:gd name="connsiteY0" fmla="*/ 6905834 h 9144000"/>
                      <a:gd name="connsiteX1" fmla="*/ 2446258 w 6469618"/>
                      <a:gd name="connsiteY1" fmla="*/ 9144000 h 9144000"/>
                      <a:gd name="connsiteX2" fmla="*/ 2446258 w 6469618"/>
                      <a:gd name="connsiteY2" fmla="*/ 7772400 h 9144000"/>
                      <a:gd name="connsiteX3" fmla="*/ 1609360 w 6469618"/>
                      <a:gd name="connsiteY3" fmla="*/ 7612324 h 9144000"/>
                      <a:gd name="connsiteX4" fmla="*/ 1623298 w 6469618"/>
                      <a:gd name="connsiteY4" fmla="*/ 7132320 h 9144000"/>
                      <a:gd name="connsiteX5" fmla="*/ 1166098 w 6469618"/>
                      <a:gd name="connsiteY5" fmla="*/ 6766560 h 9144000"/>
                      <a:gd name="connsiteX6" fmla="*/ 983218 w 6469618"/>
                      <a:gd name="connsiteY6" fmla="*/ 5669280 h 9144000"/>
                      <a:gd name="connsiteX7" fmla="*/ 529663 w 6469618"/>
                      <a:gd name="connsiteY7" fmla="*/ 5472668 h 9144000"/>
                      <a:gd name="connsiteX8" fmla="*/ 1148051 w 6469618"/>
                      <a:gd name="connsiteY8" fmla="*/ 4180800 h 9144000"/>
                      <a:gd name="connsiteX9" fmla="*/ 794494 w 6469618"/>
                      <a:gd name="connsiteY9" fmla="*/ 3958761 h 9144000"/>
                      <a:gd name="connsiteX10" fmla="*/ 570406 w 6469618"/>
                      <a:gd name="connsiteY10" fmla="*/ 3676165 h 9144000"/>
                      <a:gd name="connsiteX11" fmla="*/ 708898 w 6469618"/>
                      <a:gd name="connsiteY11" fmla="*/ 2926080 h 9144000"/>
                      <a:gd name="connsiteX12" fmla="*/ 1257538 w 6469618"/>
                      <a:gd name="connsiteY12" fmla="*/ 2651760 h 9144000"/>
                      <a:gd name="connsiteX13" fmla="*/ 272070 w 6469618"/>
                      <a:gd name="connsiteY13" fmla="*/ 2565966 h 9144000"/>
                      <a:gd name="connsiteX14" fmla="*/ 251698 w 6469618"/>
                      <a:gd name="connsiteY14" fmla="*/ 2103120 h 9144000"/>
                      <a:gd name="connsiteX15" fmla="*/ 3543538 w 6469618"/>
                      <a:gd name="connsiteY15" fmla="*/ 0 h 9144000"/>
                      <a:gd name="connsiteX16" fmla="*/ 4549378 w 6469618"/>
                      <a:gd name="connsiteY16" fmla="*/ 731520 h 9144000"/>
                      <a:gd name="connsiteX17" fmla="*/ 5463778 w 6469618"/>
                      <a:gd name="connsiteY17" fmla="*/ 822960 h 9144000"/>
                      <a:gd name="connsiteX18" fmla="*/ 6469618 w 6469618"/>
                      <a:gd name="connsiteY18" fmla="*/ 3291840 h 9144000"/>
                      <a:gd name="connsiteX19" fmla="*/ 5826291 w 6469618"/>
                      <a:gd name="connsiteY19" fmla="*/ 6926019 h 9144000"/>
                      <a:gd name="connsiteX0" fmla="*/ 5867035 w 6902951"/>
                      <a:gd name="connsiteY0" fmla="*/ 6905834 h 9144000"/>
                      <a:gd name="connsiteX1" fmla="*/ 2446258 w 6902951"/>
                      <a:gd name="connsiteY1" fmla="*/ 9144000 h 9144000"/>
                      <a:gd name="connsiteX2" fmla="*/ 2446258 w 6902951"/>
                      <a:gd name="connsiteY2" fmla="*/ 7772400 h 9144000"/>
                      <a:gd name="connsiteX3" fmla="*/ 1609360 w 6902951"/>
                      <a:gd name="connsiteY3" fmla="*/ 7612324 h 9144000"/>
                      <a:gd name="connsiteX4" fmla="*/ 1623298 w 6902951"/>
                      <a:gd name="connsiteY4" fmla="*/ 7132320 h 9144000"/>
                      <a:gd name="connsiteX5" fmla="*/ 1166098 w 6902951"/>
                      <a:gd name="connsiteY5" fmla="*/ 6766560 h 9144000"/>
                      <a:gd name="connsiteX6" fmla="*/ 983218 w 6902951"/>
                      <a:gd name="connsiteY6" fmla="*/ 5669280 h 9144000"/>
                      <a:gd name="connsiteX7" fmla="*/ 529663 w 6902951"/>
                      <a:gd name="connsiteY7" fmla="*/ 5472668 h 9144000"/>
                      <a:gd name="connsiteX8" fmla="*/ 1148051 w 6902951"/>
                      <a:gd name="connsiteY8" fmla="*/ 4180800 h 9144000"/>
                      <a:gd name="connsiteX9" fmla="*/ 794494 w 6902951"/>
                      <a:gd name="connsiteY9" fmla="*/ 3958761 h 9144000"/>
                      <a:gd name="connsiteX10" fmla="*/ 570406 w 6902951"/>
                      <a:gd name="connsiteY10" fmla="*/ 3676165 h 9144000"/>
                      <a:gd name="connsiteX11" fmla="*/ 708898 w 6902951"/>
                      <a:gd name="connsiteY11" fmla="*/ 2926080 h 9144000"/>
                      <a:gd name="connsiteX12" fmla="*/ 1257538 w 6902951"/>
                      <a:gd name="connsiteY12" fmla="*/ 2651760 h 9144000"/>
                      <a:gd name="connsiteX13" fmla="*/ 272070 w 6902951"/>
                      <a:gd name="connsiteY13" fmla="*/ 2565966 h 9144000"/>
                      <a:gd name="connsiteX14" fmla="*/ 251698 w 6902951"/>
                      <a:gd name="connsiteY14" fmla="*/ 2103120 h 9144000"/>
                      <a:gd name="connsiteX15" fmla="*/ 3543538 w 6902951"/>
                      <a:gd name="connsiteY15" fmla="*/ 0 h 9144000"/>
                      <a:gd name="connsiteX16" fmla="*/ 4549378 w 6902951"/>
                      <a:gd name="connsiteY16" fmla="*/ 731520 h 9144000"/>
                      <a:gd name="connsiteX17" fmla="*/ 5463778 w 6902951"/>
                      <a:gd name="connsiteY17" fmla="*/ 822960 h 9144000"/>
                      <a:gd name="connsiteX18" fmla="*/ 6469618 w 6902951"/>
                      <a:gd name="connsiteY18" fmla="*/ 3291840 h 9144000"/>
                      <a:gd name="connsiteX19" fmla="*/ 5826291 w 6902951"/>
                      <a:gd name="connsiteY19" fmla="*/ 6926019 h 9144000"/>
                      <a:gd name="connsiteX0" fmla="*/ 5867035 w 6902951"/>
                      <a:gd name="connsiteY0" fmla="*/ 6905834 h 9144000"/>
                      <a:gd name="connsiteX1" fmla="*/ 2446258 w 6902951"/>
                      <a:gd name="connsiteY1" fmla="*/ 9144000 h 9144000"/>
                      <a:gd name="connsiteX2" fmla="*/ 2446258 w 6902951"/>
                      <a:gd name="connsiteY2" fmla="*/ 7772400 h 9144000"/>
                      <a:gd name="connsiteX3" fmla="*/ 1609360 w 6902951"/>
                      <a:gd name="connsiteY3" fmla="*/ 7612324 h 9144000"/>
                      <a:gd name="connsiteX4" fmla="*/ 1623298 w 6902951"/>
                      <a:gd name="connsiteY4" fmla="*/ 7132320 h 9144000"/>
                      <a:gd name="connsiteX5" fmla="*/ 1166098 w 6902951"/>
                      <a:gd name="connsiteY5" fmla="*/ 6766560 h 9144000"/>
                      <a:gd name="connsiteX6" fmla="*/ 983218 w 6902951"/>
                      <a:gd name="connsiteY6" fmla="*/ 5669280 h 9144000"/>
                      <a:gd name="connsiteX7" fmla="*/ 529663 w 6902951"/>
                      <a:gd name="connsiteY7" fmla="*/ 5472668 h 9144000"/>
                      <a:gd name="connsiteX8" fmla="*/ 1148051 w 6902951"/>
                      <a:gd name="connsiteY8" fmla="*/ 4180800 h 9144000"/>
                      <a:gd name="connsiteX9" fmla="*/ 794494 w 6902951"/>
                      <a:gd name="connsiteY9" fmla="*/ 3958761 h 9144000"/>
                      <a:gd name="connsiteX10" fmla="*/ 570406 w 6902951"/>
                      <a:gd name="connsiteY10" fmla="*/ 3676165 h 9144000"/>
                      <a:gd name="connsiteX11" fmla="*/ 708898 w 6902951"/>
                      <a:gd name="connsiteY11" fmla="*/ 2926080 h 9144000"/>
                      <a:gd name="connsiteX12" fmla="*/ 1257538 w 6902951"/>
                      <a:gd name="connsiteY12" fmla="*/ 2651760 h 9144000"/>
                      <a:gd name="connsiteX13" fmla="*/ 272070 w 6902951"/>
                      <a:gd name="connsiteY13" fmla="*/ 2565966 h 9144000"/>
                      <a:gd name="connsiteX14" fmla="*/ 251698 w 6902951"/>
                      <a:gd name="connsiteY14" fmla="*/ 2103120 h 9144000"/>
                      <a:gd name="connsiteX15" fmla="*/ 3543538 w 6902951"/>
                      <a:gd name="connsiteY15" fmla="*/ 0 h 9144000"/>
                      <a:gd name="connsiteX16" fmla="*/ 4549378 w 6902951"/>
                      <a:gd name="connsiteY16" fmla="*/ 731520 h 9144000"/>
                      <a:gd name="connsiteX17" fmla="*/ 5463778 w 6902951"/>
                      <a:gd name="connsiteY17" fmla="*/ 822960 h 9144000"/>
                      <a:gd name="connsiteX18" fmla="*/ 6469618 w 6902951"/>
                      <a:gd name="connsiteY18" fmla="*/ 3291840 h 9144000"/>
                      <a:gd name="connsiteX19" fmla="*/ 5826291 w 6902951"/>
                      <a:gd name="connsiteY19" fmla="*/ 6926019 h 9144000"/>
                      <a:gd name="connsiteX0" fmla="*/ 5867035 w 6902951"/>
                      <a:gd name="connsiteY0" fmla="*/ 6905834 h 9144000"/>
                      <a:gd name="connsiteX1" fmla="*/ 2446258 w 6902951"/>
                      <a:gd name="connsiteY1" fmla="*/ 9144000 h 9144000"/>
                      <a:gd name="connsiteX2" fmla="*/ 2446258 w 6902951"/>
                      <a:gd name="connsiteY2" fmla="*/ 7772400 h 9144000"/>
                      <a:gd name="connsiteX3" fmla="*/ 1609360 w 6902951"/>
                      <a:gd name="connsiteY3" fmla="*/ 7612324 h 9144000"/>
                      <a:gd name="connsiteX4" fmla="*/ 1623298 w 6902951"/>
                      <a:gd name="connsiteY4" fmla="*/ 7132320 h 9144000"/>
                      <a:gd name="connsiteX5" fmla="*/ 1166098 w 6902951"/>
                      <a:gd name="connsiteY5" fmla="*/ 6766560 h 9144000"/>
                      <a:gd name="connsiteX6" fmla="*/ 983218 w 6902951"/>
                      <a:gd name="connsiteY6" fmla="*/ 5669280 h 9144000"/>
                      <a:gd name="connsiteX7" fmla="*/ 529663 w 6902951"/>
                      <a:gd name="connsiteY7" fmla="*/ 5472668 h 9144000"/>
                      <a:gd name="connsiteX8" fmla="*/ 1148051 w 6902951"/>
                      <a:gd name="connsiteY8" fmla="*/ 4180800 h 9144000"/>
                      <a:gd name="connsiteX9" fmla="*/ 794494 w 6902951"/>
                      <a:gd name="connsiteY9" fmla="*/ 3958761 h 9144000"/>
                      <a:gd name="connsiteX10" fmla="*/ 570406 w 6902951"/>
                      <a:gd name="connsiteY10" fmla="*/ 3676165 h 9144000"/>
                      <a:gd name="connsiteX11" fmla="*/ 708898 w 6902951"/>
                      <a:gd name="connsiteY11" fmla="*/ 2926080 h 9144000"/>
                      <a:gd name="connsiteX12" fmla="*/ 1257538 w 6902951"/>
                      <a:gd name="connsiteY12" fmla="*/ 2651760 h 9144000"/>
                      <a:gd name="connsiteX13" fmla="*/ 272070 w 6902951"/>
                      <a:gd name="connsiteY13" fmla="*/ 2565966 h 9144000"/>
                      <a:gd name="connsiteX14" fmla="*/ 251698 w 6902951"/>
                      <a:gd name="connsiteY14" fmla="*/ 2103120 h 9144000"/>
                      <a:gd name="connsiteX15" fmla="*/ 3543538 w 6902951"/>
                      <a:gd name="connsiteY15" fmla="*/ 0 h 9144000"/>
                      <a:gd name="connsiteX16" fmla="*/ 4549378 w 6902951"/>
                      <a:gd name="connsiteY16" fmla="*/ 731520 h 9144000"/>
                      <a:gd name="connsiteX17" fmla="*/ 5463778 w 6902951"/>
                      <a:gd name="connsiteY17" fmla="*/ 822960 h 9144000"/>
                      <a:gd name="connsiteX18" fmla="*/ 6469618 w 6902951"/>
                      <a:gd name="connsiteY18" fmla="*/ 3291840 h 9144000"/>
                      <a:gd name="connsiteX19" fmla="*/ 5826291 w 6902951"/>
                      <a:gd name="connsiteY19" fmla="*/ 6926019 h 9144000"/>
                      <a:gd name="connsiteX0" fmla="*/ 5867035 w 6902951"/>
                      <a:gd name="connsiteY0" fmla="*/ 6905834 h 9144000"/>
                      <a:gd name="connsiteX1" fmla="*/ 2446258 w 6902951"/>
                      <a:gd name="connsiteY1" fmla="*/ 9144000 h 9144000"/>
                      <a:gd name="connsiteX2" fmla="*/ 2446258 w 6902951"/>
                      <a:gd name="connsiteY2" fmla="*/ 7772400 h 9144000"/>
                      <a:gd name="connsiteX3" fmla="*/ 1609360 w 6902951"/>
                      <a:gd name="connsiteY3" fmla="*/ 7612324 h 9144000"/>
                      <a:gd name="connsiteX4" fmla="*/ 1623298 w 6902951"/>
                      <a:gd name="connsiteY4" fmla="*/ 7132320 h 9144000"/>
                      <a:gd name="connsiteX5" fmla="*/ 1166098 w 6902951"/>
                      <a:gd name="connsiteY5" fmla="*/ 6766560 h 9144000"/>
                      <a:gd name="connsiteX6" fmla="*/ 983218 w 6902951"/>
                      <a:gd name="connsiteY6" fmla="*/ 5669280 h 9144000"/>
                      <a:gd name="connsiteX7" fmla="*/ 529663 w 6902951"/>
                      <a:gd name="connsiteY7" fmla="*/ 5472668 h 9144000"/>
                      <a:gd name="connsiteX8" fmla="*/ 948035 w 6902951"/>
                      <a:gd name="connsiteY8" fmla="*/ 4203210 h 9144000"/>
                      <a:gd name="connsiteX9" fmla="*/ 794494 w 6902951"/>
                      <a:gd name="connsiteY9" fmla="*/ 3958761 h 9144000"/>
                      <a:gd name="connsiteX10" fmla="*/ 570406 w 6902951"/>
                      <a:gd name="connsiteY10" fmla="*/ 3676165 h 9144000"/>
                      <a:gd name="connsiteX11" fmla="*/ 708898 w 6902951"/>
                      <a:gd name="connsiteY11" fmla="*/ 2926080 h 9144000"/>
                      <a:gd name="connsiteX12" fmla="*/ 1257538 w 6902951"/>
                      <a:gd name="connsiteY12" fmla="*/ 2651760 h 9144000"/>
                      <a:gd name="connsiteX13" fmla="*/ 272070 w 6902951"/>
                      <a:gd name="connsiteY13" fmla="*/ 2565966 h 9144000"/>
                      <a:gd name="connsiteX14" fmla="*/ 251698 w 6902951"/>
                      <a:gd name="connsiteY14" fmla="*/ 2103120 h 9144000"/>
                      <a:gd name="connsiteX15" fmla="*/ 3543538 w 6902951"/>
                      <a:gd name="connsiteY15" fmla="*/ 0 h 9144000"/>
                      <a:gd name="connsiteX16" fmla="*/ 4549378 w 6902951"/>
                      <a:gd name="connsiteY16" fmla="*/ 731520 h 9144000"/>
                      <a:gd name="connsiteX17" fmla="*/ 5463778 w 6902951"/>
                      <a:gd name="connsiteY17" fmla="*/ 822960 h 9144000"/>
                      <a:gd name="connsiteX18" fmla="*/ 6469618 w 6902951"/>
                      <a:gd name="connsiteY18" fmla="*/ 3291840 h 9144000"/>
                      <a:gd name="connsiteX19" fmla="*/ 5826291 w 6902951"/>
                      <a:gd name="connsiteY19" fmla="*/ 6926019 h 9144000"/>
                      <a:gd name="connsiteX0" fmla="*/ 5867035 w 6902951"/>
                      <a:gd name="connsiteY0" fmla="*/ 6905834 h 9144000"/>
                      <a:gd name="connsiteX1" fmla="*/ 2446258 w 6902951"/>
                      <a:gd name="connsiteY1" fmla="*/ 9144000 h 9144000"/>
                      <a:gd name="connsiteX2" fmla="*/ 2446258 w 6902951"/>
                      <a:gd name="connsiteY2" fmla="*/ 7772400 h 9144000"/>
                      <a:gd name="connsiteX3" fmla="*/ 1609360 w 6902951"/>
                      <a:gd name="connsiteY3" fmla="*/ 7612324 h 9144000"/>
                      <a:gd name="connsiteX4" fmla="*/ 1623298 w 6902951"/>
                      <a:gd name="connsiteY4" fmla="*/ 7132320 h 9144000"/>
                      <a:gd name="connsiteX5" fmla="*/ 1166098 w 6902951"/>
                      <a:gd name="connsiteY5" fmla="*/ 6766560 h 9144000"/>
                      <a:gd name="connsiteX6" fmla="*/ 983218 w 6902951"/>
                      <a:gd name="connsiteY6" fmla="*/ 5669280 h 9144000"/>
                      <a:gd name="connsiteX7" fmla="*/ 529663 w 6902951"/>
                      <a:gd name="connsiteY7" fmla="*/ 5472668 h 9144000"/>
                      <a:gd name="connsiteX8" fmla="*/ 948035 w 6902951"/>
                      <a:gd name="connsiteY8" fmla="*/ 4203210 h 9144000"/>
                      <a:gd name="connsiteX9" fmla="*/ 794494 w 6902951"/>
                      <a:gd name="connsiteY9" fmla="*/ 3958761 h 9144000"/>
                      <a:gd name="connsiteX10" fmla="*/ 570406 w 6902951"/>
                      <a:gd name="connsiteY10" fmla="*/ 3676165 h 9144000"/>
                      <a:gd name="connsiteX11" fmla="*/ 315760 w 6902951"/>
                      <a:gd name="connsiteY11" fmla="*/ 2750353 h 9144000"/>
                      <a:gd name="connsiteX12" fmla="*/ 1257538 w 6902951"/>
                      <a:gd name="connsiteY12" fmla="*/ 2651760 h 9144000"/>
                      <a:gd name="connsiteX13" fmla="*/ 272070 w 6902951"/>
                      <a:gd name="connsiteY13" fmla="*/ 2565966 h 9144000"/>
                      <a:gd name="connsiteX14" fmla="*/ 251698 w 6902951"/>
                      <a:gd name="connsiteY14" fmla="*/ 2103120 h 9144000"/>
                      <a:gd name="connsiteX15" fmla="*/ 3543538 w 6902951"/>
                      <a:gd name="connsiteY15" fmla="*/ 0 h 9144000"/>
                      <a:gd name="connsiteX16" fmla="*/ 4549378 w 6902951"/>
                      <a:gd name="connsiteY16" fmla="*/ 731520 h 9144000"/>
                      <a:gd name="connsiteX17" fmla="*/ 5463778 w 6902951"/>
                      <a:gd name="connsiteY17" fmla="*/ 822960 h 9144000"/>
                      <a:gd name="connsiteX18" fmla="*/ 6469618 w 6902951"/>
                      <a:gd name="connsiteY18" fmla="*/ 3291840 h 9144000"/>
                      <a:gd name="connsiteX19" fmla="*/ 5826291 w 6902951"/>
                      <a:gd name="connsiteY19" fmla="*/ 6926019 h 9144000"/>
                      <a:gd name="connsiteX0" fmla="*/ 5867035 w 6902951"/>
                      <a:gd name="connsiteY0" fmla="*/ 6905834 h 9144000"/>
                      <a:gd name="connsiteX1" fmla="*/ 2446258 w 6902951"/>
                      <a:gd name="connsiteY1" fmla="*/ 9144000 h 9144000"/>
                      <a:gd name="connsiteX2" fmla="*/ 2446258 w 6902951"/>
                      <a:gd name="connsiteY2" fmla="*/ 7772400 h 9144000"/>
                      <a:gd name="connsiteX3" fmla="*/ 1609360 w 6902951"/>
                      <a:gd name="connsiteY3" fmla="*/ 7612324 h 9144000"/>
                      <a:gd name="connsiteX4" fmla="*/ 1623298 w 6902951"/>
                      <a:gd name="connsiteY4" fmla="*/ 7132320 h 9144000"/>
                      <a:gd name="connsiteX5" fmla="*/ 1166098 w 6902951"/>
                      <a:gd name="connsiteY5" fmla="*/ 6766560 h 9144000"/>
                      <a:gd name="connsiteX6" fmla="*/ 983218 w 6902951"/>
                      <a:gd name="connsiteY6" fmla="*/ 5669280 h 9144000"/>
                      <a:gd name="connsiteX7" fmla="*/ 529663 w 6902951"/>
                      <a:gd name="connsiteY7" fmla="*/ 5472668 h 9144000"/>
                      <a:gd name="connsiteX8" fmla="*/ 948035 w 6902951"/>
                      <a:gd name="connsiteY8" fmla="*/ 4203210 h 9144000"/>
                      <a:gd name="connsiteX9" fmla="*/ 794494 w 6902951"/>
                      <a:gd name="connsiteY9" fmla="*/ 3958761 h 9144000"/>
                      <a:gd name="connsiteX10" fmla="*/ 570406 w 6902951"/>
                      <a:gd name="connsiteY10" fmla="*/ 3676165 h 9144000"/>
                      <a:gd name="connsiteX11" fmla="*/ 315760 w 6902951"/>
                      <a:gd name="connsiteY11" fmla="*/ 2750353 h 9144000"/>
                      <a:gd name="connsiteX12" fmla="*/ 272070 w 6902951"/>
                      <a:gd name="connsiteY12" fmla="*/ 2565966 h 9144000"/>
                      <a:gd name="connsiteX13" fmla="*/ 251698 w 6902951"/>
                      <a:gd name="connsiteY13" fmla="*/ 2103120 h 9144000"/>
                      <a:gd name="connsiteX14" fmla="*/ 3543538 w 6902951"/>
                      <a:gd name="connsiteY14" fmla="*/ 0 h 9144000"/>
                      <a:gd name="connsiteX15" fmla="*/ 4549378 w 6902951"/>
                      <a:gd name="connsiteY15" fmla="*/ 731520 h 9144000"/>
                      <a:gd name="connsiteX16" fmla="*/ 5463778 w 6902951"/>
                      <a:gd name="connsiteY16" fmla="*/ 822960 h 9144000"/>
                      <a:gd name="connsiteX17" fmla="*/ 6469618 w 6902951"/>
                      <a:gd name="connsiteY17" fmla="*/ 3291840 h 9144000"/>
                      <a:gd name="connsiteX18" fmla="*/ 5826291 w 6902951"/>
                      <a:gd name="connsiteY18" fmla="*/ 6926019 h 9144000"/>
                      <a:gd name="connsiteX0" fmla="*/ 5867035 w 6902951"/>
                      <a:gd name="connsiteY0" fmla="*/ 6905834 h 9144000"/>
                      <a:gd name="connsiteX1" fmla="*/ 2446258 w 6902951"/>
                      <a:gd name="connsiteY1" fmla="*/ 9144000 h 9144000"/>
                      <a:gd name="connsiteX2" fmla="*/ 2446258 w 6902951"/>
                      <a:gd name="connsiteY2" fmla="*/ 7772400 h 9144000"/>
                      <a:gd name="connsiteX3" fmla="*/ 1609360 w 6902951"/>
                      <a:gd name="connsiteY3" fmla="*/ 7612324 h 9144000"/>
                      <a:gd name="connsiteX4" fmla="*/ 1623298 w 6902951"/>
                      <a:gd name="connsiteY4" fmla="*/ 7132320 h 9144000"/>
                      <a:gd name="connsiteX5" fmla="*/ 1166098 w 6902951"/>
                      <a:gd name="connsiteY5" fmla="*/ 6766560 h 9144000"/>
                      <a:gd name="connsiteX6" fmla="*/ 983218 w 6902951"/>
                      <a:gd name="connsiteY6" fmla="*/ 5669280 h 9144000"/>
                      <a:gd name="connsiteX7" fmla="*/ 529663 w 6902951"/>
                      <a:gd name="connsiteY7" fmla="*/ 5472668 h 9144000"/>
                      <a:gd name="connsiteX8" fmla="*/ 948035 w 6902951"/>
                      <a:gd name="connsiteY8" fmla="*/ 4203210 h 9144000"/>
                      <a:gd name="connsiteX9" fmla="*/ 794494 w 6902951"/>
                      <a:gd name="connsiteY9" fmla="*/ 3958761 h 9144000"/>
                      <a:gd name="connsiteX10" fmla="*/ 570406 w 6902951"/>
                      <a:gd name="connsiteY10" fmla="*/ 3676165 h 9144000"/>
                      <a:gd name="connsiteX11" fmla="*/ 315760 w 6902951"/>
                      <a:gd name="connsiteY11" fmla="*/ 2750353 h 9144000"/>
                      <a:gd name="connsiteX12" fmla="*/ 683172 w 6902951"/>
                      <a:gd name="connsiteY12" fmla="*/ 2475318 h 9144000"/>
                      <a:gd name="connsiteX13" fmla="*/ 251698 w 6902951"/>
                      <a:gd name="connsiteY13" fmla="*/ 2103120 h 9144000"/>
                      <a:gd name="connsiteX14" fmla="*/ 3543538 w 6902951"/>
                      <a:gd name="connsiteY14" fmla="*/ 0 h 9144000"/>
                      <a:gd name="connsiteX15" fmla="*/ 4549378 w 6902951"/>
                      <a:gd name="connsiteY15" fmla="*/ 731520 h 9144000"/>
                      <a:gd name="connsiteX16" fmla="*/ 5463778 w 6902951"/>
                      <a:gd name="connsiteY16" fmla="*/ 822960 h 9144000"/>
                      <a:gd name="connsiteX17" fmla="*/ 6469618 w 6902951"/>
                      <a:gd name="connsiteY17" fmla="*/ 3291840 h 9144000"/>
                      <a:gd name="connsiteX18" fmla="*/ 5826291 w 6902951"/>
                      <a:gd name="connsiteY18" fmla="*/ 6926019 h 9144000"/>
                      <a:gd name="connsiteX0" fmla="*/ 6153299 w 7189215"/>
                      <a:gd name="connsiteY0" fmla="*/ 6905834 h 9144000"/>
                      <a:gd name="connsiteX1" fmla="*/ 2732522 w 7189215"/>
                      <a:gd name="connsiteY1" fmla="*/ 9144000 h 9144000"/>
                      <a:gd name="connsiteX2" fmla="*/ 2732522 w 7189215"/>
                      <a:gd name="connsiteY2" fmla="*/ 7772400 h 9144000"/>
                      <a:gd name="connsiteX3" fmla="*/ 1895624 w 7189215"/>
                      <a:gd name="connsiteY3" fmla="*/ 7612324 h 9144000"/>
                      <a:gd name="connsiteX4" fmla="*/ 1909562 w 7189215"/>
                      <a:gd name="connsiteY4" fmla="*/ 7132320 h 9144000"/>
                      <a:gd name="connsiteX5" fmla="*/ 1452362 w 7189215"/>
                      <a:gd name="connsiteY5" fmla="*/ 6766560 h 9144000"/>
                      <a:gd name="connsiteX6" fmla="*/ 1269482 w 7189215"/>
                      <a:gd name="connsiteY6" fmla="*/ 5669280 h 9144000"/>
                      <a:gd name="connsiteX7" fmla="*/ 815927 w 7189215"/>
                      <a:gd name="connsiteY7" fmla="*/ 5472668 h 9144000"/>
                      <a:gd name="connsiteX8" fmla="*/ 1234299 w 7189215"/>
                      <a:gd name="connsiteY8" fmla="*/ 4203210 h 9144000"/>
                      <a:gd name="connsiteX9" fmla="*/ 1080758 w 7189215"/>
                      <a:gd name="connsiteY9" fmla="*/ 3958761 h 9144000"/>
                      <a:gd name="connsiteX10" fmla="*/ 856670 w 7189215"/>
                      <a:gd name="connsiteY10" fmla="*/ 3676165 h 9144000"/>
                      <a:gd name="connsiteX11" fmla="*/ 602024 w 7189215"/>
                      <a:gd name="connsiteY11" fmla="*/ 2750353 h 9144000"/>
                      <a:gd name="connsiteX12" fmla="*/ 537962 w 7189215"/>
                      <a:gd name="connsiteY12" fmla="*/ 2103120 h 9144000"/>
                      <a:gd name="connsiteX13" fmla="*/ 3829802 w 7189215"/>
                      <a:gd name="connsiteY13" fmla="*/ 0 h 9144000"/>
                      <a:gd name="connsiteX14" fmla="*/ 4835642 w 7189215"/>
                      <a:gd name="connsiteY14" fmla="*/ 731520 h 9144000"/>
                      <a:gd name="connsiteX15" fmla="*/ 5750042 w 7189215"/>
                      <a:gd name="connsiteY15" fmla="*/ 822960 h 9144000"/>
                      <a:gd name="connsiteX16" fmla="*/ 6755882 w 7189215"/>
                      <a:gd name="connsiteY16" fmla="*/ 3291840 h 9144000"/>
                      <a:gd name="connsiteX17" fmla="*/ 6112555 w 7189215"/>
                      <a:gd name="connsiteY17" fmla="*/ 6926019 h 9144000"/>
                      <a:gd name="connsiteX0" fmla="*/ 6153299 w 7189215"/>
                      <a:gd name="connsiteY0" fmla="*/ 6905834 h 9144000"/>
                      <a:gd name="connsiteX1" fmla="*/ 2732522 w 7189215"/>
                      <a:gd name="connsiteY1" fmla="*/ 9144000 h 9144000"/>
                      <a:gd name="connsiteX2" fmla="*/ 2732522 w 7189215"/>
                      <a:gd name="connsiteY2" fmla="*/ 7772400 h 9144000"/>
                      <a:gd name="connsiteX3" fmla="*/ 1895624 w 7189215"/>
                      <a:gd name="connsiteY3" fmla="*/ 7612324 h 9144000"/>
                      <a:gd name="connsiteX4" fmla="*/ 1909562 w 7189215"/>
                      <a:gd name="connsiteY4" fmla="*/ 7132320 h 9144000"/>
                      <a:gd name="connsiteX5" fmla="*/ 1452362 w 7189215"/>
                      <a:gd name="connsiteY5" fmla="*/ 6766560 h 9144000"/>
                      <a:gd name="connsiteX6" fmla="*/ 1269482 w 7189215"/>
                      <a:gd name="connsiteY6" fmla="*/ 5669280 h 9144000"/>
                      <a:gd name="connsiteX7" fmla="*/ 815927 w 7189215"/>
                      <a:gd name="connsiteY7" fmla="*/ 5472668 h 9144000"/>
                      <a:gd name="connsiteX8" fmla="*/ 1234299 w 7189215"/>
                      <a:gd name="connsiteY8" fmla="*/ 4203210 h 9144000"/>
                      <a:gd name="connsiteX9" fmla="*/ 1080758 w 7189215"/>
                      <a:gd name="connsiteY9" fmla="*/ 3958761 h 9144000"/>
                      <a:gd name="connsiteX10" fmla="*/ 856670 w 7189215"/>
                      <a:gd name="connsiteY10" fmla="*/ 3676165 h 9144000"/>
                      <a:gd name="connsiteX11" fmla="*/ 969436 w 7189215"/>
                      <a:gd name="connsiteY11" fmla="*/ 2750353 h 9144000"/>
                      <a:gd name="connsiteX12" fmla="*/ 537962 w 7189215"/>
                      <a:gd name="connsiteY12" fmla="*/ 2103120 h 9144000"/>
                      <a:gd name="connsiteX13" fmla="*/ 3829802 w 7189215"/>
                      <a:gd name="connsiteY13" fmla="*/ 0 h 9144000"/>
                      <a:gd name="connsiteX14" fmla="*/ 4835642 w 7189215"/>
                      <a:gd name="connsiteY14" fmla="*/ 731520 h 9144000"/>
                      <a:gd name="connsiteX15" fmla="*/ 5750042 w 7189215"/>
                      <a:gd name="connsiteY15" fmla="*/ 822960 h 9144000"/>
                      <a:gd name="connsiteX16" fmla="*/ 6755882 w 7189215"/>
                      <a:gd name="connsiteY16" fmla="*/ 3291840 h 9144000"/>
                      <a:gd name="connsiteX17" fmla="*/ 6112555 w 7189215"/>
                      <a:gd name="connsiteY17" fmla="*/ 6926019 h 9144000"/>
                      <a:gd name="connsiteX0" fmla="*/ 6153299 w 7189215"/>
                      <a:gd name="connsiteY0" fmla="*/ 6905834 h 9144000"/>
                      <a:gd name="connsiteX1" fmla="*/ 2732522 w 7189215"/>
                      <a:gd name="connsiteY1" fmla="*/ 9144000 h 9144000"/>
                      <a:gd name="connsiteX2" fmla="*/ 2732522 w 7189215"/>
                      <a:gd name="connsiteY2" fmla="*/ 7772400 h 9144000"/>
                      <a:gd name="connsiteX3" fmla="*/ 1895624 w 7189215"/>
                      <a:gd name="connsiteY3" fmla="*/ 7612324 h 9144000"/>
                      <a:gd name="connsiteX4" fmla="*/ 1909562 w 7189215"/>
                      <a:gd name="connsiteY4" fmla="*/ 7132320 h 9144000"/>
                      <a:gd name="connsiteX5" fmla="*/ 1452362 w 7189215"/>
                      <a:gd name="connsiteY5" fmla="*/ 6766560 h 9144000"/>
                      <a:gd name="connsiteX6" fmla="*/ 1269482 w 7189215"/>
                      <a:gd name="connsiteY6" fmla="*/ 5669280 h 9144000"/>
                      <a:gd name="connsiteX7" fmla="*/ 815927 w 7189215"/>
                      <a:gd name="connsiteY7" fmla="*/ 5472668 h 9144000"/>
                      <a:gd name="connsiteX8" fmla="*/ 1234299 w 7189215"/>
                      <a:gd name="connsiteY8" fmla="*/ 4203210 h 9144000"/>
                      <a:gd name="connsiteX9" fmla="*/ 1080758 w 7189215"/>
                      <a:gd name="connsiteY9" fmla="*/ 3958761 h 9144000"/>
                      <a:gd name="connsiteX10" fmla="*/ 856670 w 7189215"/>
                      <a:gd name="connsiteY10" fmla="*/ 3676165 h 9144000"/>
                      <a:gd name="connsiteX11" fmla="*/ 602024 w 7189215"/>
                      <a:gd name="connsiteY11" fmla="*/ 2750353 h 9144000"/>
                      <a:gd name="connsiteX12" fmla="*/ 537962 w 7189215"/>
                      <a:gd name="connsiteY12" fmla="*/ 2103120 h 9144000"/>
                      <a:gd name="connsiteX13" fmla="*/ 3829802 w 7189215"/>
                      <a:gd name="connsiteY13" fmla="*/ 0 h 9144000"/>
                      <a:gd name="connsiteX14" fmla="*/ 4835642 w 7189215"/>
                      <a:gd name="connsiteY14" fmla="*/ 731520 h 9144000"/>
                      <a:gd name="connsiteX15" fmla="*/ 5750042 w 7189215"/>
                      <a:gd name="connsiteY15" fmla="*/ 822960 h 9144000"/>
                      <a:gd name="connsiteX16" fmla="*/ 6755882 w 7189215"/>
                      <a:gd name="connsiteY16" fmla="*/ 3291840 h 9144000"/>
                      <a:gd name="connsiteX17" fmla="*/ 6112555 w 7189215"/>
                      <a:gd name="connsiteY17" fmla="*/ 6926019 h 9144000"/>
                      <a:gd name="connsiteX0" fmla="*/ 6153299 w 7189215"/>
                      <a:gd name="connsiteY0" fmla="*/ 6905834 h 9144000"/>
                      <a:gd name="connsiteX1" fmla="*/ 2732522 w 7189215"/>
                      <a:gd name="connsiteY1" fmla="*/ 9144000 h 9144000"/>
                      <a:gd name="connsiteX2" fmla="*/ 2732522 w 7189215"/>
                      <a:gd name="connsiteY2" fmla="*/ 7772400 h 9144000"/>
                      <a:gd name="connsiteX3" fmla="*/ 1909562 w 7189215"/>
                      <a:gd name="connsiteY3" fmla="*/ 7132320 h 9144000"/>
                      <a:gd name="connsiteX4" fmla="*/ 1452362 w 7189215"/>
                      <a:gd name="connsiteY4" fmla="*/ 6766560 h 9144000"/>
                      <a:gd name="connsiteX5" fmla="*/ 1269482 w 7189215"/>
                      <a:gd name="connsiteY5" fmla="*/ 5669280 h 9144000"/>
                      <a:gd name="connsiteX6" fmla="*/ 815927 w 7189215"/>
                      <a:gd name="connsiteY6" fmla="*/ 5472668 h 9144000"/>
                      <a:gd name="connsiteX7" fmla="*/ 1234299 w 7189215"/>
                      <a:gd name="connsiteY7" fmla="*/ 4203210 h 9144000"/>
                      <a:gd name="connsiteX8" fmla="*/ 1080758 w 7189215"/>
                      <a:gd name="connsiteY8" fmla="*/ 3958761 h 9144000"/>
                      <a:gd name="connsiteX9" fmla="*/ 856670 w 7189215"/>
                      <a:gd name="connsiteY9" fmla="*/ 3676165 h 9144000"/>
                      <a:gd name="connsiteX10" fmla="*/ 602024 w 7189215"/>
                      <a:gd name="connsiteY10" fmla="*/ 2750353 h 9144000"/>
                      <a:gd name="connsiteX11" fmla="*/ 537962 w 7189215"/>
                      <a:gd name="connsiteY11" fmla="*/ 2103120 h 9144000"/>
                      <a:gd name="connsiteX12" fmla="*/ 3829802 w 7189215"/>
                      <a:gd name="connsiteY12" fmla="*/ 0 h 9144000"/>
                      <a:gd name="connsiteX13" fmla="*/ 4835642 w 7189215"/>
                      <a:gd name="connsiteY13" fmla="*/ 731520 h 9144000"/>
                      <a:gd name="connsiteX14" fmla="*/ 5750042 w 7189215"/>
                      <a:gd name="connsiteY14" fmla="*/ 822960 h 9144000"/>
                      <a:gd name="connsiteX15" fmla="*/ 6755882 w 7189215"/>
                      <a:gd name="connsiteY15" fmla="*/ 3291840 h 9144000"/>
                      <a:gd name="connsiteX16" fmla="*/ 6112555 w 7189215"/>
                      <a:gd name="connsiteY16" fmla="*/ 6926019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452363 w 7189216"/>
                      <a:gd name="connsiteY4" fmla="*/ 676656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1234300 w 7189216"/>
                      <a:gd name="connsiteY7" fmla="*/ 4203210 h 9144000"/>
                      <a:gd name="connsiteX8" fmla="*/ 1080759 w 7189216"/>
                      <a:gd name="connsiteY8" fmla="*/ 3958761 h 9144000"/>
                      <a:gd name="connsiteX9" fmla="*/ 602025 w 7189216"/>
                      <a:gd name="connsiteY9" fmla="*/ 2750353 h 9144000"/>
                      <a:gd name="connsiteX10" fmla="*/ 537963 w 7189216"/>
                      <a:gd name="connsiteY10" fmla="*/ 2103120 h 9144000"/>
                      <a:gd name="connsiteX11" fmla="*/ 3829803 w 7189216"/>
                      <a:gd name="connsiteY11" fmla="*/ 0 h 9144000"/>
                      <a:gd name="connsiteX12" fmla="*/ 4835643 w 7189216"/>
                      <a:gd name="connsiteY12" fmla="*/ 731520 h 9144000"/>
                      <a:gd name="connsiteX13" fmla="*/ 5750043 w 7189216"/>
                      <a:gd name="connsiteY13" fmla="*/ 822960 h 9144000"/>
                      <a:gd name="connsiteX14" fmla="*/ 6755883 w 7189216"/>
                      <a:gd name="connsiteY14" fmla="*/ 3291840 h 9144000"/>
                      <a:gd name="connsiteX15" fmla="*/ 6112556 w 7189216"/>
                      <a:gd name="connsiteY15" fmla="*/ 6926019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452363 w 7189216"/>
                      <a:gd name="connsiteY4" fmla="*/ 676656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1234300 w 7189216"/>
                      <a:gd name="connsiteY7" fmla="*/ 4203210 h 9144000"/>
                      <a:gd name="connsiteX8" fmla="*/ 1080759 w 7189216"/>
                      <a:gd name="connsiteY8" fmla="*/ 3958761 h 9144000"/>
                      <a:gd name="connsiteX9" fmla="*/ 602025 w 7189216"/>
                      <a:gd name="connsiteY9" fmla="*/ 2750353 h 9144000"/>
                      <a:gd name="connsiteX10" fmla="*/ 537963 w 7189216"/>
                      <a:gd name="connsiteY10" fmla="*/ 2103120 h 9144000"/>
                      <a:gd name="connsiteX11" fmla="*/ 3829803 w 7189216"/>
                      <a:gd name="connsiteY11" fmla="*/ 0 h 9144000"/>
                      <a:gd name="connsiteX12" fmla="*/ 4835643 w 7189216"/>
                      <a:gd name="connsiteY12" fmla="*/ 731520 h 9144000"/>
                      <a:gd name="connsiteX13" fmla="*/ 5750043 w 7189216"/>
                      <a:gd name="connsiteY13" fmla="*/ 822960 h 9144000"/>
                      <a:gd name="connsiteX14" fmla="*/ 6755883 w 7189216"/>
                      <a:gd name="connsiteY14" fmla="*/ 3291840 h 9144000"/>
                      <a:gd name="connsiteX15" fmla="*/ 6112556 w 7189216"/>
                      <a:gd name="connsiteY15" fmla="*/ 6926019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452363 w 7189216"/>
                      <a:gd name="connsiteY4" fmla="*/ 676656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1234300 w 7189216"/>
                      <a:gd name="connsiteY7" fmla="*/ 4203210 h 9144000"/>
                      <a:gd name="connsiteX8" fmla="*/ 1080759 w 7189216"/>
                      <a:gd name="connsiteY8" fmla="*/ 3958761 h 9144000"/>
                      <a:gd name="connsiteX9" fmla="*/ 602025 w 7189216"/>
                      <a:gd name="connsiteY9" fmla="*/ 2750353 h 9144000"/>
                      <a:gd name="connsiteX10" fmla="*/ 537963 w 7189216"/>
                      <a:gd name="connsiteY10" fmla="*/ 2103120 h 9144000"/>
                      <a:gd name="connsiteX11" fmla="*/ 3829803 w 7189216"/>
                      <a:gd name="connsiteY11" fmla="*/ 0 h 9144000"/>
                      <a:gd name="connsiteX12" fmla="*/ 4835643 w 7189216"/>
                      <a:gd name="connsiteY12" fmla="*/ 731520 h 9144000"/>
                      <a:gd name="connsiteX13" fmla="*/ 5750043 w 7189216"/>
                      <a:gd name="connsiteY13" fmla="*/ 822960 h 9144000"/>
                      <a:gd name="connsiteX14" fmla="*/ 6755883 w 7189216"/>
                      <a:gd name="connsiteY14" fmla="*/ 3291840 h 9144000"/>
                      <a:gd name="connsiteX15" fmla="*/ 6112556 w 7189216"/>
                      <a:gd name="connsiteY15" fmla="*/ 6926019 h 9144000"/>
                      <a:gd name="connsiteX16" fmla="*/ 6153300 w 7189216"/>
                      <a:gd name="connsiteY16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452363 w 7189216"/>
                      <a:gd name="connsiteY4" fmla="*/ 676656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1234300 w 7189216"/>
                      <a:gd name="connsiteY7" fmla="*/ 4203210 h 9144000"/>
                      <a:gd name="connsiteX8" fmla="*/ 823925 w 7189216"/>
                      <a:gd name="connsiteY8" fmla="*/ 3953901 h 9144000"/>
                      <a:gd name="connsiteX9" fmla="*/ 602025 w 7189216"/>
                      <a:gd name="connsiteY9" fmla="*/ 2750353 h 9144000"/>
                      <a:gd name="connsiteX10" fmla="*/ 537963 w 7189216"/>
                      <a:gd name="connsiteY10" fmla="*/ 2103120 h 9144000"/>
                      <a:gd name="connsiteX11" fmla="*/ 3829803 w 7189216"/>
                      <a:gd name="connsiteY11" fmla="*/ 0 h 9144000"/>
                      <a:gd name="connsiteX12" fmla="*/ 4835643 w 7189216"/>
                      <a:gd name="connsiteY12" fmla="*/ 731520 h 9144000"/>
                      <a:gd name="connsiteX13" fmla="*/ 5750043 w 7189216"/>
                      <a:gd name="connsiteY13" fmla="*/ 822960 h 9144000"/>
                      <a:gd name="connsiteX14" fmla="*/ 6755883 w 7189216"/>
                      <a:gd name="connsiteY14" fmla="*/ 3291840 h 9144000"/>
                      <a:gd name="connsiteX15" fmla="*/ 6112556 w 7189216"/>
                      <a:gd name="connsiteY15" fmla="*/ 6926019 h 9144000"/>
                      <a:gd name="connsiteX16" fmla="*/ 6153300 w 7189216"/>
                      <a:gd name="connsiteY16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452363 w 7189216"/>
                      <a:gd name="connsiteY4" fmla="*/ 676656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452363 w 7189216"/>
                      <a:gd name="connsiteY4" fmla="*/ 676656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452363 w 7189216"/>
                      <a:gd name="connsiteY4" fmla="*/ 676656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646712 w 7189216"/>
                      <a:gd name="connsiteY4" fmla="*/ 6589835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646712 w 7189216"/>
                      <a:gd name="connsiteY4" fmla="*/ 6589835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515066 w 7189216"/>
                      <a:gd name="connsiteY4" fmla="*/ 6736276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909563 w 7189216"/>
                      <a:gd name="connsiteY3" fmla="*/ 7132320 h 9144000"/>
                      <a:gd name="connsiteX4" fmla="*/ 1515066 w 7189216"/>
                      <a:gd name="connsiteY4" fmla="*/ 6736276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074562 w 7189216"/>
                      <a:gd name="connsiteY3" fmla="*/ 7029157 h 9144000"/>
                      <a:gd name="connsiteX4" fmla="*/ 1515066 w 7189216"/>
                      <a:gd name="connsiteY4" fmla="*/ 6736276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515066 w 7189216"/>
                      <a:gd name="connsiteY4" fmla="*/ 6736276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515066 w 7189216"/>
                      <a:gd name="connsiteY4" fmla="*/ 6736276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515066 w 7189216"/>
                      <a:gd name="connsiteY4" fmla="*/ 6736276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515066 w 7189216"/>
                      <a:gd name="connsiteY4" fmla="*/ 6736276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515066 w 7189216"/>
                      <a:gd name="connsiteY4" fmla="*/ 6736276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646712 w 7189216"/>
                      <a:gd name="connsiteY4" fmla="*/ 6443394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449243 w 7189216"/>
                      <a:gd name="connsiteY4" fmla="*/ 650197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449243 w 7189216"/>
                      <a:gd name="connsiteY4" fmla="*/ 650197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449243 w 7189216"/>
                      <a:gd name="connsiteY4" fmla="*/ 6501970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679624 w 7189216"/>
                      <a:gd name="connsiteY4" fmla="*/ 6443394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7146310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6853428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6853428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107473 w 7189216"/>
                      <a:gd name="connsiteY3" fmla="*/ 6589835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008739 w 7189216"/>
                      <a:gd name="connsiteY3" fmla="*/ 6619123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008739 w 7189216"/>
                      <a:gd name="connsiteY3" fmla="*/ 6619123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008739 w 7189216"/>
                      <a:gd name="connsiteY3" fmla="*/ 6619123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008739 w 7189216"/>
                      <a:gd name="connsiteY3" fmla="*/ 6619123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008739 w 7189216"/>
                      <a:gd name="connsiteY3" fmla="*/ 6619123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2008739 w 7189216"/>
                      <a:gd name="connsiteY3" fmla="*/ 6619123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844181 w 7189216"/>
                      <a:gd name="connsiteY3" fmla="*/ 6706987 h 9144000"/>
                      <a:gd name="connsiteX4" fmla="*/ 1712535 w 7189216"/>
                      <a:gd name="connsiteY4" fmla="*/ 6179801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844181 w 7189216"/>
                      <a:gd name="connsiteY3" fmla="*/ 6706987 h 9144000"/>
                      <a:gd name="connsiteX4" fmla="*/ 1580889 w 7189216"/>
                      <a:gd name="connsiteY4" fmla="*/ 6267665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844181 w 7189216"/>
                      <a:gd name="connsiteY3" fmla="*/ 6706987 h 9144000"/>
                      <a:gd name="connsiteX4" fmla="*/ 1580889 w 7189216"/>
                      <a:gd name="connsiteY4" fmla="*/ 6267665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844181 w 7189216"/>
                      <a:gd name="connsiteY3" fmla="*/ 6706987 h 9144000"/>
                      <a:gd name="connsiteX4" fmla="*/ 1580889 w 7189216"/>
                      <a:gd name="connsiteY4" fmla="*/ 6267665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844181 w 7189216"/>
                      <a:gd name="connsiteY3" fmla="*/ 6706987 h 9144000"/>
                      <a:gd name="connsiteX4" fmla="*/ 1580889 w 7189216"/>
                      <a:gd name="connsiteY4" fmla="*/ 6267665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844181 w 7189216"/>
                      <a:gd name="connsiteY3" fmla="*/ 6706987 h 9144000"/>
                      <a:gd name="connsiteX4" fmla="*/ 1580889 w 7189216"/>
                      <a:gd name="connsiteY4" fmla="*/ 6267665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844181 w 7189216"/>
                      <a:gd name="connsiteY3" fmla="*/ 6706987 h 9144000"/>
                      <a:gd name="connsiteX4" fmla="*/ 1580889 w 7189216"/>
                      <a:gd name="connsiteY4" fmla="*/ 6267665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05834 h 9144000"/>
                      <a:gd name="connsiteX1" fmla="*/ 2732523 w 7189216"/>
                      <a:gd name="connsiteY1" fmla="*/ 9144000 h 9144000"/>
                      <a:gd name="connsiteX2" fmla="*/ 2732523 w 7189216"/>
                      <a:gd name="connsiteY2" fmla="*/ 7772400 h 9144000"/>
                      <a:gd name="connsiteX3" fmla="*/ 1844181 w 7189216"/>
                      <a:gd name="connsiteY3" fmla="*/ 6706987 h 9144000"/>
                      <a:gd name="connsiteX4" fmla="*/ 1580889 w 7189216"/>
                      <a:gd name="connsiteY4" fmla="*/ 6267665 h 9144000"/>
                      <a:gd name="connsiteX5" fmla="*/ 1269483 w 7189216"/>
                      <a:gd name="connsiteY5" fmla="*/ 5669280 h 9144000"/>
                      <a:gd name="connsiteX6" fmla="*/ 815928 w 7189216"/>
                      <a:gd name="connsiteY6" fmla="*/ 5472668 h 9144000"/>
                      <a:gd name="connsiteX7" fmla="*/ 823925 w 7189216"/>
                      <a:gd name="connsiteY7" fmla="*/ 3953901 h 9144000"/>
                      <a:gd name="connsiteX8" fmla="*/ 602025 w 7189216"/>
                      <a:gd name="connsiteY8" fmla="*/ 2750353 h 9144000"/>
                      <a:gd name="connsiteX9" fmla="*/ 537963 w 7189216"/>
                      <a:gd name="connsiteY9" fmla="*/ 2103120 h 9144000"/>
                      <a:gd name="connsiteX10" fmla="*/ 3829803 w 7189216"/>
                      <a:gd name="connsiteY10" fmla="*/ 0 h 9144000"/>
                      <a:gd name="connsiteX11" fmla="*/ 4835643 w 7189216"/>
                      <a:gd name="connsiteY11" fmla="*/ 731520 h 9144000"/>
                      <a:gd name="connsiteX12" fmla="*/ 5750043 w 7189216"/>
                      <a:gd name="connsiteY12" fmla="*/ 822960 h 9144000"/>
                      <a:gd name="connsiteX13" fmla="*/ 6755883 w 7189216"/>
                      <a:gd name="connsiteY13" fmla="*/ 3291840 h 9144000"/>
                      <a:gd name="connsiteX14" fmla="*/ 6112556 w 7189216"/>
                      <a:gd name="connsiteY14" fmla="*/ 6926019 h 9144000"/>
                      <a:gd name="connsiteX15" fmla="*/ 6153300 w 7189216"/>
                      <a:gd name="connsiteY15" fmla="*/ 6905834 h 9144000"/>
                      <a:gd name="connsiteX0" fmla="*/ 6153300 w 7189216"/>
                      <a:gd name="connsiteY0" fmla="*/ 6943790 h 9181956"/>
                      <a:gd name="connsiteX1" fmla="*/ 2732523 w 7189216"/>
                      <a:gd name="connsiteY1" fmla="*/ 9181956 h 9181956"/>
                      <a:gd name="connsiteX2" fmla="*/ 2732523 w 7189216"/>
                      <a:gd name="connsiteY2" fmla="*/ 7810356 h 9181956"/>
                      <a:gd name="connsiteX3" fmla="*/ 1844181 w 7189216"/>
                      <a:gd name="connsiteY3" fmla="*/ 6744943 h 9181956"/>
                      <a:gd name="connsiteX4" fmla="*/ 1580889 w 7189216"/>
                      <a:gd name="connsiteY4" fmla="*/ 6305621 h 9181956"/>
                      <a:gd name="connsiteX5" fmla="*/ 1269483 w 7189216"/>
                      <a:gd name="connsiteY5" fmla="*/ 5707236 h 9181956"/>
                      <a:gd name="connsiteX6" fmla="*/ 815928 w 7189216"/>
                      <a:gd name="connsiteY6" fmla="*/ 5510624 h 9181956"/>
                      <a:gd name="connsiteX7" fmla="*/ 823925 w 7189216"/>
                      <a:gd name="connsiteY7" fmla="*/ 3991857 h 9181956"/>
                      <a:gd name="connsiteX8" fmla="*/ 602025 w 7189216"/>
                      <a:gd name="connsiteY8" fmla="*/ 2788309 h 9181956"/>
                      <a:gd name="connsiteX9" fmla="*/ 537963 w 7189216"/>
                      <a:gd name="connsiteY9" fmla="*/ 2141076 h 9181956"/>
                      <a:gd name="connsiteX10" fmla="*/ 3829803 w 7189216"/>
                      <a:gd name="connsiteY10" fmla="*/ 37956 h 9181956"/>
                      <a:gd name="connsiteX11" fmla="*/ 4835643 w 7189216"/>
                      <a:gd name="connsiteY11" fmla="*/ 769476 h 9181956"/>
                      <a:gd name="connsiteX12" fmla="*/ 5750043 w 7189216"/>
                      <a:gd name="connsiteY12" fmla="*/ 860916 h 9181956"/>
                      <a:gd name="connsiteX13" fmla="*/ 6755883 w 7189216"/>
                      <a:gd name="connsiteY13" fmla="*/ 3329796 h 9181956"/>
                      <a:gd name="connsiteX14" fmla="*/ 6112556 w 7189216"/>
                      <a:gd name="connsiteY14" fmla="*/ 6963975 h 9181956"/>
                      <a:gd name="connsiteX15" fmla="*/ 6153300 w 7189216"/>
                      <a:gd name="connsiteY15" fmla="*/ 6943790 h 9181956"/>
                      <a:gd name="connsiteX0" fmla="*/ 6153300 w 7189216"/>
                      <a:gd name="connsiteY0" fmla="*/ 6943790 h 9181956"/>
                      <a:gd name="connsiteX1" fmla="*/ 2732523 w 7189216"/>
                      <a:gd name="connsiteY1" fmla="*/ 9181956 h 9181956"/>
                      <a:gd name="connsiteX2" fmla="*/ 2732523 w 7189216"/>
                      <a:gd name="connsiteY2" fmla="*/ 7810356 h 9181956"/>
                      <a:gd name="connsiteX3" fmla="*/ 1844181 w 7189216"/>
                      <a:gd name="connsiteY3" fmla="*/ 6744943 h 9181956"/>
                      <a:gd name="connsiteX4" fmla="*/ 1580889 w 7189216"/>
                      <a:gd name="connsiteY4" fmla="*/ 6305621 h 9181956"/>
                      <a:gd name="connsiteX5" fmla="*/ 1269483 w 7189216"/>
                      <a:gd name="connsiteY5" fmla="*/ 5707236 h 9181956"/>
                      <a:gd name="connsiteX6" fmla="*/ 815928 w 7189216"/>
                      <a:gd name="connsiteY6" fmla="*/ 5510624 h 9181956"/>
                      <a:gd name="connsiteX7" fmla="*/ 823925 w 7189216"/>
                      <a:gd name="connsiteY7" fmla="*/ 3991857 h 9181956"/>
                      <a:gd name="connsiteX8" fmla="*/ 602025 w 7189216"/>
                      <a:gd name="connsiteY8" fmla="*/ 2788309 h 9181956"/>
                      <a:gd name="connsiteX9" fmla="*/ 537963 w 7189216"/>
                      <a:gd name="connsiteY9" fmla="*/ 2141076 h 9181956"/>
                      <a:gd name="connsiteX10" fmla="*/ 3829803 w 7189216"/>
                      <a:gd name="connsiteY10" fmla="*/ 37956 h 9181956"/>
                      <a:gd name="connsiteX11" fmla="*/ 4904949 w 7189216"/>
                      <a:gd name="connsiteY11" fmla="*/ 506567 h 9181956"/>
                      <a:gd name="connsiteX12" fmla="*/ 5750043 w 7189216"/>
                      <a:gd name="connsiteY12" fmla="*/ 860916 h 9181956"/>
                      <a:gd name="connsiteX13" fmla="*/ 6755883 w 7189216"/>
                      <a:gd name="connsiteY13" fmla="*/ 3329796 h 9181956"/>
                      <a:gd name="connsiteX14" fmla="*/ 6112556 w 7189216"/>
                      <a:gd name="connsiteY14" fmla="*/ 6963975 h 9181956"/>
                      <a:gd name="connsiteX15" fmla="*/ 6153300 w 7189216"/>
                      <a:gd name="connsiteY15" fmla="*/ 6943790 h 9181956"/>
                      <a:gd name="connsiteX0" fmla="*/ 6153300 w 7189216"/>
                      <a:gd name="connsiteY0" fmla="*/ 6943790 h 9181956"/>
                      <a:gd name="connsiteX1" fmla="*/ 2732523 w 7189216"/>
                      <a:gd name="connsiteY1" fmla="*/ 9181956 h 9181956"/>
                      <a:gd name="connsiteX2" fmla="*/ 2732523 w 7189216"/>
                      <a:gd name="connsiteY2" fmla="*/ 7810356 h 9181956"/>
                      <a:gd name="connsiteX3" fmla="*/ 1844181 w 7189216"/>
                      <a:gd name="connsiteY3" fmla="*/ 6744943 h 9181956"/>
                      <a:gd name="connsiteX4" fmla="*/ 1580889 w 7189216"/>
                      <a:gd name="connsiteY4" fmla="*/ 6305621 h 9181956"/>
                      <a:gd name="connsiteX5" fmla="*/ 1269483 w 7189216"/>
                      <a:gd name="connsiteY5" fmla="*/ 5707236 h 9181956"/>
                      <a:gd name="connsiteX6" fmla="*/ 815928 w 7189216"/>
                      <a:gd name="connsiteY6" fmla="*/ 5510624 h 9181956"/>
                      <a:gd name="connsiteX7" fmla="*/ 823925 w 7189216"/>
                      <a:gd name="connsiteY7" fmla="*/ 3991857 h 9181956"/>
                      <a:gd name="connsiteX8" fmla="*/ 602025 w 7189216"/>
                      <a:gd name="connsiteY8" fmla="*/ 2788309 h 9181956"/>
                      <a:gd name="connsiteX9" fmla="*/ 537963 w 7189216"/>
                      <a:gd name="connsiteY9" fmla="*/ 2141076 h 9181956"/>
                      <a:gd name="connsiteX10" fmla="*/ 3829803 w 7189216"/>
                      <a:gd name="connsiteY10" fmla="*/ 37956 h 9181956"/>
                      <a:gd name="connsiteX11" fmla="*/ 4904949 w 7189216"/>
                      <a:gd name="connsiteY11" fmla="*/ 506567 h 9181956"/>
                      <a:gd name="connsiteX12" fmla="*/ 5750043 w 7189216"/>
                      <a:gd name="connsiteY12" fmla="*/ 860916 h 9181956"/>
                      <a:gd name="connsiteX13" fmla="*/ 6755883 w 7189216"/>
                      <a:gd name="connsiteY13" fmla="*/ 3329796 h 9181956"/>
                      <a:gd name="connsiteX14" fmla="*/ 6112556 w 7189216"/>
                      <a:gd name="connsiteY14" fmla="*/ 6963975 h 9181956"/>
                      <a:gd name="connsiteX15" fmla="*/ 6153300 w 7189216"/>
                      <a:gd name="connsiteY15" fmla="*/ 6943790 h 9181956"/>
                      <a:gd name="connsiteX0" fmla="*/ 6153300 w 7189216"/>
                      <a:gd name="connsiteY0" fmla="*/ 6943790 h 9181956"/>
                      <a:gd name="connsiteX1" fmla="*/ 2732523 w 7189216"/>
                      <a:gd name="connsiteY1" fmla="*/ 9181956 h 9181956"/>
                      <a:gd name="connsiteX2" fmla="*/ 2732523 w 7189216"/>
                      <a:gd name="connsiteY2" fmla="*/ 7810356 h 9181956"/>
                      <a:gd name="connsiteX3" fmla="*/ 1844181 w 7189216"/>
                      <a:gd name="connsiteY3" fmla="*/ 6744943 h 9181956"/>
                      <a:gd name="connsiteX4" fmla="*/ 1580889 w 7189216"/>
                      <a:gd name="connsiteY4" fmla="*/ 6305621 h 9181956"/>
                      <a:gd name="connsiteX5" fmla="*/ 1269483 w 7189216"/>
                      <a:gd name="connsiteY5" fmla="*/ 5707236 h 9181956"/>
                      <a:gd name="connsiteX6" fmla="*/ 815928 w 7189216"/>
                      <a:gd name="connsiteY6" fmla="*/ 5510624 h 9181956"/>
                      <a:gd name="connsiteX7" fmla="*/ 823925 w 7189216"/>
                      <a:gd name="connsiteY7" fmla="*/ 3991857 h 9181956"/>
                      <a:gd name="connsiteX8" fmla="*/ 602025 w 7189216"/>
                      <a:gd name="connsiteY8" fmla="*/ 2788309 h 9181956"/>
                      <a:gd name="connsiteX9" fmla="*/ 537963 w 7189216"/>
                      <a:gd name="connsiteY9" fmla="*/ 2141076 h 9181956"/>
                      <a:gd name="connsiteX10" fmla="*/ 3829803 w 7189216"/>
                      <a:gd name="connsiteY10" fmla="*/ 37956 h 9181956"/>
                      <a:gd name="connsiteX11" fmla="*/ 4904949 w 7189216"/>
                      <a:gd name="connsiteY11" fmla="*/ 506567 h 9181956"/>
                      <a:gd name="connsiteX12" fmla="*/ 5750043 w 7189216"/>
                      <a:gd name="connsiteY12" fmla="*/ 860916 h 9181956"/>
                      <a:gd name="connsiteX13" fmla="*/ 6755883 w 7189216"/>
                      <a:gd name="connsiteY13" fmla="*/ 3329796 h 9181956"/>
                      <a:gd name="connsiteX14" fmla="*/ 6112556 w 7189216"/>
                      <a:gd name="connsiteY14" fmla="*/ 6963975 h 9181956"/>
                      <a:gd name="connsiteX15" fmla="*/ 6153300 w 7189216"/>
                      <a:gd name="connsiteY15" fmla="*/ 6943790 h 9181956"/>
                      <a:gd name="connsiteX0" fmla="*/ 6666851 w 7702767"/>
                      <a:gd name="connsiteY0" fmla="*/ 6709485 h 8947651"/>
                      <a:gd name="connsiteX1" fmla="*/ 3246074 w 7702767"/>
                      <a:gd name="connsiteY1" fmla="*/ 8947651 h 8947651"/>
                      <a:gd name="connsiteX2" fmla="*/ 3246074 w 7702767"/>
                      <a:gd name="connsiteY2" fmla="*/ 7576051 h 8947651"/>
                      <a:gd name="connsiteX3" fmla="*/ 2357732 w 7702767"/>
                      <a:gd name="connsiteY3" fmla="*/ 6510638 h 8947651"/>
                      <a:gd name="connsiteX4" fmla="*/ 2094440 w 7702767"/>
                      <a:gd name="connsiteY4" fmla="*/ 6071316 h 8947651"/>
                      <a:gd name="connsiteX5" fmla="*/ 1783034 w 7702767"/>
                      <a:gd name="connsiteY5" fmla="*/ 5472931 h 8947651"/>
                      <a:gd name="connsiteX6" fmla="*/ 1329479 w 7702767"/>
                      <a:gd name="connsiteY6" fmla="*/ 5276319 h 8947651"/>
                      <a:gd name="connsiteX7" fmla="*/ 1337476 w 7702767"/>
                      <a:gd name="connsiteY7" fmla="*/ 3757552 h 8947651"/>
                      <a:gd name="connsiteX8" fmla="*/ 1115576 w 7702767"/>
                      <a:gd name="connsiteY8" fmla="*/ 2554004 h 8947651"/>
                      <a:gd name="connsiteX9" fmla="*/ 1051514 w 7702767"/>
                      <a:gd name="connsiteY9" fmla="*/ 1906771 h 8947651"/>
                      <a:gd name="connsiteX10" fmla="*/ 3772926 w 7702767"/>
                      <a:gd name="connsiteY10" fmla="*/ 37956 h 8947651"/>
                      <a:gd name="connsiteX11" fmla="*/ 5418500 w 7702767"/>
                      <a:gd name="connsiteY11" fmla="*/ 272262 h 8947651"/>
                      <a:gd name="connsiteX12" fmla="*/ 6263594 w 7702767"/>
                      <a:gd name="connsiteY12" fmla="*/ 626611 h 8947651"/>
                      <a:gd name="connsiteX13" fmla="*/ 7269434 w 7702767"/>
                      <a:gd name="connsiteY13" fmla="*/ 3095491 h 8947651"/>
                      <a:gd name="connsiteX14" fmla="*/ 6626107 w 7702767"/>
                      <a:gd name="connsiteY14" fmla="*/ 6729670 h 8947651"/>
                      <a:gd name="connsiteX15" fmla="*/ 6666851 w 7702767"/>
                      <a:gd name="connsiteY15" fmla="*/ 6709485 h 8947651"/>
                      <a:gd name="connsiteX0" fmla="*/ 6666851 w 7702767"/>
                      <a:gd name="connsiteY0" fmla="*/ 6844820 h 9082986"/>
                      <a:gd name="connsiteX1" fmla="*/ 3246074 w 7702767"/>
                      <a:gd name="connsiteY1" fmla="*/ 9082986 h 9082986"/>
                      <a:gd name="connsiteX2" fmla="*/ 3246074 w 7702767"/>
                      <a:gd name="connsiteY2" fmla="*/ 7711386 h 9082986"/>
                      <a:gd name="connsiteX3" fmla="*/ 2357732 w 7702767"/>
                      <a:gd name="connsiteY3" fmla="*/ 6645973 h 9082986"/>
                      <a:gd name="connsiteX4" fmla="*/ 2094440 w 7702767"/>
                      <a:gd name="connsiteY4" fmla="*/ 6206651 h 9082986"/>
                      <a:gd name="connsiteX5" fmla="*/ 1783034 w 7702767"/>
                      <a:gd name="connsiteY5" fmla="*/ 5608266 h 9082986"/>
                      <a:gd name="connsiteX6" fmla="*/ 1329479 w 7702767"/>
                      <a:gd name="connsiteY6" fmla="*/ 5411654 h 9082986"/>
                      <a:gd name="connsiteX7" fmla="*/ 1337476 w 7702767"/>
                      <a:gd name="connsiteY7" fmla="*/ 3892887 h 9082986"/>
                      <a:gd name="connsiteX8" fmla="*/ 1115576 w 7702767"/>
                      <a:gd name="connsiteY8" fmla="*/ 2689339 h 9082986"/>
                      <a:gd name="connsiteX9" fmla="*/ 1051514 w 7702767"/>
                      <a:gd name="connsiteY9" fmla="*/ 2042106 h 9082986"/>
                      <a:gd name="connsiteX10" fmla="*/ 3772926 w 7702767"/>
                      <a:gd name="connsiteY10" fmla="*/ 173291 h 9082986"/>
                      <a:gd name="connsiteX11" fmla="*/ 5418500 w 7702767"/>
                      <a:gd name="connsiteY11" fmla="*/ 407597 h 9082986"/>
                      <a:gd name="connsiteX12" fmla="*/ 6263594 w 7702767"/>
                      <a:gd name="connsiteY12" fmla="*/ 761946 h 9082986"/>
                      <a:gd name="connsiteX13" fmla="*/ 7269434 w 7702767"/>
                      <a:gd name="connsiteY13" fmla="*/ 3230826 h 9082986"/>
                      <a:gd name="connsiteX14" fmla="*/ 6626107 w 7702767"/>
                      <a:gd name="connsiteY14" fmla="*/ 6865005 h 9082986"/>
                      <a:gd name="connsiteX15" fmla="*/ 6666851 w 7702767"/>
                      <a:gd name="connsiteY15" fmla="*/ 6844820 h 9082986"/>
                      <a:gd name="connsiteX0" fmla="*/ 6633939 w 7669855"/>
                      <a:gd name="connsiteY0" fmla="*/ 6991260 h 9229426"/>
                      <a:gd name="connsiteX1" fmla="*/ 3213162 w 7669855"/>
                      <a:gd name="connsiteY1" fmla="*/ 9229426 h 9229426"/>
                      <a:gd name="connsiteX2" fmla="*/ 3213162 w 7669855"/>
                      <a:gd name="connsiteY2" fmla="*/ 7857826 h 9229426"/>
                      <a:gd name="connsiteX3" fmla="*/ 2324820 w 7669855"/>
                      <a:gd name="connsiteY3" fmla="*/ 6792413 h 9229426"/>
                      <a:gd name="connsiteX4" fmla="*/ 2061528 w 7669855"/>
                      <a:gd name="connsiteY4" fmla="*/ 6353091 h 9229426"/>
                      <a:gd name="connsiteX5" fmla="*/ 1750122 w 7669855"/>
                      <a:gd name="connsiteY5" fmla="*/ 5754706 h 9229426"/>
                      <a:gd name="connsiteX6" fmla="*/ 1296567 w 7669855"/>
                      <a:gd name="connsiteY6" fmla="*/ 5558094 h 9229426"/>
                      <a:gd name="connsiteX7" fmla="*/ 1304564 w 7669855"/>
                      <a:gd name="connsiteY7" fmla="*/ 4039327 h 9229426"/>
                      <a:gd name="connsiteX8" fmla="*/ 1082664 w 7669855"/>
                      <a:gd name="connsiteY8" fmla="*/ 2835779 h 9229426"/>
                      <a:gd name="connsiteX9" fmla="*/ 1018602 w 7669855"/>
                      <a:gd name="connsiteY9" fmla="*/ 2188546 h 9229426"/>
                      <a:gd name="connsiteX10" fmla="*/ 3772926 w 7669855"/>
                      <a:gd name="connsiteY10" fmla="*/ 173291 h 9229426"/>
                      <a:gd name="connsiteX11" fmla="*/ 5385588 w 7669855"/>
                      <a:gd name="connsiteY11" fmla="*/ 554037 h 9229426"/>
                      <a:gd name="connsiteX12" fmla="*/ 6230682 w 7669855"/>
                      <a:gd name="connsiteY12" fmla="*/ 908386 h 9229426"/>
                      <a:gd name="connsiteX13" fmla="*/ 7236522 w 7669855"/>
                      <a:gd name="connsiteY13" fmla="*/ 3377266 h 9229426"/>
                      <a:gd name="connsiteX14" fmla="*/ 6593195 w 7669855"/>
                      <a:gd name="connsiteY14" fmla="*/ 7011445 h 9229426"/>
                      <a:gd name="connsiteX15" fmla="*/ 6633939 w 7669855"/>
                      <a:gd name="connsiteY15" fmla="*/ 6991260 h 9229426"/>
                      <a:gd name="connsiteX0" fmla="*/ 6153300 w 7189216"/>
                      <a:gd name="connsiteY0" fmla="*/ 6991260 h 9229426"/>
                      <a:gd name="connsiteX1" fmla="*/ 2732523 w 7189216"/>
                      <a:gd name="connsiteY1" fmla="*/ 9229426 h 9229426"/>
                      <a:gd name="connsiteX2" fmla="*/ 2732523 w 7189216"/>
                      <a:gd name="connsiteY2" fmla="*/ 7857826 h 9229426"/>
                      <a:gd name="connsiteX3" fmla="*/ 1844181 w 7189216"/>
                      <a:gd name="connsiteY3" fmla="*/ 6792413 h 9229426"/>
                      <a:gd name="connsiteX4" fmla="*/ 1580889 w 7189216"/>
                      <a:gd name="connsiteY4" fmla="*/ 6353091 h 9229426"/>
                      <a:gd name="connsiteX5" fmla="*/ 1269483 w 7189216"/>
                      <a:gd name="connsiteY5" fmla="*/ 5754706 h 9229426"/>
                      <a:gd name="connsiteX6" fmla="*/ 815928 w 7189216"/>
                      <a:gd name="connsiteY6" fmla="*/ 5558094 h 9229426"/>
                      <a:gd name="connsiteX7" fmla="*/ 823925 w 7189216"/>
                      <a:gd name="connsiteY7" fmla="*/ 4039327 h 9229426"/>
                      <a:gd name="connsiteX8" fmla="*/ 602025 w 7189216"/>
                      <a:gd name="connsiteY8" fmla="*/ 2835779 h 9229426"/>
                      <a:gd name="connsiteX9" fmla="*/ 537963 w 7189216"/>
                      <a:gd name="connsiteY9" fmla="*/ 2188546 h 9229426"/>
                      <a:gd name="connsiteX10" fmla="*/ 3292287 w 7189216"/>
                      <a:gd name="connsiteY10" fmla="*/ 173291 h 9229426"/>
                      <a:gd name="connsiteX11" fmla="*/ 4904949 w 7189216"/>
                      <a:gd name="connsiteY11" fmla="*/ 554037 h 9229426"/>
                      <a:gd name="connsiteX12" fmla="*/ 5750043 w 7189216"/>
                      <a:gd name="connsiteY12" fmla="*/ 908386 h 9229426"/>
                      <a:gd name="connsiteX13" fmla="*/ 6755883 w 7189216"/>
                      <a:gd name="connsiteY13" fmla="*/ 3377266 h 9229426"/>
                      <a:gd name="connsiteX14" fmla="*/ 6112556 w 7189216"/>
                      <a:gd name="connsiteY14" fmla="*/ 7011445 h 9229426"/>
                      <a:gd name="connsiteX15" fmla="*/ 6153300 w 7189216"/>
                      <a:gd name="connsiteY15" fmla="*/ 6991260 h 9229426"/>
                      <a:gd name="connsiteX0" fmla="*/ 6566541 w 7602457"/>
                      <a:gd name="connsiteY0" fmla="*/ 6756955 h 8995121"/>
                      <a:gd name="connsiteX1" fmla="*/ 3145764 w 7602457"/>
                      <a:gd name="connsiteY1" fmla="*/ 8995121 h 8995121"/>
                      <a:gd name="connsiteX2" fmla="*/ 3145764 w 7602457"/>
                      <a:gd name="connsiteY2" fmla="*/ 7623521 h 8995121"/>
                      <a:gd name="connsiteX3" fmla="*/ 2257422 w 7602457"/>
                      <a:gd name="connsiteY3" fmla="*/ 6558108 h 8995121"/>
                      <a:gd name="connsiteX4" fmla="*/ 1994130 w 7602457"/>
                      <a:gd name="connsiteY4" fmla="*/ 6118786 h 8995121"/>
                      <a:gd name="connsiteX5" fmla="*/ 1682724 w 7602457"/>
                      <a:gd name="connsiteY5" fmla="*/ 5520401 h 8995121"/>
                      <a:gd name="connsiteX6" fmla="*/ 1229169 w 7602457"/>
                      <a:gd name="connsiteY6" fmla="*/ 5323789 h 8995121"/>
                      <a:gd name="connsiteX7" fmla="*/ 1237166 w 7602457"/>
                      <a:gd name="connsiteY7" fmla="*/ 3805022 h 8995121"/>
                      <a:gd name="connsiteX8" fmla="*/ 1015266 w 7602457"/>
                      <a:gd name="connsiteY8" fmla="*/ 2601474 h 8995121"/>
                      <a:gd name="connsiteX9" fmla="*/ 951204 w 7602457"/>
                      <a:gd name="connsiteY9" fmla="*/ 1954241 h 8995121"/>
                      <a:gd name="connsiteX10" fmla="*/ 3146032 w 7602457"/>
                      <a:gd name="connsiteY10" fmla="*/ 173291 h 8995121"/>
                      <a:gd name="connsiteX11" fmla="*/ 5318190 w 7602457"/>
                      <a:gd name="connsiteY11" fmla="*/ 319732 h 8995121"/>
                      <a:gd name="connsiteX12" fmla="*/ 6163284 w 7602457"/>
                      <a:gd name="connsiteY12" fmla="*/ 674081 h 8995121"/>
                      <a:gd name="connsiteX13" fmla="*/ 7169124 w 7602457"/>
                      <a:gd name="connsiteY13" fmla="*/ 3142961 h 8995121"/>
                      <a:gd name="connsiteX14" fmla="*/ 6525797 w 7602457"/>
                      <a:gd name="connsiteY14" fmla="*/ 6777140 h 8995121"/>
                      <a:gd name="connsiteX15" fmla="*/ 6566541 w 7602457"/>
                      <a:gd name="connsiteY15" fmla="*/ 6756955 h 8995121"/>
                      <a:gd name="connsiteX0" fmla="*/ 6153300 w 7189216"/>
                      <a:gd name="connsiteY0" fmla="*/ 6756955 h 8995121"/>
                      <a:gd name="connsiteX1" fmla="*/ 2732523 w 7189216"/>
                      <a:gd name="connsiteY1" fmla="*/ 8995121 h 8995121"/>
                      <a:gd name="connsiteX2" fmla="*/ 2732523 w 7189216"/>
                      <a:gd name="connsiteY2" fmla="*/ 7623521 h 8995121"/>
                      <a:gd name="connsiteX3" fmla="*/ 1844181 w 7189216"/>
                      <a:gd name="connsiteY3" fmla="*/ 6558108 h 8995121"/>
                      <a:gd name="connsiteX4" fmla="*/ 1580889 w 7189216"/>
                      <a:gd name="connsiteY4" fmla="*/ 6118786 h 8995121"/>
                      <a:gd name="connsiteX5" fmla="*/ 1269483 w 7189216"/>
                      <a:gd name="connsiteY5" fmla="*/ 5520401 h 8995121"/>
                      <a:gd name="connsiteX6" fmla="*/ 815928 w 7189216"/>
                      <a:gd name="connsiteY6" fmla="*/ 5323789 h 8995121"/>
                      <a:gd name="connsiteX7" fmla="*/ 823925 w 7189216"/>
                      <a:gd name="connsiteY7" fmla="*/ 3805022 h 8995121"/>
                      <a:gd name="connsiteX8" fmla="*/ 602025 w 7189216"/>
                      <a:gd name="connsiteY8" fmla="*/ 2601474 h 8995121"/>
                      <a:gd name="connsiteX9" fmla="*/ 537963 w 7189216"/>
                      <a:gd name="connsiteY9" fmla="*/ 1954241 h 8995121"/>
                      <a:gd name="connsiteX10" fmla="*/ 2732791 w 7189216"/>
                      <a:gd name="connsiteY10" fmla="*/ 173291 h 8995121"/>
                      <a:gd name="connsiteX11" fmla="*/ 4904949 w 7189216"/>
                      <a:gd name="connsiteY11" fmla="*/ 319732 h 8995121"/>
                      <a:gd name="connsiteX12" fmla="*/ 5750043 w 7189216"/>
                      <a:gd name="connsiteY12" fmla="*/ 674081 h 8995121"/>
                      <a:gd name="connsiteX13" fmla="*/ 6755883 w 7189216"/>
                      <a:gd name="connsiteY13" fmla="*/ 3142961 h 8995121"/>
                      <a:gd name="connsiteX14" fmla="*/ 6112556 w 7189216"/>
                      <a:gd name="connsiteY14" fmla="*/ 6777140 h 8995121"/>
                      <a:gd name="connsiteX15" fmla="*/ 6153300 w 7189216"/>
                      <a:gd name="connsiteY15" fmla="*/ 6756955 h 8995121"/>
                      <a:gd name="connsiteX0" fmla="*/ 6153300 w 7189216"/>
                      <a:gd name="connsiteY0" fmla="*/ 6935059 h 9173225"/>
                      <a:gd name="connsiteX1" fmla="*/ 2732523 w 7189216"/>
                      <a:gd name="connsiteY1" fmla="*/ 9173225 h 9173225"/>
                      <a:gd name="connsiteX2" fmla="*/ 2732523 w 7189216"/>
                      <a:gd name="connsiteY2" fmla="*/ 7801625 h 9173225"/>
                      <a:gd name="connsiteX3" fmla="*/ 1844181 w 7189216"/>
                      <a:gd name="connsiteY3" fmla="*/ 6736212 h 9173225"/>
                      <a:gd name="connsiteX4" fmla="*/ 1580889 w 7189216"/>
                      <a:gd name="connsiteY4" fmla="*/ 6296890 h 9173225"/>
                      <a:gd name="connsiteX5" fmla="*/ 1269483 w 7189216"/>
                      <a:gd name="connsiteY5" fmla="*/ 5698505 h 9173225"/>
                      <a:gd name="connsiteX6" fmla="*/ 815928 w 7189216"/>
                      <a:gd name="connsiteY6" fmla="*/ 5501893 h 9173225"/>
                      <a:gd name="connsiteX7" fmla="*/ 823925 w 7189216"/>
                      <a:gd name="connsiteY7" fmla="*/ 3983126 h 9173225"/>
                      <a:gd name="connsiteX8" fmla="*/ 602025 w 7189216"/>
                      <a:gd name="connsiteY8" fmla="*/ 2779578 h 9173225"/>
                      <a:gd name="connsiteX9" fmla="*/ 537963 w 7189216"/>
                      <a:gd name="connsiteY9" fmla="*/ 2132345 h 9173225"/>
                      <a:gd name="connsiteX10" fmla="*/ 2732791 w 7189216"/>
                      <a:gd name="connsiteY10" fmla="*/ 351395 h 9173225"/>
                      <a:gd name="connsiteX11" fmla="*/ 4904949 w 7189216"/>
                      <a:gd name="connsiteY11" fmla="*/ 497836 h 9173225"/>
                      <a:gd name="connsiteX12" fmla="*/ 5750043 w 7189216"/>
                      <a:gd name="connsiteY12" fmla="*/ 852185 h 9173225"/>
                      <a:gd name="connsiteX13" fmla="*/ 6755883 w 7189216"/>
                      <a:gd name="connsiteY13" fmla="*/ 3321065 h 9173225"/>
                      <a:gd name="connsiteX14" fmla="*/ 6112556 w 7189216"/>
                      <a:gd name="connsiteY14" fmla="*/ 6955244 h 9173225"/>
                      <a:gd name="connsiteX15" fmla="*/ 6153300 w 7189216"/>
                      <a:gd name="connsiteY15" fmla="*/ 6935059 h 9173225"/>
                      <a:gd name="connsiteX0" fmla="*/ 6153300 w 7189216"/>
                      <a:gd name="connsiteY0" fmla="*/ 6935059 h 9173225"/>
                      <a:gd name="connsiteX1" fmla="*/ 2732523 w 7189216"/>
                      <a:gd name="connsiteY1" fmla="*/ 9173225 h 9173225"/>
                      <a:gd name="connsiteX2" fmla="*/ 2732523 w 7189216"/>
                      <a:gd name="connsiteY2" fmla="*/ 7801625 h 9173225"/>
                      <a:gd name="connsiteX3" fmla="*/ 1844181 w 7189216"/>
                      <a:gd name="connsiteY3" fmla="*/ 6736212 h 9173225"/>
                      <a:gd name="connsiteX4" fmla="*/ 1580889 w 7189216"/>
                      <a:gd name="connsiteY4" fmla="*/ 6296890 h 9173225"/>
                      <a:gd name="connsiteX5" fmla="*/ 1269483 w 7189216"/>
                      <a:gd name="connsiteY5" fmla="*/ 5698505 h 9173225"/>
                      <a:gd name="connsiteX6" fmla="*/ 815928 w 7189216"/>
                      <a:gd name="connsiteY6" fmla="*/ 5501893 h 9173225"/>
                      <a:gd name="connsiteX7" fmla="*/ 823925 w 7189216"/>
                      <a:gd name="connsiteY7" fmla="*/ 3983126 h 9173225"/>
                      <a:gd name="connsiteX8" fmla="*/ 602025 w 7189216"/>
                      <a:gd name="connsiteY8" fmla="*/ 2779578 h 9173225"/>
                      <a:gd name="connsiteX9" fmla="*/ 537963 w 7189216"/>
                      <a:gd name="connsiteY9" fmla="*/ 2132345 h 9173225"/>
                      <a:gd name="connsiteX10" fmla="*/ 2732791 w 7189216"/>
                      <a:gd name="connsiteY10" fmla="*/ 351395 h 9173225"/>
                      <a:gd name="connsiteX11" fmla="*/ 4904949 w 7189216"/>
                      <a:gd name="connsiteY11" fmla="*/ 497836 h 9173225"/>
                      <a:gd name="connsiteX12" fmla="*/ 5750043 w 7189216"/>
                      <a:gd name="connsiteY12" fmla="*/ 852185 h 9173225"/>
                      <a:gd name="connsiteX13" fmla="*/ 6755883 w 7189216"/>
                      <a:gd name="connsiteY13" fmla="*/ 3321065 h 9173225"/>
                      <a:gd name="connsiteX14" fmla="*/ 6112556 w 7189216"/>
                      <a:gd name="connsiteY14" fmla="*/ 6955244 h 9173225"/>
                      <a:gd name="connsiteX15" fmla="*/ 6153300 w 7189216"/>
                      <a:gd name="connsiteY15" fmla="*/ 6935059 h 9173225"/>
                      <a:gd name="connsiteX0" fmla="*/ 6027921 w 7063837"/>
                      <a:gd name="connsiteY0" fmla="*/ 6935059 h 9173225"/>
                      <a:gd name="connsiteX1" fmla="*/ 2607144 w 7063837"/>
                      <a:gd name="connsiteY1" fmla="*/ 9173225 h 9173225"/>
                      <a:gd name="connsiteX2" fmla="*/ 2607144 w 7063837"/>
                      <a:gd name="connsiteY2" fmla="*/ 7801625 h 9173225"/>
                      <a:gd name="connsiteX3" fmla="*/ 1718802 w 7063837"/>
                      <a:gd name="connsiteY3" fmla="*/ 6736212 h 9173225"/>
                      <a:gd name="connsiteX4" fmla="*/ 1455510 w 7063837"/>
                      <a:gd name="connsiteY4" fmla="*/ 6296890 h 9173225"/>
                      <a:gd name="connsiteX5" fmla="*/ 1144104 w 7063837"/>
                      <a:gd name="connsiteY5" fmla="*/ 5698505 h 9173225"/>
                      <a:gd name="connsiteX6" fmla="*/ 690549 w 7063837"/>
                      <a:gd name="connsiteY6" fmla="*/ 5501893 h 9173225"/>
                      <a:gd name="connsiteX7" fmla="*/ 698546 w 7063837"/>
                      <a:gd name="connsiteY7" fmla="*/ 3983126 h 9173225"/>
                      <a:gd name="connsiteX8" fmla="*/ 476646 w 7063837"/>
                      <a:gd name="connsiteY8" fmla="*/ 2779578 h 9173225"/>
                      <a:gd name="connsiteX9" fmla="*/ 412584 w 7063837"/>
                      <a:gd name="connsiteY9" fmla="*/ 2132345 h 9173225"/>
                      <a:gd name="connsiteX10" fmla="*/ 2607412 w 7063837"/>
                      <a:gd name="connsiteY10" fmla="*/ 351395 h 9173225"/>
                      <a:gd name="connsiteX11" fmla="*/ 4779570 w 7063837"/>
                      <a:gd name="connsiteY11" fmla="*/ 497836 h 9173225"/>
                      <a:gd name="connsiteX12" fmla="*/ 5624664 w 7063837"/>
                      <a:gd name="connsiteY12" fmla="*/ 852185 h 9173225"/>
                      <a:gd name="connsiteX13" fmla="*/ 6630504 w 7063837"/>
                      <a:gd name="connsiteY13" fmla="*/ 3321065 h 9173225"/>
                      <a:gd name="connsiteX14" fmla="*/ 5987177 w 7063837"/>
                      <a:gd name="connsiteY14" fmla="*/ 6955244 h 9173225"/>
                      <a:gd name="connsiteX15" fmla="*/ 6027921 w 7063837"/>
                      <a:gd name="connsiteY15" fmla="*/ 6935059 h 9173225"/>
                      <a:gd name="connsiteX0" fmla="*/ 6323582 w 7359498"/>
                      <a:gd name="connsiteY0" fmla="*/ 6935059 h 9173225"/>
                      <a:gd name="connsiteX1" fmla="*/ 2902805 w 7359498"/>
                      <a:gd name="connsiteY1" fmla="*/ 9173225 h 9173225"/>
                      <a:gd name="connsiteX2" fmla="*/ 2902805 w 7359498"/>
                      <a:gd name="connsiteY2" fmla="*/ 7801625 h 9173225"/>
                      <a:gd name="connsiteX3" fmla="*/ 2014463 w 7359498"/>
                      <a:gd name="connsiteY3" fmla="*/ 6736212 h 9173225"/>
                      <a:gd name="connsiteX4" fmla="*/ 1751171 w 7359498"/>
                      <a:gd name="connsiteY4" fmla="*/ 6296890 h 9173225"/>
                      <a:gd name="connsiteX5" fmla="*/ 1439765 w 7359498"/>
                      <a:gd name="connsiteY5" fmla="*/ 5698505 h 9173225"/>
                      <a:gd name="connsiteX6" fmla="*/ 986210 w 7359498"/>
                      <a:gd name="connsiteY6" fmla="*/ 5501893 h 9173225"/>
                      <a:gd name="connsiteX7" fmla="*/ 994207 w 7359498"/>
                      <a:gd name="connsiteY7" fmla="*/ 3983126 h 9173225"/>
                      <a:gd name="connsiteX8" fmla="*/ 772307 w 7359498"/>
                      <a:gd name="connsiteY8" fmla="*/ 2779578 h 9173225"/>
                      <a:gd name="connsiteX9" fmla="*/ 708245 w 7359498"/>
                      <a:gd name="connsiteY9" fmla="*/ 2132345 h 9173225"/>
                      <a:gd name="connsiteX10" fmla="*/ 2903073 w 7359498"/>
                      <a:gd name="connsiteY10" fmla="*/ 351395 h 9173225"/>
                      <a:gd name="connsiteX11" fmla="*/ 5075231 w 7359498"/>
                      <a:gd name="connsiteY11" fmla="*/ 497836 h 9173225"/>
                      <a:gd name="connsiteX12" fmla="*/ 5920325 w 7359498"/>
                      <a:gd name="connsiteY12" fmla="*/ 852185 h 9173225"/>
                      <a:gd name="connsiteX13" fmla="*/ 6926165 w 7359498"/>
                      <a:gd name="connsiteY13" fmla="*/ 3321065 h 9173225"/>
                      <a:gd name="connsiteX14" fmla="*/ 6282838 w 7359498"/>
                      <a:gd name="connsiteY14" fmla="*/ 6955244 h 9173225"/>
                      <a:gd name="connsiteX15" fmla="*/ 6323582 w 7359498"/>
                      <a:gd name="connsiteY15" fmla="*/ 6935059 h 9173225"/>
                      <a:gd name="connsiteX0" fmla="*/ 6323582 w 7359498"/>
                      <a:gd name="connsiteY0" fmla="*/ 6935059 h 9173225"/>
                      <a:gd name="connsiteX1" fmla="*/ 2902805 w 7359498"/>
                      <a:gd name="connsiteY1" fmla="*/ 9173225 h 9173225"/>
                      <a:gd name="connsiteX2" fmla="*/ 2902805 w 7359498"/>
                      <a:gd name="connsiteY2" fmla="*/ 7801625 h 9173225"/>
                      <a:gd name="connsiteX3" fmla="*/ 2014463 w 7359498"/>
                      <a:gd name="connsiteY3" fmla="*/ 6736212 h 9173225"/>
                      <a:gd name="connsiteX4" fmla="*/ 1751171 w 7359498"/>
                      <a:gd name="connsiteY4" fmla="*/ 6296890 h 9173225"/>
                      <a:gd name="connsiteX5" fmla="*/ 1439765 w 7359498"/>
                      <a:gd name="connsiteY5" fmla="*/ 5698505 h 9173225"/>
                      <a:gd name="connsiteX6" fmla="*/ 986210 w 7359498"/>
                      <a:gd name="connsiteY6" fmla="*/ 5501893 h 9173225"/>
                      <a:gd name="connsiteX7" fmla="*/ 994207 w 7359498"/>
                      <a:gd name="connsiteY7" fmla="*/ 3983126 h 9173225"/>
                      <a:gd name="connsiteX8" fmla="*/ 772307 w 7359498"/>
                      <a:gd name="connsiteY8" fmla="*/ 2779578 h 9173225"/>
                      <a:gd name="connsiteX9" fmla="*/ 708245 w 7359498"/>
                      <a:gd name="connsiteY9" fmla="*/ 2132345 h 9173225"/>
                      <a:gd name="connsiteX10" fmla="*/ 2903073 w 7359498"/>
                      <a:gd name="connsiteY10" fmla="*/ 351395 h 9173225"/>
                      <a:gd name="connsiteX11" fmla="*/ 5075231 w 7359498"/>
                      <a:gd name="connsiteY11" fmla="*/ 497836 h 9173225"/>
                      <a:gd name="connsiteX12" fmla="*/ 5920325 w 7359498"/>
                      <a:gd name="connsiteY12" fmla="*/ 852185 h 9173225"/>
                      <a:gd name="connsiteX13" fmla="*/ 6926165 w 7359498"/>
                      <a:gd name="connsiteY13" fmla="*/ 3321065 h 9173225"/>
                      <a:gd name="connsiteX14" fmla="*/ 6282838 w 7359498"/>
                      <a:gd name="connsiteY14" fmla="*/ 6955244 h 9173225"/>
                      <a:gd name="connsiteX15" fmla="*/ 6323582 w 7359498"/>
                      <a:gd name="connsiteY15" fmla="*/ 6935059 h 9173225"/>
                      <a:gd name="connsiteX0" fmla="*/ 6365375 w 7401291"/>
                      <a:gd name="connsiteY0" fmla="*/ 6935059 h 9173225"/>
                      <a:gd name="connsiteX1" fmla="*/ 2944598 w 7401291"/>
                      <a:gd name="connsiteY1" fmla="*/ 9173225 h 9173225"/>
                      <a:gd name="connsiteX2" fmla="*/ 2944598 w 7401291"/>
                      <a:gd name="connsiteY2" fmla="*/ 7801625 h 9173225"/>
                      <a:gd name="connsiteX3" fmla="*/ 2056256 w 7401291"/>
                      <a:gd name="connsiteY3" fmla="*/ 6736212 h 9173225"/>
                      <a:gd name="connsiteX4" fmla="*/ 1792964 w 7401291"/>
                      <a:gd name="connsiteY4" fmla="*/ 6296890 h 9173225"/>
                      <a:gd name="connsiteX5" fmla="*/ 1481558 w 7401291"/>
                      <a:gd name="connsiteY5" fmla="*/ 5698505 h 9173225"/>
                      <a:gd name="connsiteX6" fmla="*/ 1028003 w 7401291"/>
                      <a:gd name="connsiteY6" fmla="*/ 5501893 h 9173225"/>
                      <a:gd name="connsiteX7" fmla="*/ 1036000 w 7401291"/>
                      <a:gd name="connsiteY7" fmla="*/ 3983126 h 9173225"/>
                      <a:gd name="connsiteX8" fmla="*/ 814100 w 7401291"/>
                      <a:gd name="connsiteY8" fmla="*/ 2779578 h 9173225"/>
                      <a:gd name="connsiteX9" fmla="*/ 750038 w 7401291"/>
                      <a:gd name="connsiteY9" fmla="*/ 2132345 h 9173225"/>
                      <a:gd name="connsiteX10" fmla="*/ 2944866 w 7401291"/>
                      <a:gd name="connsiteY10" fmla="*/ 351395 h 9173225"/>
                      <a:gd name="connsiteX11" fmla="*/ 5117024 w 7401291"/>
                      <a:gd name="connsiteY11" fmla="*/ 497836 h 9173225"/>
                      <a:gd name="connsiteX12" fmla="*/ 5962118 w 7401291"/>
                      <a:gd name="connsiteY12" fmla="*/ 852185 h 9173225"/>
                      <a:gd name="connsiteX13" fmla="*/ 6967958 w 7401291"/>
                      <a:gd name="connsiteY13" fmla="*/ 3321065 h 9173225"/>
                      <a:gd name="connsiteX14" fmla="*/ 6324631 w 7401291"/>
                      <a:gd name="connsiteY14" fmla="*/ 6955244 h 9173225"/>
                      <a:gd name="connsiteX15" fmla="*/ 6365375 w 7401291"/>
                      <a:gd name="connsiteY15" fmla="*/ 6935059 h 9173225"/>
                      <a:gd name="connsiteX0" fmla="*/ 6365375 w 7401291"/>
                      <a:gd name="connsiteY0" fmla="*/ 6935059 h 9173225"/>
                      <a:gd name="connsiteX1" fmla="*/ 2944598 w 7401291"/>
                      <a:gd name="connsiteY1" fmla="*/ 9173225 h 9173225"/>
                      <a:gd name="connsiteX2" fmla="*/ 2944598 w 7401291"/>
                      <a:gd name="connsiteY2" fmla="*/ 7801625 h 9173225"/>
                      <a:gd name="connsiteX3" fmla="*/ 2056256 w 7401291"/>
                      <a:gd name="connsiteY3" fmla="*/ 6736212 h 9173225"/>
                      <a:gd name="connsiteX4" fmla="*/ 1792964 w 7401291"/>
                      <a:gd name="connsiteY4" fmla="*/ 6296890 h 9173225"/>
                      <a:gd name="connsiteX5" fmla="*/ 1481558 w 7401291"/>
                      <a:gd name="connsiteY5" fmla="*/ 5698505 h 9173225"/>
                      <a:gd name="connsiteX6" fmla="*/ 1028003 w 7401291"/>
                      <a:gd name="connsiteY6" fmla="*/ 5501893 h 9173225"/>
                      <a:gd name="connsiteX7" fmla="*/ 1036000 w 7401291"/>
                      <a:gd name="connsiteY7" fmla="*/ 3983126 h 9173225"/>
                      <a:gd name="connsiteX8" fmla="*/ 854517 w 7401291"/>
                      <a:gd name="connsiteY8" fmla="*/ 2947132 h 9173225"/>
                      <a:gd name="connsiteX9" fmla="*/ 750038 w 7401291"/>
                      <a:gd name="connsiteY9" fmla="*/ 2132345 h 9173225"/>
                      <a:gd name="connsiteX10" fmla="*/ 2944866 w 7401291"/>
                      <a:gd name="connsiteY10" fmla="*/ 351395 h 9173225"/>
                      <a:gd name="connsiteX11" fmla="*/ 5117024 w 7401291"/>
                      <a:gd name="connsiteY11" fmla="*/ 497836 h 9173225"/>
                      <a:gd name="connsiteX12" fmla="*/ 5962118 w 7401291"/>
                      <a:gd name="connsiteY12" fmla="*/ 852185 h 9173225"/>
                      <a:gd name="connsiteX13" fmla="*/ 6967958 w 7401291"/>
                      <a:gd name="connsiteY13" fmla="*/ 3321065 h 9173225"/>
                      <a:gd name="connsiteX14" fmla="*/ 6324631 w 7401291"/>
                      <a:gd name="connsiteY14" fmla="*/ 6955244 h 9173225"/>
                      <a:gd name="connsiteX15" fmla="*/ 6365375 w 7401291"/>
                      <a:gd name="connsiteY15" fmla="*/ 6935059 h 9173225"/>
                      <a:gd name="connsiteX0" fmla="*/ 6365375 w 7401291"/>
                      <a:gd name="connsiteY0" fmla="*/ 6935059 h 9173225"/>
                      <a:gd name="connsiteX1" fmla="*/ 2944598 w 7401291"/>
                      <a:gd name="connsiteY1" fmla="*/ 9173225 h 9173225"/>
                      <a:gd name="connsiteX2" fmla="*/ 2944598 w 7401291"/>
                      <a:gd name="connsiteY2" fmla="*/ 7801625 h 9173225"/>
                      <a:gd name="connsiteX3" fmla="*/ 2056256 w 7401291"/>
                      <a:gd name="connsiteY3" fmla="*/ 6736212 h 9173225"/>
                      <a:gd name="connsiteX4" fmla="*/ 1792964 w 7401291"/>
                      <a:gd name="connsiteY4" fmla="*/ 6296890 h 9173225"/>
                      <a:gd name="connsiteX5" fmla="*/ 1481558 w 7401291"/>
                      <a:gd name="connsiteY5" fmla="*/ 5698505 h 9173225"/>
                      <a:gd name="connsiteX6" fmla="*/ 1028003 w 7401291"/>
                      <a:gd name="connsiteY6" fmla="*/ 5501893 h 9173225"/>
                      <a:gd name="connsiteX7" fmla="*/ 1036000 w 7401291"/>
                      <a:gd name="connsiteY7" fmla="*/ 3983126 h 9173225"/>
                      <a:gd name="connsiteX8" fmla="*/ 482704 w 7401291"/>
                      <a:gd name="connsiteY8" fmla="*/ 2947132 h 9173225"/>
                      <a:gd name="connsiteX9" fmla="*/ 750038 w 7401291"/>
                      <a:gd name="connsiteY9" fmla="*/ 2132345 h 9173225"/>
                      <a:gd name="connsiteX10" fmla="*/ 2944866 w 7401291"/>
                      <a:gd name="connsiteY10" fmla="*/ 351395 h 9173225"/>
                      <a:gd name="connsiteX11" fmla="*/ 5117024 w 7401291"/>
                      <a:gd name="connsiteY11" fmla="*/ 497836 h 9173225"/>
                      <a:gd name="connsiteX12" fmla="*/ 5962118 w 7401291"/>
                      <a:gd name="connsiteY12" fmla="*/ 852185 h 9173225"/>
                      <a:gd name="connsiteX13" fmla="*/ 6967958 w 7401291"/>
                      <a:gd name="connsiteY13" fmla="*/ 3321065 h 9173225"/>
                      <a:gd name="connsiteX14" fmla="*/ 6324631 w 7401291"/>
                      <a:gd name="connsiteY14" fmla="*/ 6955244 h 9173225"/>
                      <a:gd name="connsiteX15" fmla="*/ 6365375 w 7401291"/>
                      <a:gd name="connsiteY15" fmla="*/ 6935059 h 9173225"/>
                      <a:gd name="connsiteX0" fmla="*/ 6365375 w 7401291"/>
                      <a:gd name="connsiteY0" fmla="*/ 6935059 h 9173225"/>
                      <a:gd name="connsiteX1" fmla="*/ 2944598 w 7401291"/>
                      <a:gd name="connsiteY1" fmla="*/ 9173225 h 9173225"/>
                      <a:gd name="connsiteX2" fmla="*/ 2944598 w 7401291"/>
                      <a:gd name="connsiteY2" fmla="*/ 7801625 h 9173225"/>
                      <a:gd name="connsiteX3" fmla="*/ 2056256 w 7401291"/>
                      <a:gd name="connsiteY3" fmla="*/ 6736212 h 9173225"/>
                      <a:gd name="connsiteX4" fmla="*/ 1792964 w 7401291"/>
                      <a:gd name="connsiteY4" fmla="*/ 6296890 h 9173225"/>
                      <a:gd name="connsiteX5" fmla="*/ 1481558 w 7401291"/>
                      <a:gd name="connsiteY5" fmla="*/ 5698505 h 9173225"/>
                      <a:gd name="connsiteX6" fmla="*/ 1028003 w 7401291"/>
                      <a:gd name="connsiteY6" fmla="*/ 5501893 h 9173225"/>
                      <a:gd name="connsiteX7" fmla="*/ 1036000 w 7401291"/>
                      <a:gd name="connsiteY7" fmla="*/ 3983126 h 9173225"/>
                      <a:gd name="connsiteX8" fmla="*/ 1061080 w 7401291"/>
                      <a:gd name="connsiteY8" fmla="*/ 2808444 h 9173225"/>
                      <a:gd name="connsiteX9" fmla="*/ 750038 w 7401291"/>
                      <a:gd name="connsiteY9" fmla="*/ 2132345 h 9173225"/>
                      <a:gd name="connsiteX10" fmla="*/ 2944866 w 7401291"/>
                      <a:gd name="connsiteY10" fmla="*/ 351395 h 9173225"/>
                      <a:gd name="connsiteX11" fmla="*/ 5117024 w 7401291"/>
                      <a:gd name="connsiteY11" fmla="*/ 497836 h 9173225"/>
                      <a:gd name="connsiteX12" fmla="*/ 5962118 w 7401291"/>
                      <a:gd name="connsiteY12" fmla="*/ 852185 h 9173225"/>
                      <a:gd name="connsiteX13" fmla="*/ 6967958 w 7401291"/>
                      <a:gd name="connsiteY13" fmla="*/ 3321065 h 9173225"/>
                      <a:gd name="connsiteX14" fmla="*/ 6324631 w 7401291"/>
                      <a:gd name="connsiteY14" fmla="*/ 6955244 h 9173225"/>
                      <a:gd name="connsiteX15" fmla="*/ 6365375 w 7401291"/>
                      <a:gd name="connsiteY15" fmla="*/ 6935059 h 9173225"/>
                      <a:gd name="connsiteX0" fmla="*/ 6365375 w 7401291"/>
                      <a:gd name="connsiteY0" fmla="*/ 6935059 h 9173225"/>
                      <a:gd name="connsiteX1" fmla="*/ 2944598 w 7401291"/>
                      <a:gd name="connsiteY1" fmla="*/ 9173225 h 9173225"/>
                      <a:gd name="connsiteX2" fmla="*/ 2944598 w 7401291"/>
                      <a:gd name="connsiteY2" fmla="*/ 7801625 h 9173225"/>
                      <a:gd name="connsiteX3" fmla="*/ 2056256 w 7401291"/>
                      <a:gd name="connsiteY3" fmla="*/ 6736212 h 9173225"/>
                      <a:gd name="connsiteX4" fmla="*/ 1792964 w 7401291"/>
                      <a:gd name="connsiteY4" fmla="*/ 6296890 h 9173225"/>
                      <a:gd name="connsiteX5" fmla="*/ 1481558 w 7401291"/>
                      <a:gd name="connsiteY5" fmla="*/ 5698505 h 9173225"/>
                      <a:gd name="connsiteX6" fmla="*/ 1028003 w 7401291"/>
                      <a:gd name="connsiteY6" fmla="*/ 5501893 h 9173225"/>
                      <a:gd name="connsiteX7" fmla="*/ 1036000 w 7401291"/>
                      <a:gd name="connsiteY7" fmla="*/ 3983126 h 9173225"/>
                      <a:gd name="connsiteX8" fmla="*/ 689267 w 7401291"/>
                      <a:gd name="connsiteY8" fmla="*/ 2808444 h 9173225"/>
                      <a:gd name="connsiteX9" fmla="*/ 750038 w 7401291"/>
                      <a:gd name="connsiteY9" fmla="*/ 2132345 h 9173225"/>
                      <a:gd name="connsiteX10" fmla="*/ 2944866 w 7401291"/>
                      <a:gd name="connsiteY10" fmla="*/ 351395 h 9173225"/>
                      <a:gd name="connsiteX11" fmla="*/ 5117024 w 7401291"/>
                      <a:gd name="connsiteY11" fmla="*/ 497836 h 9173225"/>
                      <a:gd name="connsiteX12" fmla="*/ 5962118 w 7401291"/>
                      <a:gd name="connsiteY12" fmla="*/ 852185 h 9173225"/>
                      <a:gd name="connsiteX13" fmla="*/ 6967958 w 7401291"/>
                      <a:gd name="connsiteY13" fmla="*/ 3321065 h 9173225"/>
                      <a:gd name="connsiteX14" fmla="*/ 6324631 w 7401291"/>
                      <a:gd name="connsiteY14" fmla="*/ 6955244 h 9173225"/>
                      <a:gd name="connsiteX15" fmla="*/ 6365375 w 7401291"/>
                      <a:gd name="connsiteY15" fmla="*/ 6935059 h 9173225"/>
                      <a:gd name="connsiteX0" fmla="*/ 6674022 w 7709938"/>
                      <a:gd name="connsiteY0" fmla="*/ 6935059 h 9173225"/>
                      <a:gd name="connsiteX1" fmla="*/ 3253245 w 7709938"/>
                      <a:gd name="connsiteY1" fmla="*/ 9173225 h 9173225"/>
                      <a:gd name="connsiteX2" fmla="*/ 3253245 w 7709938"/>
                      <a:gd name="connsiteY2" fmla="*/ 7801625 h 9173225"/>
                      <a:gd name="connsiteX3" fmla="*/ 2364903 w 7709938"/>
                      <a:gd name="connsiteY3" fmla="*/ 6736212 h 9173225"/>
                      <a:gd name="connsiteX4" fmla="*/ 2101611 w 7709938"/>
                      <a:gd name="connsiteY4" fmla="*/ 6296890 h 9173225"/>
                      <a:gd name="connsiteX5" fmla="*/ 1790205 w 7709938"/>
                      <a:gd name="connsiteY5" fmla="*/ 5698505 h 9173225"/>
                      <a:gd name="connsiteX6" fmla="*/ 1336650 w 7709938"/>
                      <a:gd name="connsiteY6" fmla="*/ 5501893 h 9173225"/>
                      <a:gd name="connsiteX7" fmla="*/ 1344647 w 7709938"/>
                      <a:gd name="connsiteY7" fmla="*/ 3983126 h 9173225"/>
                      <a:gd name="connsiteX8" fmla="*/ 997914 w 7709938"/>
                      <a:gd name="connsiteY8" fmla="*/ 2808444 h 9173225"/>
                      <a:gd name="connsiteX9" fmla="*/ 750038 w 7709938"/>
                      <a:gd name="connsiteY9" fmla="*/ 2149673 h 9173225"/>
                      <a:gd name="connsiteX10" fmla="*/ 3253513 w 7709938"/>
                      <a:gd name="connsiteY10" fmla="*/ 351395 h 9173225"/>
                      <a:gd name="connsiteX11" fmla="*/ 5425671 w 7709938"/>
                      <a:gd name="connsiteY11" fmla="*/ 497836 h 9173225"/>
                      <a:gd name="connsiteX12" fmla="*/ 6270765 w 7709938"/>
                      <a:gd name="connsiteY12" fmla="*/ 852185 h 9173225"/>
                      <a:gd name="connsiteX13" fmla="*/ 7276605 w 7709938"/>
                      <a:gd name="connsiteY13" fmla="*/ 3321065 h 9173225"/>
                      <a:gd name="connsiteX14" fmla="*/ 6633278 w 7709938"/>
                      <a:gd name="connsiteY14" fmla="*/ 6955244 h 9173225"/>
                      <a:gd name="connsiteX15" fmla="*/ 6674022 w 7709938"/>
                      <a:gd name="connsiteY15" fmla="*/ 6935059 h 9173225"/>
                      <a:gd name="connsiteX0" fmla="*/ 6564423 w 7600339"/>
                      <a:gd name="connsiteY0" fmla="*/ 6935059 h 9173225"/>
                      <a:gd name="connsiteX1" fmla="*/ 3143646 w 7600339"/>
                      <a:gd name="connsiteY1" fmla="*/ 9173225 h 9173225"/>
                      <a:gd name="connsiteX2" fmla="*/ 3143646 w 7600339"/>
                      <a:gd name="connsiteY2" fmla="*/ 7801625 h 9173225"/>
                      <a:gd name="connsiteX3" fmla="*/ 2255304 w 7600339"/>
                      <a:gd name="connsiteY3" fmla="*/ 6736212 h 9173225"/>
                      <a:gd name="connsiteX4" fmla="*/ 1992012 w 7600339"/>
                      <a:gd name="connsiteY4" fmla="*/ 6296890 h 9173225"/>
                      <a:gd name="connsiteX5" fmla="*/ 1680606 w 7600339"/>
                      <a:gd name="connsiteY5" fmla="*/ 5698505 h 9173225"/>
                      <a:gd name="connsiteX6" fmla="*/ 1227051 w 7600339"/>
                      <a:gd name="connsiteY6" fmla="*/ 5501893 h 9173225"/>
                      <a:gd name="connsiteX7" fmla="*/ 1235048 w 7600339"/>
                      <a:gd name="connsiteY7" fmla="*/ 3983126 h 9173225"/>
                      <a:gd name="connsiteX8" fmla="*/ 888315 w 7600339"/>
                      <a:gd name="connsiteY8" fmla="*/ 2808444 h 9173225"/>
                      <a:gd name="connsiteX9" fmla="*/ 640439 w 7600339"/>
                      <a:gd name="connsiteY9" fmla="*/ 2149673 h 9173225"/>
                      <a:gd name="connsiteX10" fmla="*/ 3143914 w 7600339"/>
                      <a:gd name="connsiteY10" fmla="*/ 351395 h 9173225"/>
                      <a:gd name="connsiteX11" fmla="*/ 5316072 w 7600339"/>
                      <a:gd name="connsiteY11" fmla="*/ 497836 h 9173225"/>
                      <a:gd name="connsiteX12" fmla="*/ 6161166 w 7600339"/>
                      <a:gd name="connsiteY12" fmla="*/ 852185 h 9173225"/>
                      <a:gd name="connsiteX13" fmla="*/ 7167006 w 7600339"/>
                      <a:gd name="connsiteY13" fmla="*/ 3321065 h 9173225"/>
                      <a:gd name="connsiteX14" fmla="*/ 6523679 w 7600339"/>
                      <a:gd name="connsiteY14" fmla="*/ 6955244 h 9173225"/>
                      <a:gd name="connsiteX15" fmla="*/ 6564423 w 7600339"/>
                      <a:gd name="connsiteY15" fmla="*/ 6935059 h 9173225"/>
                      <a:gd name="connsiteX0" fmla="*/ 6564423 w 7600339"/>
                      <a:gd name="connsiteY0" fmla="*/ 6935059 h 9173225"/>
                      <a:gd name="connsiteX1" fmla="*/ 3143646 w 7600339"/>
                      <a:gd name="connsiteY1" fmla="*/ 9173225 h 9173225"/>
                      <a:gd name="connsiteX2" fmla="*/ 3143646 w 7600339"/>
                      <a:gd name="connsiteY2" fmla="*/ 7801625 h 9173225"/>
                      <a:gd name="connsiteX3" fmla="*/ 2255304 w 7600339"/>
                      <a:gd name="connsiteY3" fmla="*/ 6736212 h 9173225"/>
                      <a:gd name="connsiteX4" fmla="*/ 1992012 w 7600339"/>
                      <a:gd name="connsiteY4" fmla="*/ 6296890 h 9173225"/>
                      <a:gd name="connsiteX5" fmla="*/ 1680606 w 7600339"/>
                      <a:gd name="connsiteY5" fmla="*/ 5698505 h 9173225"/>
                      <a:gd name="connsiteX6" fmla="*/ 1227051 w 7600339"/>
                      <a:gd name="connsiteY6" fmla="*/ 5501893 h 9173225"/>
                      <a:gd name="connsiteX7" fmla="*/ 1235048 w 7600339"/>
                      <a:gd name="connsiteY7" fmla="*/ 3983126 h 9173225"/>
                      <a:gd name="connsiteX8" fmla="*/ 929628 w 7600339"/>
                      <a:gd name="connsiteY8" fmla="*/ 2947132 h 9173225"/>
                      <a:gd name="connsiteX9" fmla="*/ 640439 w 7600339"/>
                      <a:gd name="connsiteY9" fmla="*/ 2149673 h 9173225"/>
                      <a:gd name="connsiteX10" fmla="*/ 3143914 w 7600339"/>
                      <a:gd name="connsiteY10" fmla="*/ 351395 h 9173225"/>
                      <a:gd name="connsiteX11" fmla="*/ 5316072 w 7600339"/>
                      <a:gd name="connsiteY11" fmla="*/ 497836 h 9173225"/>
                      <a:gd name="connsiteX12" fmla="*/ 6161166 w 7600339"/>
                      <a:gd name="connsiteY12" fmla="*/ 852185 h 9173225"/>
                      <a:gd name="connsiteX13" fmla="*/ 7167006 w 7600339"/>
                      <a:gd name="connsiteY13" fmla="*/ 3321065 h 9173225"/>
                      <a:gd name="connsiteX14" fmla="*/ 6523679 w 7600339"/>
                      <a:gd name="connsiteY14" fmla="*/ 6955244 h 9173225"/>
                      <a:gd name="connsiteX15" fmla="*/ 6564423 w 7600339"/>
                      <a:gd name="connsiteY15" fmla="*/ 6935059 h 9173225"/>
                      <a:gd name="connsiteX0" fmla="*/ 6440485 w 7476401"/>
                      <a:gd name="connsiteY0" fmla="*/ 6935059 h 9173225"/>
                      <a:gd name="connsiteX1" fmla="*/ 3019708 w 7476401"/>
                      <a:gd name="connsiteY1" fmla="*/ 9173225 h 9173225"/>
                      <a:gd name="connsiteX2" fmla="*/ 3019708 w 7476401"/>
                      <a:gd name="connsiteY2" fmla="*/ 7801625 h 9173225"/>
                      <a:gd name="connsiteX3" fmla="*/ 2131366 w 7476401"/>
                      <a:gd name="connsiteY3" fmla="*/ 6736212 h 9173225"/>
                      <a:gd name="connsiteX4" fmla="*/ 1868074 w 7476401"/>
                      <a:gd name="connsiteY4" fmla="*/ 6296890 h 9173225"/>
                      <a:gd name="connsiteX5" fmla="*/ 1556668 w 7476401"/>
                      <a:gd name="connsiteY5" fmla="*/ 5698505 h 9173225"/>
                      <a:gd name="connsiteX6" fmla="*/ 1103113 w 7476401"/>
                      <a:gd name="connsiteY6" fmla="*/ 5501893 h 9173225"/>
                      <a:gd name="connsiteX7" fmla="*/ 1111110 w 7476401"/>
                      <a:gd name="connsiteY7" fmla="*/ 3983126 h 9173225"/>
                      <a:gd name="connsiteX8" fmla="*/ 805690 w 7476401"/>
                      <a:gd name="connsiteY8" fmla="*/ 2947132 h 9173225"/>
                      <a:gd name="connsiteX9" fmla="*/ 640439 w 7476401"/>
                      <a:gd name="connsiteY9" fmla="*/ 2357706 h 9173225"/>
                      <a:gd name="connsiteX10" fmla="*/ 3019976 w 7476401"/>
                      <a:gd name="connsiteY10" fmla="*/ 351395 h 9173225"/>
                      <a:gd name="connsiteX11" fmla="*/ 5192134 w 7476401"/>
                      <a:gd name="connsiteY11" fmla="*/ 497836 h 9173225"/>
                      <a:gd name="connsiteX12" fmla="*/ 6037228 w 7476401"/>
                      <a:gd name="connsiteY12" fmla="*/ 852185 h 9173225"/>
                      <a:gd name="connsiteX13" fmla="*/ 7043068 w 7476401"/>
                      <a:gd name="connsiteY13" fmla="*/ 3321065 h 9173225"/>
                      <a:gd name="connsiteX14" fmla="*/ 6399741 w 7476401"/>
                      <a:gd name="connsiteY14" fmla="*/ 6955244 h 9173225"/>
                      <a:gd name="connsiteX15" fmla="*/ 6440485 w 7476401"/>
                      <a:gd name="connsiteY15" fmla="*/ 6935059 h 9173225"/>
                      <a:gd name="connsiteX0" fmla="*/ 6440485 w 7476401"/>
                      <a:gd name="connsiteY0" fmla="*/ 6935059 h 9173225"/>
                      <a:gd name="connsiteX1" fmla="*/ 3019708 w 7476401"/>
                      <a:gd name="connsiteY1" fmla="*/ 9173225 h 9173225"/>
                      <a:gd name="connsiteX2" fmla="*/ 3019708 w 7476401"/>
                      <a:gd name="connsiteY2" fmla="*/ 7801625 h 9173225"/>
                      <a:gd name="connsiteX3" fmla="*/ 2131366 w 7476401"/>
                      <a:gd name="connsiteY3" fmla="*/ 6736212 h 9173225"/>
                      <a:gd name="connsiteX4" fmla="*/ 1868074 w 7476401"/>
                      <a:gd name="connsiteY4" fmla="*/ 6296890 h 9173225"/>
                      <a:gd name="connsiteX5" fmla="*/ 1556668 w 7476401"/>
                      <a:gd name="connsiteY5" fmla="*/ 5698505 h 9173225"/>
                      <a:gd name="connsiteX6" fmla="*/ 1103113 w 7476401"/>
                      <a:gd name="connsiteY6" fmla="*/ 5501893 h 9173225"/>
                      <a:gd name="connsiteX7" fmla="*/ 1111110 w 7476401"/>
                      <a:gd name="connsiteY7" fmla="*/ 3983126 h 9173225"/>
                      <a:gd name="connsiteX8" fmla="*/ 805690 w 7476401"/>
                      <a:gd name="connsiteY8" fmla="*/ 2947132 h 9173225"/>
                      <a:gd name="connsiteX9" fmla="*/ 640439 w 7476401"/>
                      <a:gd name="connsiteY9" fmla="*/ 2357706 h 9173225"/>
                      <a:gd name="connsiteX10" fmla="*/ 3019976 w 7476401"/>
                      <a:gd name="connsiteY10" fmla="*/ 351395 h 9173225"/>
                      <a:gd name="connsiteX11" fmla="*/ 5192134 w 7476401"/>
                      <a:gd name="connsiteY11" fmla="*/ 497836 h 9173225"/>
                      <a:gd name="connsiteX12" fmla="*/ 6037228 w 7476401"/>
                      <a:gd name="connsiteY12" fmla="*/ 852185 h 9173225"/>
                      <a:gd name="connsiteX13" fmla="*/ 7043068 w 7476401"/>
                      <a:gd name="connsiteY13" fmla="*/ 3321065 h 9173225"/>
                      <a:gd name="connsiteX14" fmla="*/ 6399741 w 7476401"/>
                      <a:gd name="connsiteY14" fmla="*/ 6955244 h 9173225"/>
                      <a:gd name="connsiteX15" fmla="*/ 6440485 w 7476401"/>
                      <a:gd name="connsiteY15" fmla="*/ 6935059 h 9173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476401" h="9173225">
                        <a:moveTo>
                          <a:pt x="6440485" y="6935059"/>
                        </a:moveTo>
                        <a:lnTo>
                          <a:pt x="3019708" y="9173225"/>
                        </a:lnTo>
                        <a:lnTo>
                          <a:pt x="3019708" y="7801625"/>
                        </a:lnTo>
                        <a:cubicBezTo>
                          <a:pt x="2882548" y="7466345"/>
                          <a:pt x="2566015" y="7229514"/>
                          <a:pt x="2131366" y="6736212"/>
                        </a:cubicBezTo>
                        <a:cubicBezTo>
                          <a:pt x="1999867" y="6604197"/>
                          <a:pt x="1529650" y="6524884"/>
                          <a:pt x="1868074" y="6296890"/>
                        </a:cubicBezTo>
                        <a:cubicBezTo>
                          <a:pt x="1489104" y="6487126"/>
                          <a:pt x="1563873" y="6143464"/>
                          <a:pt x="1556668" y="5698505"/>
                        </a:cubicBezTo>
                        <a:cubicBezTo>
                          <a:pt x="1449988" y="5515625"/>
                          <a:pt x="1177373" y="5787789"/>
                          <a:pt x="1103113" y="5501893"/>
                        </a:cubicBezTo>
                        <a:cubicBezTo>
                          <a:pt x="950532" y="5178805"/>
                          <a:pt x="1690251" y="4474069"/>
                          <a:pt x="1111110" y="3983126"/>
                        </a:cubicBezTo>
                        <a:cubicBezTo>
                          <a:pt x="1005731" y="3740983"/>
                          <a:pt x="896156" y="3256405"/>
                          <a:pt x="805690" y="2947132"/>
                        </a:cubicBezTo>
                        <a:cubicBezTo>
                          <a:pt x="752572" y="2684958"/>
                          <a:pt x="535327" y="2556092"/>
                          <a:pt x="640439" y="2357706"/>
                        </a:cubicBezTo>
                        <a:cubicBezTo>
                          <a:pt x="0" y="2502657"/>
                          <a:pt x="709803" y="1348211"/>
                          <a:pt x="3019976" y="351395"/>
                        </a:cubicBezTo>
                        <a:cubicBezTo>
                          <a:pt x="4135020" y="0"/>
                          <a:pt x="4957002" y="260688"/>
                          <a:pt x="5192134" y="497836"/>
                        </a:cubicBezTo>
                        <a:cubicBezTo>
                          <a:pt x="5623211" y="482418"/>
                          <a:pt x="5728739" y="381647"/>
                          <a:pt x="6037228" y="852185"/>
                        </a:cubicBezTo>
                        <a:cubicBezTo>
                          <a:pt x="6345717" y="1322723"/>
                          <a:pt x="7257510" y="2109672"/>
                          <a:pt x="7043068" y="3321065"/>
                        </a:cubicBezTo>
                        <a:cubicBezTo>
                          <a:pt x="7067724" y="4532458"/>
                          <a:pt x="7476401" y="5364490"/>
                          <a:pt x="6399741" y="6955244"/>
                        </a:cubicBezTo>
                        <a:lnTo>
                          <a:pt x="6440485" y="6935059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prstClr val="black"/>
                      </a:solidFill>
                      <a:latin typeface="Calibri"/>
                      <a:ea typeface="新細明體"/>
                    </a:endParaRPr>
                  </a:p>
                </p:txBody>
              </p:sp>
              <p:grpSp>
                <p:nvGrpSpPr>
                  <p:cNvPr id="48" name="群組 12"/>
                  <p:cNvGrpSpPr>
                    <a:grpSpLocks/>
                  </p:cNvGrpSpPr>
                  <p:nvPr/>
                </p:nvGrpSpPr>
                <p:grpSpPr bwMode="auto">
                  <a:xfrm>
                    <a:off x="1424188" y="-9517813"/>
                    <a:ext cx="17420754" cy="26487674"/>
                    <a:chOff x="18202052" y="-9517813"/>
                    <a:chExt cx="17420754" cy="26487674"/>
                  </a:xfrm>
                </p:grpSpPr>
                <p:grpSp>
                  <p:nvGrpSpPr>
                    <p:cNvPr id="50" name="群組 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202052" y="-9517813"/>
                      <a:ext cx="17420754" cy="26487674"/>
                      <a:chOff x="18202052" y="-9517813"/>
                      <a:chExt cx="17420754" cy="26487674"/>
                    </a:xfrm>
                  </p:grpSpPr>
                  <p:sp>
                    <p:nvSpPr>
                      <p:cNvPr id="52" name="手繪多邊形 8"/>
                      <p:cNvSpPr/>
                      <p:nvPr/>
                    </p:nvSpPr>
                    <p:spPr>
                      <a:xfrm>
                        <a:off x="18200323" y="-9516043"/>
                        <a:ext cx="17424911" cy="26485258"/>
                      </a:xfrm>
                      <a:custGeom>
                        <a:avLst/>
                        <a:gdLst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424160 w 17465040"/>
                          <a:gd name="connsiteY38" fmla="*/ 1645920 h 26974800"/>
                          <a:gd name="connsiteX39" fmla="*/ 12527280 w 17465040"/>
                          <a:gd name="connsiteY39" fmla="*/ 18288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527280 w 17465040"/>
                          <a:gd name="connsiteY39" fmla="*/ 18288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27280 w 17465040"/>
                          <a:gd name="connsiteY0" fmla="*/ 0 h 26974800"/>
                          <a:gd name="connsiteX1" fmla="*/ 12435840 w 17465040"/>
                          <a:gd name="connsiteY1" fmla="*/ 0 h 26974800"/>
                          <a:gd name="connsiteX2" fmla="*/ 13075920 w 17465040"/>
                          <a:gd name="connsiteY2" fmla="*/ 822960 h 26974800"/>
                          <a:gd name="connsiteX3" fmla="*/ 16550640 w 17465040"/>
                          <a:gd name="connsiteY3" fmla="*/ 1920240 h 26974800"/>
                          <a:gd name="connsiteX4" fmla="*/ 17190720 w 17465040"/>
                          <a:gd name="connsiteY4" fmla="*/ 3291840 h 26974800"/>
                          <a:gd name="connsiteX5" fmla="*/ 16733520 w 17465040"/>
                          <a:gd name="connsiteY5" fmla="*/ 4206240 h 26974800"/>
                          <a:gd name="connsiteX6" fmla="*/ 17190720 w 17465040"/>
                          <a:gd name="connsiteY6" fmla="*/ 5760720 h 26974800"/>
                          <a:gd name="connsiteX7" fmla="*/ 16916400 w 17465040"/>
                          <a:gd name="connsiteY7" fmla="*/ 6858000 h 26974800"/>
                          <a:gd name="connsiteX8" fmla="*/ 17282160 w 17465040"/>
                          <a:gd name="connsiteY8" fmla="*/ 8686800 h 26974800"/>
                          <a:gd name="connsiteX9" fmla="*/ 16824960 w 17465040"/>
                          <a:gd name="connsiteY9" fmla="*/ 9692640 h 26974800"/>
                          <a:gd name="connsiteX10" fmla="*/ 17465040 w 17465040"/>
                          <a:gd name="connsiteY10" fmla="*/ 11430000 h 26974800"/>
                          <a:gd name="connsiteX11" fmla="*/ 16276320 w 17465040"/>
                          <a:gd name="connsiteY11" fmla="*/ 13258800 h 26974800"/>
                          <a:gd name="connsiteX12" fmla="*/ 14813280 w 17465040"/>
                          <a:gd name="connsiteY12" fmla="*/ 20756880 h 26974800"/>
                          <a:gd name="connsiteX13" fmla="*/ 14538960 w 17465040"/>
                          <a:gd name="connsiteY13" fmla="*/ 26974800 h 26974800"/>
                          <a:gd name="connsiteX14" fmla="*/ 6217920 w 17465040"/>
                          <a:gd name="connsiteY14" fmla="*/ 25237440 h 26974800"/>
                          <a:gd name="connsiteX15" fmla="*/ 6400800 w 17465040"/>
                          <a:gd name="connsiteY15" fmla="*/ 13350240 h 26974800"/>
                          <a:gd name="connsiteX16" fmla="*/ 7132320 w 17465040"/>
                          <a:gd name="connsiteY16" fmla="*/ 10698480 h 26974800"/>
                          <a:gd name="connsiteX17" fmla="*/ 3931920 w 17465040"/>
                          <a:gd name="connsiteY17" fmla="*/ 13075920 h 26974800"/>
                          <a:gd name="connsiteX18" fmla="*/ 3200400 w 17465040"/>
                          <a:gd name="connsiteY18" fmla="*/ 13075920 h 26974800"/>
                          <a:gd name="connsiteX19" fmla="*/ 1005840 w 17465040"/>
                          <a:gd name="connsiteY19" fmla="*/ 13990320 h 26974800"/>
                          <a:gd name="connsiteX20" fmla="*/ 548640 w 17465040"/>
                          <a:gd name="connsiteY20" fmla="*/ 13441680 h 26974800"/>
                          <a:gd name="connsiteX21" fmla="*/ 365760 w 17465040"/>
                          <a:gd name="connsiteY21" fmla="*/ 11430000 h 26974800"/>
                          <a:gd name="connsiteX22" fmla="*/ 0 w 17465040"/>
                          <a:gd name="connsiteY22" fmla="*/ 11064240 h 26974800"/>
                          <a:gd name="connsiteX23" fmla="*/ 91440 w 17465040"/>
                          <a:gd name="connsiteY23" fmla="*/ 10789920 h 26974800"/>
                          <a:gd name="connsiteX24" fmla="*/ 914400 w 17465040"/>
                          <a:gd name="connsiteY24" fmla="*/ 10881360 h 26974800"/>
                          <a:gd name="connsiteX25" fmla="*/ 1005840 w 17465040"/>
                          <a:gd name="connsiteY25" fmla="*/ 11064240 h 26974800"/>
                          <a:gd name="connsiteX26" fmla="*/ 2560320 w 17465040"/>
                          <a:gd name="connsiteY26" fmla="*/ 10698480 h 26974800"/>
                          <a:gd name="connsiteX27" fmla="*/ 3017520 w 17465040"/>
                          <a:gd name="connsiteY27" fmla="*/ 9875520 h 26974800"/>
                          <a:gd name="connsiteX28" fmla="*/ 3474720 w 17465040"/>
                          <a:gd name="connsiteY28" fmla="*/ 9875520 h 26974800"/>
                          <a:gd name="connsiteX29" fmla="*/ 4663440 w 17465040"/>
                          <a:gd name="connsiteY29" fmla="*/ 8778240 h 26974800"/>
                          <a:gd name="connsiteX30" fmla="*/ 5394960 w 17465040"/>
                          <a:gd name="connsiteY30" fmla="*/ 8503920 h 26974800"/>
                          <a:gd name="connsiteX31" fmla="*/ 5394960 w 17465040"/>
                          <a:gd name="connsiteY31" fmla="*/ 8503920 h 26974800"/>
                          <a:gd name="connsiteX32" fmla="*/ 5852160 w 17465040"/>
                          <a:gd name="connsiteY32" fmla="*/ 6949440 h 26974800"/>
                          <a:gd name="connsiteX33" fmla="*/ 6217920 w 17465040"/>
                          <a:gd name="connsiteY33" fmla="*/ 6949440 h 26974800"/>
                          <a:gd name="connsiteX34" fmla="*/ 6217920 w 17465040"/>
                          <a:gd name="connsiteY34" fmla="*/ 6949440 h 26974800"/>
                          <a:gd name="connsiteX35" fmla="*/ 6492240 w 17465040"/>
                          <a:gd name="connsiteY35" fmla="*/ 5577840 h 26974800"/>
                          <a:gd name="connsiteX36" fmla="*/ 6858000 w 17465040"/>
                          <a:gd name="connsiteY36" fmla="*/ 3291840 h 26974800"/>
                          <a:gd name="connsiteX37" fmla="*/ 7223760 w 17465040"/>
                          <a:gd name="connsiteY37" fmla="*/ 2834640 h 26974800"/>
                          <a:gd name="connsiteX38" fmla="*/ 10357206 w 17465040"/>
                          <a:gd name="connsiteY38" fmla="*/ 1407871 h 26974800"/>
                          <a:gd name="connsiteX39" fmla="*/ 12402354 w 17465040"/>
                          <a:gd name="connsiteY39" fmla="*/ 0 h 26974800"/>
                          <a:gd name="connsiteX40" fmla="*/ 12527280 w 1746504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526000"/>
                          <a:gd name="connsiteY0" fmla="*/ 0 h 26974800"/>
                          <a:gd name="connsiteX1" fmla="*/ 12496800 w 17526000"/>
                          <a:gd name="connsiteY1" fmla="*/ 0 h 26974800"/>
                          <a:gd name="connsiteX2" fmla="*/ 13136880 w 17526000"/>
                          <a:gd name="connsiteY2" fmla="*/ 822960 h 26974800"/>
                          <a:gd name="connsiteX3" fmla="*/ 16611600 w 17526000"/>
                          <a:gd name="connsiteY3" fmla="*/ 1920240 h 26974800"/>
                          <a:gd name="connsiteX4" fmla="*/ 17251680 w 17526000"/>
                          <a:gd name="connsiteY4" fmla="*/ 3291840 h 26974800"/>
                          <a:gd name="connsiteX5" fmla="*/ 16794480 w 17526000"/>
                          <a:gd name="connsiteY5" fmla="*/ 4206240 h 26974800"/>
                          <a:gd name="connsiteX6" fmla="*/ 17251680 w 17526000"/>
                          <a:gd name="connsiteY6" fmla="*/ 5760720 h 26974800"/>
                          <a:gd name="connsiteX7" fmla="*/ 16977360 w 17526000"/>
                          <a:gd name="connsiteY7" fmla="*/ 6858000 h 26974800"/>
                          <a:gd name="connsiteX8" fmla="*/ 17343120 w 17526000"/>
                          <a:gd name="connsiteY8" fmla="*/ 8686800 h 26974800"/>
                          <a:gd name="connsiteX9" fmla="*/ 16885920 w 17526000"/>
                          <a:gd name="connsiteY9" fmla="*/ 9692640 h 26974800"/>
                          <a:gd name="connsiteX10" fmla="*/ 17526000 w 17526000"/>
                          <a:gd name="connsiteY10" fmla="*/ 11430000 h 26974800"/>
                          <a:gd name="connsiteX11" fmla="*/ 16337280 w 17526000"/>
                          <a:gd name="connsiteY11" fmla="*/ 13258800 h 26974800"/>
                          <a:gd name="connsiteX12" fmla="*/ 14874240 w 17526000"/>
                          <a:gd name="connsiteY12" fmla="*/ 20756880 h 26974800"/>
                          <a:gd name="connsiteX13" fmla="*/ 14599920 w 17526000"/>
                          <a:gd name="connsiteY13" fmla="*/ 26974800 h 26974800"/>
                          <a:gd name="connsiteX14" fmla="*/ 6278880 w 17526000"/>
                          <a:gd name="connsiteY14" fmla="*/ 25237440 h 26974800"/>
                          <a:gd name="connsiteX15" fmla="*/ 6461760 w 17526000"/>
                          <a:gd name="connsiteY15" fmla="*/ 13350240 h 26974800"/>
                          <a:gd name="connsiteX16" fmla="*/ 7193280 w 17526000"/>
                          <a:gd name="connsiteY16" fmla="*/ 10698480 h 26974800"/>
                          <a:gd name="connsiteX17" fmla="*/ 3992880 w 17526000"/>
                          <a:gd name="connsiteY17" fmla="*/ 13075920 h 26974800"/>
                          <a:gd name="connsiteX18" fmla="*/ 3261360 w 17526000"/>
                          <a:gd name="connsiteY18" fmla="*/ 13075920 h 26974800"/>
                          <a:gd name="connsiteX19" fmla="*/ 1066800 w 17526000"/>
                          <a:gd name="connsiteY19" fmla="*/ 13990320 h 26974800"/>
                          <a:gd name="connsiteX20" fmla="*/ 609600 w 17526000"/>
                          <a:gd name="connsiteY20" fmla="*/ 13441680 h 26974800"/>
                          <a:gd name="connsiteX21" fmla="*/ 426720 w 17526000"/>
                          <a:gd name="connsiteY21" fmla="*/ 11430000 h 26974800"/>
                          <a:gd name="connsiteX22" fmla="*/ 60960 w 17526000"/>
                          <a:gd name="connsiteY22" fmla="*/ 11064240 h 26974800"/>
                          <a:gd name="connsiteX23" fmla="*/ 152400 w 17526000"/>
                          <a:gd name="connsiteY23" fmla="*/ 10789920 h 26974800"/>
                          <a:gd name="connsiteX24" fmla="*/ 975360 w 17526000"/>
                          <a:gd name="connsiteY24" fmla="*/ 10881360 h 26974800"/>
                          <a:gd name="connsiteX25" fmla="*/ 1066800 w 17526000"/>
                          <a:gd name="connsiteY25" fmla="*/ 11064240 h 26974800"/>
                          <a:gd name="connsiteX26" fmla="*/ 2621280 w 17526000"/>
                          <a:gd name="connsiteY26" fmla="*/ 10698480 h 26974800"/>
                          <a:gd name="connsiteX27" fmla="*/ 3078480 w 17526000"/>
                          <a:gd name="connsiteY27" fmla="*/ 9875520 h 26974800"/>
                          <a:gd name="connsiteX28" fmla="*/ 3535680 w 17526000"/>
                          <a:gd name="connsiteY28" fmla="*/ 9875520 h 26974800"/>
                          <a:gd name="connsiteX29" fmla="*/ 4724400 w 17526000"/>
                          <a:gd name="connsiteY29" fmla="*/ 8778240 h 26974800"/>
                          <a:gd name="connsiteX30" fmla="*/ 5455920 w 17526000"/>
                          <a:gd name="connsiteY30" fmla="*/ 8503920 h 26974800"/>
                          <a:gd name="connsiteX31" fmla="*/ 5455920 w 17526000"/>
                          <a:gd name="connsiteY31" fmla="*/ 8503920 h 26974800"/>
                          <a:gd name="connsiteX32" fmla="*/ 5913120 w 17526000"/>
                          <a:gd name="connsiteY32" fmla="*/ 6949440 h 26974800"/>
                          <a:gd name="connsiteX33" fmla="*/ 6278880 w 17526000"/>
                          <a:gd name="connsiteY33" fmla="*/ 6949440 h 26974800"/>
                          <a:gd name="connsiteX34" fmla="*/ 6278880 w 17526000"/>
                          <a:gd name="connsiteY34" fmla="*/ 6949440 h 26974800"/>
                          <a:gd name="connsiteX35" fmla="*/ 6553200 w 17526000"/>
                          <a:gd name="connsiteY35" fmla="*/ 5577840 h 26974800"/>
                          <a:gd name="connsiteX36" fmla="*/ 6918960 w 17526000"/>
                          <a:gd name="connsiteY36" fmla="*/ 3291840 h 26974800"/>
                          <a:gd name="connsiteX37" fmla="*/ 7284720 w 17526000"/>
                          <a:gd name="connsiteY37" fmla="*/ 2834640 h 26974800"/>
                          <a:gd name="connsiteX38" fmla="*/ 10418166 w 17526000"/>
                          <a:gd name="connsiteY38" fmla="*/ 1407871 h 26974800"/>
                          <a:gd name="connsiteX39" fmla="*/ 12463314 w 17526000"/>
                          <a:gd name="connsiteY39" fmla="*/ 0 h 26974800"/>
                          <a:gd name="connsiteX40" fmla="*/ 12588240 w 17526000"/>
                          <a:gd name="connsiteY40" fmla="*/ 0 h 26974800"/>
                          <a:gd name="connsiteX0" fmla="*/ 12588240 w 17617440"/>
                          <a:gd name="connsiteY0" fmla="*/ 0 h 26974800"/>
                          <a:gd name="connsiteX1" fmla="*/ 12496800 w 17617440"/>
                          <a:gd name="connsiteY1" fmla="*/ 0 h 26974800"/>
                          <a:gd name="connsiteX2" fmla="*/ 13136880 w 17617440"/>
                          <a:gd name="connsiteY2" fmla="*/ 822960 h 26974800"/>
                          <a:gd name="connsiteX3" fmla="*/ 16611600 w 17617440"/>
                          <a:gd name="connsiteY3" fmla="*/ 1920240 h 26974800"/>
                          <a:gd name="connsiteX4" fmla="*/ 17251680 w 17617440"/>
                          <a:gd name="connsiteY4" fmla="*/ 3291840 h 26974800"/>
                          <a:gd name="connsiteX5" fmla="*/ 16794480 w 17617440"/>
                          <a:gd name="connsiteY5" fmla="*/ 4206240 h 26974800"/>
                          <a:gd name="connsiteX6" fmla="*/ 17251680 w 17617440"/>
                          <a:gd name="connsiteY6" fmla="*/ 5760720 h 26974800"/>
                          <a:gd name="connsiteX7" fmla="*/ 16977360 w 17617440"/>
                          <a:gd name="connsiteY7" fmla="*/ 6858000 h 26974800"/>
                          <a:gd name="connsiteX8" fmla="*/ 17343120 w 17617440"/>
                          <a:gd name="connsiteY8" fmla="*/ 8686800 h 26974800"/>
                          <a:gd name="connsiteX9" fmla="*/ 16885920 w 17617440"/>
                          <a:gd name="connsiteY9" fmla="*/ 9692640 h 26974800"/>
                          <a:gd name="connsiteX10" fmla="*/ 17526000 w 17617440"/>
                          <a:gd name="connsiteY10" fmla="*/ 11430000 h 26974800"/>
                          <a:gd name="connsiteX11" fmla="*/ 16337280 w 17617440"/>
                          <a:gd name="connsiteY11" fmla="*/ 13258800 h 26974800"/>
                          <a:gd name="connsiteX12" fmla="*/ 14874240 w 17617440"/>
                          <a:gd name="connsiteY12" fmla="*/ 20756880 h 26974800"/>
                          <a:gd name="connsiteX13" fmla="*/ 14599920 w 17617440"/>
                          <a:gd name="connsiteY13" fmla="*/ 26974800 h 26974800"/>
                          <a:gd name="connsiteX14" fmla="*/ 6278880 w 17617440"/>
                          <a:gd name="connsiteY14" fmla="*/ 25237440 h 26974800"/>
                          <a:gd name="connsiteX15" fmla="*/ 6461760 w 17617440"/>
                          <a:gd name="connsiteY15" fmla="*/ 13350240 h 26974800"/>
                          <a:gd name="connsiteX16" fmla="*/ 7193280 w 17617440"/>
                          <a:gd name="connsiteY16" fmla="*/ 10698480 h 26974800"/>
                          <a:gd name="connsiteX17" fmla="*/ 3992880 w 17617440"/>
                          <a:gd name="connsiteY17" fmla="*/ 13075920 h 26974800"/>
                          <a:gd name="connsiteX18" fmla="*/ 3261360 w 17617440"/>
                          <a:gd name="connsiteY18" fmla="*/ 13075920 h 26974800"/>
                          <a:gd name="connsiteX19" fmla="*/ 1066800 w 17617440"/>
                          <a:gd name="connsiteY19" fmla="*/ 13990320 h 26974800"/>
                          <a:gd name="connsiteX20" fmla="*/ 609600 w 17617440"/>
                          <a:gd name="connsiteY20" fmla="*/ 13441680 h 26974800"/>
                          <a:gd name="connsiteX21" fmla="*/ 426720 w 17617440"/>
                          <a:gd name="connsiteY21" fmla="*/ 11430000 h 26974800"/>
                          <a:gd name="connsiteX22" fmla="*/ 60960 w 17617440"/>
                          <a:gd name="connsiteY22" fmla="*/ 11064240 h 26974800"/>
                          <a:gd name="connsiteX23" fmla="*/ 152400 w 17617440"/>
                          <a:gd name="connsiteY23" fmla="*/ 10789920 h 26974800"/>
                          <a:gd name="connsiteX24" fmla="*/ 975360 w 17617440"/>
                          <a:gd name="connsiteY24" fmla="*/ 10881360 h 26974800"/>
                          <a:gd name="connsiteX25" fmla="*/ 1066800 w 17617440"/>
                          <a:gd name="connsiteY25" fmla="*/ 11064240 h 26974800"/>
                          <a:gd name="connsiteX26" fmla="*/ 2621280 w 17617440"/>
                          <a:gd name="connsiteY26" fmla="*/ 10698480 h 26974800"/>
                          <a:gd name="connsiteX27" fmla="*/ 3078480 w 17617440"/>
                          <a:gd name="connsiteY27" fmla="*/ 9875520 h 26974800"/>
                          <a:gd name="connsiteX28" fmla="*/ 3535680 w 17617440"/>
                          <a:gd name="connsiteY28" fmla="*/ 9875520 h 26974800"/>
                          <a:gd name="connsiteX29" fmla="*/ 4724400 w 17617440"/>
                          <a:gd name="connsiteY29" fmla="*/ 8778240 h 26974800"/>
                          <a:gd name="connsiteX30" fmla="*/ 5455920 w 17617440"/>
                          <a:gd name="connsiteY30" fmla="*/ 8503920 h 26974800"/>
                          <a:gd name="connsiteX31" fmla="*/ 5455920 w 17617440"/>
                          <a:gd name="connsiteY31" fmla="*/ 8503920 h 26974800"/>
                          <a:gd name="connsiteX32" fmla="*/ 5913120 w 17617440"/>
                          <a:gd name="connsiteY32" fmla="*/ 6949440 h 26974800"/>
                          <a:gd name="connsiteX33" fmla="*/ 6278880 w 17617440"/>
                          <a:gd name="connsiteY33" fmla="*/ 6949440 h 26974800"/>
                          <a:gd name="connsiteX34" fmla="*/ 6278880 w 17617440"/>
                          <a:gd name="connsiteY34" fmla="*/ 6949440 h 26974800"/>
                          <a:gd name="connsiteX35" fmla="*/ 6553200 w 17617440"/>
                          <a:gd name="connsiteY35" fmla="*/ 5577840 h 26974800"/>
                          <a:gd name="connsiteX36" fmla="*/ 6918960 w 17617440"/>
                          <a:gd name="connsiteY36" fmla="*/ 3291840 h 26974800"/>
                          <a:gd name="connsiteX37" fmla="*/ 7284720 w 17617440"/>
                          <a:gd name="connsiteY37" fmla="*/ 2834640 h 26974800"/>
                          <a:gd name="connsiteX38" fmla="*/ 10418166 w 17617440"/>
                          <a:gd name="connsiteY38" fmla="*/ 1407871 h 26974800"/>
                          <a:gd name="connsiteX39" fmla="*/ 12463314 w 17617440"/>
                          <a:gd name="connsiteY39" fmla="*/ 0 h 26974800"/>
                          <a:gd name="connsiteX40" fmla="*/ 12588240 w 17617440"/>
                          <a:gd name="connsiteY40" fmla="*/ 0 h 26974800"/>
                          <a:gd name="connsiteX0" fmla="*/ 12588240 w 17617440"/>
                          <a:gd name="connsiteY0" fmla="*/ 0 h 26974800"/>
                          <a:gd name="connsiteX1" fmla="*/ 12496800 w 17617440"/>
                          <a:gd name="connsiteY1" fmla="*/ 0 h 26974800"/>
                          <a:gd name="connsiteX2" fmla="*/ 13136880 w 17617440"/>
                          <a:gd name="connsiteY2" fmla="*/ 822960 h 26974800"/>
                          <a:gd name="connsiteX3" fmla="*/ 16611600 w 17617440"/>
                          <a:gd name="connsiteY3" fmla="*/ 1920240 h 26974800"/>
                          <a:gd name="connsiteX4" fmla="*/ 17251680 w 17617440"/>
                          <a:gd name="connsiteY4" fmla="*/ 3291840 h 26974800"/>
                          <a:gd name="connsiteX5" fmla="*/ 16794480 w 17617440"/>
                          <a:gd name="connsiteY5" fmla="*/ 4206240 h 26974800"/>
                          <a:gd name="connsiteX6" fmla="*/ 17251680 w 17617440"/>
                          <a:gd name="connsiteY6" fmla="*/ 5760720 h 26974800"/>
                          <a:gd name="connsiteX7" fmla="*/ 16977360 w 17617440"/>
                          <a:gd name="connsiteY7" fmla="*/ 6858000 h 26974800"/>
                          <a:gd name="connsiteX8" fmla="*/ 17343120 w 17617440"/>
                          <a:gd name="connsiteY8" fmla="*/ 8686800 h 26974800"/>
                          <a:gd name="connsiteX9" fmla="*/ 16885920 w 17617440"/>
                          <a:gd name="connsiteY9" fmla="*/ 9692640 h 26974800"/>
                          <a:gd name="connsiteX10" fmla="*/ 17526000 w 17617440"/>
                          <a:gd name="connsiteY10" fmla="*/ 11430000 h 26974800"/>
                          <a:gd name="connsiteX11" fmla="*/ 16337280 w 17617440"/>
                          <a:gd name="connsiteY11" fmla="*/ 13258800 h 26974800"/>
                          <a:gd name="connsiteX12" fmla="*/ 14874240 w 17617440"/>
                          <a:gd name="connsiteY12" fmla="*/ 20756880 h 26974800"/>
                          <a:gd name="connsiteX13" fmla="*/ 14599920 w 17617440"/>
                          <a:gd name="connsiteY13" fmla="*/ 26974800 h 26974800"/>
                          <a:gd name="connsiteX14" fmla="*/ 6278880 w 17617440"/>
                          <a:gd name="connsiteY14" fmla="*/ 25237440 h 26974800"/>
                          <a:gd name="connsiteX15" fmla="*/ 6461760 w 17617440"/>
                          <a:gd name="connsiteY15" fmla="*/ 13350240 h 26974800"/>
                          <a:gd name="connsiteX16" fmla="*/ 7193280 w 17617440"/>
                          <a:gd name="connsiteY16" fmla="*/ 10698480 h 26974800"/>
                          <a:gd name="connsiteX17" fmla="*/ 3992880 w 17617440"/>
                          <a:gd name="connsiteY17" fmla="*/ 13075920 h 26974800"/>
                          <a:gd name="connsiteX18" fmla="*/ 3261360 w 17617440"/>
                          <a:gd name="connsiteY18" fmla="*/ 13075920 h 26974800"/>
                          <a:gd name="connsiteX19" fmla="*/ 1066800 w 17617440"/>
                          <a:gd name="connsiteY19" fmla="*/ 13990320 h 26974800"/>
                          <a:gd name="connsiteX20" fmla="*/ 609600 w 17617440"/>
                          <a:gd name="connsiteY20" fmla="*/ 13441680 h 26974800"/>
                          <a:gd name="connsiteX21" fmla="*/ 426720 w 17617440"/>
                          <a:gd name="connsiteY21" fmla="*/ 11430000 h 26974800"/>
                          <a:gd name="connsiteX22" fmla="*/ 60960 w 17617440"/>
                          <a:gd name="connsiteY22" fmla="*/ 11064240 h 26974800"/>
                          <a:gd name="connsiteX23" fmla="*/ 152400 w 17617440"/>
                          <a:gd name="connsiteY23" fmla="*/ 10789920 h 26974800"/>
                          <a:gd name="connsiteX24" fmla="*/ 975360 w 17617440"/>
                          <a:gd name="connsiteY24" fmla="*/ 10881360 h 26974800"/>
                          <a:gd name="connsiteX25" fmla="*/ 1066800 w 17617440"/>
                          <a:gd name="connsiteY25" fmla="*/ 11064240 h 26974800"/>
                          <a:gd name="connsiteX26" fmla="*/ 2621280 w 17617440"/>
                          <a:gd name="connsiteY26" fmla="*/ 10698480 h 26974800"/>
                          <a:gd name="connsiteX27" fmla="*/ 3078480 w 17617440"/>
                          <a:gd name="connsiteY27" fmla="*/ 9875520 h 26974800"/>
                          <a:gd name="connsiteX28" fmla="*/ 3535680 w 17617440"/>
                          <a:gd name="connsiteY28" fmla="*/ 9875520 h 26974800"/>
                          <a:gd name="connsiteX29" fmla="*/ 4724400 w 17617440"/>
                          <a:gd name="connsiteY29" fmla="*/ 8778240 h 26974800"/>
                          <a:gd name="connsiteX30" fmla="*/ 5455920 w 17617440"/>
                          <a:gd name="connsiteY30" fmla="*/ 8503920 h 26974800"/>
                          <a:gd name="connsiteX31" fmla="*/ 5455920 w 17617440"/>
                          <a:gd name="connsiteY31" fmla="*/ 8503920 h 26974800"/>
                          <a:gd name="connsiteX32" fmla="*/ 5913120 w 17617440"/>
                          <a:gd name="connsiteY32" fmla="*/ 6949440 h 26974800"/>
                          <a:gd name="connsiteX33" fmla="*/ 6278880 w 17617440"/>
                          <a:gd name="connsiteY33" fmla="*/ 6949440 h 26974800"/>
                          <a:gd name="connsiteX34" fmla="*/ 6278880 w 17617440"/>
                          <a:gd name="connsiteY34" fmla="*/ 6949440 h 26974800"/>
                          <a:gd name="connsiteX35" fmla="*/ 6553200 w 17617440"/>
                          <a:gd name="connsiteY35" fmla="*/ 5577840 h 26974800"/>
                          <a:gd name="connsiteX36" fmla="*/ 6918960 w 17617440"/>
                          <a:gd name="connsiteY36" fmla="*/ 3291840 h 26974800"/>
                          <a:gd name="connsiteX37" fmla="*/ 7284720 w 17617440"/>
                          <a:gd name="connsiteY37" fmla="*/ 2834640 h 26974800"/>
                          <a:gd name="connsiteX38" fmla="*/ 10418166 w 17617440"/>
                          <a:gd name="connsiteY38" fmla="*/ 1407871 h 26974800"/>
                          <a:gd name="connsiteX39" fmla="*/ 12463314 w 17617440"/>
                          <a:gd name="connsiteY39" fmla="*/ 0 h 26974800"/>
                          <a:gd name="connsiteX40" fmla="*/ 12588240 w 17617440"/>
                          <a:gd name="connsiteY40" fmla="*/ 0 h 26974800"/>
                          <a:gd name="connsiteX0" fmla="*/ 12588240 w 17358360"/>
                          <a:gd name="connsiteY0" fmla="*/ 0 h 26974800"/>
                          <a:gd name="connsiteX1" fmla="*/ 12496800 w 17358360"/>
                          <a:gd name="connsiteY1" fmla="*/ 0 h 26974800"/>
                          <a:gd name="connsiteX2" fmla="*/ 13136880 w 17358360"/>
                          <a:gd name="connsiteY2" fmla="*/ 822960 h 26974800"/>
                          <a:gd name="connsiteX3" fmla="*/ 16611600 w 17358360"/>
                          <a:gd name="connsiteY3" fmla="*/ 1920240 h 26974800"/>
                          <a:gd name="connsiteX4" fmla="*/ 17251680 w 17358360"/>
                          <a:gd name="connsiteY4" fmla="*/ 3291840 h 26974800"/>
                          <a:gd name="connsiteX5" fmla="*/ 16794480 w 17358360"/>
                          <a:gd name="connsiteY5" fmla="*/ 4206240 h 26974800"/>
                          <a:gd name="connsiteX6" fmla="*/ 17251680 w 17358360"/>
                          <a:gd name="connsiteY6" fmla="*/ 5760720 h 26974800"/>
                          <a:gd name="connsiteX7" fmla="*/ 16977360 w 17358360"/>
                          <a:gd name="connsiteY7" fmla="*/ 6858000 h 26974800"/>
                          <a:gd name="connsiteX8" fmla="*/ 17343120 w 17358360"/>
                          <a:gd name="connsiteY8" fmla="*/ 8686800 h 26974800"/>
                          <a:gd name="connsiteX9" fmla="*/ 16885920 w 17358360"/>
                          <a:gd name="connsiteY9" fmla="*/ 9692640 h 26974800"/>
                          <a:gd name="connsiteX10" fmla="*/ 17147774 w 17358360"/>
                          <a:gd name="connsiteY10" fmla="*/ 11431909 h 26974800"/>
                          <a:gd name="connsiteX11" fmla="*/ 16337280 w 17358360"/>
                          <a:gd name="connsiteY11" fmla="*/ 13258800 h 26974800"/>
                          <a:gd name="connsiteX12" fmla="*/ 14874240 w 17358360"/>
                          <a:gd name="connsiteY12" fmla="*/ 20756880 h 26974800"/>
                          <a:gd name="connsiteX13" fmla="*/ 14599920 w 17358360"/>
                          <a:gd name="connsiteY13" fmla="*/ 26974800 h 26974800"/>
                          <a:gd name="connsiteX14" fmla="*/ 6278880 w 17358360"/>
                          <a:gd name="connsiteY14" fmla="*/ 25237440 h 26974800"/>
                          <a:gd name="connsiteX15" fmla="*/ 6461760 w 17358360"/>
                          <a:gd name="connsiteY15" fmla="*/ 13350240 h 26974800"/>
                          <a:gd name="connsiteX16" fmla="*/ 7193280 w 17358360"/>
                          <a:gd name="connsiteY16" fmla="*/ 10698480 h 26974800"/>
                          <a:gd name="connsiteX17" fmla="*/ 3992880 w 17358360"/>
                          <a:gd name="connsiteY17" fmla="*/ 13075920 h 26974800"/>
                          <a:gd name="connsiteX18" fmla="*/ 3261360 w 17358360"/>
                          <a:gd name="connsiteY18" fmla="*/ 13075920 h 26974800"/>
                          <a:gd name="connsiteX19" fmla="*/ 1066800 w 17358360"/>
                          <a:gd name="connsiteY19" fmla="*/ 13990320 h 26974800"/>
                          <a:gd name="connsiteX20" fmla="*/ 609600 w 17358360"/>
                          <a:gd name="connsiteY20" fmla="*/ 13441680 h 26974800"/>
                          <a:gd name="connsiteX21" fmla="*/ 426720 w 17358360"/>
                          <a:gd name="connsiteY21" fmla="*/ 11430000 h 26974800"/>
                          <a:gd name="connsiteX22" fmla="*/ 60960 w 17358360"/>
                          <a:gd name="connsiteY22" fmla="*/ 11064240 h 26974800"/>
                          <a:gd name="connsiteX23" fmla="*/ 152400 w 17358360"/>
                          <a:gd name="connsiteY23" fmla="*/ 10789920 h 26974800"/>
                          <a:gd name="connsiteX24" fmla="*/ 975360 w 17358360"/>
                          <a:gd name="connsiteY24" fmla="*/ 10881360 h 26974800"/>
                          <a:gd name="connsiteX25" fmla="*/ 1066800 w 17358360"/>
                          <a:gd name="connsiteY25" fmla="*/ 11064240 h 26974800"/>
                          <a:gd name="connsiteX26" fmla="*/ 2621280 w 17358360"/>
                          <a:gd name="connsiteY26" fmla="*/ 10698480 h 26974800"/>
                          <a:gd name="connsiteX27" fmla="*/ 3078480 w 17358360"/>
                          <a:gd name="connsiteY27" fmla="*/ 9875520 h 26974800"/>
                          <a:gd name="connsiteX28" fmla="*/ 3535680 w 17358360"/>
                          <a:gd name="connsiteY28" fmla="*/ 9875520 h 26974800"/>
                          <a:gd name="connsiteX29" fmla="*/ 4724400 w 17358360"/>
                          <a:gd name="connsiteY29" fmla="*/ 8778240 h 26974800"/>
                          <a:gd name="connsiteX30" fmla="*/ 5455920 w 17358360"/>
                          <a:gd name="connsiteY30" fmla="*/ 8503920 h 26974800"/>
                          <a:gd name="connsiteX31" fmla="*/ 5455920 w 17358360"/>
                          <a:gd name="connsiteY31" fmla="*/ 8503920 h 26974800"/>
                          <a:gd name="connsiteX32" fmla="*/ 5913120 w 17358360"/>
                          <a:gd name="connsiteY32" fmla="*/ 6949440 h 26974800"/>
                          <a:gd name="connsiteX33" fmla="*/ 6278880 w 17358360"/>
                          <a:gd name="connsiteY33" fmla="*/ 6949440 h 26974800"/>
                          <a:gd name="connsiteX34" fmla="*/ 6278880 w 17358360"/>
                          <a:gd name="connsiteY34" fmla="*/ 6949440 h 26974800"/>
                          <a:gd name="connsiteX35" fmla="*/ 6553200 w 17358360"/>
                          <a:gd name="connsiteY35" fmla="*/ 5577840 h 26974800"/>
                          <a:gd name="connsiteX36" fmla="*/ 6918960 w 17358360"/>
                          <a:gd name="connsiteY36" fmla="*/ 3291840 h 26974800"/>
                          <a:gd name="connsiteX37" fmla="*/ 7284720 w 17358360"/>
                          <a:gd name="connsiteY37" fmla="*/ 2834640 h 26974800"/>
                          <a:gd name="connsiteX38" fmla="*/ 10418166 w 17358360"/>
                          <a:gd name="connsiteY38" fmla="*/ 1407871 h 26974800"/>
                          <a:gd name="connsiteX39" fmla="*/ 12463314 w 17358360"/>
                          <a:gd name="connsiteY39" fmla="*/ 0 h 26974800"/>
                          <a:gd name="connsiteX40" fmla="*/ 12588240 w 1735836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461760 w 17297400"/>
                          <a:gd name="connsiteY15" fmla="*/ 13350240 h 26974800"/>
                          <a:gd name="connsiteX16" fmla="*/ 7193280 w 17297400"/>
                          <a:gd name="connsiteY16" fmla="*/ 10698480 h 26974800"/>
                          <a:gd name="connsiteX17" fmla="*/ 3992880 w 17297400"/>
                          <a:gd name="connsiteY17" fmla="*/ 13075920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461760 w 17297400"/>
                          <a:gd name="connsiteY15" fmla="*/ 13350240 h 26974800"/>
                          <a:gd name="connsiteX16" fmla="*/ 7193280 w 17297400"/>
                          <a:gd name="connsiteY16" fmla="*/ 10698480 h 26974800"/>
                          <a:gd name="connsiteX17" fmla="*/ 3992880 w 17297400"/>
                          <a:gd name="connsiteY17" fmla="*/ 13075920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760532 w 17297400"/>
                          <a:gd name="connsiteY15" fmla="*/ 14204815 h 26974800"/>
                          <a:gd name="connsiteX16" fmla="*/ 7193280 w 17297400"/>
                          <a:gd name="connsiteY16" fmla="*/ 10698480 h 26974800"/>
                          <a:gd name="connsiteX17" fmla="*/ 3992880 w 17297400"/>
                          <a:gd name="connsiteY17" fmla="*/ 13075920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3992880 w 17297400"/>
                          <a:gd name="connsiteY17" fmla="*/ 13075920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3992880 w 17297400"/>
                          <a:gd name="connsiteY17" fmla="*/ 13075920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3992880 w 17297400"/>
                          <a:gd name="connsiteY17" fmla="*/ 13075920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3992880 w 17297400"/>
                          <a:gd name="connsiteY17" fmla="*/ 13075920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387154 w 17297400"/>
                          <a:gd name="connsiteY17" fmla="*/ 11721145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459074 w 17297400"/>
                          <a:gd name="connsiteY17" fmla="*/ 11721145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530995 w 17297400"/>
                          <a:gd name="connsiteY17" fmla="*/ 12841727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530995 w 17297400"/>
                          <a:gd name="connsiteY17" fmla="*/ 11721145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530995 w 17297400"/>
                          <a:gd name="connsiteY17" fmla="*/ 11721145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530995 w 17297400"/>
                          <a:gd name="connsiteY17" fmla="*/ 11721145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615383 w 17297400"/>
                          <a:gd name="connsiteY17" fmla="*/ 12557234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7147774 w 17297400"/>
                          <a:gd name="connsiteY10" fmla="*/ 11431909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615383 w 17297400"/>
                          <a:gd name="connsiteY17" fmla="*/ 12557234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251680 w 17297400"/>
                          <a:gd name="connsiteY6" fmla="*/ 5760720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6958656 w 17297400"/>
                          <a:gd name="connsiteY10" fmla="*/ 11284990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615383 w 17297400"/>
                          <a:gd name="connsiteY17" fmla="*/ 12557234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97400"/>
                          <a:gd name="connsiteY0" fmla="*/ 0 h 26974800"/>
                          <a:gd name="connsiteX1" fmla="*/ 12496800 w 17297400"/>
                          <a:gd name="connsiteY1" fmla="*/ 0 h 26974800"/>
                          <a:gd name="connsiteX2" fmla="*/ 13136880 w 17297400"/>
                          <a:gd name="connsiteY2" fmla="*/ 822960 h 26974800"/>
                          <a:gd name="connsiteX3" fmla="*/ 16611600 w 17297400"/>
                          <a:gd name="connsiteY3" fmla="*/ 1920240 h 26974800"/>
                          <a:gd name="connsiteX4" fmla="*/ 17251680 w 17297400"/>
                          <a:gd name="connsiteY4" fmla="*/ 3291840 h 26974800"/>
                          <a:gd name="connsiteX5" fmla="*/ 16794480 w 17297400"/>
                          <a:gd name="connsiteY5" fmla="*/ 4206240 h 26974800"/>
                          <a:gd name="connsiteX6" fmla="*/ 17043342 w 17297400"/>
                          <a:gd name="connsiteY6" fmla="*/ 5787697 h 26974800"/>
                          <a:gd name="connsiteX7" fmla="*/ 16977360 w 17297400"/>
                          <a:gd name="connsiteY7" fmla="*/ 6858000 h 26974800"/>
                          <a:gd name="connsiteX8" fmla="*/ 17095334 w 17297400"/>
                          <a:gd name="connsiteY8" fmla="*/ 8334594 h 26974800"/>
                          <a:gd name="connsiteX9" fmla="*/ 16885920 w 17297400"/>
                          <a:gd name="connsiteY9" fmla="*/ 9692640 h 26974800"/>
                          <a:gd name="connsiteX10" fmla="*/ 16958656 w 17297400"/>
                          <a:gd name="connsiteY10" fmla="*/ 11284990 h 26974800"/>
                          <a:gd name="connsiteX11" fmla="*/ 16337280 w 17297400"/>
                          <a:gd name="connsiteY11" fmla="*/ 13258800 h 26974800"/>
                          <a:gd name="connsiteX12" fmla="*/ 14874240 w 17297400"/>
                          <a:gd name="connsiteY12" fmla="*/ 20756880 h 26974800"/>
                          <a:gd name="connsiteX13" fmla="*/ 14599920 w 17297400"/>
                          <a:gd name="connsiteY13" fmla="*/ 26974800 h 26974800"/>
                          <a:gd name="connsiteX14" fmla="*/ 6278880 w 17297400"/>
                          <a:gd name="connsiteY14" fmla="*/ 25237440 h 26974800"/>
                          <a:gd name="connsiteX15" fmla="*/ 6616691 w 17297400"/>
                          <a:gd name="connsiteY15" fmla="*/ 13989590 h 26974800"/>
                          <a:gd name="connsiteX16" fmla="*/ 7193280 w 17297400"/>
                          <a:gd name="connsiteY16" fmla="*/ 10698480 h 26974800"/>
                          <a:gd name="connsiteX17" fmla="*/ 4615383 w 17297400"/>
                          <a:gd name="connsiteY17" fmla="*/ 12557234 h 26974800"/>
                          <a:gd name="connsiteX18" fmla="*/ 3261360 w 17297400"/>
                          <a:gd name="connsiteY18" fmla="*/ 13075920 h 26974800"/>
                          <a:gd name="connsiteX19" fmla="*/ 1066800 w 17297400"/>
                          <a:gd name="connsiteY19" fmla="*/ 13990320 h 26974800"/>
                          <a:gd name="connsiteX20" fmla="*/ 609600 w 17297400"/>
                          <a:gd name="connsiteY20" fmla="*/ 13441680 h 26974800"/>
                          <a:gd name="connsiteX21" fmla="*/ 426720 w 17297400"/>
                          <a:gd name="connsiteY21" fmla="*/ 11430000 h 26974800"/>
                          <a:gd name="connsiteX22" fmla="*/ 60960 w 17297400"/>
                          <a:gd name="connsiteY22" fmla="*/ 11064240 h 26974800"/>
                          <a:gd name="connsiteX23" fmla="*/ 152400 w 17297400"/>
                          <a:gd name="connsiteY23" fmla="*/ 10789920 h 26974800"/>
                          <a:gd name="connsiteX24" fmla="*/ 975360 w 17297400"/>
                          <a:gd name="connsiteY24" fmla="*/ 10881360 h 26974800"/>
                          <a:gd name="connsiteX25" fmla="*/ 1066800 w 17297400"/>
                          <a:gd name="connsiteY25" fmla="*/ 11064240 h 26974800"/>
                          <a:gd name="connsiteX26" fmla="*/ 2621280 w 17297400"/>
                          <a:gd name="connsiteY26" fmla="*/ 10698480 h 26974800"/>
                          <a:gd name="connsiteX27" fmla="*/ 3078480 w 17297400"/>
                          <a:gd name="connsiteY27" fmla="*/ 9875520 h 26974800"/>
                          <a:gd name="connsiteX28" fmla="*/ 3535680 w 17297400"/>
                          <a:gd name="connsiteY28" fmla="*/ 9875520 h 26974800"/>
                          <a:gd name="connsiteX29" fmla="*/ 4724400 w 17297400"/>
                          <a:gd name="connsiteY29" fmla="*/ 8778240 h 26974800"/>
                          <a:gd name="connsiteX30" fmla="*/ 5455920 w 17297400"/>
                          <a:gd name="connsiteY30" fmla="*/ 8503920 h 26974800"/>
                          <a:gd name="connsiteX31" fmla="*/ 5455920 w 17297400"/>
                          <a:gd name="connsiteY31" fmla="*/ 8503920 h 26974800"/>
                          <a:gd name="connsiteX32" fmla="*/ 5913120 w 17297400"/>
                          <a:gd name="connsiteY32" fmla="*/ 6949440 h 26974800"/>
                          <a:gd name="connsiteX33" fmla="*/ 6278880 w 17297400"/>
                          <a:gd name="connsiteY33" fmla="*/ 6949440 h 26974800"/>
                          <a:gd name="connsiteX34" fmla="*/ 6278880 w 17297400"/>
                          <a:gd name="connsiteY34" fmla="*/ 6949440 h 26974800"/>
                          <a:gd name="connsiteX35" fmla="*/ 6553200 w 17297400"/>
                          <a:gd name="connsiteY35" fmla="*/ 5577840 h 26974800"/>
                          <a:gd name="connsiteX36" fmla="*/ 6918960 w 17297400"/>
                          <a:gd name="connsiteY36" fmla="*/ 3291840 h 26974800"/>
                          <a:gd name="connsiteX37" fmla="*/ 7284720 w 17297400"/>
                          <a:gd name="connsiteY37" fmla="*/ 2834640 h 26974800"/>
                          <a:gd name="connsiteX38" fmla="*/ 10418166 w 17297400"/>
                          <a:gd name="connsiteY38" fmla="*/ 1407871 h 26974800"/>
                          <a:gd name="connsiteX39" fmla="*/ 12463314 w 17297400"/>
                          <a:gd name="connsiteY39" fmla="*/ 0 h 26974800"/>
                          <a:gd name="connsiteX40" fmla="*/ 12588240 w 17297400"/>
                          <a:gd name="connsiteY40" fmla="*/ 0 h 26974800"/>
                          <a:gd name="connsiteX0" fmla="*/ 12588240 w 17255620"/>
                          <a:gd name="connsiteY0" fmla="*/ 0 h 26974800"/>
                          <a:gd name="connsiteX1" fmla="*/ 12496800 w 17255620"/>
                          <a:gd name="connsiteY1" fmla="*/ 0 h 26974800"/>
                          <a:gd name="connsiteX2" fmla="*/ 13136880 w 17255620"/>
                          <a:gd name="connsiteY2" fmla="*/ 822960 h 26974800"/>
                          <a:gd name="connsiteX3" fmla="*/ 16611600 w 17255620"/>
                          <a:gd name="connsiteY3" fmla="*/ 1920240 h 26974800"/>
                          <a:gd name="connsiteX4" fmla="*/ 17000999 w 17255620"/>
                          <a:gd name="connsiteY4" fmla="*/ 2738821 h 26974800"/>
                          <a:gd name="connsiteX5" fmla="*/ 16794480 w 17255620"/>
                          <a:gd name="connsiteY5" fmla="*/ 4206240 h 26974800"/>
                          <a:gd name="connsiteX6" fmla="*/ 17043342 w 17255620"/>
                          <a:gd name="connsiteY6" fmla="*/ 5787697 h 26974800"/>
                          <a:gd name="connsiteX7" fmla="*/ 16977360 w 17255620"/>
                          <a:gd name="connsiteY7" fmla="*/ 6858000 h 26974800"/>
                          <a:gd name="connsiteX8" fmla="*/ 17095334 w 17255620"/>
                          <a:gd name="connsiteY8" fmla="*/ 8334594 h 26974800"/>
                          <a:gd name="connsiteX9" fmla="*/ 16885920 w 17255620"/>
                          <a:gd name="connsiteY9" fmla="*/ 9692640 h 26974800"/>
                          <a:gd name="connsiteX10" fmla="*/ 16958656 w 17255620"/>
                          <a:gd name="connsiteY10" fmla="*/ 11284990 h 26974800"/>
                          <a:gd name="connsiteX11" fmla="*/ 16337280 w 17255620"/>
                          <a:gd name="connsiteY11" fmla="*/ 13258800 h 26974800"/>
                          <a:gd name="connsiteX12" fmla="*/ 14874240 w 17255620"/>
                          <a:gd name="connsiteY12" fmla="*/ 20756880 h 26974800"/>
                          <a:gd name="connsiteX13" fmla="*/ 14599920 w 17255620"/>
                          <a:gd name="connsiteY13" fmla="*/ 26974800 h 26974800"/>
                          <a:gd name="connsiteX14" fmla="*/ 6278880 w 17255620"/>
                          <a:gd name="connsiteY14" fmla="*/ 25237440 h 26974800"/>
                          <a:gd name="connsiteX15" fmla="*/ 6616691 w 17255620"/>
                          <a:gd name="connsiteY15" fmla="*/ 13989590 h 26974800"/>
                          <a:gd name="connsiteX16" fmla="*/ 7193280 w 17255620"/>
                          <a:gd name="connsiteY16" fmla="*/ 10698480 h 26974800"/>
                          <a:gd name="connsiteX17" fmla="*/ 4615383 w 17255620"/>
                          <a:gd name="connsiteY17" fmla="*/ 12557234 h 26974800"/>
                          <a:gd name="connsiteX18" fmla="*/ 3261360 w 17255620"/>
                          <a:gd name="connsiteY18" fmla="*/ 13075920 h 26974800"/>
                          <a:gd name="connsiteX19" fmla="*/ 1066800 w 17255620"/>
                          <a:gd name="connsiteY19" fmla="*/ 13990320 h 26974800"/>
                          <a:gd name="connsiteX20" fmla="*/ 609600 w 17255620"/>
                          <a:gd name="connsiteY20" fmla="*/ 13441680 h 26974800"/>
                          <a:gd name="connsiteX21" fmla="*/ 426720 w 17255620"/>
                          <a:gd name="connsiteY21" fmla="*/ 11430000 h 26974800"/>
                          <a:gd name="connsiteX22" fmla="*/ 60960 w 17255620"/>
                          <a:gd name="connsiteY22" fmla="*/ 11064240 h 26974800"/>
                          <a:gd name="connsiteX23" fmla="*/ 152400 w 17255620"/>
                          <a:gd name="connsiteY23" fmla="*/ 10789920 h 26974800"/>
                          <a:gd name="connsiteX24" fmla="*/ 975360 w 17255620"/>
                          <a:gd name="connsiteY24" fmla="*/ 10881360 h 26974800"/>
                          <a:gd name="connsiteX25" fmla="*/ 1066800 w 17255620"/>
                          <a:gd name="connsiteY25" fmla="*/ 11064240 h 26974800"/>
                          <a:gd name="connsiteX26" fmla="*/ 2621280 w 17255620"/>
                          <a:gd name="connsiteY26" fmla="*/ 10698480 h 26974800"/>
                          <a:gd name="connsiteX27" fmla="*/ 3078480 w 17255620"/>
                          <a:gd name="connsiteY27" fmla="*/ 9875520 h 26974800"/>
                          <a:gd name="connsiteX28" fmla="*/ 3535680 w 17255620"/>
                          <a:gd name="connsiteY28" fmla="*/ 9875520 h 26974800"/>
                          <a:gd name="connsiteX29" fmla="*/ 4724400 w 17255620"/>
                          <a:gd name="connsiteY29" fmla="*/ 8778240 h 26974800"/>
                          <a:gd name="connsiteX30" fmla="*/ 5455920 w 17255620"/>
                          <a:gd name="connsiteY30" fmla="*/ 8503920 h 26974800"/>
                          <a:gd name="connsiteX31" fmla="*/ 5455920 w 17255620"/>
                          <a:gd name="connsiteY31" fmla="*/ 8503920 h 26974800"/>
                          <a:gd name="connsiteX32" fmla="*/ 5913120 w 17255620"/>
                          <a:gd name="connsiteY32" fmla="*/ 6949440 h 26974800"/>
                          <a:gd name="connsiteX33" fmla="*/ 6278880 w 17255620"/>
                          <a:gd name="connsiteY33" fmla="*/ 6949440 h 26974800"/>
                          <a:gd name="connsiteX34" fmla="*/ 6278880 w 17255620"/>
                          <a:gd name="connsiteY34" fmla="*/ 6949440 h 26974800"/>
                          <a:gd name="connsiteX35" fmla="*/ 6553200 w 17255620"/>
                          <a:gd name="connsiteY35" fmla="*/ 5577840 h 26974800"/>
                          <a:gd name="connsiteX36" fmla="*/ 6918960 w 17255620"/>
                          <a:gd name="connsiteY36" fmla="*/ 3291840 h 26974800"/>
                          <a:gd name="connsiteX37" fmla="*/ 7284720 w 17255620"/>
                          <a:gd name="connsiteY37" fmla="*/ 2834640 h 26974800"/>
                          <a:gd name="connsiteX38" fmla="*/ 10418166 w 17255620"/>
                          <a:gd name="connsiteY38" fmla="*/ 1407871 h 26974800"/>
                          <a:gd name="connsiteX39" fmla="*/ 12463314 w 17255620"/>
                          <a:gd name="connsiteY39" fmla="*/ 0 h 26974800"/>
                          <a:gd name="connsiteX40" fmla="*/ 12588240 w 17255620"/>
                          <a:gd name="connsiteY40" fmla="*/ 0 h 26974800"/>
                          <a:gd name="connsiteX0" fmla="*/ 12588240 w 17255620"/>
                          <a:gd name="connsiteY0" fmla="*/ 0 h 26974800"/>
                          <a:gd name="connsiteX1" fmla="*/ 12496800 w 17255620"/>
                          <a:gd name="connsiteY1" fmla="*/ 0 h 26974800"/>
                          <a:gd name="connsiteX2" fmla="*/ 13136880 w 17255620"/>
                          <a:gd name="connsiteY2" fmla="*/ 822960 h 26974800"/>
                          <a:gd name="connsiteX3" fmla="*/ 16611600 w 17255620"/>
                          <a:gd name="connsiteY3" fmla="*/ 1920240 h 26974800"/>
                          <a:gd name="connsiteX4" fmla="*/ 17000999 w 17255620"/>
                          <a:gd name="connsiteY4" fmla="*/ 2738821 h 26974800"/>
                          <a:gd name="connsiteX5" fmla="*/ 16958656 w 17255620"/>
                          <a:gd name="connsiteY5" fmla="*/ 4289097 h 26974800"/>
                          <a:gd name="connsiteX6" fmla="*/ 17043342 w 17255620"/>
                          <a:gd name="connsiteY6" fmla="*/ 5787697 h 26974800"/>
                          <a:gd name="connsiteX7" fmla="*/ 16977360 w 17255620"/>
                          <a:gd name="connsiteY7" fmla="*/ 6858000 h 26974800"/>
                          <a:gd name="connsiteX8" fmla="*/ 17095334 w 17255620"/>
                          <a:gd name="connsiteY8" fmla="*/ 8334594 h 26974800"/>
                          <a:gd name="connsiteX9" fmla="*/ 16885920 w 17255620"/>
                          <a:gd name="connsiteY9" fmla="*/ 9692640 h 26974800"/>
                          <a:gd name="connsiteX10" fmla="*/ 16958656 w 17255620"/>
                          <a:gd name="connsiteY10" fmla="*/ 11284990 h 26974800"/>
                          <a:gd name="connsiteX11" fmla="*/ 16337280 w 17255620"/>
                          <a:gd name="connsiteY11" fmla="*/ 13258800 h 26974800"/>
                          <a:gd name="connsiteX12" fmla="*/ 14874240 w 17255620"/>
                          <a:gd name="connsiteY12" fmla="*/ 20756880 h 26974800"/>
                          <a:gd name="connsiteX13" fmla="*/ 14599920 w 17255620"/>
                          <a:gd name="connsiteY13" fmla="*/ 26974800 h 26974800"/>
                          <a:gd name="connsiteX14" fmla="*/ 6278880 w 17255620"/>
                          <a:gd name="connsiteY14" fmla="*/ 25237440 h 26974800"/>
                          <a:gd name="connsiteX15" fmla="*/ 6616691 w 17255620"/>
                          <a:gd name="connsiteY15" fmla="*/ 13989590 h 26974800"/>
                          <a:gd name="connsiteX16" fmla="*/ 7193280 w 17255620"/>
                          <a:gd name="connsiteY16" fmla="*/ 10698480 h 26974800"/>
                          <a:gd name="connsiteX17" fmla="*/ 4615383 w 17255620"/>
                          <a:gd name="connsiteY17" fmla="*/ 12557234 h 26974800"/>
                          <a:gd name="connsiteX18" fmla="*/ 3261360 w 17255620"/>
                          <a:gd name="connsiteY18" fmla="*/ 13075920 h 26974800"/>
                          <a:gd name="connsiteX19" fmla="*/ 1066800 w 17255620"/>
                          <a:gd name="connsiteY19" fmla="*/ 13990320 h 26974800"/>
                          <a:gd name="connsiteX20" fmla="*/ 609600 w 17255620"/>
                          <a:gd name="connsiteY20" fmla="*/ 13441680 h 26974800"/>
                          <a:gd name="connsiteX21" fmla="*/ 426720 w 17255620"/>
                          <a:gd name="connsiteY21" fmla="*/ 11430000 h 26974800"/>
                          <a:gd name="connsiteX22" fmla="*/ 60960 w 17255620"/>
                          <a:gd name="connsiteY22" fmla="*/ 11064240 h 26974800"/>
                          <a:gd name="connsiteX23" fmla="*/ 152400 w 17255620"/>
                          <a:gd name="connsiteY23" fmla="*/ 10789920 h 26974800"/>
                          <a:gd name="connsiteX24" fmla="*/ 975360 w 17255620"/>
                          <a:gd name="connsiteY24" fmla="*/ 10881360 h 26974800"/>
                          <a:gd name="connsiteX25" fmla="*/ 1066800 w 17255620"/>
                          <a:gd name="connsiteY25" fmla="*/ 11064240 h 26974800"/>
                          <a:gd name="connsiteX26" fmla="*/ 2621280 w 17255620"/>
                          <a:gd name="connsiteY26" fmla="*/ 10698480 h 26974800"/>
                          <a:gd name="connsiteX27" fmla="*/ 3078480 w 17255620"/>
                          <a:gd name="connsiteY27" fmla="*/ 9875520 h 26974800"/>
                          <a:gd name="connsiteX28" fmla="*/ 3535680 w 17255620"/>
                          <a:gd name="connsiteY28" fmla="*/ 9875520 h 26974800"/>
                          <a:gd name="connsiteX29" fmla="*/ 4724400 w 17255620"/>
                          <a:gd name="connsiteY29" fmla="*/ 8778240 h 26974800"/>
                          <a:gd name="connsiteX30" fmla="*/ 5455920 w 17255620"/>
                          <a:gd name="connsiteY30" fmla="*/ 8503920 h 26974800"/>
                          <a:gd name="connsiteX31" fmla="*/ 5455920 w 17255620"/>
                          <a:gd name="connsiteY31" fmla="*/ 8503920 h 26974800"/>
                          <a:gd name="connsiteX32" fmla="*/ 5913120 w 17255620"/>
                          <a:gd name="connsiteY32" fmla="*/ 6949440 h 26974800"/>
                          <a:gd name="connsiteX33" fmla="*/ 6278880 w 17255620"/>
                          <a:gd name="connsiteY33" fmla="*/ 6949440 h 26974800"/>
                          <a:gd name="connsiteX34" fmla="*/ 6278880 w 17255620"/>
                          <a:gd name="connsiteY34" fmla="*/ 6949440 h 26974800"/>
                          <a:gd name="connsiteX35" fmla="*/ 6553200 w 17255620"/>
                          <a:gd name="connsiteY35" fmla="*/ 5577840 h 26974800"/>
                          <a:gd name="connsiteX36" fmla="*/ 6918960 w 17255620"/>
                          <a:gd name="connsiteY36" fmla="*/ 3291840 h 26974800"/>
                          <a:gd name="connsiteX37" fmla="*/ 7284720 w 17255620"/>
                          <a:gd name="connsiteY37" fmla="*/ 2834640 h 26974800"/>
                          <a:gd name="connsiteX38" fmla="*/ 10418166 w 17255620"/>
                          <a:gd name="connsiteY38" fmla="*/ 1407871 h 26974800"/>
                          <a:gd name="connsiteX39" fmla="*/ 12463314 w 17255620"/>
                          <a:gd name="connsiteY39" fmla="*/ 0 h 26974800"/>
                          <a:gd name="connsiteX40" fmla="*/ 12588240 w 17255620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78480 w 17206832"/>
                          <a:gd name="connsiteY27" fmla="*/ 9875520 h 26974800"/>
                          <a:gd name="connsiteX28" fmla="*/ 3535680 w 17206832"/>
                          <a:gd name="connsiteY28" fmla="*/ 9875520 h 26974800"/>
                          <a:gd name="connsiteX29" fmla="*/ 4724400 w 17206832"/>
                          <a:gd name="connsiteY29" fmla="*/ 8778240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3120 w 17206832"/>
                          <a:gd name="connsiteY32" fmla="*/ 6949440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78480 w 17206832"/>
                          <a:gd name="connsiteY27" fmla="*/ 9875520 h 26974800"/>
                          <a:gd name="connsiteX28" fmla="*/ 3535680 w 17206832"/>
                          <a:gd name="connsiteY28" fmla="*/ 9875520 h 26974800"/>
                          <a:gd name="connsiteX29" fmla="*/ 4724400 w 17206832"/>
                          <a:gd name="connsiteY29" fmla="*/ 8778240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78480 w 17206832"/>
                          <a:gd name="connsiteY27" fmla="*/ 9875520 h 26974800"/>
                          <a:gd name="connsiteX28" fmla="*/ 3535680 w 17206832"/>
                          <a:gd name="connsiteY28" fmla="*/ 9875520 h 26974800"/>
                          <a:gd name="connsiteX29" fmla="*/ 4680282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78480 w 17206832"/>
                          <a:gd name="connsiteY27" fmla="*/ 9875520 h 26974800"/>
                          <a:gd name="connsiteX28" fmla="*/ 3535680 w 17206832"/>
                          <a:gd name="connsiteY28" fmla="*/ 9875520 h 26974800"/>
                          <a:gd name="connsiteX29" fmla="*/ 4533558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78480 w 17206832"/>
                          <a:gd name="connsiteY27" fmla="*/ 9875520 h 26974800"/>
                          <a:gd name="connsiteX28" fmla="*/ 3535680 w 17206832"/>
                          <a:gd name="connsiteY28" fmla="*/ 9875520 h 26974800"/>
                          <a:gd name="connsiteX29" fmla="*/ 4357490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78480 w 17206832"/>
                          <a:gd name="connsiteY27" fmla="*/ 9875520 h 26974800"/>
                          <a:gd name="connsiteX28" fmla="*/ 3535680 w 17206832"/>
                          <a:gd name="connsiteY28" fmla="*/ 9875520 h 26974800"/>
                          <a:gd name="connsiteX29" fmla="*/ 4592248 w 17206832"/>
                          <a:gd name="connsiteY29" fmla="*/ 880315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78480 w 17206832"/>
                          <a:gd name="connsiteY27" fmla="*/ 9875520 h 26974800"/>
                          <a:gd name="connsiteX28" fmla="*/ 3535680 w 17206832"/>
                          <a:gd name="connsiteY28" fmla="*/ 9875520 h 26974800"/>
                          <a:gd name="connsiteX29" fmla="*/ 4592248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78480 w 17206832"/>
                          <a:gd name="connsiteY27" fmla="*/ 9875520 h 26974800"/>
                          <a:gd name="connsiteX28" fmla="*/ 3535680 w 17206832"/>
                          <a:gd name="connsiteY28" fmla="*/ 9875520 h 26974800"/>
                          <a:gd name="connsiteX29" fmla="*/ 4504214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78480 w 17206832"/>
                          <a:gd name="connsiteY27" fmla="*/ 9875520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21280 w 17206832"/>
                          <a:gd name="connsiteY26" fmla="*/ 10698480 h 26974800"/>
                          <a:gd name="connsiteX27" fmla="*/ 3036976 w 17206832"/>
                          <a:gd name="connsiteY27" fmla="*/ 10095359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332701 w 17206832"/>
                          <a:gd name="connsiteY26" fmla="*/ 10822225 h 26974800"/>
                          <a:gd name="connsiteX27" fmla="*/ 3036976 w 17206832"/>
                          <a:gd name="connsiteY27" fmla="*/ 10095359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332701 w 17206832"/>
                          <a:gd name="connsiteY26" fmla="*/ 10822225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3213044 w 17206832"/>
                          <a:gd name="connsiteY26" fmla="*/ 10822225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84838 w 17206832"/>
                          <a:gd name="connsiteY26" fmla="*/ 10579937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655494 w 17206832"/>
                          <a:gd name="connsiteY26" fmla="*/ 10660699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156633 w 17206832"/>
                          <a:gd name="connsiteY26" fmla="*/ 10822225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156633 w 17206832"/>
                          <a:gd name="connsiteY26" fmla="*/ 10687620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156633 w 17206832"/>
                          <a:gd name="connsiteY26" fmla="*/ 10687620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391391 w 17206832"/>
                          <a:gd name="connsiteY26" fmla="*/ 10660699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391391 w 17206832"/>
                          <a:gd name="connsiteY26" fmla="*/ 10526095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391391 w 17206832"/>
                          <a:gd name="connsiteY26" fmla="*/ 10526095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066800 w 17206832"/>
                          <a:gd name="connsiteY19" fmla="*/ 13990320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391391 w 17206832"/>
                          <a:gd name="connsiteY26" fmla="*/ 10526095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61360 w 17206832"/>
                          <a:gd name="connsiteY18" fmla="*/ 13075920 h 26974800"/>
                          <a:gd name="connsiteX19" fmla="*/ 1208744 w 17206832"/>
                          <a:gd name="connsiteY19" fmla="*/ 14586916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391391 w 17206832"/>
                          <a:gd name="connsiteY26" fmla="*/ 10526095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615383 w 17206832"/>
                          <a:gd name="connsiteY17" fmla="*/ 12557234 h 26974800"/>
                          <a:gd name="connsiteX18" fmla="*/ 3270720 w 17206832"/>
                          <a:gd name="connsiteY18" fmla="*/ 13340798 h 26974800"/>
                          <a:gd name="connsiteX19" fmla="*/ 1208744 w 17206832"/>
                          <a:gd name="connsiteY19" fmla="*/ 14586916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391391 w 17206832"/>
                          <a:gd name="connsiteY26" fmla="*/ 10526095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  <a:gd name="connsiteX0" fmla="*/ 12588240 w 17206832"/>
                          <a:gd name="connsiteY0" fmla="*/ 0 h 26974800"/>
                          <a:gd name="connsiteX1" fmla="*/ 12496800 w 17206832"/>
                          <a:gd name="connsiteY1" fmla="*/ 0 h 26974800"/>
                          <a:gd name="connsiteX2" fmla="*/ 13136880 w 17206832"/>
                          <a:gd name="connsiteY2" fmla="*/ 822960 h 26974800"/>
                          <a:gd name="connsiteX3" fmla="*/ 16611600 w 17206832"/>
                          <a:gd name="connsiteY3" fmla="*/ 1920240 h 26974800"/>
                          <a:gd name="connsiteX4" fmla="*/ 17000999 w 17206832"/>
                          <a:gd name="connsiteY4" fmla="*/ 2738821 h 26974800"/>
                          <a:gd name="connsiteX5" fmla="*/ 16958656 w 17206832"/>
                          <a:gd name="connsiteY5" fmla="*/ 4289097 h 26974800"/>
                          <a:gd name="connsiteX6" fmla="*/ 17043342 w 17206832"/>
                          <a:gd name="connsiteY6" fmla="*/ 5787697 h 26974800"/>
                          <a:gd name="connsiteX7" fmla="*/ 16977360 w 17206832"/>
                          <a:gd name="connsiteY7" fmla="*/ 6858000 h 26974800"/>
                          <a:gd name="connsiteX8" fmla="*/ 17095334 w 17206832"/>
                          <a:gd name="connsiteY8" fmla="*/ 8334594 h 26974800"/>
                          <a:gd name="connsiteX9" fmla="*/ 16885920 w 17206832"/>
                          <a:gd name="connsiteY9" fmla="*/ 9692640 h 26974800"/>
                          <a:gd name="connsiteX10" fmla="*/ 16958656 w 17206832"/>
                          <a:gd name="connsiteY10" fmla="*/ 11284990 h 26974800"/>
                          <a:gd name="connsiteX11" fmla="*/ 16337280 w 17206832"/>
                          <a:gd name="connsiteY11" fmla="*/ 13258800 h 26974800"/>
                          <a:gd name="connsiteX12" fmla="*/ 14874240 w 17206832"/>
                          <a:gd name="connsiteY12" fmla="*/ 20756880 h 26974800"/>
                          <a:gd name="connsiteX13" fmla="*/ 14599920 w 17206832"/>
                          <a:gd name="connsiteY13" fmla="*/ 26974800 h 26974800"/>
                          <a:gd name="connsiteX14" fmla="*/ 6278880 w 17206832"/>
                          <a:gd name="connsiteY14" fmla="*/ 25237440 h 26974800"/>
                          <a:gd name="connsiteX15" fmla="*/ 6616691 w 17206832"/>
                          <a:gd name="connsiteY15" fmla="*/ 13989590 h 26974800"/>
                          <a:gd name="connsiteX16" fmla="*/ 7193280 w 17206832"/>
                          <a:gd name="connsiteY16" fmla="*/ 10698480 h 26974800"/>
                          <a:gd name="connsiteX17" fmla="*/ 4763875 w 17206832"/>
                          <a:gd name="connsiteY17" fmla="*/ 12827690 h 26974800"/>
                          <a:gd name="connsiteX18" fmla="*/ 3270720 w 17206832"/>
                          <a:gd name="connsiteY18" fmla="*/ 13340798 h 26974800"/>
                          <a:gd name="connsiteX19" fmla="*/ 1208744 w 17206832"/>
                          <a:gd name="connsiteY19" fmla="*/ 14586916 h 26974800"/>
                          <a:gd name="connsiteX20" fmla="*/ 609600 w 17206832"/>
                          <a:gd name="connsiteY20" fmla="*/ 13441680 h 26974800"/>
                          <a:gd name="connsiteX21" fmla="*/ 426720 w 17206832"/>
                          <a:gd name="connsiteY21" fmla="*/ 11430000 h 26974800"/>
                          <a:gd name="connsiteX22" fmla="*/ 60960 w 17206832"/>
                          <a:gd name="connsiteY22" fmla="*/ 11064240 h 26974800"/>
                          <a:gd name="connsiteX23" fmla="*/ 152400 w 17206832"/>
                          <a:gd name="connsiteY23" fmla="*/ 10789920 h 26974800"/>
                          <a:gd name="connsiteX24" fmla="*/ 975360 w 17206832"/>
                          <a:gd name="connsiteY24" fmla="*/ 10881360 h 26974800"/>
                          <a:gd name="connsiteX25" fmla="*/ 1066800 w 17206832"/>
                          <a:gd name="connsiteY25" fmla="*/ 11064240 h 26974800"/>
                          <a:gd name="connsiteX26" fmla="*/ 2391391 w 17206832"/>
                          <a:gd name="connsiteY26" fmla="*/ 10526095 h 26974800"/>
                          <a:gd name="connsiteX27" fmla="*/ 3007631 w 17206832"/>
                          <a:gd name="connsiteY27" fmla="*/ 10283806 h 26974800"/>
                          <a:gd name="connsiteX28" fmla="*/ 3535680 w 17206832"/>
                          <a:gd name="connsiteY28" fmla="*/ 9875520 h 26974800"/>
                          <a:gd name="connsiteX29" fmla="*/ 4416179 w 17206832"/>
                          <a:gd name="connsiteY29" fmla="*/ 9277493 h 26974800"/>
                          <a:gd name="connsiteX30" fmla="*/ 5455920 w 17206832"/>
                          <a:gd name="connsiteY30" fmla="*/ 8503920 h 26974800"/>
                          <a:gd name="connsiteX31" fmla="*/ 5455920 w 17206832"/>
                          <a:gd name="connsiteY31" fmla="*/ 8503920 h 26974800"/>
                          <a:gd name="connsiteX32" fmla="*/ 5912762 w 17206832"/>
                          <a:gd name="connsiteY32" fmla="*/ 7322501 h 26974800"/>
                          <a:gd name="connsiteX33" fmla="*/ 6278880 w 17206832"/>
                          <a:gd name="connsiteY33" fmla="*/ 6949440 h 26974800"/>
                          <a:gd name="connsiteX34" fmla="*/ 6278880 w 17206832"/>
                          <a:gd name="connsiteY34" fmla="*/ 6949440 h 26974800"/>
                          <a:gd name="connsiteX35" fmla="*/ 6553200 w 17206832"/>
                          <a:gd name="connsiteY35" fmla="*/ 5577840 h 26974800"/>
                          <a:gd name="connsiteX36" fmla="*/ 6918960 w 17206832"/>
                          <a:gd name="connsiteY36" fmla="*/ 3291840 h 26974800"/>
                          <a:gd name="connsiteX37" fmla="*/ 7284720 w 17206832"/>
                          <a:gd name="connsiteY37" fmla="*/ 2834640 h 26974800"/>
                          <a:gd name="connsiteX38" fmla="*/ 10418166 w 17206832"/>
                          <a:gd name="connsiteY38" fmla="*/ 1407871 h 26974800"/>
                          <a:gd name="connsiteX39" fmla="*/ 12463314 w 17206832"/>
                          <a:gd name="connsiteY39" fmla="*/ 0 h 26974800"/>
                          <a:gd name="connsiteX40" fmla="*/ 12588240 w 17206832"/>
                          <a:gd name="connsiteY40" fmla="*/ 0 h 269748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</a:cxnLst>
                        <a:rect l="l" t="t" r="r" b="b"/>
                        <a:pathLst>
                          <a:path w="17206832" h="26974800">
                            <a:moveTo>
                              <a:pt x="12588240" y="0"/>
                            </a:moveTo>
                            <a:lnTo>
                              <a:pt x="12496800" y="0"/>
                            </a:lnTo>
                            <a:lnTo>
                              <a:pt x="13136880" y="822960"/>
                            </a:lnTo>
                            <a:cubicBezTo>
                              <a:pt x="13822680" y="1143000"/>
                              <a:pt x="15967580" y="1600930"/>
                              <a:pt x="16611600" y="1920240"/>
                            </a:cubicBezTo>
                            <a:cubicBezTo>
                              <a:pt x="17206832" y="2426430"/>
                              <a:pt x="16943156" y="2344012"/>
                              <a:pt x="17000999" y="2738821"/>
                            </a:cubicBezTo>
                            <a:cubicBezTo>
                              <a:pt x="17058842" y="3133630"/>
                              <a:pt x="16951599" y="3780951"/>
                              <a:pt x="16958656" y="4289097"/>
                            </a:cubicBezTo>
                            <a:cubicBezTo>
                              <a:pt x="16965713" y="4797243"/>
                              <a:pt x="17040225" y="5359547"/>
                              <a:pt x="17043342" y="5787697"/>
                            </a:cubicBezTo>
                            <a:cubicBezTo>
                              <a:pt x="17046459" y="6215847"/>
                              <a:pt x="16968695" y="6433517"/>
                              <a:pt x="16977360" y="6858000"/>
                            </a:cubicBezTo>
                            <a:cubicBezTo>
                              <a:pt x="16986025" y="7282483"/>
                              <a:pt x="17110574" y="7862154"/>
                              <a:pt x="17095334" y="8334594"/>
                            </a:cubicBezTo>
                            <a:cubicBezTo>
                              <a:pt x="17080094" y="8807034"/>
                              <a:pt x="16908700" y="9200907"/>
                              <a:pt x="16885920" y="9692640"/>
                            </a:cubicBezTo>
                            <a:cubicBezTo>
                              <a:pt x="16863140" y="10184373"/>
                              <a:pt x="17050096" y="10690630"/>
                              <a:pt x="16958656" y="11284990"/>
                            </a:cubicBezTo>
                            <a:cubicBezTo>
                              <a:pt x="16867216" y="11879350"/>
                              <a:pt x="16684683" y="11680152"/>
                              <a:pt x="16337280" y="13258800"/>
                            </a:cubicBezTo>
                            <a:cubicBezTo>
                              <a:pt x="15989877" y="14837448"/>
                              <a:pt x="15163800" y="18470880"/>
                              <a:pt x="14874240" y="20756880"/>
                            </a:cubicBezTo>
                            <a:cubicBezTo>
                              <a:pt x="14584680" y="23042880"/>
                              <a:pt x="14906776" y="24853634"/>
                              <a:pt x="14599920" y="26974800"/>
                            </a:cubicBezTo>
                            <a:lnTo>
                              <a:pt x="6278880" y="25237440"/>
                            </a:lnTo>
                            <a:cubicBezTo>
                              <a:pt x="6187299" y="22263672"/>
                              <a:pt x="6134936" y="16042815"/>
                              <a:pt x="6616691" y="13989590"/>
                            </a:cubicBezTo>
                            <a:cubicBezTo>
                              <a:pt x="6734403" y="13101270"/>
                              <a:pt x="7148200" y="10668556"/>
                              <a:pt x="7193280" y="10698480"/>
                            </a:cubicBezTo>
                            <a:cubicBezTo>
                              <a:pt x="6003908" y="11337582"/>
                              <a:pt x="5417635" y="12387304"/>
                              <a:pt x="4763875" y="12827690"/>
                            </a:cubicBezTo>
                            <a:cubicBezTo>
                              <a:pt x="4110115" y="13268076"/>
                              <a:pt x="3863242" y="13047594"/>
                              <a:pt x="3270720" y="13340798"/>
                            </a:cubicBezTo>
                            <a:cubicBezTo>
                              <a:pt x="2678198" y="13634002"/>
                              <a:pt x="1650704" y="14525956"/>
                              <a:pt x="1208744" y="14586916"/>
                            </a:cubicBezTo>
                            <a:cubicBezTo>
                              <a:pt x="765703" y="14222618"/>
                              <a:pt x="739937" y="13967833"/>
                              <a:pt x="609600" y="13441680"/>
                            </a:cubicBezTo>
                            <a:cubicBezTo>
                              <a:pt x="479263" y="12915527"/>
                              <a:pt x="518160" y="11826240"/>
                              <a:pt x="426720" y="11430000"/>
                            </a:cubicBezTo>
                            <a:cubicBezTo>
                              <a:pt x="335280" y="11033760"/>
                              <a:pt x="106680" y="11170920"/>
                              <a:pt x="60960" y="11064240"/>
                            </a:cubicBezTo>
                            <a:cubicBezTo>
                              <a:pt x="15240" y="10957560"/>
                              <a:pt x="0" y="10820400"/>
                              <a:pt x="152400" y="10789920"/>
                            </a:cubicBezTo>
                            <a:cubicBezTo>
                              <a:pt x="304800" y="10759440"/>
                              <a:pt x="822960" y="10835640"/>
                              <a:pt x="975360" y="10881360"/>
                            </a:cubicBezTo>
                            <a:cubicBezTo>
                              <a:pt x="1127760" y="10927080"/>
                              <a:pt x="830795" y="11123451"/>
                              <a:pt x="1066800" y="11064240"/>
                            </a:cubicBezTo>
                            <a:cubicBezTo>
                              <a:pt x="1302805" y="11005029"/>
                              <a:pt x="2067919" y="10656167"/>
                              <a:pt x="2391391" y="10526095"/>
                            </a:cubicBezTo>
                            <a:cubicBezTo>
                              <a:pt x="2873242" y="10426826"/>
                              <a:pt x="2816916" y="10392235"/>
                              <a:pt x="3007631" y="10283806"/>
                            </a:cubicBezTo>
                            <a:cubicBezTo>
                              <a:pt x="3198346" y="10175377"/>
                              <a:pt x="3300922" y="10043239"/>
                              <a:pt x="3535680" y="9875520"/>
                            </a:cubicBezTo>
                            <a:cubicBezTo>
                              <a:pt x="3770438" y="9707801"/>
                              <a:pt x="4096139" y="9506093"/>
                              <a:pt x="4416179" y="9277493"/>
                            </a:cubicBezTo>
                            <a:cubicBezTo>
                              <a:pt x="4736219" y="9048893"/>
                              <a:pt x="5334000" y="8549640"/>
                              <a:pt x="5455920" y="8503920"/>
                            </a:cubicBezTo>
                            <a:lnTo>
                              <a:pt x="5455920" y="8503920"/>
                            </a:lnTo>
                            <a:cubicBezTo>
                              <a:pt x="5532120" y="8244840"/>
                              <a:pt x="5775602" y="7581581"/>
                              <a:pt x="5912762" y="7322501"/>
                            </a:cubicBezTo>
                            <a:lnTo>
                              <a:pt x="6278880" y="6949440"/>
                            </a:lnTo>
                            <a:lnTo>
                              <a:pt x="6278880" y="6949440"/>
                            </a:lnTo>
                            <a:cubicBezTo>
                              <a:pt x="6324600" y="6720840"/>
                              <a:pt x="6446520" y="6187440"/>
                              <a:pt x="6553200" y="5577840"/>
                            </a:cubicBezTo>
                            <a:cubicBezTo>
                              <a:pt x="6659880" y="4968240"/>
                              <a:pt x="6797040" y="3749040"/>
                              <a:pt x="6918960" y="3291840"/>
                            </a:cubicBezTo>
                            <a:cubicBezTo>
                              <a:pt x="7040880" y="2834640"/>
                              <a:pt x="6701519" y="3148635"/>
                              <a:pt x="7284720" y="2834640"/>
                            </a:cubicBezTo>
                            <a:cubicBezTo>
                              <a:pt x="7867921" y="2520645"/>
                              <a:pt x="9555067" y="1880311"/>
                              <a:pt x="10418166" y="1407871"/>
                            </a:cubicBezTo>
                            <a:lnTo>
                              <a:pt x="12463314" y="0"/>
                            </a:lnTo>
                            <a:lnTo>
                              <a:pt x="12588240" y="0"/>
                            </a:ln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63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zh-TW" altLang="en-US" kern="0">
                          <a:solidFill>
                            <a:prstClr val="black"/>
                          </a:solidFill>
                          <a:latin typeface="Calibri"/>
                          <a:ea typeface="新細明體"/>
                        </a:endParaRPr>
                      </a:p>
                    </p:txBody>
                  </p:sp>
                  <p:sp>
                    <p:nvSpPr>
                      <p:cNvPr id="53" name="月亮 9"/>
                      <p:cNvSpPr/>
                      <p:nvPr/>
                    </p:nvSpPr>
                    <p:spPr>
                      <a:xfrm rot="9947882" flipV="1">
                        <a:off x="19282936" y="1366032"/>
                        <a:ext cx="592859" cy="2381319"/>
                      </a:xfrm>
                      <a:prstGeom prst="moon">
                        <a:avLst>
                          <a:gd name="adj" fmla="val 23354"/>
                        </a:avLst>
                      </a:pr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zh-TW" altLang="en-US" kern="0">
                          <a:solidFill>
                            <a:prstClr val="white"/>
                          </a:solidFill>
                          <a:latin typeface="Calibri"/>
                          <a:ea typeface="新細明體"/>
                        </a:endParaRPr>
                      </a:p>
                    </p:txBody>
                  </p:sp>
                </p:grpSp>
                <p:sp>
                  <p:nvSpPr>
                    <p:cNvPr id="51" name="流程圖: 人工輸入 11"/>
                    <p:cNvSpPr/>
                    <p:nvPr/>
                  </p:nvSpPr>
                  <p:spPr>
                    <a:xfrm rot="1195152">
                      <a:off x="30624593" y="10503653"/>
                      <a:ext cx="2087896" cy="221518"/>
                    </a:xfrm>
                    <a:prstGeom prst="flowChartManualInput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TW" altLang="en-US" kern="0">
                        <a:solidFill>
                          <a:prstClr val="white"/>
                        </a:solidFill>
                        <a:latin typeface="Calibri"/>
                        <a:ea typeface="新細明體"/>
                      </a:endParaRPr>
                    </a:p>
                  </p:txBody>
                </p:sp>
              </p:grpSp>
              <p:sp>
                <p:nvSpPr>
                  <p:cNvPr id="49" name="流程圖: 抽選 5"/>
                  <p:cNvSpPr/>
                  <p:nvPr/>
                </p:nvSpPr>
                <p:spPr>
                  <a:xfrm rot="5083051">
                    <a:off x="10160586" y="-8142471"/>
                    <a:ext cx="1495247" cy="824848"/>
                  </a:xfrm>
                  <a:prstGeom prst="flowChartExtra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prstClr val="white"/>
                      </a:solidFill>
                      <a:latin typeface="Calibri"/>
                      <a:ea typeface="新細明體"/>
                    </a:endParaRPr>
                  </a:p>
                </p:txBody>
              </p:sp>
            </p:grpSp>
            <p:grpSp>
              <p:nvGrpSpPr>
                <p:cNvPr id="38" name="群組 16"/>
                <p:cNvGrpSpPr>
                  <a:grpSpLocks/>
                </p:cNvGrpSpPr>
                <p:nvPr/>
              </p:nvGrpSpPr>
              <p:grpSpPr bwMode="auto">
                <a:xfrm>
                  <a:off x="-11424824" y="-14415855"/>
                  <a:ext cx="13689829" cy="28295806"/>
                  <a:chOff x="-23306144" y="-13577995"/>
                  <a:chExt cx="13689829" cy="27178005"/>
                </a:xfrm>
              </p:grpSpPr>
              <p:sp>
                <p:nvSpPr>
                  <p:cNvPr id="45" name="手繪多邊形 34"/>
                  <p:cNvSpPr/>
                  <p:nvPr/>
                </p:nvSpPr>
                <p:spPr>
                  <a:xfrm>
                    <a:off x="-23301581" y="-13582183"/>
                    <a:ext cx="13687320" cy="27181004"/>
                  </a:xfrm>
                  <a:custGeom>
                    <a:avLst/>
                    <a:gdLst>
                      <a:gd name="connsiteX0" fmla="*/ 3566160 w 13533120"/>
                      <a:gd name="connsiteY0" fmla="*/ 365760 h 25968960"/>
                      <a:gd name="connsiteX1" fmla="*/ 5303520 w 13533120"/>
                      <a:gd name="connsiteY1" fmla="*/ 0 h 25968960"/>
                      <a:gd name="connsiteX2" fmla="*/ 5303520 w 13533120"/>
                      <a:gd name="connsiteY2" fmla="*/ 1280160 h 25968960"/>
                      <a:gd name="connsiteX3" fmla="*/ 5669280 w 13533120"/>
                      <a:gd name="connsiteY3" fmla="*/ 1920240 h 25968960"/>
                      <a:gd name="connsiteX4" fmla="*/ 5669280 w 13533120"/>
                      <a:gd name="connsiteY4" fmla="*/ 3291840 h 25968960"/>
                      <a:gd name="connsiteX5" fmla="*/ 6492240 w 13533120"/>
                      <a:gd name="connsiteY5" fmla="*/ 3931920 h 25968960"/>
                      <a:gd name="connsiteX6" fmla="*/ 5943600 w 13533120"/>
                      <a:gd name="connsiteY6" fmla="*/ 4572000 h 25968960"/>
                      <a:gd name="connsiteX7" fmla="*/ 6217920 w 13533120"/>
                      <a:gd name="connsiteY7" fmla="*/ 5029200 h 25968960"/>
                      <a:gd name="connsiteX8" fmla="*/ 5943600 w 13533120"/>
                      <a:gd name="connsiteY8" fmla="*/ 5394960 h 25968960"/>
                      <a:gd name="connsiteX9" fmla="*/ 6126480 w 13533120"/>
                      <a:gd name="connsiteY9" fmla="*/ 6035040 h 25968960"/>
                      <a:gd name="connsiteX10" fmla="*/ 6126480 w 13533120"/>
                      <a:gd name="connsiteY10" fmla="*/ 6217920 h 25968960"/>
                      <a:gd name="connsiteX11" fmla="*/ 5577840 w 13533120"/>
                      <a:gd name="connsiteY11" fmla="*/ 6309360 h 25968960"/>
                      <a:gd name="connsiteX12" fmla="*/ 4846320 w 13533120"/>
                      <a:gd name="connsiteY12" fmla="*/ 6035040 h 25968960"/>
                      <a:gd name="connsiteX13" fmla="*/ 4480560 w 13533120"/>
                      <a:gd name="connsiteY13" fmla="*/ 6858000 h 25968960"/>
                      <a:gd name="connsiteX14" fmla="*/ 5029200 w 13533120"/>
                      <a:gd name="connsiteY14" fmla="*/ 7315200 h 25968960"/>
                      <a:gd name="connsiteX15" fmla="*/ 5029200 w 13533120"/>
                      <a:gd name="connsiteY15" fmla="*/ 7315200 h 25968960"/>
                      <a:gd name="connsiteX16" fmla="*/ 6858000 w 13533120"/>
                      <a:gd name="connsiteY16" fmla="*/ 8778240 h 25968960"/>
                      <a:gd name="connsiteX17" fmla="*/ 7406640 w 13533120"/>
                      <a:gd name="connsiteY17" fmla="*/ 10972800 h 25968960"/>
                      <a:gd name="connsiteX18" fmla="*/ 8321040 w 13533120"/>
                      <a:gd name="connsiteY18" fmla="*/ 12618720 h 25968960"/>
                      <a:gd name="connsiteX19" fmla="*/ 8046720 w 13533120"/>
                      <a:gd name="connsiteY19" fmla="*/ 14630400 h 25968960"/>
                      <a:gd name="connsiteX20" fmla="*/ 8778240 w 13533120"/>
                      <a:gd name="connsiteY20" fmla="*/ 14447520 h 25968960"/>
                      <a:gd name="connsiteX21" fmla="*/ 9601200 w 13533120"/>
                      <a:gd name="connsiteY21" fmla="*/ 14538960 h 25968960"/>
                      <a:gd name="connsiteX22" fmla="*/ 10241280 w 13533120"/>
                      <a:gd name="connsiteY22" fmla="*/ 14173200 h 25968960"/>
                      <a:gd name="connsiteX23" fmla="*/ 11155680 w 13533120"/>
                      <a:gd name="connsiteY23" fmla="*/ 14447520 h 25968960"/>
                      <a:gd name="connsiteX24" fmla="*/ 12344400 w 13533120"/>
                      <a:gd name="connsiteY24" fmla="*/ 14173200 h 25968960"/>
                      <a:gd name="connsiteX25" fmla="*/ 12801600 w 13533120"/>
                      <a:gd name="connsiteY25" fmla="*/ 13898880 h 25968960"/>
                      <a:gd name="connsiteX26" fmla="*/ 13350240 w 13533120"/>
                      <a:gd name="connsiteY26" fmla="*/ 14173200 h 25968960"/>
                      <a:gd name="connsiteX27" fmla="*/ 13533120 w 13533120"/>
                      <a:gd name="connsiteY27" fmla="*/ 16642080 h 25968960"/>
                      <a:gd name="connsiteX28" fmla="*/ 13441680 w 13533120"/>
                      <a:gd name="connsiteY28" fmla="*/ 16916400 h 25968960"/>
                      <a:gd name="connsiteX29" fmla="*/ 12435840 w 13533120"/>
                      <a:gd name="connsiteY29" fmla="*/ 17007840 h 25968960"/>
                      <a:gd name="connsiteX30" fmla="*/ 12252960 w 13533120"/>
                      <a:gd name="connsiteY30" fmla="*/ 16642080 h 25968960"/>
                      <a:gd name="connsiteX31" fmla="*/ 11430000 w 13533120"/>
                      <a:gd name="connsiteY31" fmla="*/ 16916400 h 25968960"/>
                      <a:gd name="connsiteX32" fmla="*/ 10515600 w 13533120"/>
                      <a:gd name="connsiteY32" fmla="*/ 17099280 h 25968960"/>
                      <a:gd name="connsiteX33" fmla="*/ 9509760 w 13533120"/>
                      <a:gd name="connsiteY33" fmla="*/ 17282160 h 25968960"/>
                      <a:gd name="connsiteX34" fmla="*/ 8229600 w 13533120"/>
                      <a:gd name="connsiteY34" fmla="*/ 17373600 h 25968960"/>
                      <a:gd name="connsiteX35" fmla="*/ 9144000 w 13533120"/>
                      <a:gd name="connsiteY35" fmla="*/ 21122640 h 25968960"/>
                      <a:gd name="connsiteX36" fmla="*/ 9418320 w 13533120"/>
                      <a:gd name="connsiteY36" fmla="*/ 22128480 h 25968960"/>
                      <a:gd name="connsiteX37" fmla="*/ 9326880 w 13533120"/>
                      <a:gd name="connsiteY37" fmla="*/ 22860000 h 25968960"/>
                      <a:gd name="connsiteX38" fmla="*/ 9144000 w 13533120"/>
                      <a:gd name="connsiteY38" fmla="*/ 24048720 h 25968960"/>
                      <a:gd name="connsiteX39" fmla="*/ 8138160 w 13533120"/>
                      <a:gd name="connsiteY39" fmla="*/ 24048720 h 25968960"/>
                      <a:gd name="connsiteX40" fmla="*/ 8138160 w 13533120"/>
                      <a:gd name="connsiteY40" fmla="*/ 25420320 h 25968960"/>
                      <a:gd name="connsiteX41" fmla="*/ 5303520 w 13533120"/>
                      <a:gd name="connsiteY41" fmla="*/ 24780240 h 25968960"/>
                      <a:gd name="connsiteX42" fmla="*/ 1920240 w 13533120"/>
                      <a:gd name="connsiteY42" fmla="*/ 25968960 h 25968960"/>
                      <a:gd name="connsiteX43" fmla="*/ 731520 w 13533120"/>
                      <a:gd name="connsiteY43" fmla="*/ 21854160 h 25968960"/>
                      <a:gd name="connsiteX44" fmla="*/ 1371600 w 13533120"/>
                      <a:gd name="connsiteY44" fmla="*/ 19202400 h 25968960"/>
                      <a:gd name="connsiteX45" fmla="*/ 1371600 w 13533120"/>
                      <a:gd name="connsiteY45" fmla="*/ 18105120 h 25968960"/>
                      <a:gd name="connsiteX46" fmla="*/ 1554480 w 13533120"/>
                      <a:gd name="connsiteY46" fmla="*/ 16824960 h 25968960"/>
                      <a:gd name="connsiteX47" fmla="*/ 1280160 w 13533120"/>
                      <a:gd name="connsiteY47" fmla="*/ 15270480 h 25968960"/>
                      <a:gd name="connsiteX48" fmla="*/ 0 w 13533120"/>
                      <a:gd name="connsiteY48" fmla="*/ 10607040 h 25968960"/>
                      <a:gd name="connsiteX49" fmla="*/ 914400 w 13533120"/>
                      <a:gd name="connsiteY49" fmla="*/ 8138160 h 25968960"/>
                      <a:gd name="connsiteX50" fmla="*/ 1737360 w 13533120"/>
                      <a:gd name="connsiteY50" fmla="*/ 6766560 h 25968960"/>
                      <a:gd name="connsiteX51" fmla="*/ 914400 w 13533120"/>
                      <a:gd name="connsiteY51" fmla="*/ 6217920 h 25968960"/>
                      <a:gd name="connsiteX52" fmla="*/ 914400 w 13533120"/>
                      <a:gd name="connsiteY52" fmla="*/ 5394960 h 25968960"/>
                      <a:gd name="connsiteX53" fmla="*/ 548640 w 13533120"/>
                      <a:gd name="connsiteY53" fmla="*/ 5120640 h 25968960"/>
                      <a:gd name="connsiteX54" fmla="*/ 91440 w 13533120"/>
                      <a:gd name="connsiteY54" fmla="*/ 3474720 h 25968960"/>
                      <a:gd name="connsiteX55" fmla="*/ 91440 w 13533120"/>
                      <a:gd name="connsiteY55" fmla="*/ 2286000 h 25968960"/>
                      <a:gd name="connsiteX56" fmla="*/ 91440 w 13533120"/>
                      <a:gd name="connsiteY56" fmla="*/ 1737360 h 25968960"/>
                      <a:gd name="connsiteX57" fmla="*/ 1554480 w 13533120"/>
                      <a:gd name="connsiteY57" fmla="*/ 274320 h 25968960"/>
                      <a:gd name="connsiteX58" fmla="*/ 3291840 w 13533120"/>
                      <a:gd name="connsiteY58" fmla="*/ 274320 h 25968960"/>
                      <a:gd name="connsiteX0" fmla="*/ 3566160 w 13533120"/>
                      <a:gd name="connsiteY0" fmla="*/ 365760 h 25968960"/>
                      <a:gd name="connsiteX1" fmla="*/ 5303520 w 13533120"/>
                      <a:gd name="connsiteY1" fmla="*/ 0 h 25968960"/>
                      <a:gd name="connsiteX2" fmla="*/ 5303520 w 13533120"/>
                      <a:gd name="connsiteY2" fmla="*/ 1280160 h 25968960"/>
                      <a:gd name="connsiteX3" fmla="*/ 5669280 w 13533120"/>
                      <a:gd name="connsiteY3" fmla="*/ 1920240 h 25968960"/>
                      <a:gd name="connsiteX4" fmla="*/ 5669280 w 13533120"/>
                      <a:gd name="connsiteY4" fmla="*/ 3291840 h 25968960"/>
                      <a:gd name="connsiteX5" fmla="*/ 6492240 w 13533120"/>
                      <a:gd name="connsiteY5" fmla="*/ 3931920 h 25968960"/>
                      <a:gd name="connsiteX6" fmla="*/ 5943600 w 13533120"/>
                      <a:gd name="connsiteY6" fmla="*/ 4572000 h 25968960"/>
                      <a:gd name="connsiteX7" fmla="*/ 6217920 w 13533120"/>
                      <a:gd name="connsiteY7" fmla="*/ 5029200 h 25968960"/>
                      <a:gd name="connsiteX8" fmla="*/ 5943600 w 13533120"/>
                      <a:gd name="connsiteY8" fmla="*/ 5394960 h 25968960"/>
                      <a:gd name="connsiteX9" fmla="*/ 6126480 w 13533120"/>
                      <a:gd name="connsiteY9" fmla="*/ 6035040 h 25968960"/>
                      <a:gd name="connsiteX10" fmla="*/ 6126480 w 13533120"/>
                      <a:gd name="connsiteY10" fmla="*/ 6217920 h 25968960"/>
                      <a:gd name="connsiteX11" fmla="*/ 5577840 w 13533120"/>
                      <a:gd name="connsiteY11" fmla="*/ 6309360 h 25968960"/>
                      <a:gd name="connsiteX12" fmla="*/ 4846320 w 13533120"/>
                      <a:gd name="connsiteY12" fmla="*/ 6035040 h 25968960"/>
                      <a:gd name="connsiteX13" fmla="*/ 4480560 w 13533120"/>
                      <a:gd name="connsiteY13" fmla="*/ 6858000 h 25968960"/>
                      <a:gd name="connsiteX14" fmla="*/ 5029200 w 13533120"/>
                      <a:gd name="connsiteY14" fmla="*/ 7315200 h 25968960"/>
                      <a:gd name="connsiteX15" fmla="*/ 5029200 w 13533120"/>
                      <a:gd name="connsiteY15" fmla="*/ 7315200 h 25968960"/>
                      <a:gd name="connsiteX16" fmla="*/ 6858000 w 13533120"/>
                      <a:gd name="connsiteY16" fmla="*/ 8778240 h 25968960"/>
                      <a:gd name="connsiteX17" fmla="*/ 7406640 w 13533120"/>
                      <a:gd name="connsiteY17" fmla="*/ 10972800 h 25968960"/>
                      <a:gd name="connsiteX18" fmla="*/ 8321040 w 13533120"/>
                      <a:gd name="connsiteY18" fmla="*/ 12618720 h 25968960"/>
                      <a:gd name="connsiteX19" fmla="*/ 8046720 w 13533120"/>
                      <a:gd name="connsiteY19" fmla="*/ 14630400 h 25968960"/>
                      <a:gd name="connsiteX20" fmla="*/ 8778240 w 13533120"/>
                      <a:gd name="connsiteY20" fmla="*/ 14447520 h 25968960"/>
                      <a:gd name="connsiteX21" fmla="*/ 9601200 w 13533120"/>
                      <a:gd name="connsiteY21" fmla="*/ 14538960 h 25968960"/>
                      <a:gd name="connsiteX22" fmla="*/ 10241280 w 13533120"/>
                      <a:gd name="connsiteY22" fmla="*/ 14173200 h 25968960"/>
                      <a:gd name="connsiteX23" fmla="*/ 11155680 w 13533120"/>
                      <a:gd name="connsiteY23" fmla="*/ 14447520 h 25968960"/>
                      <a:gd name="connsiteX24" fmla="*/ 12344400 w 13533120"/>
                      <a:gd name="connsiteY24" fmla="*/ 14173200 h 25968960"/>
                      <a:gd name="connsiteX25" fmla="*/ 12801600 w 13533120"/>
                      <a:gd name="connsiteY25" fmla="*/ 13898880 h 25968960"/>
                      <a:gd name="connsiteX26" fmla="*/ 13350240 w 13533120"/>
                      <a:gd name="connsiteY26" fmla="*/ 14173200 h 25968960"/>
                      <a:gd name="connsiteX27" fmla="*/ 13533120 w 13533120"/>
                      <a:gd name="connsiteY27" fmla="*/ 16642080 h 25968960"/>
                      <a:gd name="connsiteX28" fmla="*/ 13441680 w 13533120"/>
                      <a:gd name="connsiteY28" fmla="*/ 16916400 h 25968960"/>
                      <a:gd name="connsiteX29" fmla="*/ 12435840 w 13533120"/>
                      <a:gd name="connsiteY29" fmla="*/ 17007840 h 25968960"/>
                      <a:gd name="connsiteX30" fmla="*/ 12252960 w 13533120"/>
                      <a:gd name="connsiteY30" fmla="*/ 16642080 h 25968960"/>
                      <a:gd name="connsiteX31" fmla="*/ 11430000 w 13533120"/>
                      <a:gd name="connsiteY31" fmla="*/ 16916400 h 25968960"/>
                      <a:gd name="connsiteX32" fmla="*/ 10515600 w 13533120"/>
                      <a:gd name="connsiteY32" fmla="*/ 17099280 h 25968960"/>
                      <a:gd name="connsiteX33" fmla="*/ 9509760 w 13533120"/>
                      <a:gd name="connsiteY33" fmla="*/ 17282160 h 25968960"/>
                      <a:gd name="connsiteX34" fmla="*/ 8229600 w 13533120"/>
                      <a:gd name="connsiteY34" fmla="*/ 17373600 h 25968960"/>
                      <a:gd name="connsiteX35" fmla="*/ 9144000 w 13533120"/>
                      <a:gd name="connsiteY35" fmla="*/ 21122640 h 25968960"/>
                      <a:gd name="connsiteX36" fmla="*/ 9418320 w 13533120"/>
                      <a:gd name="connsiteY36" fmla="*/ 22128480 h 25968960"/>
                      <a:gd name="connsiteX37" fmla="*/ 9326880 w 13533120"/>
                      <a:gd name="connsiteY37" fmla="*/ 22860000 h 25968960"/>
                      <a:gd name="connsiteX38" fmla="*/ 9144000 w 13533120"/>
                      <a:gd name="connsiteY38" fmla="*/ 24048720 h 25968960"/>
                      <a:gd name="connsiteX39" fmla="*/ 8138160 w 13533120"/>
                      <a:gd name="connsiteY39" fmla="*/ 24048720 h 25968960"/>
                      <a:gd name="connsiteX40" fmla="*/ 8138160 w 13533120"/>
                      <a:gd name="connsiteY40" fmla="*/ 25420320 h 25968960"/>
                      <a:gd name="connsiteX41" fmla="*/ 5303520 w 13533120"/>
                      <a:gd name="connsiteY41" fmla="*/ 24780240 h 25968960"/>
                      <a:gd name="connsiteX42" fmla="*/ 1920240 w 13533120"/>
                      <a:gd name="connsiteY42" fmla="*/ 25968960 h 25968960"/>
                      <a:gd name="connsiteX43" fmla="*/ 1008112 w 13533120"/>
                      <a:gd name="connsiteY43" fmla="*/ 21958096 h 25968960"/>
                      <a:gd name="connsiteX44" fmla="*/ 1371600 w 13533120"/>
                      <a:gd name="connsiteY44" fmla="*/ 19202400 h 25968960"/>
                      <a:gd name="connsiteX45" fmla="*/ 1371600 w 13533120"/>
                      <a:gd name="connsiteY45" fmla="*/ 18105120 h 25968960"/>
                      <a:gd name="connsiteX46" fmla="*/ 1554480 w 13533120"/>
                      <a:gd name="connsiteY46" fmla="*/ 16824960 h 25968960"/>
                      <a:gd name="connsiteX47" fmla="*/ 1280160 w 13533120"/>
                      <a:gd name="connsiteY47" fmla="*/ 15270480 h 25968960"/>
                      <a:gd name="connsiteX48" fmla="*/ 0 w 13533120"/>
                      <a:gd name="connsiteY48" fmla="*/ 10607040 h 25968960"/>
                      <a:gd name="connsiteX49" fmla="*/ 914400 w 13533120"/>
                      <a:gd name="connsiteY49" fmla="*/ 8138160 h 25968960"/>
                      <a:gd name="connsiteX50" fmla="*/ 1737360 w 13533120"/>
                      <a:gd name="connsiteY50" fmla="*/ 6766560 h 25968960"/>
                      <a:gd name="connsiteX51" fmla="*/ 914400 w 13533120"/>
                      <a:gd name="connsiteY51" fmla="*/ 6217920 h 25968960"/>
                      <a:gd name="connsiteX52" fmla="*/ 914400 w 13533120"/>
                      <a:gd name="connsiteY52" fmla="*/ 5394960 h 25968960"/>
                      <a:gd name="connsiteX53" fmla="*/ 548640 w 13533120"/>
                      <a:gd name="connsiteY53" fmla="*/ 5120640 h 25968960"/>
                      <a:gd name="connsiteX54" fmla="*/ 91440 w 13533120"/>
                      <a:gd name="connsiteY54" fmla="*/ 3474720 h 25968960"/>
                      <a:gd name="connsiteX55" fmla="*/ 91440 w 13533120"/>
                      <a:gd name="connsiteY55" fmla="*/ 2286000 h 25968960"/>
                      <a:gd name="connsiteX56" fmla="*/ 91440 w 13533120"/>
                      <a:gd name="connsiteY56" fmla="*/ 1737360 h 25968960"/>
                      <a:gd name="connsiteX57" fmla="*/ 1554480 w 13533120"/>
                      <a:gd name="connsiteY57" fmla="*/ 274320 h 25968960"/>
                      <a:gd name="connsiteX58" fmla="*/ 3291840 w 13533120"/>
                      <a:gd name="connsiteY58" fmla="*/ 274320 h 25968960"/>
                      <a:gd name="connsiteX0" fmla="*/ 3566160 w 13533120"/>
                      <a:gd name="connsiteY0" fmla="*/ 365760 h 25968960"/>
                      <a:gd name="connsiteX1" fmla="*/ 5303520 w 13533120"/>
                      <a:gd name="connsiteY1" fmla="*/ 0 h 25968960"/>
                      <a:gd name="connsiteX2" fmla="*/ 5303520 w 13533120"/>
                      <a:gd name="connsiteY2" fmla="*/ 1280160 h 25968960"/>
                      <a:gd name="connsiteX3" fmla="*/ 5669280 w 13533120"/>
                      <a:gd name="connsiteY3" fmla="*/ 1920240 h 25968960"/>
                      <a:gd name="connsiteX4" fmla="*/ 5669280 w 13533120"/>
                      <a:gd name="connsiteY4" fmla="*/ 3291840 h 25968960"/>
                      <a:gd name="connsiteX5" fmla="*/ 6492240 w 13533120"/>
                      <a:gd name="connsiteY5" fmla="*/ 3931920 h 25968960"/>
                      <a:gd name="connsiteX6" fmla="*/ 5943600 w 13533120"/>
                      <a:gd name="connsiteY6" fmla="*/ 4572000 h 25968960"/>
                      <a:gd name="connsiteX7" fmla="*/ 6217920 w 13533120"/>
                      <a:gd name="connsiteY7" fmla="*/ 5029200 h 25968960"/>
                      <a:gd name="connsiteX8" fmla="*/ 5943600 w 13533120"/>
                      <a:gd name="connsiteY8" fmla="*/ 5394960 h 25968960"/>
                      <a:gd name="connsiteX9" fmla="*/ 6126480 w 13533120"/>
                      <a:gd name="connsiteY9" fmla="*/ 6035040 h 25968960"/>
                      <a:gd name="connsiteX10" fmla="*/ 6126480 w 13533120"/>
                      <a:gd name="connsiteY10" fmla="*/ 6217920 h 25968960"/>
                      <a:gd name="connsiteX11" fmla="*/ 5577840 w 13533120"/>
                      <a:gd name="connsiteY11" fmla="*/ 6309360 h 25968960"/>
                      <a:gd name="connsiteX12" fmla="*/ 4846320 w 13533120"/>
                      <a:gd name="connsiteY12" fmla="*/ 6035040 h 25968960"/>
                      <a:gd name="connsiteX13" fmla="*/ 4480560 w 13533120"/>
                      <a:gd name="connsiteY13" fmla="*/ 6858000 h 25968960"/>
                      <a:gd name="connsiteX14" fmla="*/ 5029200 w 13533120"/>
                      <a:gd name="connsiteY14" fmla="*/ 7315200 h 25968960"/>
                      <a:gd name="connsiteX15" fmla="*/ 5029200 w 13533120"/>
                      <a:gd name="connsiteY15" fmla="*/ 7315200 h 25968960"/>
                      <a:gd name="connsiteX16" fmla="*/ 6858000 w 13533120"/>
                      <a:gd name="connsiteY16" fmla="*/ 8778240 h 25968960"/>
                      <a:gd name="connsiteX17" fmla="*/ 7406640 w 13533120"/>
                      <a:gd name="connsiteY17" fmla="*/ 10972800 h 25968960"/>
                      <a:gd name="connsiteX18" fmla="*/ 8321040 w 13533120"/>
                      <a:gd name="connsiteY18" fmla="*/ 12618720 h 25968960"/>
                      <a:gd name="connsiteX19" fmla="*/ 8046720 w 13533120"/>
                      <a:gd name="connsiteY19" fmla="*/ 14630400 h 25968960"/>
                      <a:gd name="connsiteX20" fmla="*/ 8778240 w 13533120"/>
                      <a:gd name="connsiteY20" fmla="*/ 14447520 h 25968960"/>
                      <a:gd name="connsiteX21" fmla="*/ 9601200 w 13533120"/>
                      <a:gd name="connsiteY21" fmla="*/ 14538960 h 25968960"/>
                      <a:gd name="connsiteX22" fmla="*/ 10241280 w 13533120"/>
                      <a:gd name="connsiteY22" fmla="*/ 14173200 h 25968960"/>
                      <a:gd name="connsiteX23" fmla="*/ 11155680 w 13533120"/>
                      <a:gd name="connsiteY23" fmla="*/ 14447520 h 25968960"/>
                      <a:gd name="connsiteX24" fmla="*/ 12344400 w 13533120"/>
                      <a:gd name="connsiteY24" fmla="*/ 14173200 h 25968960"/>
                      <a:gd name="connsiteX25" fmla="*/ 12801600 w 13533120"/>
                      <a:gd name="connsiteY25" fmla="*/ 13898880 h 25968960"/>
                      <a:gd name="connsiteX26" fmla="*/ 13350240 w 13533120"/>
                      <a:gd name="connsiteY26" fmla="*/ 14173200 h 25968960"/>
                      <a:gd name="connsiteX27" fmla="*/ 13533120 w 13533120"/>
                      <a:gd name="connsiteY27" fmla="*/ 16642080 h 25968960"/>
                      <a:gd name="connsiteX28" fmla="*/ 13441680 w 13533120"/>
                      <a:gd name="connsiteY28" fmla="*/ 16916400 h 25968960"/>
                      <a:gd name="connsiteX29" fmla="*/ 12435840 w 13533120"/>
                      <a:gd name="connsiteY29" fmla="*/ 17007840 h 25968960"/>
                      <a:gd name="connsiteX30" fmla="*/ 12252960 w 13533120"/>
                      <a:gd name="connsiteY30" fmla="*/ 16642080 h 25968960"/>
                      <a:gd name="connsiteX31" fmla="*/ 11430000 w 13533120"/>
                      <a:gd name="connsiteY31" fmla="*/ 16916400 h 25968960"/>
                      <a:gd name="connsiteX32" fmla="*/ 10515600 w 13533120"/>
                      <a:gd name="connsiteY32" fmla="*/ 17099280 h 25968960"/>
                      <a:gd name="connsiteX33" fmla="*/ 9509760 w 13533120"/>
                      <a:gd name="connsiteY33" fmla="*/ 17282160 h 25968960"/>
                      <a:gd name="connsiteX34" fmla="*/ 8229600 w 13533120"/>
                      <a:gd name="connsiteY34" fmla="*/ 17373600 h 25968960"/>
                      <a:gd name="connsiteX35" fmla="*/ 9144000 w 13533120"/>
                      <a:gd name="connsiteY35" fmla="*/ 21122640 h 25968960"/>
                      <a:gd name="connsiteX36" fmla="*/ 9418320 w 13533120"/>
                      <a:gd name="connsiteY36" fmla="*/ 22128480 h 25968960"/>
                      <a:gd name="connsiteX37" fmla="*/ 9326880 w 13533120"/>
                      <a:gd name="connsiteY37" fmla="*/ 22860000 h 25968960"/>
                      <a:gd name="connsiteX38" fmla="*/ 9144000 w 13533120"/>
                      <a:gd name="connsiteY38" fmla="*/ 24048720 h 25968960"/>
                      <a:gd name="connsiteX39" fmla="*/ 8138160 w 13533120"/>
                      <a:gd name="connsiteY39" fmla="*/ 24048720 h 25968960"/>
                      <a:gd name="connsiteX40" fmla="*/ 8138160 w 13533120"/>
                      <a:gd name="connsiteY40" fmla="*/ 25420320 h 25968960"/>
                      <a:gd name="connsiteX41" fmla="*/ 5303520 w 13533120"/>
                      <a:gd name="connsiteY41" fmla="*/ 24780240 h 25968960"/>
                      <a:gd name="connsiteX42" fmla="*/ 1920240 w 13533120"/>
                      <a:gd name="connsiteY42" fmla="*/ 25968960 h 25968960"/>
                      <a:gd name="connsiteX43" fmla="*/ 1008112 w 13533120"/>
                      <a:gd name="connsiteY43" fmla="*/ 21958096 h 25968960"/>
                      <a:gd name="connsiteX44" fmla="*/ 1371600 w 13533120"/>
                      <a:gd name="connsiteY44" fmla="*/ 19202400 h 25968960"/>
                      <a:gd name="connsiteX45" fmla="*/ 1371600 w 13533120"/>
                      <a:gd name="connsiteY45" fmla="*/ 18105120 h 25968960"/>
                      <a:gd name="connsiteX46" fmla="*/ 1554480 w 13533120"/>
                      <a:gd name="connsiteY46" fmla="*/ 16824960 h 25968960"/>
                      <a:gd name="connsiteX47" fmla="*/ 1280160 w 13533120"/>
                      <a:gd name="connsiteY47" fmla="*/ 15270480 h 25968960"/>
                      <a:gd name="connsiteX48" fmla="*/ 0 w 13533120"/>
                      <a:gd name="connsiteY48" fmla="*/ 10607040 h 25968960"/>
                      <a:gd name="connsiteX49" fmla="*/ 914400 w 13533120"/>
                      <a:gd name="connsiteY49" fmla="*/ 8138160 h 25968960"/>
                      <a:gd name="connsiteX50" fmla="*/ 1737360 w 13533120"/>
                      <a:gd name="connsiteY50" fmla="*/ 6766560 h 25968960"/>
                      <a:gd name="connsiteX51" fmla="*/ 914400 w 13533120"/>
                      <a:gd name="connsiteY51" fmla="*/ 6217920 h 25968960"/>
                      <a:gd name="connsiteX52" fmla="*/ 914400 w 13533120"/>
                      <a:gd name="connsiteY52" fmla="*/ 5394960 h 25968960"/>
                      <a:gd name="connsiteX53" fmla="*/ 548640 w 13533120"/>
                      <a:gd name="connsiteY53" fmla="*/ 5120640 h 25968960"/>
                      <a:gd name="connsiteX54" fmla="*/ 91440 w 13533120"/>
                      <a:gd name="connsiteY54" fmla="*/ 3474720 h 25968960"/>
                      <a:gd name="connsiteX55" fmla="*/ 91440 w 13533120"/>
                      <a:gd name="connsiteY55" fmla="*/ 2286000 h 25968960"/>
                      <a:gd name="connsiteX56" fmla="*/ 91440 w 13533120"/>
                      <a:gd name="connsiteY56" fmla="*/ 1737360 h 25968960"/>
                      <a:gd name="connsiteX57" fmla="*/ 1554480 w 13533120"/>
                      <a:gd name="connsiteY57" fmla="*/ 274320 h 25968960"/>
                      <a:gd name="connsiteX58" fmla="*/ 3291840 w 13533120"/>
                      <a:gd name="connsiteY58" fmla="*/ 274320 h 25968960"/>
                      <a:gd name="connsiteX59" fmla="*/ 3566160 w 13533120"/>
                      <a:gd name="connsiteY59" fmla="*/ 365760 h 259689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566160 w 13533120"/>
                      <a:gd name="connsiteY0" fmla="*/ 518160 h 26121360"/>
                      <a:gd name="connsiteX1" fmla="*/ 5303520 w 13533120"/>
                      <a:gd name="connsiteY1" fmla="*/ 152400 h 26121360"/>
                      <a:gd name="connsiteX2" fmla="*/ 5303520 w 13533120"/>
                      <a:gd name="connsiteY2" fmla="*/ 1432560 h 26121360"/>
                      <a:gd name="connsiteX3" fmla="*/ 5669280 w 13533120"/>
                      <a:gd name="connsiteY3" fmla="*/ 2072640 h 26121360"/>
                      <a:gd name="connsiteX4" fmla="*/ 5669280 w 13533120"/>
                      <a:gd name="connsiteY4" fmla="*/ 3444240 h 26121360"/>
                      <a:gd name="connsiteX5" fmla="*/ 6492240 w 13533120"/>
                      <a:gd name="connsiteY5" fmla="*/ 4084320 h 26121360"/>
                      <a:gd name="connsiteX6" fmla="*/ 5943600 w 13533120"/>
                      <a:gd name="connsiteY6" fmla="*/ 4724400 h 26121360"/>
                      <a:gd name="connsiteX7" fmla="*/ 6217920 w 13533120"/>
                      <a:gd name="connsiteY7" fmla="*/ 5181600 h 26121360"/>
                      <a:gd name="connsiteX8" fmla="*/ 5943600 w 13533120"/>
                      <a:gd name="connsiteY8" fmla="*/ 5547360 h 26121360"/>
                      <a:gd name="connsiteX9" fmla="*/ 6126480 w 13533120"/>
                      <a:gd name="connsiteY9" fmla="*/ 6187440 h 26121360"/>
                      <a:gd name="connsiteX10" fmla="*/ 6126480 w 13533120"/>
                      <a:gd name="connsiteY10" fmla="*/ 6370320 h 26121360"/>
                      <a:gd name="connsiteX11" fmla="*/ 5577840 w 13533120"/>
                      <a:gd name="connsiteY11" fmla="*/ 6461760 h 26121360"/>
                      <a:gd name="connsiteX12" fmla="*/ 4846320 w 13533120"/>
                      <a:gd name="connsiteY12" fmla="*/ 6187440 h 26121360"/>
                      <a:gd name="connsiteX13" fmla="*/ 4480560 w 13533120"/>
                      <a:gd name="connsiteY13" fmla="*/ 7010400 h 26121360"/>
                      <a:gd name="connsiteX14" fmla="*/ 5029200 w 13533120"/>
                      <a:gd name="connsiteY14" fmla="*/ 7467600 h 26121360"/>
                      <a:gd name="connsiteX15" fmla="*/ 5029200 w 13533120"/>
                      <a:gd name="connsiteY15" fmla="*/ 7467600 h 26121360"/>
                      <a:gd name="connsiteX16" fmla="*/ 6858000 w 13533120"/>
                      <a:gd name="connsiteY16" fmla="*/ 8930640 h 26121360"/>
                      <a:gd name="connsiteX17" fmla="*/ 7406640 w 13533120"/>
                      <a:gd name="connsiteY17" fmla="*/ 11125200 h 26121360"/>
                      <a:gd name="connsiteX18" fmla="*/ 8321040 w 13533120"/>
                      <a:gd name="connsiteY18" fmla="*/ 12771120 h 26121360"/>
                      <a:gd name="connsiteX19" fmla="*/ 8046720 w 13533120"/>
                      <a:gd name="connsiteY19" fmla="*/ 14782800 h 26121360"/>
                      <a:gd name="connsiteX20" fmla="*/ 8778240 w 13533120"/>
                      <a:gd name="connsiteY20" fmla="*/ 14599920 h 26121360"/>
                      <a:gd name="connsiteX21" fmla="*/ 9601200 w 13533120"/>
                      <a:gd name="connsiteY21" fmla="*/ 14691360 h 26121360"/>
                      <a:gd name="connsiteX22" fmla="*/ 10241280 w 13533120"/>
                      <a:gd name="connsiteY22" fmla="*/ 14325600 h 26121360"/>
                      <a:gd name="connsiteX23" fmla="*/ 11155680 w 13533120"/>
                      <a:gd name="connsiteY23" fmla="*/ 14599920 h 26121360"/>
                      <a:gd name="connsiteX24" fmla="*/ 12344400 w 13533120"/>
                      <a:gd name="connsiteY24" fmla="*/ 14325600 h 26121360"/>
                      <a:gd name="connsiteX25" fmla="*/ 12801600 w 13533120"/>
                      <a:gd name="connsiteY25" fmla="*/ 14051280 h 26121360"/>
                      <a:gd name="connsiteX26" fmla="*/ 13350240 w 13533120"/>
                      <a:gd name="connsiteY26" fmla="*/ 14325600 h 26121360"/>
                      <a:gd name="connsiteX27" fmla="*/ 13533120 w 13533120"/>
                      <a:gd name="connsiteY27" fmla="*/ 16794480 h 26121360"/>
                      <a:gd name="connsiteX28" fmla="*/ 13441680 w 13533120"/>
                      <a:gd name="connsiteY28" fmla="*/ 17068800 h 26121360"/>
                      <a:gd name="connsiteX29" fmla="*/ 12435840 w 13533120"/>
                      <a:gd name="connsiteY29" fmla="*/ 17160240 h 26121360"/>
                      <a:gd name="connsiteX30" fmla="*/ 12252960 w 13533120"/>
                      <a:gd name="connsiteY30" fmla="*/ 16794480 h 26121360"/>
                      <a:gd name="connsiteX31" fmla="*/ 11430000 w 13533120"/>
                      <a:gd name="connsiteY31" fmla="*/ 17068800 h 26121360"/>
                      <a:gd name="connsiteX32" fmla="*/ 10515600 w 13533120"/>
                      <a:gd name="connsiteY32" fmla="*/ 17251680 h 26121360"/>
                      <a:gd name="connsiteX33" fmla="*/ 9509760 w 13533120"/>
                      <a:gd name="connsiteY33" fmla="*/ 17434560 h 26121360"/>
                      <a:gd name="connsiteX34" fmla="*/ 8229600 w 13533120"/>
                      <a:gd name="connsiteY34" fmla="*/ 17526000 h 26121360"/>
                      <a:gd name="connsiteX35" fmla="*/ 9144000 w 13533120"/>
                      <a:gd name="connsiteY35" fmla="*/ 21275040 h 26121360"/>
                      <a:gd name="connsiteX36" fmla="*/ 9418320 w 13533120"/>
                      <a:gd name="connsiteY36" fmla="*/ 22280880 h 26121360"/>
                      <a:gd name="connsiteX37" fmla="*/ 9326880 w 13533120"/>
                      <a:gd name="connsiteY37" fmla="*/ 23012400 h 26121360"/>
                      <a:gd name="connsiteX38" fmla="*/ 9144000 w 13533120"/>
                      <a:gd name="connsiteY38" fmla="*/ 24201120 h 26121360"/>
                      <a:gd name="connsiteX39" fmla="*/ 8138160 w 13533120"/>
                      <a:gd name="connsiteY39" fmla="*/ 24201120 h 26121360"/>
                      <a:gd name="connsiteX40" fmla="*/ 8138160 w 13533120"/>
                      <a:gd name="connsiteY40" fmla="*/ 25572720 h 26121360"/>
                      <a:gd name="connsiteX41" fmla="*/ 5303520 w 13533120"/>
                      <a:gd name="connsiteY41" fmla="*/ 24932640 h 26121360"/>
                      <a:gd name="connsiteX42" fmla="*/ 1920240 w 13533120"/>
                      <a:gd name="connsiteY42" fmla="*/ 26121360 h 26121360"/>
                      <a:gd name="connsiteX43" fmla="*/ 1008112 w 13533120"/>
                      <a:gd name="connsiteY43" fmla="*/ 22110496 h 26121360"/>
                      <a:gd name="connsiteX44" fmla="*/ 1371600 w 13533120"/>
                      <a:gd name="connsiteY44" fmla="*/ 19354800 h 26121360"/>
                      <a:gd name="connsiteX45" fmla="*/ 1371600 w 13533120"/>
                      <a:gd name="connsiteY45" fmla="*/ 18257520 h 26121360"/>
                      <a:gd name="connsiteX46" fmla="*/ 1554480 w 13533120"/>
                      <a:gd name="connsiteY46" fmla="*/ 16977360 h 26121360"/>
                      <a:gd name="connsiteX47" fmla="*/ 1280160 w 13533120"/>
                      <a:gd name="connsiteY47" fmla="*/ 15422880 h 26121360"/>
                      <a:gd name="connsiteX48" fmla="*/ 0 w 13533120"/>
                      <a:gd name="connsiteY48" fmla="*/ 10759440 h 26121360"/>
                      <a:gd name="connsiteX49" fmla="*/ 914400 w 13533120"/>
                      <a:gd name="connsiteY49" fmla="*/ 8290560 h 26121360"/>
                      <a:gd name="connsiteX50" fmla="*/ 1737360 w 13533120"/>
                      <a:gd name="connsiteY50" fmla="*/ 6918960 h 26121360"/>
                      <a:gd name="connsiteX51" fmla="*/ 914400 w 13533120"/>
                      <a:gd name="connsiteY51" fmla="*/ 6370320 h 26121360"/>
                      <a:gd name="connsiteX52" fmla="*/ 914400 w 13533120"/>
                      <a:gd name="connsiteY52" fmla="*/ 5547360 h 26121360"/>
                      <a:gd name="connsiteX53" fmla="*/ 548640 w 13533120"/>
                      <a:gd name="connsiteY53" fmla="*/ 5273040 h 26121360"/>
                      <a:gd name="connsiteX54" fmla="*/ 91440 w 13533120"/>
                      <a:gd name="connsiteY54" fmla="*/ 3627120 h 26121360"/>
                      <a:gd name="connsiteX55" fmla="*/ 91440 w 13533120"/>
                      <a:gd name="connsiteY55" fmla="*/ 2438400 h 26121360"/>
                      <a:gd name="connsiteX56" fmla="*/ 91440 w 13533120"/>
                      <a:gd name="connsiteY56" fmla="*/ 1889760 h 26121360"/>
                      <a:gd name="connsiteX57" fmla="*/ 1554480 w 13533120"/>
                      <a:gd name="connsiteY57" fmla="*/ 426720 h 26121360"/>
                      <a:gd name="connsiteX58" fmla="*/ 3291840 w 13533120"/>
                      <a:gd name="connsiteY58" fmla="*/ 426720 h 26121360"/>
                      <a:gd name="connsiteX59" fmla="*/ 3566160 w 13533120"/>
                      <a:gd name="connsiteY59" fmla="*/ 518160 h 26121360"/>
                      <a:gd name="connsiteX0" fmla="*/ 3210904 w 13533120"/>
                      <a:gd name="connsiteY0" fmla="*/ 531168 h 26118758"/>
                      <a:gd name="connsiteX1" fmla="*/ 5303520 w 13533120"/>
                      <a:gd name="connsiteY1" fmla="*/ 149798 h 26118758"/>
                      <a:gd name="connsiteX2" fmla="*/ 5303520 w 13533120"/>
                      <a:gd name="connsiteY2" fmla="*/ 1429958 h 26118758"/>
                      <a:gd name="connsiteX3" fmla="*/ 5669280 w 13533120"/>
                      <a:gd name="connsiteY3" fmla="*/ 2070038 h 26118758"/>
                      <a:gd name="connsiteX4" fmla="*/ 5669280 w 13533120"/>
                      <a:gd name="connsiteY4" fmla="*/ 3441638 h 26118758"/>
                      <a:gd name="connsiteX5" fmla="*/ 6492240 w 13533120"/>
                      <a:gd name="connsiteY5" fmla="*/ 4081718 h 26118758"/>
                      <a:gd name="connsiteX6" fmla="*/ 5943600 w 13533120"/>
                      <a:gd name="connsiteY6" fmla="*/ 4721798 h 26118758"/>
                      <a:gd name="connsiteX7" fmla="*/ 6217920 w 13533120"/>
                      <a:gd name="connsiteY7" fmla="*/ 5178998 h 26118758"/>
                      <a:gd name="connsiteX8" fmla="*/ 5943600 w 13533120"/>
                      <a:gd name="connsiteY8" fmla="*/ 5544758 h 26118758"/>
                      <a:gd name="connsiteX9" fmla="*/ 6126480 w 13533120"/>
                      <a:gd name="connsiteY9" fmla="*/ 6184838 h 26118758"/>
                      <a:gd name="connsiteX10" fmla="*/ 6126480 w 13533120"/>
                      <a:gd name="connsiteY10" fmla="*/ 6367718 h 26118758"/>
                      <a:gd name="connsiteX11" fmla="*/ 5577840 w 13533120"/>
                      <a:gd name="connsiteY11" fmla="*/ 6459158 h 26118758"/>
                      <a:gd name="connsiteX12" fmla="*/ 4846320 w 13533120"/>
                      <a:gd name="connsiteY12" fmla="*/ 6184838 h 26118758"/>
                      <a:gd name="connsiteX13" fmla="*/ 4480560 w 13533120"/>
                      <a:gd name="connsiteY13" fmla="*/ 7007798 h 26118758"/>
                      <a:gd name="connsiteX14" fmla="*/ 5029200 w 13533120"/>
                      <a:gd name="connsiteY14" fmla="*/ 7464998 h 26118758"/>
                      <a:gd name="connsiteX15" fmla="*/ 5029200 w 13533120"/>
                      <a:gd name="connsiteY15" fmla="*/ 7464998 h 26118758"/>
                      <a:gd name="connsiteX16" fmla="*/ 6858000 w 13533120"/>
                      <a:gd name="connsiteY16" fmla="*/ 8928038 h 26118758"/>
                      <a:gd name="connsiteX17" fmla="*/ 7406640 w 13533120"/>
                      <a:gd name="connsiteY17" fmla="*/ 11122598 h 26118758"/>
                      <a:gd name="connsiteX18" fmla="*/ 8321040 w 13533120"/>
                      <a:gd name="connsiteY18" fmla="*/ 12768518 h 26118758"/>
                      <a:gd name="connsiteX19" fmla="*/ 8046720 w 13533120"/>
                      <a:gd name="connsiteY19" fmla="*/ 14780198 h 26118758"/>
                      <a:gd name="connsiteX20" fmla="*/ 8778240 w 13533120"/>
                      <a:gd name="connsiteY20" fmla="*/ 14597318 h 26118758"/>
                      <a:gd name="connsiteX21" fmla="*/ 9601200 w 13533120"/>
                      <a:gd name="connsiteY21" fmla="*/ 14688758 h 26118758"/>
                      <a:gd name="connsiteX22" fmla="*/ 10241280 w 13533120"/>
                      <a:gd name="connsiteY22" fmla="*/ 14322998 h 26118758"/>
                      <a:gd name="connsiteX23" fmla="*/ 11155680 w 13533120"/>
                      <a:gd name="connsiteY23" fmla="*/ 14597318 h 26118758"/>
                      <a:gd name="connsiteX24" fmla="*/ 12344400 w 13533120"/>
                      <a:gd name="connsiteY24" fmla="*/ 14322998 h 26118758"/>
                      <a:gd name="connsiteX25" fmla="*/ 12801600 w 13533120"/>
                      <a:gd name="connsiteY25" fmla="*/ 14048678 h 26118758"/>
                      <a:gd name="connsiteX26" fmla="*/ 13350240 w 13533120"/>
                      <a:gd name="connsiteY26" fmla="*/ 14322998 h 26118758"/>
                      <a:gd name="connsiteX27" fmla="*/ 13533120 w 13533120"/>
                      <a:gd name="connsiteY27" fmla="*/ 16791878 h 26118758"/>
                      <a:gd name="connsiteX28" fmla="*/ 13441680 w 13533120"/>
                      <a:gd name="connsiteY28" fmla="*/ 17066198 h 26118758"/>
                      <a:gd name="connsiteX29" fmla="*/ 12435840 w 13533120"/>
                      <a:gd name="connsiteY29" fmla="*/ 17157638 h 26118758"/>
                      <a:gd name="connsiteX30" fmla="*/ 12252960 w 13533120"/>
                      <a:gd name="connsiteY30" fmla="*/ 16791878 h 26118758"/>
                      <a:gd name="connsiteX31" fmla="*/ 11430000 w 13533120"/>
                      <a:gd name="connsiteY31" fmla="*/ 17066198 h 26118758"/>
                      <a:gd name="connsiteX32" fmla="*/ 10515600 w 13533120"/>
                      <a:gd name="connsiteY32" fmla="*/ 17249078 h 26118758"/>
                      <a:gd name="connsiteX33" fmla="*/ 9509760 w 13533120"/>
                      <a:gd name="connsiteY33" fmla="*/ 17431958 h 26118758"/>
                      <a:gd name="connsiteX34" fmla="*/ 8229600 w 13533120"/>
                      <a:gd name="connsiteY34" fmla="*/ 17523398 h 26118758"/>
                      <a:gd name="connsiteX35" fmla="*/ 9144000 w 13533120"/>
                      <a:gd name="connsiteY35" fmla="*/ 21272438 h 26118758"/>
                      <a:gd name="connsiteX36" fmla="*/ 9418320 w 13533120"/>
                      <a:gd name="connsiteY36" fmla="*/ 22278278 h 26118758"/>
                      <a:gd name="connsiteX37" fmla="*/ 9326880 w 13533120"/>
                      <a:gd name="connsiteY37" fmla="*/ 23009798 h 26118758"/>
                      <a:gd name="connsiteX38" fmla="*/ 9144000 w 13533120"/>
                      <a:gd name="connsiteY38" fmla="*/ 24198518 h 26118758"/>
                      <a:gd name="connsiteX39" fmla="*/ 8138160 w 13533120"/>
                      <a:gd name="connsiteY39" fmla="*/ 24198518 h 26118758"/>
                      <a:gd name="connsiteX40" fmla="*/ 8138160 w 13533120"/>
                      <a:gd name="connsiteY40" fmla="*/ 25570118 h 26118758"/>
                      <a:gd name="connsiteX41" fmla="*/ 5303520 w 13533120"/>
                      <a:gd name="connsiteY41" fmla="*/ 24930038 h 26118758"/>
                      <a:gd name="connsiteX42" fmla="*/ 1920240 w 13533120"/>
                      <a:gd name="connsiteY42" fmla="*/ 26118758 h 26118758"/>
                      <a:gd name="connsiteX43" fmla="*/ 1008112 w 13533120"/>
                      <a:gd name="connsiteY43" fmla="*/ 22107894 h 26118758"/>
                      <a:gd name="connsiteX44" fmla="*/ 1371600 w 13533120"/>
                      <a:gd name="connsiteY44" fmla="*/ 19352198 h 26118758"/>
                      <a:gd name="connsiteX45" fmla="*/ 1371600 w 13533120"/>
                      <a:gd name="connsiteY45" fmla="*/ 18254918 h 26118758"/>
                      <a:gd name="connsiteX46" fmla="*/ 1554480 w 13533120"/>
                      <a:gd name="connsiteY46" fmla="*/ 16974758 h 26118758"/>
                      <a:gd name="connsiteX47" fmla="*/ 1280160 w 13533120"/>
                      <a:gd name="connsiteY47" fmla="*/ 15420278 h 26118758"/>
                      <a:gd name="connsiteX48" fmla="*/ 0 w 13533120"/>
                      <a:gd name="connsiteY48" fmla="*/ 10756838 h 26118758"/>
                      <a:gd name="connsiteX49" fmla="*/ 914400 w 13533120"/>
                      <a:gd name="connsiteY49" fmla="*/ 8287958 h 26118758"/>
                      <a:gd name="connsiteX50" fmla="*/ 1737360 w 13533120"/>
                      <a:gd name="connsiteY50" fmla="*/ 6916358 h 26118758"/>
                      <a:gd name="connsiteX51" fmla="*/ 914400 w 13533120"/>
                      <a:gd name="connsiteY51" fmla="*/ 6367718 h 26118758"/>
                      <a:gd name="connsiteX52" fmla="*/ 914400 w 13533120"/>
                      <a:gd name="connsiteY52" fmla="*/ 5544758 h 26118758"/>
                      <a:gd name="connsiteX53" fmla="*/ 548640 w 13533120"/>
                      <a:gd name="connsiteY53" fmla="*/ 5270438 h 26118758"/>
                      <a:gd name="connsiteX54" fmla="*/ 91440 w 13533120"/>
                      <a:gd name="connsiteY54" fmla="*/ 3624518 h 26118758"/>
                      <a:gd name="connsiteX55" fmla="*/ 91440 w 13533120"/>
                      <a:gd name="connsiteY55" fmla="*/ 2435798 h 26118758"/>
                      <a:gd name="connsiteX56" fmla="*/ 91440 w 13533120"/>
                      <a:gd name="connsiteY56" fmla="*/ 1887158 h 26118758"/>
                      <a:gd name="connsiteX57" fmla="*/ 1554480 w 13533120"/>
                      <a:gd name="connsiteY57" fmla="*/ 424118 h 26118758"/>
                      <a:gd name="connsiteX58" fmla="*/ 3291840 w 13533120"/>
                      <a:gd name="connsiteY58" fmla="*/ 424118 h 26118758"/>
                      <a:gd name="connsiteX59" fmla="*/ 3210904 w 13533120"/>
                      <a:gd name="connsiteY59" fmla="*/ 531168 h 26118758"/>
                      <a:gd name="connsiteX0" fmla="*/ 3210904 w 13533120"/>
                      <a:gd name="connsiteY0" fmla="*/ 531168 h 26118758"/>
                      <a:gd name="connsiteX1" fmla="*/ 5303520 w 13533120"/>
                      <a:gd name="connsiteY1" fmla="*/ 149798 h 26118758"/>
                      <a:gd name="connsiteX2" fmla="*/ 5303520 w 13533120"/>
                      <a:gd name="connsiteY2" fmla="*/ 1429958 h 26118758"/>
                      <a:gd name="connsiteX3" fmla="*/ 5669280 w 13533120"/>
                      <a:gd name="connsiteY3" fmla="*/ 2070038 h 26118758"/>
                      <a:gd name="connsiteX4" fmla="*/ 5669280 w 13533120"/>
                      <a:gd name="connsiteY4" fmla="*/ 3441638 h 26118758"/>
                      <a:gd name="connsiteX5" fmla="*/ 6492240 w 13533120"/>
                      <a:gd name="connsiteY5" fmla="*/ 4081718 h 26118758"/>
                      <a:gd name="connsiteX6" fmla="*/ 5943600 w 13533120"/>
                      <a:gd name="connsiteY6" fmla="*/ 4721798 h 26118758"/>
                      <a:gd name="connsiteX7" fmla="*/ 6217920 w 13533120"/>
                      <a:gd name="connsiteY7" fmla="*/ 5178998 h 26118758"/>
                      <a:gd name="connsiteX8" fmla="*/ 5943600 w 13533120"/>
                      <a:gd name="connsiteY8" fmla="*/ 5544758 h 26118758"/>
                      <a:gd name="connsiteX9" fmla="*/ 6126480 w 13533120"/>
                      <a:gd name="connsiteY9" fmla="*/ 6184838 h 26118758"/>
                      <a:gd name="connsiteX10" fmla="*/ 6126480 w 13533120"/>
                      <a:gd name="connsiteY10" fmla="*/ 6367718 h 26118758"/>
                      <a:gd name="connsiteX11" fmla="*/ 5577840 w 13533120"/>
                      <a:gd name="connsiteY11" fmla="*/ 6459158 h 26118758"/>
                      <a:gd name="connsiteX12" fmla="*/ 4846320 w 13533120"/>
                      <a:gd name="connsiteY12" fmla="*/ 6184838 h 26118758"/>
                      <a:gd name="connsiteX13" fmla="*/ 4480560 w 13533120"/>
                      <a:gd name="connsiteY13" fmla="*/ 7007798 h 26118758"/>
                      <a:gd name="connsiteX14" fmla="*/ 5029200 w 13533120"/>
                      <a:gd name="connsiteY14" fmla="*/ 7464998 h 26118758"/>
                      <a:gd name="connsiteX15" fmla="*/ 5029200 w 13533120"/>
                      <a:gd name="connsiteY15" fmla="*/ 7464998 h 26118758"/>
                      <a:gd name="connsiteX16" fmla="*/ 6858000 w 13533120"/>
                      <a:gd name="connsiteY16" fmla="*/ 8928038 h 26118758"/>
                      <a:gd name="connsiteX17" fmla="*/ 7406640 w 13533120"/>
                      <a:gd name="connsiteY17" fmla="*/ 11122598 h 26118758"/>
                      <a:gd name="connsiteX18" fmla="*/ 8321040 w 13533120"/>
                      <a:gd name="connsiteY18" fmla="*/ 12768518 h 26118758"/>
                      <a:gd name="connsiteX19" fmla="*/ 8046720 w 13533120"/>
                      <a:gd name="connsiteY19" fmla="*/ 14780198 h 26118758"/>
                      <a:gd name="connsiteX20" fmla="*/ 8778240 w 13533120"/>
                      <a:gd name="connsiteY20" fmla="*/ 14597318 h 26118758"/>
                      <a:gd name="connsiteX21" fmla="*/ 9601200 w 13533120"/>
                      <a:gd name="connsiteY21" fmla="*/ 14688758 h 26118758"/>
                      <a:gd name="connsiteX22" fmla="*/ 10241280 w 13533120"/>
                      <a:gd name="connsiteY22" fmla="*/ 14322998 h 26118758"/>
                      <a:gd name="connsiteX23" fmla="*/ 11155680 w 13533120"/>
                      <a:gd name="connsiteY23" fmla="*/ 14597318 h 26118758"/>
                      <a:gd name="connsiteX24" fmla="*/ 12344400 w 13533120"/>
                      <a:gd name="connsiteY24" fmla="*/ 14322998 h 26118758"/>
                      <a:gd name="connsiteX25" fmla="*/ 12801600 w 13533120"/>
                      <a:gd name="connsiteY25" fmla="*/ 14048678 h 26118758"/>
                      <a:gd name="connsiteX26" fmla="*/ 13350240 w 13533120"/>
                      <a:gd name="connsiteY26" fmla="*/ 14322998 h 26118758"/>
                      <a:gd name="connsiteX27" fmla="*/ 13533120 w 13533120"/>
                      <a:gd name="connsiteY27" fmla="*/ 16791878 h 26118758"/>
                      <a:gd name="connsiteX28" fmla="*/ 13441680 w 13533120"/>
                      <a:gd name="connsiteY28" fmla="*/ 17066198 h 26118758"/>
                      <a:gd name="connsiteX29" fmla="*/ 12435840 w 13533120"/>
                      <a:gd name="connsiteY29" fmla="*/ 17157638 h 26118758"/>
                      <a:gd name="connsiteX30" fmla="*/ 12252960 w 13533120"/>
                      <a:gd name="connsiteY30" fmla="*/ 16791878 h 26118758"/>
                      <a:gd name="connsiteX31" fmla="*/ 11430000 w 13533120"/>
                      <a:gd name="connsiteY31" fmla="*/ 17066198 h 26118758"/>
                      <a:gd name="connsiteX32" fmla="*/ 10515600 w 13533120"/>
                      <a:gd name="connsiteY32" fmla="*/ 17249078 h 26118758"/>
                      <a:gd name="connsiteX33" fmla="*/ 9509760 w 13533120"/>
                      <a:gd name="connsiteY33" fmla="*/ 17431958 h 26118758"/>
                      <a:gd name="connsiteX34" fmla="*/ 8229600 w 13533120"/>
                      <a:gd name="connsiteY34" fmla="*/ 17523398 h 26118758"/>
                      <a:gd name="connsiteX35" fmla="*/ 9144000 w 13533120"/>
                      <a:gd name="connsiteY35" fmla="*/ 21272438 h 26118758"/>
                      <a:gd name="connsiteX36" fmla="*/ 9418320 w 13533120"/>
                      <a:gd name="connsiteY36" fmla="*/ 22278278 h 26118758"/>
                      <a:gd name="connsiteX37" fmla="*/ 9326880 w 13533120"/>
                      <a:gd name="connsiteY37" fmla="*/ 23009798 h 26118758"/>
                      <a:gd name="connsiteX38" fmla="*/ 9144000 w 13533120"/>
                      <a:gd name="connsiteY38" fmla="*/ 24198518 h 26118758"/>
                      <a:gd name="connsiteX39" fmla="*/ 8138160 w 13533120"/>
                      <a:gd name="connsiteY39" fmla="*/ 24198518 h 26118758"/>
                      <a:gd name="connsiteX40" fmla="*/ 8138160 w 13533120"/>
                      <a:gd name="connsiteY40" fmla="*/ 25570118 h 26118758"/>
                      <a:gd name="connsiteX41" fmla="*/ 5303520 w 13533120"/>
                      <a:gd name="connsiteY41" fmla="*/ 24930038 h 26118758"/>
                      <a:gd name="connsiteX42" fmla="*/ 1920240 w 13533120"/>
                      <a:gd name="connsiteY42" fmla="*/ 26118758 h 26118758"/>
                      <a:gd name="connsiteX43" fmla="*/ 1008112 w 13533120"/>
                      <a:gd name="connsiteY43" fmla="*/ 22107894 h 26118758"/>
                      <a:gd name="connsiteX44" fmla="*/ 1371600 w 13533120"/>
                      <a:gd name="connsiteY44" fmla="*/ 19352198 h 26118758"/>
                      <a:gd name="connsiteX45" fmla="*/ 1371600 w 13533120"/>
                      <a:gd name="connsiteY45" fmla="*/ 18254918 h 26118758"/>
                      <a:gd name="connsiteX46" fmla="*/ 1554480 w 13533120"/>
                      <a:gd name="connsiteY46" fmla="*/ 16974758 h 26118758"/>
                      <a:gd name="connsiteX47" fmla="*/ 1280160 w 13533120"/>
                      <a:gd name="connsiteY47" fmla="*/ 15420278 h 26118758"/>
                      <a:gd name="connsiteX48" fmla="*/ 0 w 13533120"/>
                      <a:gd name="connsiteY48" fmla="*/ 10756838 h 26118758"/>
                      <a:gd name="connsiteX49" fmla="*/ 914400 w 13533120"/>
                      <a:gd name="connsiteY49" fmla="*/ 8287958 h 26118758"/>
                      <a:gd name="connsiteX50" fmla="*/ 1737360 w 13533120"/>
                      <a:gd name="connsiteY50" fmla="*/ 6916358 h 26118758"/>
                      <a:gd name="connsiteX51" fmla="*/ 914400 w 13533120"/>
                      <a:gd name="connsiteY51" fmla="*/ 6367718 h 26118758"/>
                      <a:gd name="connsiteX52" fmla="*/ 914400 w 13533120"/>
                      <a:gd name="connsiteY52" fmla="*/ 5544758 h 26118758"/>
                      <a:gd name="connsiteX53" fmla="*/ 548640 w 13533120"/>
                      <a:gd name="connsiteY53" fmla="*/ 5270438 h 26118758"/>
                      <a:gd name="connsiteX54" fmla="*/ 91440 w 13533120"/>
                      <a:gd name="connsiteY54" fmla="*/ 3624518 h 26118758"/>
                      <a:gd name="connsiteX55" fmla="*/ 91440 w 13533120"/>
                      <a:gd name="connsiteY55" fmla="*/ 2435798 h 26118758"/>
                      <a:gd name="connsiteX56" fmla="*/ 91440 w 13533120"/>
                      <a:gd name="connsiteY56" fmla="*/ 1887158 h 26118758"/>
                      <a:gd name="connsiteX57" fmla="*/ 1554480 w 13533120"/>
                      <a:gd name="connsiteY57" fmla="*/ 424118 h 26118758"/>
                      <a:gd name="connsiteX58" fmla="*/ 3291840 w 13533120"/>
                      <a:gd name="connsiteY58" fmla="*/ 424118 h 26118758"/>
                      <a:gd name="connsiteX59" fmla="*/ 3210904 w 13533120"/>
                      <a:gd name="connsiteY59" fmla="*/ 531168 h 26118758"/>
                      <a:gd name="connsiteX0" fmla="*/ 3179860 w 13533120"/>
                      <a:gd name="connsiteY0" fmla="*/ 440516 h 26295065"/>
                      <a:gd name="connsiteX1" fmla="*/ 5303520 w 13533120"/>
                      <a:gd name="connsiteY1" fmla="*/ 326105 h 26295065"/>
                      <a:gd name="connsiteX2" fmla="*/ 5303520 w 13533120"/>
                      <a:gd name="connsiteY2" fmla="*/ 1606265 h 26295065"/>
                      <a:gd name="connsiteX3" fmla="*/ 5669280 w 13533120"/>
                      <a:gd name="connsiteY3" fmla="*/ 2246345 h 26295065"/>
                      <a:gd name="connsiteX4" fmla="*/ 5669280 w 13533120"/>
                      <a:gd name="connsiteY4" fmla="*/ 3617945 h 26295065"/>
                      <a:gd name="connsiteX5" fmla="*/ 6492240 w 13533120"/>
                      <a:gd name="connsiteY5" fmla="*/ 4258025 h 26295065"/>
                      <a:gd name="connsiteX6" fmla="*/ 5943600 w 13533120"/>
                      <a:gd name="connsiteY6" fmla="*/ 4898105 h 26295065"/>
                      <a:gd name="connsiteX7" fmla="*/ 6217920 w 13533120"/>
                      <a:gd name="connsiteY7" fmla="*/ 5355305 h 26295065"/>
                      <a:gd name="connsiteX8" fmla="*/ 5943600 w 13533120"/>
                      <a:gd name="connsiteY8" fmla="*/ 5721065 h 26295065"/>
                      <a:gd name="connsiteX9" fmla="*/ 6126480 w 13533120"/>
                      <a:gd name="connsiteY9" fmla="*/ 6361145 h 26295065"/>
                      <a:gd name="connsiteX10" fmla="*/ 6126480 w 13533120"/>
                      <a:gd name="connsiteY10" fmla="*/ 6544025 h 26295065"/>
                      <a:gd name="connsiteX11" fmla="*/ 5577840 w 13533120"/>
                      <a:gd name="connsiteY11" fmla="*/ 6635465 h 26295065"/>
                      <a:gd name="connsiteX12" fmla="*/ 4846320 w 13533120"/>
                      <a:gd name="connsiteY12" fmla="*/ 6361145 h 26295065"/>
                      <a:gd name="connsiteX13" fmla="*/ 4480560 w 13533120"/>
                      <a:gd name="connsiteY13" fmla="*/ 7184105 h 26295065"/>
                      <a:gd name="connsiteX14" fmla="*/ 5029200 w 13533120"/>
                      <a:gd name="connsiteY14" fmla="*/ 7641305 h 26295065"/>
                      <a:gd name="connsiteX15" fmla="*/ 5029200 w 13533120"/>
                      <a:gd name="connsiteY15" fmla="*/ 7641305 h 26295065"/>
                      <a:gd name="connsiteX16" fmla="*/ 6858000 w 13533120"/>
                      <a:gd name="connsiteY16" fmla="*/ 9104345 h 26295065"/>
                      <a:gd name="connsiteX17" fmla="*/ 7406640 w 13533120"/>
                      <a:gd name="connsiteY17" fmla="*/ 11298905 h 26295065"/>
                      <a:gd name="connsiteX18" fmla="*/ 8321040 w 13533120"/>
                      <a:gd name="connsiteY18" fmla="*/ 12944825 h 26295065"/>
                      <a:gd name="connsiteX19" fmla="*/ 8046720 w 13533120"/>
                      <a:gd name="connsiteY19" fmla="*/ 14956505 h 26295065"/>
                      <a:gd name="connsiteX20" fmla="*/ 8778240 w 13533120"/>
                      <a:gd name="connsiteY20" fmla="*/ 14773625 h 26295065"/>
                      <a:gd name="connsiteX21" fmla="*/ 9601200 w 13533120"/>
                      <a:gd name="connsiteY21" fmla="*/ 14865065 h 26295065"/>
                      <a:gd name="connsiteX22" fmla="*/ 10241280 w 13533120"/>
                      <a:gd name="connsiteY22" fmla="*/ 14499305 h 26295065"/>
                      <a:gd name="connsiteX23" fmla="*/ 11155680 w 13533120"/>
                      <a:gd name="connsiteY23" fmla="*/ 14773625 h 26295065"/>
                      <a:gd name="connsiteX24" fmla="*/ 12344400 w 13533120"/>
                      <a:gd name="connsiteY24" fmla="*/ 14499305 h 26295065"/>
                      <a:gd name="connsiteX25" fmla="*/ 12801600 w 13533120"/>
                      <a:gd name="connsiteY25" fmla="*/ 14224985 h 26295065"/>
                      <a:gd name="connsiteX26" fmla="*/ 13350240 w 13533120"/>
                      <a:gd name="connsiteY26" fmla="*/ 14499305 h 26295065"/>
                      <a:gd name="connsiteX27" fmla="*/ 13533120 w 13533120"/>
                      <a:gd name="connsiteY27" fmla="*/ 16968185 h 26295065"/>
                      <a:gd name="connsiteX28" fmla="*/ 13441680 w 13533120"/>
                      <a:gd name="connsiteY28" fmla="*/ 17242505 h 26295065"/>
                      <a:gd name="connsiteX29" fmla="*/ 12435840 w 13533120"/>
                      <a:gd name="connsiteY29" fmla="*/ 17333945 h 26295065"/>
                      <a:gd name="connsiteX30" fmla="*/ 12252960 w 13533120"/>
                      <a:gd name="connsiteY30" fmla="*/ 16968185 h 26295065"/>
                      <a:gd name="connsiteX31" fmla="*/ 11430000 w 13533120"/>
                      <a:gd name="connsiteY31" fmla="*/ 17242505 h 26295065"/>
                      <a:gd name="connsiteX32" fmla="*/ 10515600 w 13533120"/>
                      <a:gd name="connsiteY32" fmla="*/ 17425385 h 26295065"/>
                      <a:gd name="connsiteX33" fmla="*/ 9509760 w 13533120"/>
                      <a:gd name="connsiteY33" fmla="*/ 17608265 h 26295065"/>
                      <a:gd name="connsiteX34" fmla="*/ 8229600 w 13533120"/>
                      <a:gd name="connsiteY34" fmla="*/ 17699705 h 26295065"/>
                      <a:gd name="connsiteX35" fmla="*/ 9144000 w 13533120"/>
                      <a:gd name="connsiteY35" fmla="*/ 21448745 h 26295065"/>
                      <a:gd name="connsiteX36" fmla="*/ 9418320 w 13533120"/>
                      <a:gd name="connsiteY36" fmla="*/ 22454585 h 26295065"/>
                      <a:gd name="connsiteX37" fmla="*/ 9326880 w 13533120"/>
                      <a:gd name="connsiteY37" fmla="*/ 23186105 h 26295065"/>
                      <a:gd name="connsiteX38" fmla="*/ 9144000 w 13533120"/>
                      <a:gd name="connsiteY38" fmla="*/ 24374825 h 26295065"/>
                      <a:gd name="connsiteX39" fmla="*/ 8138160 w 13533120"/>
                      <a:gd name="connsiteY39" fmla="*/ 24374825 h 26295065"/>
                      <a:gd name="connsiteX40" fmla="*/ 8138160 w 13533120"/>
                      <a:gd name="connsiteY40" fmla="*/ 25746425 h 26295065"/>
                      <a:gd name="connsiteX41" fmla="*/ 5303520 w 13533120"/>
                      <a:gd name="connsiteY41" fmla="*/ 25106345 h 26295065"/>
                      <a:gd name="connsiteX42" fmla="*/ 1920240 w 13533120"/>
                      <a:gd name="connsiteY42" fmla="*/ 26295065 h 26295065"/>
                      <a:gd name="connsiteX43" fmla="*/ 1008112 w 13533120"/>
                      <a:gd name="connsiteY43" fmla="*/ 22284201 h 26295065"/>
                      <a:gd name="connsiteX44" fmla="*/ 1371600 w 13533120"/>
                      <a:gd name="connsiteY44" fmla="*/ 19528505 h 26295065"/>
                      <a:gd name="connsiteX45" fmla="*/ 1371600 w 13533120"/>
                      <a:gd name="connsiteY45" fmla="*/ 18431225 h 26295065"/>
                      <a:gd name="connsiteX46" fmla="*/ 1554480 w 13533120"/>
                      <a:gd name="connsiteY46" fmla="*/ 17151065 h 26295065"/>
                      <a:gd name="connsiteX47" fmla="*/ 1280160 w 13533120"/>
                      <a:gd name="connsiteY47" fmla="*/ 15596585 h 26295065"/>
                      <a:gd name="connsiteX48" fmla="*/ 0 w 13533120"/>
                      <a:gd name="connsiteY48" fmla="*/ 10933145 h 26295065"/>
                      <a:gd name="connsiteX49" fmla="*/ 914400 w 13533120"/>
                      <a:gd name="connsiteY49" fmla="*/ 8464265 h 26295065"/>
                      <a:gd name="connsiteX50" fmla="*/ 1737360 w 13533120"/>
                      <a:gd name="connsiteY50" fmla="*/ 7092665 h 26295065"/>
                      <a:gd name="connsiteX51" fmla="*/ 914400 w 13533120"/>
                      <a:gd name="connsiteY51" fmla="*/ 6544025 h 26295065"/>
                      <a:gd name="connsiteX52" fmla="*/ 914400 w 13533120"/>
                      <a:gd name="connsiteY52" fmla="*/ 5721065 h 26295065"/>
                      <a:gd name="connsiteX53" fmla="*/ 548640 w 13533120"/>
                      <a:gd name="connsiteY53" fmla="*/ 5446745 h 26295065"/>
                      <a:gd name="connsiteX54" fmla="*/ 91440 w 13533120"/>
                      <a:gd name="connsiteY54" fmla="*/ 3800825 h 26295065"/>
                      <a:gd name="connsiteX55" fmla="*/ 91440 w 13533120"/>
                      <a:gd name="connsiteY55" fmla="*/ 2612105 h 26295065"/>
                      <a:gd name="connsiteX56" fmla="*/ 91440 w 13533120"/>
                      <a:gd name="connsiteY56" fmla="*/ 2063465 h 26295065"/>
                      <a:gd name="connsiteX57" fmla="*/ 1554480 w 13533120"/>
                      <a:gd name="connsiteY57" fmla="*/ 600425 h 26295065"/>
                      <a:gd name="connsiteX58" fmla="*/ 3291840 w 13533120"/>
                      <a:gd name="connsiteY58" fmla="*/ 600425 h 26295065"/>
                      <a:gd name="connsiteX59" fmla="*/ 3179860 w 13533120"/>
                      <a:gd name="connsiteY59" fmla="*/ 440516 h 26295065"/>
                      <a:gd name="connsiteX0" fmla="*/ 3179860 w 13533120"/>
                      <a:gd name="connsiteY0" fmla="*/ 440516 h 26295065"/>
                      <a:gd name="connsiteX1" fmla="*/ 5303520 w 13533120"/>
                      <a:gd name="connsiteY1" fmla="*/ 326105 h 26295065"/>
                      <a:gd name="connsiteX2" fmla="*/ 5303520 w 13533120"/>
                      <a:gd name="connsiteY2" fmla="*/ 1606265 h 26295065"/>
                      <a:gd name="connsiteX3" fmla="*/ 5669280 w 13533120"/>
                      <a:gd name="connsiteY3" fmla="*/ 2246345 h 26295065"/>
                      <a:gd name="connsiteX4" fmla="*/ 5669280 w 13533120"/>
                      <a:gd name="connsiteY4" fmla="*/ 3617945 h 26295065"/>
                      <a:gd name="connsiteX5" fmla="*/ 6492240 w 13533120"/>
                      <a:gd name="connsiteY5" fmla="*/ 4258025 h 26295065"/>
                      <a:gd name="connsiteX6" fmla="*/ 5943600 w 13533120"/>
                      <a:gd name="connsiteY6" fmla="*/ 4898105 h 26295065"/>
                      <a:gd name="connsiteX7" fmla="*/ 6217920 w 13533120"/>
                      <a:gd name="connsiteY7" fmla="*/ 5355305 h 26295065"/>
                      <a:gd name="connsiteX8" fmla="*/ 5943600 w 13533120"/>
                      <a:gd name="connsiteY8" fmla="*/ 5721065 h 26295065"/>
                      <a:gd name="connsiteX9" fmla="*/ 6126480 w 13533120"/>
                      <a:gd name="connsiteY9" fmla="*/ 6361145 h 26295065"/>
                      <a:gd name="connsiteX10" fmla="*/ 6126480 w 13533120"/>
                      <a:gd name="connsiteY10" fmla="*/ 6544025 h 26295065"/>
                      <a:gd name="connsiteX11" fmla="*/ 5577840 w 13533120"/>
                      <a:gd name="connsiteY11" fmla="*/ 6635465 h 26295065"/>
                      <a:gd name="connsiteX12" fmla="*/ 4846320 w 13533120"/>
                      <a:gd name="connsiteY12" fmla="*/ 6361145 h 26295065"/>
                      <a:gd name="connsiteX13" fmla="*/ 4480560 w 13533120"/>
                      <a:gd name="connsiteY13" fmla="*/ 7184105 h 26295065"/>
                      <a:gd name="connsiteX14" fmla="*/ 5029200 w 13533120"/>
                      <a:gd name="connsiteY14" fmla="*/ 7641305 h 26295065"/>
                      <a:gd name="connsiteX15" fmla="*/ 5029200 w 13533120"/>
                      <a:gd name="connsiteY15" fmla="*/ 7641305 h 26295065"/>
                      <a:gd name="connsiteX16" fmla="*/ 6858000 w 13533120"/>
                      <a:gd name="connsiteY16" fmla="*/ 9104345 h 26295065"/>
                      <a:gd name="connsiteX17" fmla="*/ 7406640 w 13533120"/>
                      <a:gd name="connsiteY17" fmla="*/ 11298905 h 26295065"/>
                      <a:gd name="connsiteX18" fmla="*/ 8321040 w 13533120"/>
                      <a:gd name="connsiteY18" fmla="*/ 12944825 h 26295065"/>
                      <a:gd name="connsiteX19" fmla="*/ 8046720 w 13533120"/>
                      <a:gd name="connsiteY19" fmla="*/ 14956505 h 26295065"/>
                      <a:gd name="connsiteX20" fmla="*/ 8778240 w 13533120"/>
                      <a:gd name="connsiteY20" fmla="*/ 14773625 h 26295065"/>
                      <a:gd name="connsiteX21" fmla="*/ 9601200 w 13533120"/>
                      <a:gd name="connsiteY21" fmla="*/ 14865065 h 26295065"/>
                      <a:gd name="connsiteX22" fmla="*/ 10241280 w 13533120"/>
                      <a:gd name="connsiteY22" fmla="*/ 14499305 h 26295065"/>
                      <a:gd name="connsiteX23" fmla="*/ 11155680 w 13533120"/>
                      <a:gd name="connsiteY23" fmla="*/ 14773625 h 26295065"/>
                      <a:gd name="connsiteX24" fmla="*/ 12344400 w 13533120"/>
                      <a:gd name="connsiteY24" fmla="*/ 14499305 h 26295065"/>
                      <a:gd name="connsiteX25" fmla="*/ 12801600 w 13533120"/>
                      <a:gd name="connsiteY25" fmla="*/ 14224985 h 26295065"/>
                      <a:gd name="connsiteX26" fmla="*/ 13350240 w 13533120"/>
                      <a:gd name="connsiteY26" fmla="*/ 14499305 h 26295065"/>
                      <a:gd name="connsiteX27" fmla="*/ 13533120 w 13533120"/>
                      <a:gd name="connsiteY27" fmla="*/ 16968185 h 26295065"/>
                      <a:gd name="connsiteX28" fmla="*/ 13441680 w 13533120"/>
                      <a:gd name="connsiteY28" fmla="*/ 17242505 h 26295065"/>
                      <a:gd name="connsiteX29" fmla="*/ 12435840 w 13533120"/>
                      <a:gd name="connsiteY29" fmla="*/ 17333945 h 26295065"/>
                      <a:gd name="connsiteX30" fmla="*/ 12252960 w 13533120"/>
                      <a:gd name="connsiteY30" fmla="*/ 16968185 h 26295065"/>
                      <a:gd name="connsiteX31" fmla="*/ 11430000 w 13533120"/>
                      <a:gd name="connsiteY31" fmla="*/ 17242505 h 26295065"/>
                      <a:gd name="connsiteX32" fmla="*/ 10515600 w 13533120"/>
                      <a:gd name="connsiteY32" fmla="*/ 17425385 h 26295065"/>
                      <a:gd name="connsiteX33" fmla="*/ 9509760 w 13533120"/>
                      <a:gd name="connsiteY33" fmla="*/ 17608265 h 26295065"/>
                      <a:gd name="connsiteX34" fmla="*/ 8229600 w 13533120"/>
                      <a:gd name="connsiteY34" fmla="*/ 17699705 h 26295065"/>
                      <a:gd name="connsiteX35" fmla="*/ 9144000 w 13533120"/>
                      <a:gd name="connsiteY35" fmla="*/ 21448745 h 26295065"/>
                      <a:gd name="connsiteX36" fmla="*/ 9418320 w 13533120"/>
                      <a:gd name="connsiteY36" fmla="*/ 22454585 h 26295065"/>
                      <a:gd name="connsiteX37" fmla="*/ 9326880 w 13533120"/>
                      <a:gd name="connsiteY37" fmla="*/ 23186105 h 26295065"/>
                      <a:gd name="connsiteX38" fmla="*/ 9144000 w 13533120"/>
                      <a:gd name="connsiteY38" fmla="*/ 24374825 h 26295065"/>
                      <a:gd name="connsiteX39" fmla="*/ 8138160 w 13533120"/>
                      <a:gd name="connsiteY39" fmla="*/ 24374825 h 26295065"/>
                      <a:gd name="connsiteX40" fmla="*/ 8138160 w 13533120"/>
                      <a:gd name="connsiteY40" fmla="*/ 25746425 h 26295065"/>
                      <a:gd name="connsiteX41" fmla="*/ 5303520 w 13533120"/>
                      <a:gd name="connsiteY41" fmla="*/ 25106345 h 26295065"/>
                      <a:gd name="connsiteX42" fmla="*/ 1920240 w 13533120"/>
                      <a:gd name="connsiteY42" fmla="*/ 26295065 h 26295065"/>
                      <a:gd name="connsiteX43" fmla="*/ 1008112 w 13533120"/>
                      <a:gd name="connsiteY43" fmla="*/ 22284201 h 26295065"/>
                      <a:gd name="connsiteX44" fmla="*/ 1371600 w 13533120"/>
                      <a:gd name="connsiteY44" fmla="*/ 19528505 h 26295065"/>
                      <a:gd name="connsiteX45" fmla="*/ 1371600 w 13533120"/>
                      <a:gd name="connsiteY45" fmla="*/ 18431225 h 26295065"/>
                      <a:gd name="connsiteX46" fmla="*/ 1554480 w 13533120"/>
                      <a:gd name="connsiteY46" fmla="*/ 17151065 h 26295065"/>
                      <a:gd name="connsiteX47" fmla="*/ 1280160 w 13533120"/>
                      <a:gd name="connsiteY47" fmla="*/ 15596585 h 26295065"/>
                      <a:gd name="connsiteX48" fmla="*/ 0 w 13533120"/>
                      <a:gd name="connsiteY48" fmla="*/ 10933145 h 26295065"/>
                      <a:gd name="connsiteX49" fmla="*/ 914400 w 13533120"/>
                      <a:gd name="connsiteY49" fmla="*/ 8464265 h 26295065"/>
                      <a:gd name="connsiteX50" fmla="*/ 1737360 w 13533120"/>
                      <a:gd name="connsiteY50" fmla="*/ 7092665 h 26295065"/>
                      <a:gd name="connsiteX51" fmla="*/ 914400 w 13533120"/>
                      <a:gd name="connsiteY51" fmla="*/ 6544025 h 26295065"/>
                      <a:gd name="connsiteX52" fmla="*/ 914400 w 13533120"/>
                      <a:gd name="connsiteY52" fmla="*/ 5721065 h 26295065"/>
                      <a:gd name="connsiteX53" fmla="*/ 548640 w 13533120"/>
                      <a:gd name="connsiteY53" fmla="*/ 5446745 h 26295065"/>
                      <a:gd name="connsiteX54" fmla="*/ 91440 w 13533120"/>
                      <a:gd name="connsiteY54" fmla="*/ 3800825 h 26295065"/>
                      <a:gd name="connsiteX55" fmla="*/ 91440 w 13533120"/>
                      <a:gd name="connsiteY55" fmla="*/ 2612105 h 26295065"/>
                      <a:gd name="connsiteX56" fmla="*/ 91440 w 13533120"/>
                      <a:gd name="connsiteY56" fmla="*/ 2063465 h 26295065"/>
                      <a:gd name="connsiteX57" fmla="*/ 1554480 w 13533120"/>
                      <a:gd name="connsiteY57" fmla="*/ 600425 h 26295065"/>
                      <a:gd name="connsiteX58" fmla="*/ 3291840 w 13533120"/>
                      <a:gd name="connsiteY58" fmla="*/ 600425 h 26295065"/>
                      <a:gd name="connsiteX59" fmla="*/ 3179860 w 13533120"/>
                      <a:gd name="connsiteY59" fmla="*/ 440516 h 26295065"/>
                      <a:gd name="connsiteX0" fmla="*/ 3272991 w 13533120"/>
                      <a:gd name="connsiteY0" fmla="*/ 753634 h 26074265"/>
                      <a:gd name="connsiteX1" fmla="*/ 5303520 w 13533120"/>
                      <a:gd name="connsiteY1" fmla="*/ 105305 h 26074265"/>
                      <a:gd name="connsiteX2" fmla="*/ 5303520 w 13533120"/>
                      <a:gd name="connsiteY2" fmla="*/ 1385465 h 26074265"/>
                      <a:gd name="connsiteX3" fmla="*/ 5669280 w 13533120"/>
                      <a:gd name="connsiteY3" fmla="*/ 2025545 h 26074265"/>
                      <a:gd name="connsiteX4" fmla="*/ 5669280 w 13533120"/>
                      <a:gd name="connsiteY4" fmla="*/ 3397145 h 26074265"/>
                      <a:gd name="connsiteX5" fmla="*/ 6492240 w 13533120"/>
                      <a:gd name="connsiteY5" fmla="*/ 4037225 h 26074265"/>
                      <a:gd name="connsiteX6" fmla="*/ 5943600 w 13533120"/>
                      <a:gd name="connsiteY6" fmla="*/ 4677305 h 26074265"/>
                      <a:gd name="connsiteX7" fmla="*/ 6217920 w 13533120"/>
                      <a:gd name="connsiteY7" fmla="*/ 5134505 h 26074265"/>
                      <a:gd name="connsiteX8" fmla="*/ 5943600 w 13533120"/>
                      <a:gd name="connsiteY8" fmla="*/ 5500265 h 26074265"/>
                      <a:gd name="connsiteX9" fmla="*/ 6126480 w 13533120"/>
                      <a:gd name="connsiteY9" fmla="*/ 6140345 h 26074265"/>
                      <a:gd name="connsiteX10" fmla="*/ 6126480 w 13533120"/>
                      <a:gd name="connsiteY10" fmla="*/ 6323225 h 26074265"/>
                      <a:gd name="connsiteX11" fmla="*/ 5577840 w 13533120"/>
                      <a:gd name="connsiteY11" fmla="*/ 6414665 h 26074265"/>
                      <a:gd name="connsiteX12" fmla="*/ 4846320 w 13533120"/>
                      <a:gd name="connsiteY12" fmla="*/ 6140345 h 26074265"/>
                      <a:gd name="connsiteX13" fmla="*/ 4480560 w 13533120"/>
                      <a:gd name="connsiteY13" fmla="*/ 6963305 h 26074265"/>
                      <a:gd name="connsiteX14" fmla="*/ 5029200 w 13533120"/>
                      <a:gd name="connsiteY14" fmla="*/ 7420505 h 26074265"/>
                      <a:gd name="connsiteX15" fmla="*/ 5029200 w 13533120"/>
                      <a:gd name="connsiteY15" fmla="*/ 7420505 h 26074265"/>
                      <a:gd name="connsiteX16" fmla="*/ 6858000 w 13533120"/>
                      <a:gd name="connsiteY16" fmla="*/ 8883545 h 26074265"/>
                      <a:gd name="connsiteX17" fmla="*/ 7406640 w 13533120"/>
                      <a:gd name="connsiteY17" fmla="*/ 11078105 h 26074265"/>
                      <a:gd name="connsiteX18" fmla="*/ 8321040 w 13533120"/>
                      <a:gd name="connsiteY18" fmla="*/ 12724025 h 26074265"/>
                      <a:gd name="connsiteX19" fmla="*/ 8046720 w 13533120"/>
                      <a:gd name="connsiteY19" fmla="*/ 14735705 h 26074265"/>
                      <a:gd name="connsiteX20" fmla="*/ 8778240 w 13533120"/>
                      <a:gd name="connsiteY20" fmla="*/ 14552825 h 26074265"/>
                      <a:gd name="connsiteX21" fmla="*/ 9601200 w 13533120"/>
                      <a:gd name="connsiteY21" fmla="*/ 14644265 h 26074265"/>
                      <a:gd name="connsiteX22" fmla="*/ 10241280 w 13533120"/>
                      <a:gd name="connsiteY22" fmla="*/ 14278505 h 26074265"/>
                      <a:gd name="connsiteX23" fmla="*/ 11155680 w 13533120"/>
                      <a:gd name="connsiteY23" fmla="*/ 14552825 h 26074265"/>
                      <a:gd name="connsiteX24" fmla="*/ 12344400 w 13533120"/>
                      <a:gd name="connsiteY24" fmla="*/ 14278505 h 26074265"/>
                      <a:gd name="connsiteX25" fmla="*/ 12801600 w 13533120"/>
                      <a:gd name="connsiteY25" fmla="*/ 14004185 h 26074265"/>
                      <a:gd name="connsiteX26" fmla="*/ 13350240 w 13533120"/>
                      <a:gd name="connsiteY26" fmla="*/ 14278505 h 26074265"/>
                      <a:gd name="connsiteX27" fmla="*/ 13533120 w 13533120"/>
                      <a:gd name="connsiteY27" fmla="*/ 16747385 h 26074265"/>
                      <a:gd name="connsiteX28" fmla="*/ 13441680 w 13533120"/>
                      <a:gd name="connsiteY28" fmla="*/ 17021705 h 26074265"/>
                      <a:gd name="connsiteX29" fmla="*/ 12435840 w 13533120"/>
                      <a:gd name="connsiteY29" fmla="*/ 17113145 h 26074265"/>
                      <a:gd name="connsiteX30" fmla="*/ 12252960 w 13533120"/>
                      <a:gd name="connsiteY30" fmla="*/ 16747385 h 26074265"/>
                      <a:gd name="connsiteX31" fmla="*/ 11430000 w 13533120"/>
                      <a:gd name="connsiteY31" fmla="*/ 17021705 h 26074265"/>
                      <a:gd name="connsiteX32" fmla="*/ 10515600 w 13533120"/>
                      <a:gd name="connsiteY32" fmla="*/ 17204585 h 26074265"/>
                      <a:gd name="connsiteX33" fmla="*/ 9509760 w 13533120"/>
                      <a:gd name="connsiteY33" fmla="*/ 17387465 h 26074265"/>
                      <a:gd name="connsiteX34" fmla="*/ 8229600 w 13533120"/>
                      <a:gd name="connsiteY34" fmla="*/ 17478905 h 26074265"/>
                      <a:gd name="connsiteX35" fmla="*/ 9144000 w 13533120"/>
                      <a:gd name="connsiteY35" fmla="*/ 21227945 h 26074265"/>
                      <a:gd name="connsiteX36" fmla="*/ 9418320 w 13533120"/>
                      <a:gd name="connsiteY36" fmla="*/ 22233785 h 26074265"/>
                      <a:gd name="connsiteX37" fmla="*/ 9326880 w 13533120"/>
                      <a:gd name="connsiteY37" fmla="*/ 22965305 h 26074265"/>
                      <a:gd name="connsiteX38" fmla="*/ 9144000 w 13533120"/>
                      <a:gd name="connsiteY38" fmla="*/ 24154025 h 26074265"/>
                      <a:gd name="connsiteX39" fmla="*/ 8138160 w 13533120"/>
                      <a:gd name="connsiteY39" fmla="*/ 24154025 h 26074265"/>
                      <a:gd name="connsiteX40" fmla="*/ 8138160 w 13533120"/>
                      <a:gd name="connsiteY40" fmla="*/ 25525625 h 26074265"/>
                      <a:gd name="connsiteX41" fmla="*/ 5303520 w 13533120"/>
                      <a:gd name="connsiteY41" fmla="*/ 24885545 h 26074265"/>
                      <a:gd name="connsiteX42" fmla="*/ 1920240 w 13533120"/>
                      <a:gd name="connsiteY42" fmla="*/ 26074265 h 26074265"/>
                      <a:gd name="connsiteX43" fmla="*/ 1008112 w 13533120"/>
                      <a:gd name="connsiteY43" fmla="*/ 22063401 h 26074265"/>
                      <a:gd name="connsiteX44" fmla="*/ 1371600 w 13533120"/>
                      <a:gd name="connsiteY44" fmla="*/ 19307705 h 26074265"/>
                      <a:gd name="connsiteX45" fmla="*/ 1371600 w 13533120"/>
                      <a:gd name="connsiteY45" fmla="*/ 18210425 h 26074265"/>
                      <a:gd name="connsiteX46" fmla="*/ 1554480 w 13533120"/>
                      <a:gd name="connsiteY46" fmla="*/ 16930265 h 26074265"/>
                      <a:gd name="connsiteX47" fmla="*/ 1280160 w 13533120"/>
                      <a:gd name="connsiteY47" fmla="*/ 15375785 h 26074265"/>
                      <a:gd name="connsiteX48" fmla="*/ 0 w 13533120"/>
                      <a:gd name="connsiteY48" fmla="*/ 10712345 h 26074265"/>
                      <a:gd name="connsiteX49" fmla="*/ 914400 w 13533120"/>
                      <a:gd name="connsiteY49" fmla="*/ 8243465 h 26074265"/>
                      <a:gd name="connsiteX50" fmla="*/ 1737360 w 13533120"/>
                      <a:gd name="connsiteY50" fmla="*/ 6871865 h 26074265"/>
                      <a:gd name="connsiteX51" fmla="*/ 914400 w 13533120"/>
                      <a:gd name="connsiteY51" fmla="*/ 6323225 h 26074265"/>
                      <a:gd name="connsiteX52" fmla="*/ 914400 w 13533120"/>
                      <a:gd name="connsiteY52" fmla="*/ 5500265 h 26074265"/>
                      <a:gd name="connsiteX53" fmla="*/ 548640 w 13533120"/>
                      <a:gd name="connsiteY53" fmla="*/ 5225945 h 26074265"/>
                      <a:gd name="connsiteX54" fmla="*/ 91440 w 13533120"/>
                      <a:gd name="connsiteY54" fmla="*/ 3580025 h 26074265"/>
                      <a:gd name="connsiteX55" fmla="*/ 91440 w 13533120"/>
                      <a:gd name="connsiteY55" fmla="*/ 2391305 h 26074265"/>
                      <a:gd name="connsiteX56" fmla="*/ 91440 w 13533120"/>
                      <a:gd name="connsiteY56" fmla="*/ 1842665 h 26074265"/>
                      <a:gd name="connsiteX57" fmla="*/ 1554480 w 13533120"/>
                      <a:gd name="connsiteY57" fmla="*/ 379625 h 26074265"/>
                      <a:gd name="connsiteX58" fmla="*/ 3291840 w 13533120"/>
                      <a:gd name="connsiteY58" fmla="*/ 379625 h 26074265"/>
                      <a:gd name="connsiteX59" fmla="*/ 3272991 w 13533120"/>
                      <a:gd name="connsiteY59" fmla="*/ 753634 h 26074265"/>
                      <a:gd name="connsiteX0" fmla="*/ 3272991 w 13533120"/>
                      <a:gd name="connsiteY0" fmla="*/ 753634 h 26074265"/>
                      <a:gd name="connsiteX1" fmla="*/ 5303520 w 13533120"/>
                      <a:gd name="connsiteY1" fmla="*/ 105305 h 26074265"/>
                      <a:gd name="connsiteX2" fmla="*/ 5303520 w 13533120"/>
                      <a:gd name="connsiteY2" fmla="*/ 1385465 h 26074265"/>
                      <a:gd name="connsiteX3" fmla="*/ 5669280 w 13533120"/>
                      <a:gd name="connsiteY3" fmla="*/ 2025545 h 26074265"/>
                      <a:gd name="connsiteX4" fmla="*/ 5669280 w 13533120"/>
                      <a:gd name="connsiteY4" fmla="*/ 3397145 h 26074265"/>
                      <a:gd name="connsiteX5" fmla="*/ 6492240 w 13533120"/>
                      <a:gd name="connsiteY5" fmla="*/ 4037225 h 26074265"/>
                      <a:gd name="connsiteX6" fmla="*/ 5943600 w 13533120"/>
                      <a:gd name="connsiteY6" fmla="*/ 4677305 h 26074265"/>
                      <a:gd name="connsiteX7" fmla="*/ 6217920 w 13533120"/>
                      <a:gd name="connsiteY7" fmla="*/ 5134505 h 26074265"/>
                      <a:gd name="connsiteX8" fmla="*/ 5943600 w 13533120"/>
                      <a:gd name="connsiteY8" fmla="*/ 5500265 h 26074265"/>
                      <a:gd name="connsiteX9" fmla="*/ 6126480 w 13533120"/>
                      <a:gd name="connsiteY9" fmla="*/ 6140345 h 26074265"/>
                      <a:gd name="connsiteX10" fmla="*/ 6126480 w 13533120"/>
                      <a:gd name="connsiteY10" fmla="*/ 6323225 h 26074265"/>
                      <a:gd name="connsiteX11" fmla="*/ 5577840 w 13533120"/>
                      <a:gd name="connsiteY11" fmla="*/ 6414665 h 26074265"/>
                      <a:gd name="connsiteX12" fmla="*/ 4846320 w 13533120"/>
                      <a:gd name="connsiteY12" fmla="*/ 6140345 h 26074265"/>
                      <a:gd name="connsiteX13" fmla="*/ 4480560 w 13533120"/>
                      <a:gd name="connsiteY13" fmla="*/ 6963305 h 26074265"/>
                      <a:gd name="connsiteX14" fmla="*/ 5029200 w 13533120"/>
                      <a:gd name="connsiteY14" fmla="*/ 7420505 h 26074265"/>
                      <a:gd name="connsiteX15" fmla="*/ 5029200 w 13533120"/>
                      <a:gd name="connsiteY15" fmla="*/ 7420505 h 26074265"/>
                      <a:gd name="connsiteX16" fmla="*/ 6858000 w 13533120"/>
                      <a:gd name="connsiteY16" fmla="*/ 8883545 h 26074265"/>
                      <a:gd name="connsiteX17" fmla="*/ 7406640 w 13533120"/>
                      <a:gd name="connsiteY17" fmla="*/ 11078105 h 26074265"/>
                      <a:gd name="connsiteX18" fmla="*/ 8321040 w 13533120"/>
                      <a:gd name="connsiteY18" fmla="*/ 12724025 h 26074265"/>
                      <a:gd name="connsiteX19" fmla="*/ 8046720 w 13533120"/>
                      <a:gd name="connsiteY19" fmla="*/ 14735705 h 26074265"/>
                      <a:gd name="connsiteX20" fmla="*/ 8778240 w 13533120"/>
                      <a:gd name="connsiteY20" fmla="*/ 14552825 h 26074265"/>
                      <a:gd name="connsiteX21" fmla="*/ 9601200 w 13533120"/>
                      <a:gd name="connsiteY21" fmla="*/ 14644265 h 26074265"/>
                      <a:gd name="connsiteX22" fmla="*/ 10241280 w 13533120"/>
                      <a:gd name="connsiteY22" fmla="*/ 14278505 h 26074265"/>
                      <a:gd name="connsiteX23" fmla="*/ 11155680 w 13533120"/>
                      <a:gd name="connsiteY23" fmla="*/ 14552825 h 26074265"/>
                      <a:gd name="connsiteX24" fmla="*/ 12344400 w 13533120"/>
                      <a:gd name="connsiteY24" fmla="*/ 14278505 h 26074265"/>
                      <a:gd name="connsiteX25" fmla="*/ 12801600 w 13533120"/>
                      <a:gd name="connsiteY25" fmla="*/ 14004185 h 26074265"/>
                      <a:gd name="connsiteX26" fmla="*/ 13350240 w 13533120"/>
                      <a:gd name="connsiteY26" fmla="*/ 14278505 h 26074265"/>
                      <a:gd name="connsiteX27" fmla="*/ 13533120 w 13533120"/>
                      <a:gd name="connsiteY27" fmla="*/ 16747385 h 26074265"/>
                      <a:gd name="connsiteX28" fmla="*/ 13441680 w 13533120"/>
                      <a:gd name="connsiteY28" fmla="*/ 17021705 h 26074265"/>
                      <a:gd name="connsiteX29" fmla="*/ 12435840 w 13533120"/>
                      <a:gd name="connsiteY29" fmla="*/ 17113145 h 26074265"/>
                      <a:gd name="connsiteX30" fmla="*/ 12252960 w 13533120"/>
                      <a:gd name="connsiteY30" fmla="*/ 16747385 h 26074265"/>
                      <a:gd name="connsiteX31" fmla="*/ 11430000 w 13533120"/>
                      <a:gd name="connsiteY31" fmla="*/ 17021705 h 26074265"/>
                      <a:gd name="connsiteX32" fmla="*/ 10515600 w 13533120"/>
                      <a:gd name="connsiteY32" fmla="*/ 17204585 h 26074265"/>
                      <a:gd name="connsiteX33" fmla="*/ 9509760 w 13533120"/>
                      <a:gd name="connsiteY33" fmla="*/ 17387465 h 26074265"/>
                      <a:gd name="connsiteX34" fmla="*/ 8229600 w 13533120"/>
                      <a:gd name="connsiteY34" fmla="*/ 17478905 h 26074265"/>
                      <a:gd name="connsiteX35" fmla="*/ 9144000 w 13533120"/>
                      <a:gd name="connsiteY35" fmla="*/ 21227945 h 26074265"/>
                      <a:gd name="connsiteX36" fmla="*/ 9418320 w 13533120"/>
                      <a:gd name="connsiteY36" fmla="*/ 22233785 h 26074265"/>
                      <a:gd name="connsiteX37" fmla="*/ 9326880 w 13533120"/>
                      <a:gd name="connsiteY37" fmla="*/ 22965305 h 26074265"/>
                      <a:gd name="connsiteX38" fmla="*/ 9144000 w 13533120"/>
                      <a:gd name="connsiteY38" fmla="*/ 24154025 h 26074265"/>
                      <a:gd name="connsiteX39" fmla="*/ 8138160 w 13533120"/>
                      <a:gd name="connsiteY39" fmla="*/ 24154025 h 26074265"/>
                      <a:gd name="connsiteX40" fmla="*/ 8138160 w 13533120"/>
                      <a:gd name="connsiteY40" fmla="*/ 25525625 h 26074265"/>
                      <a:gd name="connsiteX41" fmla="*/ 5303520 w 13533120"/>
                      <a:gd name="connsiteY41" fmla="*/ 24885545 h 26074265"/>
                      <a:gd name="connsiteX42" fmla="*/ 1920240 w 13533120"/>
                      <a:gd name="connsiteY42" fmla="*/ 26074265 h 26074265"/>
                      <a:gd name="connsiteX43" fmla="*/ 1008112 w 13533120"/>
                      <a:gd name="connsiteY43" fmla="*/ 22063401 h 26074265"/>
                      <a:gd name="connsiteX44" fmla="*/ 1371600 w 13533120"/>
                      <a:gd name="connsiteY44" fmla="*/ 19307705 h 26074265"/>
                      <a:gd name="connsiteX45" fmla="*/ 1371600 w 13533120"/>
                      <a:gd name="connsiteY45" fmla="*/ 18210425 h 26074265"/>
                      <a:gd name="connsiteX46" fmla="*/ 1554480 w 13533120"/>
                      <a:gd name="connsiteY46" fmla="*/ 16930265 h 26074265"/>
                      <a:gd name="connsiteX47" fmla="*/ 1280160 w 13533120"/>
                      <a:gd name="connsiteY47" fmla="*/ 15375785 h 26074265"/>
                      <a:gd name="connsiteX48" fmla="*/ 0 w 13533120"/>
                      <a:gd name="connsiteY48" fmla="*/ 10712345 h 26074265"/>
                      <a:gd name="connsiteX49" fmla="*/ 914400 w 13533120"/>
                      <a:gd name="connsiteY49" fmla="*/ 8243465 h 26074265"/>
                      <a:gd name="connsiteX50" fmla="*/ 1737360 w 13533120"/>
                      <a:gd name="connsiteY50" fmla="*/ 6871865 h 26074265"/>
                      <a:gd name="connsiteX51" fmla="*/ 914400 w 13533120"/>
                      <a:gd name="connsiteY51" fmla="*/ 6323225 h 26074265"/>
                      <a:gd name="connsiteX52" fmla="*/ 914400 w 13533120"/>
                      <a:gd name="connsiteY52" fmla="*/ 5500265 h 26074265"/>
                      <a:gd name="connsiteX53" fmla="*/ 548640 w 13533120"/>
                      <a:gd name="connsiteY53" fmla="*/ 5225945 h 26074265"/>
                      <a:gd name="connsiteX54" fmla="*/ 91440 w 13533120"/>
                      <a:gd name="connsiteY54" fmla="*/ 3580025 h 26074265"/>
                      <a:gd name="connsiteX55" fmla="*/ 91440 w 13533120"/>
                      <a:gd name="connsiteY55" fmla="*/ 2391305 h 26074265"/>
                      <a:gd name="connsiteX56" fmla="*/ 91440 w 13533120"/>
                      <a:gd name="connsiteY56" fmla="*/ 1842665 h 26074265"/>
                      <a:gd name="connsiteX57" fmla="*/ 1554480 w 13533120"/>
                      <a:gd name="connsiteY57" fmla="*/ 379625 h 26074265"/>
                      <a:gd name="connsiteX58" fmla="*/ 3272991 w 13533120"/>
                      <a:gd name="connsiteY58" fmla="*/ 753634 h 26074265"/>
                      <a:gd name="connsiteX0" fmla="*/ 3490296 w 13533120"/>
                      <a:gd name="connsiteY0" fmla="*/ 753634 h 26074265"/>
                      <a:gd name="connsiteX1" fmla="*/ 5303520 w 13533120"/>
                      <a:gd name="connsiteY1" fmla="*/ 105305 h 26074265"/>
                      <a:gd name="connsiteX2" fmla="*/ 5303520 w 13533120"/>
                      <a:gd name="connsiteY2" fmla="*/ 1385465 h 26074265"/>
                      <a:gd name="connsiteX3" fmla="*/ 5669280 w 13533120"/>
                      <a:gd name="connsiteY3" fmla="*/ 2025545 h 26074265"/>
                      <a:gd name="connsiteX4" fmla="*/ 5669280 w 13533120"/>
                      <a:gd name="connsiteY4" fmla="*/ 3397145 h 26074265"/>
                      <a:gd name="connsiteX5" fmla="*/ 6492240 w 13533120"/>
                      <a:gd name="connsiteY5" fmla="*/ 4037225 h 26074265"/>
                      <a:gd name="connsiteX6" fmla="*/ 5943600 w 13533120"/>
                      <a:gd name="connsiteY6" fmla="*/ 4677305 h 26074265"/>
                      <a:gd name="connsiteX7" fmla="*/ 6217920 w 13533120"/>
                      <a:gd name="connsiteY7" fmla="*/ 5134505 h 26074265"/>
                      <a:gd name="connsiteX8" fmla="*/ 5943600 w 13533120"/>
                      <a:gd name="connsiteY8" fmla="*/ 5500265 h 26074265"/>
                      <a:gd name="connsiteX9" fmla="*/ 6126480 w 13533120"/>
                      <a:gd name="connsiteY9" fmla="*/ 6140345 h 26074265"/>
                      <a:gd name="connsiteX10" fmla="*/ 6126480 w 13533120"/>
                      <a:gd name="connsiteY10" fmla="*/ 6323225 h 26074265"/>
                      <a:gd name="connsiteX11" fmla="*/ 5577840 w 13533120"/>
                      <a:gd name="connsiteY11" fmla="*/ 6414665 h 26074265"/>
                      <a:gd name="connsiteX12" fmla="*/ 4846320 w 13533120"/>
                      <a:gd name="connsiteY12" fmla="*/ 6140345 h 26074265"/>
                      <a:gd name="connsiteX13" fmla="*/ 4480560 w 13533120"/>
                      <a:gd name="connsiteY13" fmla="*/ 6963305 h 26074265"/>
                      <a:gd name="connsiteX14" fmla="*/ 5029200 w 13533120"/>
                      <a:gd name="connsiteY14" fmla="*/ 7420505 h 26074265"/>
                      <a:gd name="connsiteX15" fmla="*/ 5029200 w 13533120"/>
                      <a:gd name="connsiteY15" fmla="*/ 7420505 h 26074265"/>
                      <a:gd name="connsiteX16" fmla="*/ 6858000 w 13533120"/>
                      <a:gd name="connsiteY16" fmla="*/ 8883545 h 26074265"/>
                      <a:gd name="connsiteX17" fmla="*/ 7406640 w 13533120"/>
                      <a:gd name="connsiteY17" fmla="*/ 11078105 h 26074265"/>
                      <a:gd name="connsiteX18" fmla="*/ 8321040 w 13533120"/>
                      <a:gd name="connsiteY18" fmla="*/ 12724025 h 26074265"/>
                      <a:gd name="connsiteX19" fmla="*/ 8046720 w 13533120"/>
                      <a:gd name="connsiteY19" fmla="*/ 14735705 h 26074265"/>
                      <a:gd name="connsiteX20" fmla="*/ 8778240 w 13533120"/>
                      <a:gd name="connsiteY20" fmla="*/ 14552825 h 26074265"/>
                      <a:gd name="connsiteX21" fmla="*/ 9601200 w 13533120"/>
                      <a:gd name="connsiteY21" fmla="*/ 14644265 h 26074265"/>
                      <a:gd name="connsiteX22" fmla="*/ 10241280 w 13533120"/>
                      <a:gd name="connsiteY22" fmla="*/ 14278505 h 26074265"/>
                      <a:gd name="connsiteX23" fmla="*/ 11155680 w 13533120"/>
                      <a:gd name="connsiteY23" fmla="*/ 14552825 h 26074265"/>
                      <a:gd name="connsiteX24" fmla="*/ 12344400 w 13533120"/>
                      <a:gd name="connsiteY24" fmla="*/ 14278505 h 26074265"/>
                      <a:gd name="connsiteX25" fmla="*/ 12801600 w 13533120"/>
                      <a:gd name="connsiteY25" fmla="*/ 14004185 h 26074265"/>
                      <a:gd name="connsiteX26" fmla="*/ 13350240 w 13533120"/>
                      <a:gd name="connsiteY26" fmla="*/ 14278505 h 26074265"/>
                      <a:gd name="connsiteX27" fmla="*/ 13533120 w 13533120"/>
                      <a:gd name="connsiteY27" fmla="*/ 16747385 h 26074265"/>
                      <a:gd name="connsiteX28" fmla="*/ 13441680 w 13533120"/>
                      <a:gd name="connsiteY28" fmla="*/ 17021705 h 26074265"/>
                      <a:gd name="connsiteX29" fmla="*/ 12435840 w 13533120"/>
                      <a:gd name="connsiteY29" fmla="*/ 17113145 h 26074265"/>
                      <a:gd name="connsiteX30" fmla="*/ 12252960 w 13533120"/>
                      <a:gd name="connsiteY30" fmla="*/ 16747385 h 26074265"/>
                      <a:gd name="connsiteX31" fmla="*/ 11430000 w 13533120"/>
                      <a:gd name="connsiteY31" fmla="*/ 17021705 h 26074265"/>
                      <a:gd name="connsiteX32" fmla="*/ 10515600 w 13533120"/>
                      <a:gd name="connsiteY32" fmla="*/ 17204585 h 26074265"/>
                      <a:gd name="connsiteX33" fmla="*/ 9509760 w 13533120"/>
                      <a:gd name="connsiteY33" fmla="*/ 17387465 h 26074265"/>
                      <a:gd name="connsiteX34" fmla="*/ 8229600 w 13533120"/>
                      <a:gd name="connsiteY34" fmla="*/ 17478905 h 26074265"/>
                      <a:gd name="connsiteX35" fmla="*/ 9144000 w 13533120"/>
                      <a:gd name="connsiteY35" fmla="*/ 21227945 h 26074265"/>
                      <a:gd name="connsiteX36" fmla="*/ 9418320 w 13533120"/>
                      <a:gd name="connsiteY36" fmla="*/ 22233785 h 26074265"/>
                      <a:gd name="connsiteX37" fmla="*/ 9326880 w 13533120"/>
                      <a:gd name="connsiteY37" fmla="*/ 22965305 h 26074265"/>
                      <a:gd name="connsiteX38" fmla="*/ 9144000 w 13533120"/>
                      <a:gd name="connsiteY38" fmla="*/ 24154025 h 26074265"/>
                      <a:gd name="connsiteX39" fmla="*/ 8138160 w 13533120"/>
                      <a:gd name="connsiteY39" fmla="*/ 24154025 h 26074265"/>
                      <a:gd name="connsiteX40" fmla="*/ 8138160 w 13533120"/>
                      <a:gd name="connsiteY40" fmla="*/ 25525625 h 26074265"/>
                      <a:gd name="connsiteX41" fmla="*/ 5303520 w 13533120"/>
                      <a:gd name="connsiteY41" fmla="*/ 24885545 h 26074265"/>
                      <a:gd name="connsiteX42" fmla="*/ 1920240 w 13533120"/>
                      <a:gd name="connsiteY42" fmla="*/ 26074265 h 26074265"/>
                      <a:gd name="connsiteX43" fmla="*/ 1008112 w 13533120"/>
                      <a:gd name="connsiteY43" fmla="*/ 22063401 h 26074265"/>
                      <a:gd name="connsiteX44" fmla="*/ 1371600 w 13533120"/>
                      <a:gd name="connsiteY44" fmla="*/ 19307705 h 26074265"/>
                      <a:gd name="connsiteX45" fmla="*/ 1371600 w 13533120"/>
                      <a:gd name="connsiteY45" fmla="*/ 18210425 h 26074265"/>
                      <a:gd name="connsiteX46" fmla="*/ 1554480 w 13533120"/>
                      <a:gd name="connsiteY46" fmla="*/ 16930265 h 26074265"/>
                      <a:gd name="connsiteX47" fmla="*/ 1280160 w 13533120"/>
                      <a:gd name="connsiteY47" fmla="*/ 15375785 h 26074265"/>
                      <a:gd name="connsiteX48" fmla="*/ 0 w 13533120"/>
                      <a:gd name="connsiteY48" fmla="*/ 10712345 h 26074265"/>
                      <a:gd name="connsiteX49" fmla="*/ 914400 w 13533120"/>
                      <a:gd name="connsiteY49" fmla="*/ 8243465 h 26074265"/>
                      <a:gd name="connsiteX50" fmla="*/ 1737360 w 13533120"/>
                      <a:gd name="connsiteY50" fmla="*/ 6871865 h 26074265"/>
                      <a:gd name="connsiteX51" fmla="*/ 914400 w 13533120"/>
                      <a:gd name="connsiteY51" fmla="*/ 6323225 h 26074265"/>
                      <a:gd name="connsiteX52" fmla="*/ 914400 w 13533120"/>
                      <a:gd name="connsiteY52" fmla="*/ 5500265 h 26074265"/>
                      <a:gd name="connsiteX53" fmla="*/ 548640 w 13533120"/>
                      <a:gd name="connsiteY53" fmla="*/ 5225945 h 26074265"/>
                      <a:gd name="connsiteX54" fmla="*/ 91440 w 13533120"/>
                      <a:gd name="connsiteY54" fmla="*/ 3580025 h 26074265"/>
                      <a:gd name="connsiteX55" fmla="*/ 91440 w 13533120"/>
                      <a:gd name="connsiteY55" fmla="*/ 2391305 h 26074265"/>
                      <a:gd name="connsiteX56" fmla="*/ 91440 w 13533120"/>
                      <a:gd name="connsiteY56" fmla="*/ 1842665 h 26074265"/>
                      <a:gd name="connsiteX57" fmla="*/ 1554480 w 13533120"/>
                      <a:gd name="connsiteY57" fmla="*/ 379625 h 26074265"/>
                      <a:gd name="connsiteX58" fmla="*/ 3490296 w 13533120"/>
                      <a:gd name="connsiteY58" fmla="*/ 753634 h 26074265"/>
                      <a:gd name="connsiteX0" fmla="*/ 3490296 w 13533120"/>
                      <a:gd name="connsiteY0" fmla="*/ 753634 h 26074265"/>
                      <a:gd name="connsiteX1" fmla="*/ 5303520 w 13533120"/>
                      <a:gd name="connsiteY1" fmla="*/ 105305 h 26074265"/>
                      <a:gd name="connsiteX2" fmla="*/ 5303520 w 13533120"/>
                      <a:gd name="connsiteY2" fmla="*/ 1385465 h 26074265"/>
                      <a:gd name="connsiteX3" fmla="*/ 5669280 w 13533120"/>
                      <a:gd name="connsiteY3" fmla="*/ 2025545 h 26074265"/>
                      <a:gd name="connsiteX4" fmla="*/ 5669280 w 13533120"/>
                      <a:gd name="connsiteY4" fmla="*/ 3397145 h 26074265"/>
                      <a:gd name="connsiteX5" fmla="*/ 6492240 w 13533120"/>
                      <a:gd name="connsiteY5" fmla="*/ 4037225 h 26074265"/>
                      <a:gd name="connsiteX6" fmla="*/ 5943600 w 13533120"/>
                      <a:gd name="connsiteY6" fmla="*/ 4677305 h 26074265"/>
                      <a:gd name="connsiteX7" fmla="*/ 6217920 w 13533120"/>
                      <a:gd name="connsiteY7" fmla="*/ 5134505 h 26074265"/>
                      <a:gd name="connsiteX8" fmla="*/ 5943600 w 13533120"/>
                      <a:gd name="connsiteY8" fmla="*/ 5500265 h 26074265"/>
                      <a:gd name="connsiteX9" fmla="*/ 6126480 w 13533120"/>
                      <a:gd name="connsiteY9" fmla="*/ 6140345 h 26074265"/>
                      <a:gd name="connsiteX10" fmla="*/ 6126480 w 13533120"/>
                      <a:gd name="connsiteY10" fmla="*/ 6323225 h 26074265"/>
                      <a:gd name="connsiteX11" fmla="*/ 5577840 w 13533120"/>
                      <a:gd name="connsiteY11" fmla="*/ 6414665 h 26074265"/>
                      <a:gd name="connsiteX12" fmla="*/ 4846320 w 13533120"/>
                      <a:gd name="connsiteY12" fmla="*/ 6140345 h 26074265"/>
                      <a:gd name="connsiteX13" fmla="*/ 4480560 w 13533120"/>
                      <a:gd name="connsiteY13" fmla="*/ 6963305 h 26074265"/>
                      <a:gd name="connsiteX14" fmla="*/ 5029200 w 13533120"/>
                      <a:gd name="connsiteY14" fmla="*/ 7420505 h 26074265"/>
                      <a:gd name="connsiteX15" fmla="*/ 5029200 w 13533120"/>
                      <a:gd name="connsiteY15" fmla="*/ 7420505 h 26074265"/>
                      <a:gd name="connsiteX16" fmla="*/ 6858000 w 13533120"/>
                      <a:gd name="connsiteY16" fmla="*/ 8883545 h 26074265"/>
                      <a:gd name="connsiteX17" fmla="*/ 7406640 w 13533120"/>
                      <a:gd name="connsiteY17" fmla="*/ 11078105 h 26074265"/>
                      <a:gd name="connsiteX18" fmla="*/ 8321040 w 13533120"/>
                      <a:gd name="connsiteY18" fmla="*/ 12724025 h 26074265"/>
                      <a:gd name="connsiteX19" fmla="*/ 8046720 w 13533120"/>
                      <a:gd name="connsiteY19" fmla="*/ 14735705 h 26074265"/>
                      <a:gd name="connsiteX20" fmla="*/ 8778240 w 13533120"/>
                      <a:gd name="connsiteY20" fmla="*/ 14552825 h 26074265"/>
                      <a:gd name="connsiteX21" fmla="*/ 9601200 w 13533120"/>
                      <a:gd name="connsiteY21" fmla="*/ 14644265 h 26074265"/>
                      <a:gd name="connsiteX22" fmla="*/ 10241280 w 13533120"/>
                      <a:gd name="connsiteY22" fmla="*/ 14278505 h 26074265"/>
                      <a:gd name="connsiteX23" fmla="*/ 11155680 w 13533120"/>
                      <a:gd name="connsiteY23" fmla="*/ 14552825 h 26074265"/>
                      <a:gd name="connsiteX24" fmla="*/ 12344400 w 13533120"/>
                      <a:gd name="connsiteY24" fmla="*/ 14278505 h 26074265"/>
                      <a:gd name="connsiteX25" fmla="*/ 12801600 w 13533120"/>
                      <a:gd name="connsiteY25" fmla="*/ 14004185 h 26074265"/>
                      <a:gd name="connsiteX26" fmla="*/ 13350240 w 13533120"/>
                      <a:gd name="connsiteY26" fmla="*/ 14278505 h 26074265"/>
                      <a:gd name="connsiteX27" fmla="*/ 13533120 w 13533120"/>
                      <a:gd name="connsiteY27" fmla="*/ 16747385 h 26074265"/>
                      <a:gd name="connsiteX28" fmla="*/ 13441680 w 13533120"/>
                      <a:gd name="connsiteY28" fmla="*/ 17021705 h 26074265"/>
                      <a:gd name="connsiteX29" fmla="*/ 12435840 w 13533120"/>
                      <a:gd name="connsiteY29" fmla="*/ 17113145 h 26074265"/>
                      <a:gd name="connsiteX30" fmla="*/ 12252960 w 13533120"/>
                      <a:gd name="connsiteY30" fmla="*/ 16747385 h 26074265"/>
                      <a:gd name="connsiteX31" fmla="*/ 11430000 w 13533120"/>
                      <a:gd name="connsiteY31" fmla="*/ 17021705 h 26074265"/>
                      <a:gd name="connsiteX32" fmla="*/ 10515600 w 13533120"/>
                      <a:gd name="connsiteY32" fmla="*/ 17204585 h 26074265"/>
                      <a:gd name="connsiteX33" fmla="*/ 9509760 w 13533120"/>
                      <a:gd name="connsiteY33" fmla="*/ 17387465 h 26074265"/>
                      <a:gd name="connsiteX34" fmla="*/ 8229600 w 13533120"/>
                      <a:gd name="connsiteY34" fmla="*/ 17478905 h 26074265"/>
                      <a:gd name="connsiteX35" fmla="*/ 9144000 w 13533120"/>
                      <a:gd name="connsiteY35" fmla="*/ 21227945 h 26074265"/>
                      <a:gd name="connsiteX36" fmla="*/ 9418320 w 13533120"/>
                      <a:gd name="connsiteY36" fmla="*/ 22233785 h 26074265"/>
                      <a:gd name="connsiteX37" fmla="*/ 9326880 w 13533120"/>
                      <a:gd name="connsiteY37" fmla="*/ 22965305 h 26074265"/>
                      <a:gd name="connsiteX38" fmla="*/ 9144000 w 13533120"/>
                      <a:gd name="connsiteY38" fmla="*/ 24154025 h 26074265"/>
                      <a:gd name="connsiteX39" fmla="*/ 8138160 w 13533120"/>
                      <a:gd name="connsiteY39" fmla="*/ 24154025 h 26074265"/>
                      <a:gd name="connsiteX40" fmla="*/ 8138160 w 13533120"/>
                      <a:gd name="connsiteY40" fmla="*/ 25525625 h 26074265"/>
                      <a:gd name="connsiteX41" fmla="*/ 5303520 w 13533120"/>
                      <a:gd name="connsiteY41" fmla="*/ 24885545 h 26074265"/>
                      <a:gd name="connsiteX42" fmla="*/ 1920240 w 13533120"/>
                      <a:gd name="connsiteY42" fmla="*/ 26074265 h 26074265"/>
                      <a:gd name="connsiteX43" fmla="*/ 1008112 w 13533120"/>
                      <a:gd name="connsiteY43" fmla="*/ 22063401 h 26074265"/>
                      <a:gd name="connsiteX44" fmla="*/ 1371600 w 13533120"/>
                      <a:gd name="connsiteY44" fmla="*/ 19307705 h 26074265"/>
                      <a:gd name="connsiteX45" fmla="*/ 1371600 w 13533120"/>
                      <a:gd name="connsiteY45" fmla="*/ 18210425 h 26074265"/>
                      <a:gd name="connsiteX46" fmla="*/ 1554480 w 13533120"/>
                      <a:gd name="connsiteY46" fmla="*/ 16930265 h 26074265"/>
                      <a:gd name="connsiteX47" fmla="*/ 1280160 w 13533120"/>
                      <a:gd name="connsiteY47" fmla="*/ 15375785 h 26074265"/>
                      <a:gd name="connsiteX48" fmla="*/ 0 w 13533120"/>
                      <a:gd name="connsiteY48" fmla="*/ 10712345 h 26074265"/>
                      <a:gd name="connsiteX49" fmla="*/ 914400 w 13533120"/>
                      <a:gd name="connsiteY49" fmla="*/ 8243465 h 26074265"/>
                      <a:gd name="connsiteX50" fmla="*/ 1737360 w 13533120"/>
                      <a:gd name="connsiteY50" fmla="*/ 6871865 h 26074265"/>
                      <a:gd name="connsiteX51" fmla="*/ 914400 w 13533120"/>
                      <a:gd name="connsiteY51" fmla="*/ 6323225 h 26074265"/>
                      <a:gd name="connsiteX52" fmla="*/ 914400 w 13533120"/>
                      <a:gd name="connsiteY52" fmla="*/ 5500265 h 26074265"/>
                      <a:gd name="connsiteX53" fmla="*/ 548640 w 13533120"/>
                      <a:gd name="connsiteY53" fmla="*/ 5225945 h 26074265"/>
                      <a:gd name="connsiteX54" fmla="*/ 91440 w 13533120"/>
                      <a:gd name="connsiteY54" fmla="*/ 3580025 h 26074265"/>
                      <a:gd name="connsiteX55" fmla="*/ 91440 w 13533120"/>
                      <a:gd name="connsiteY55" fmla="*/ 2391305 h 26074265"/>
                      <a:gd name="connsiteX56" fmla="*/ 91440 w 13533120"/>
                      <a:gd name="connsiteY56" fmla="*/ 1842665 h 26074265"/>
                      <a:gd name="connsiteX57" fmla="*/ 1554480 w 13533120"/>
                      <a:gd name="connsiteY57" fmla="*/ 379625 h 26074265"/>
                      <a:gd name="connsiteX58" fmla="*/ 3490296 w 13533120"/>
                      <a:gd name="connsiteY58" fmla="*/ 753634 h 26074265"/>
                      <a:gd name="connsiteX0" fmla="*/ 3490296 w 13533120"/>
                      <a:gd name="connsiteY0" fmla="*/ 753634 h 26074265"/>
                      <a:gd name="connsiteX1" fmla="*/ 5303520 w 13533120"/>
                      <a:gd name="connsiteY1" fmla="*/ 105305 h 26074265"/>
                      <a:gd name="connsiteX2" fmla="*/ 5303520 w 13533120"/>
                      <a:gd name="connsiteY2" fmla="*/ 1385465 h 26074265"/>
                      <a:gd name="connsiteX3" fmla="*/ 5669280 w 13533120"/>
                      <a:gd name="connsiteY3" fmla="*/ 2025545 h 26074265"/>
                      <a:gd name="connsiteX4" fmla="*/ 5669280 w 13533120"/>
                      <a:gd name="connsiteY4" fmla="*/ 3397145 h 26074265"/>
                      <a:gd name="connsiteX5" fmla="*/ 6492240 w 13533120"/>
                      <a:gd name="connsiteY5" fmla="*/ 4037225 h 26074265"/>
                      <a:gd name="connsiteX6" fmla="*/ 5943600 w 13533120"/>
                      <a:gd name="connsiteY6" fmla="*/ 4677305 h 26074265"/>
                      <a:gd name="connsiteX7" fmla="*/ 6217920 w 13533120"/>
                      <a:gd name="connsiteY7" fmla="*/ 5134505 h 26074265"/>
                      <a:gd name="connsiteX8" fmla="*/ 5943600 w 13533120"/>
                      <a:gd name="connsiteY8" fmla="*/ 5500265 h 26074265"/>
                      <a:gd name="connsiteX9" fmla="*/ 6126480 w 13533120"/>
                      <a:gd name="connsiteY9" fmla="*/ 6140345 h 26074265"/>
                      <a:gd name="connsiteX10" fmla="*/ 6126480 w 13533120"/>
                      <a:gd name="connsiteY10" fmla="*/ 6323225 h 26074265"/>
                      <a:gd name="connsiteX11" fmla="*/ 5577840 w 13533120"/>
                      <a:gd name="connsiteY11" fmla="*/ 6414665 h 26074265"/>
                      <a:gd name="connsiteX12" fmla="*/ 4846320 w 13533120"/>
                      <a:gd name="connsiteY12" fmla="*/ 6140345 h 26074265"/>
                      <a:gd name="connsiteX13" fmla="*/ 4480560 w 13533120"/>
                      <a:gd name="connsiteY13" fmla="*/ 6963305 h 26074265"/>
                      <a:gd name="connsiteX14" fmla="*/ 5029200 w 13533120"/>
                      <a:gd name="connsiteY14" fmla="*/ 7420505 h 26074265"/>
                      <a:gd name="connsiteX15" fmla="*/ 5029200 w 13533120"/>
                      <a:gd name="connsiteY15" fmla="*/ 7420505 h 26074265"/>
                      <a:gd name="connsiteX16" fmla="*/ 6858000 w 13533120"/>
                      <a:gd name="connsiteY16" fmla="*/ 8883545 h 26074265"/>
                      <a:gd name="connsiteX17" fmla="*/ 7406640 w 13533120"/>
                      <a:gd name="connsiteY17" fmla="*/ 11078105 h 26074265"/>
                      <a:gd name="connsiteX18" fmla="*/ 8321040 w 13533120"/>
                      <a:gd name="connsiteY18" fmla="*/ 12724025 h 26074265"/>
                      <a:gd name="connsiteX19" fmla="*/ 8046720 w 13533120"/>
                      <a:gd name="connsiteY19" fmla="*/ 14735705 h 26074265"/>
                      <a:gd name="connsiteX20" fmla="*/ 8778240 w 13533120"/>
                      <a:gd name="connsiteY20" fmla="*/ 14552825 h 26074265"/>
                      <a:gd name="connsiteX21" fmla="*/ 9601200 w 13533120"/>
                      <a:gd name="connsiteY21" fmla="*/ 14644265 h 26074265"/>
                      <a:gd name="connsiteX22" fmla="*/ 10241280 w 13533120"/>
                      <a:gd name="connsiteY22" fmla="*/ 14278505 h 26074265"/>
                      <a:gd name="connsiteX23" fmla="*/ 11155680 w 13533120"/>
                      <a:gd name="connsiteY23" fmla="*/ 14552825 h 26074265"/>
                      <a:gd name="connsiteX24" fmla="*/ 12344400 w 13533120"/>
                      <a:gd name="connsiteY24" fmla="*/ 14278505 h 26074265"/>
                      <a:gd name="connsiteX25" fmla="*/ 12801600 w 13533120"/>
                      <a:gd name="connsiteY25" fmla="*/ 14004185 h 26074265"/>
                      <a:gd name="connsiteX26" fmla="*/ 13350240 w 13533120"/>
                      <a:gd name="connsiteY26" fmla="*/ 14278505 h 26074265"/>
                      <a:gd name="connsiteX27" fmla="*/ 13533120 w 13533120"/>
                      <a:gd name="connsiteY27" fmla="*/ 16747385 h 26074265"/>
                      <a:gd name="connsiteX28" fmla="*/ 13441680 w 13533120"/>
                      <a:gd name="connsiteY28" fmla="*/ 17021705 h 26074265"/>
                      <a:gd name="connsiteX29" fmla="*/ 12435840 w 13533120"/>
                      <a:gd name="connsiteY29" fmla="*/ 17113145 h 26074265"/>
                      <a:gd name="connsiteX30" fmla="*/ 12252960 w 13533120"/>
                      <a:gd name="connsiteY30" fmla="*/ 16747385 h 26074265"/>
                      <a:gd name="connsiteX31" fmla="*/ 11430000 w 13533120"/>
                      <a:gd name="connsiteY31" fmla="*/ 17021705 h 26074265"/>
                      <a:gd name="connsiteX32" fmla="*/ 10515600 w 13533120"/>
                      <a:gd name="connsiteY32" fmla="*/ 17204585 h 26074265"/>
                      <a:gd name="connsiteX33" fmla="*/ 9509760 w 13533120"/>
                      <a:gd name="connsiteY33" fmla="*/ 17387465 h 26074265"/>
                      <a:gd name="connsiteX34" fmla="*/ 8229600 w 13533120"/>
                      <a:gd name="connsiteY34" fmla="*/ 17478905 h 26074265"/>
                      <a:gd name="connsiteX35" fmla="*/ 9144000 w 13533120"/>
                      <a:gd name="connsiteY35" fmla="*/ 21227945 h 26074265"/>
                      <a:gd name="connsiteX36" fmla="*/ 9418320 w 13533120"/>
                      <a:gd name="connsiteY36" fmla="*/ 22233785 h 26074265"/>
                      <a:gd name="connsiteX37" fmla="*/ 9326880 w 13533120"/>
                      <a:gd name="connsiteY37" fmla="*/ 22965305 h 26074265"/>
                      <a:gd name="connsiteX38" fmla="*/ 9144000 w 13533120"/>
                      <a:gd name="connsiteY38" fmla="*/ 24154025 h 26074265"/>
                      <a:gd name="connsiteX39" fmla="*/ 8138160 w 13533120"/>
                      <a:gd name="connsiteY39" fmla="*/ 24154025 h 26074265"/>
                      <a:gd name="connsiteX40" fmla="*/ 8138160 w 13533120"/>
                      <a:gd name="connsiteY40" fmla="*/ 25525625 h 26074265"/>
                      <a:gd name="connsiteX41" fmla="*/ 5303520 w 13533120"/>
                      <a:gd name="connsiteY41" fmla="*/ 24885545 h 26074265"/>
                      <a:gd name="connsiteX42" fmla="*/ 1920240 w 13533120"/>
                      <a:gd name="connsiteY42" fmla="*/ 26074265 h 26074265"/>
                      <a:gd name="connsiteX43" fmla="*/ 1008112 w 13533120"/>
                      <a:gd name="connsiteY43" fmla="*/ 22063401 h 26074265"/>
                      <a:gd name="connsiteX44" fmla="*/ 1371600 w 13533120"/>
                      <a:gd name="connsiteY44" fmla="*/ 19307705 h 26074265"/>
                      <a:gd name="connsiteX45" fmla="*/ 1371600 w 13533120"/>
                      <a:gd name="connsiteY45" fmla="*/ 18210425 h 26074265"/>
                      <a:gd name="connsiteX46" fmla="*/ 1554480 w 13533120"/>
                      <a:gd name="connsiteY46" fmla="*/ 16930265 h 26074265"/>
                      <a:gd name="connsiteX47" fmla="*/ 1280160 w 13533120"/>
                      <a:gd name="connsiteY47" fmla="*/ 15375785 h 26074265"/>
                      <a:gd name="connsiteX48" fmla="*/ 0 w 13533120"/>
                      <a:gd name="connsiteY48" fmla="*/ 10712345 h 26074265"/>
                      <a:gd name="connsiteX49" fmla="*/ 914400 w 13533120"/>
                      <a:gd name="connsiteY49" fmla="*/ 8243465 h 26074265"/>
                      <a:gd name="connsiteX50" fmla="*/ 1737360 w 13533120"/>
                      <a:gd name="connsiteY50" fmla="*/ 6871865 h 26074265"/>
                      <a:gd name="connsiteX51" fmla="*/ 914400 w 13533120"/>
                      <a:gd name="connsiteY51" fmla="*/ 6323225 h 26074265"/>
                      <a:gd name="connsiteX52" fmla="*/ 914400 w 13533120"/>
                      <a:gd name="connsiteY52" fmla="*/ 5500265 h 26074265"/>
                      <a:gd name="connsiteX53" fmla="*/ 548640 w 13533120"/>
                      <a:gd name="connsiteY53" fmla="*/ 5225945 h 26074265"/>
                      <a:gd name="connsiteX54" fmla="*/ 91440 w 13533120"/>
                      <a:gd name="connsiteY54" fmla="*/ 3580025 h 26074265"/>
                      <a:gd name="connsiteX55" fmla="*/ 91440 w 13533120"/>
                      <a:gd name="connsiteY55" fmla="*/ 2391305 h 26074265"/>
                      <a:gd name="connsiteX56" fmla="*/ 91440 w 13533120"/>
                      <a:gd name="connsiteY56" fmla="*/ 1842665 h 26074265"/>
                      <a:gd name="connsiteX57" fmla="*/ 1554480 w 13533120"/>
                      <a:gd name="connsiteY57" fmla="*/ 379625 h 26074265"/>
                      <a:gd name="connsiteX58" fmla="*/ 3490296 w 13533120"/>
                      <a:gd name="connsiteY58" fmla="*/ 753634 h 26074265"/>
                      <a:gd name="connsiteX0" fmla="*/ 3490296 w 13533120"/>
                      <a:gd name="connsiteY0" fmla="*/ 1153623 h 26474254"/>
                      <a:gd name="connsiteX1" fmla="*/ 5303520 w 13533120"/>
                      <a:gd name="connsiteY1" fmla="*/ 505294 h 26474254"/>
                      <a:gd name="connsiteX2" fmla="*/ 5303520 w 13533120"/>
                      <a:gd name="connsiteY2" fmla="*/ 1785454 h 26474254"/>
                      <a:gd name="connsiteX3" fmla="*/ 5669280 w 13533120"/>
                      <a:gd name="connsiteY3" fmla="*/ 2425534 h 26474254"/>
                      <a:gd name="connsiteX4" fmla="*/ 5669280 w 13533120"/>
                      <a:gd name="connsiteY4" fmla="*/ 3797134 h 26474254"/>
                      <a:gd name="connsiteX5" fmla="*/ 6492240 w 13533120"/>
                      <a:gd name="connsiteY5" fmla="*/ 4437214 h 26474254"/>
                      <a:gd name="connsiteX6" fmla="*/ 5943600 w 13533120"/>
                      <a:gd name="connsiteY6" fmla="*/ 5077294 h 26474254"/>
                      <a:gd name="connsiteX7" fmla="*/ 6217920 w 13533120"/>
                      <a:gd name="connsiteY7" fmla="*/ 5534494 h 26474254"/>
                      <a:gd name="connsiteX8" fmla="*/ 5943600 w 13533120"/>
                      <a:gd name="connsiteY8" fmla="*/ 5900254 h 26474254"/>
                      <a:gd name="connsiteX9" fmla="*/ 6126480 w 13533120"/>
                      <a:gd name="connsiteY9" fmla="*/ 6540334 h 26474254"/>
                      <a:gd name="connsiteX10" fmla="*/ 6126480 w 13533120"/>
                      <a:gd name="connsiteY10" fmla="*/ 6723214 h 26474254"/>
                      <a:gd name="connsiteX11" fmla="*/ 5577840 w 13533120"/>
                      <a:gd name="connsiteY11" fmla="*/ 6814654 h 26474254"/>
                      <a:gd name="connsiteX12" fmla="*/ 4846320 w 13533120"/>
                      <a:gd name="connsiteY12" fmla="*/ 6540334 h 26474254"/>
                      <a:gd name="connsiteX13" fmla="*/ 4480560 w 13533120"/>
                      <a:gd name="connsiteY13" fmla="*/ 7363294 h 26474254"/>
                      <a:gd name="connsiteX14" fmla="*/ 5029200 w 13533120"/>
                      <a:gd name="connsiteY14" fmla="*/ 7820494 h 26474254"/>
                      <a:gd name="connsiteX15" fmla="*/ 5029200 w 13533120"/>
                      <a:gd name="connsiteY15" fmla="*/ 7820494 h 26474254"/>
                      <a:gd name="connsiteX16" fmla="*/ 6858000 w 13533120"/>
                      <a:gd name="connsiteY16" fmla="*/ 9283534 h 26474254"/>
                      <a:gd name="connsiteX17" fmla="*/ 7406640 w 13533120"/>
                      <a:gd name="connsiteY17" fmla="*/ 11478094 h 26474254"/>
                      <a:gd name="connsiteX18" fmla="*/ 8321040 w 13533120"/>
                      <a:gd name="connsiteY18" fmla="*/ 13124014 h 26474254"/>
                      <a:gd name="connsiteX19" fmla="*/ 8046720 w 13533120"/>
                      <a:gd name="connsiteY19" fmla="*/ 15135694 h 26474254"/>
                      <a:gd name="connsiteX20" fmla="*/ 8778240 w 13533120"/>
                      <a:gd name="connsiteY20" fmla="*/ 14952814 h 26474254"/>
                      <a:gd name="connsiteX21" fmla="*/ 9601200 w 13533120"/>
                      <a:gd name="connsiteY21" fmla="*/ 15044254 h 26474254"/>
                      <a:gd name="connsiteX22" fmla="*/ 10241280 w 13533120"/>
                      <a:gd name="connsiteY22" fmla="*/ 14678494 h 26474254"/>
                      <a:gd name="connsiteX23" fmla="*/ 11155680 w 13533120"/>
                      <a:gd name="connsiteY23" fmla="*/ 14952814 h 26474254"/>
                      <a:gd name="connsiteX24" fmla="*/ 12344400 w 13533120"/>
                      <a:gd name="connsiteY24" fmla="*/ 14678494 h 26474254"/>
                      <a:gd name="connsiteX25" fmla="*/ 12801600 w 13533120"/>
                      <a:gd name="connsiteY25" fmla="*/ 14404174 h 26474254"/>
                      <a:gd name="connsiteX26" fmla="*/ 13350240 w 13533120"/>
                      <a:gd name="connsiteY26" fmla="*/ 14678494 h 26474254"/>
                      <a:gd name="connsiteX27" fmla="*/ 13533120 w 13533120"/>
                      <a:gd name="connsiteY27" fmla="*/ 17147374 h 26474254"/>
                      <a:gd name="connsiteX28" fmla="*/ 13441680 w 13533120"/>
                      <a:gd name="connsiteY28" fmla="*/ 17421694 h 26474254"/>
                      <a:gd name="connsiteX29" fmla="*/ 12435840 w 13533120"/>
                      <a:gd name="connsiteY29" fmla="*/ 17513134 h 26474254"/>
                      <a:gd name="connsiteX30" fmla="*/ 12252960 w 13533120"/>
                      <a:gd name="connsiteY30" fmla="*/ 17147374 h 26474254"/>
                      <a:gd name="connsiteX31" fmla="*/ 11430000 w 13533120"/>
                      <a:gd name="connsiteY31" fmla="*/ 17421694 h 26474254"/>
                      <a:gd name="connsiteX32" fmla="*/ 10515600 w 13533120"/>
                      <a:gd name="connsiteY32" fmla="*/ 17604574 h 26474254"/>
                      <a:gd name="connsiteX33" fmla="*/ 9509760 w 13533120"/>
                      <a:gd name="connsiteY33" fmla="*/ 17787454 h 26474254"/>
                      <a:gd name="connsiteX34" fmla="*/ 8229600 w 13533120"/>
                      <a:gd name="connsiteY34" fmla="*/ 17878894 h 26474254"/>
                      <a:gd name="connsiteX35" fmla="*/ 9144000 w 13533120"/>
                      <a:gd name="connsiteY35" fmla="*/ 21627934 h 26474254"/>
                      <a:gd name="connsiteX36" fmla="*/ 9418320 w 13533120"/>
                      <a:gd name="connsiteY36" fmla="*/ 22633774 h 26474254"/>
                      <a:gd name="connsiteX37" fmla="*/ 9326880 w 13533120"/>
                      <a:gd name="connsiteY37" fmla="*/ 23365294 h 26474254"/>
                      <a:gd name="connsiteX38" fmla="*/ 9144000 w 13533120"/>
                      <a:gd name="connsiteY38" fmla="*/ 24554014 h 26474254"/>
                      <a:gd name="connsiteX39" fmla="*/ 8138160 w 13533120"/>
                      <a:gd name="connsiteY39" fmla="*/ 24554014 h 26474254"/>
                      <a:gd name="connsiteX40" fmla="*/ 8138160 w 13533120"/>
                      <a:gd name="connsiteY40" fmla="*/ 25925614 h 26474254"/>
                      <a:gd name="connsiteX41" fmla="*/ 5303520 w 13533120"/>
                      <a:gd name="connsiteY41" fmla="*/ 25285534 h 26474254"/>
                      <a:gd name="connsiteX42" fmla="*/ 1920240 w 13533120"/>
                      <a:gd name="connsiteY42" fmla="*/ 26474254 h 26474254"/>
                      <a:gd name="connsiteX43" fmla="*/ 1008112 w 13533120"/>
                      <a:gd name="connsiteY43" fmla="*/ 22463390 h 26474254"/>
                      <a:gd name="connsiteX44" fmla="*/ 1371600 w 13533120"/>
                      <a:gd name="connsiteY44" fmla="*/ 19707694 h 26474254"/>
                      <a:gd name="connsiteX45" fmla="*/ 1371600 w 13533120"/>
                      <a:gd name="connsiteY45" fmla="*/ 18610414 h 26474254"/>
                      <a:gd name="connsiteX46" fmla="*/ 1554480 w 13533120"/>
                      <a:gd name="connsiteY46" fmla="*/ 17330254 h 26474254"/>
                      <a:gd name="connsiteX47" fmla="*/ 1280160 w 13533120"/>
                      <a:gd name="connsiteY47" fmla="*/ 15775774 h 26474254"/>
                      <a:gd name="connsiteX48" fmla="*/ 0 w 13533120"/>
                      <a:gd name="connsiteY48" fmla="*/ 11112334 h 26474254"/>
                      <a:gd name="connsiteX49" fmla="*/ 914400 w 13533120"/>
                      <a:gd name="connsiteY49" fmla="*/ 8643454 h 26474254"/>
                      <a:gd name="connsiteX50" fmla="*/ 1737360 w 13533120"/>
                      <a:gd name="connsiteY50" fmla="*/ 7271854 h 26474254"/>
                      <a:gd name="connsiteX51" fmla="*/ 914400 w 13533120"/>
                      <a:gd name="connsiteY51" fmla="*/ 6723214 h 26474254"/>
                      <a:gd name="connsiteX52" fmla="*/ 914400 w 13533120"/>
                      <a:gd name="connsiteY52" fmla="*/ 5900254 h 26474254"/>
                      <a:gd name="connsiteX53" fmla="*/ 548640 w 13533120"/>
                      <a:gd name="connsiteY53" fmla="*/ 5625934 h 26474254"/>
                      <a:gd name="connsiteX54" fmla="*/ 91440 w 13533120"/>
                      <a:gd name="connsiteY54" fmla="*/ 3980014 h 26474254"/>
                      <a:gd name="connsiteX55" fmla="*/ 91440 w 13533120"/>
                      <a:gd name="connsiteY55" fmla="*/ 2791294 h 26474254"/>
                      <a:gd name="connsiteX56" fmla="*/ 91440 w 13533120"/>
                      <a:gd name="connsiteY56" fmla="*/ 2242654 h 26474254"/>
                      <a:gd name="connsiteX57" fmla="*/ 1554480 w 13533120"/>
                      <a:gd name="connsiteY57" fmla="*/ 779614 h 26474254"/>
                      <a:gd name="connsiteX58" fmla="*/ 3490296 w 13533120"/>
                      <a:gd name="connsiteY58" fmla="*/ 1153623 h 26474254"/>
                      <a:gd name="connsiteX0" fmla="*/ 3490296 w 13533120"/>
                      <a:gd name="connsiteY0" fmla="*/ 1153623 h 26474254"/>
                      <a:gd name="connsiteX1" fmla="*/ 5303520 w 13533120"/>
                      <a:gd name="connsiteY1" fmla="*/ 505294 h 26474254"/>
                      <a:gd name="connsiteX2" fmla="*/ 5303520 w 13533120"/>
                      <a:gd name="connsiteY2" fmla="*/ 1785454 h 26474254"/>
                      <a:gd name="connsiteX3" fmla="*/ 5669280 w 13533120"/>
                      <a:gd name="connsiteY3" fmla="*/ 2425534 h 26474254"/>
                      <a:gd name="connsiteX4" fmla="*/ 5669280 w 13533120"/>
                      <a:gd name="connsiteY4" fmla="*/ 3797134 h 26474254"/>
                      <a:gd name="connsiteX5" fmla="*/ 6492240 w 13533120"/>
                      <a:gd name="connsiteY5" fmla="*/ 4437214 h 26474254"/>
                      <a:gd name="connsiteX6" fmla="*/ 5943600 w 13533120"/>
                      <a:gd name="connsiteY6" fmla="*/ 5077294 h 26474254"/>
                      <a:gd name="connsiteX7" fmla="*/ 6217920 w 13533120"/>
                      <a:gd name="connsiteY7" fmla="*/ 5534494 h 26474254"/>
                      <a:gd name="connsiteX8" fmla="*/ 5943600 w 13533120"/>
                      <a:gd name="connsiteY8" fmla="*/ 5900254 h 26474254"/>
                      <a:gd name="connsiteX9" fmla="*/ 6126480 w 13533120"/>
                      <a:gd name="connsiteY9" fmla="*/ 6540334 h 26474254"/>
                      <a:gd name="connsiteX10" fmla="*/ 6126480 w 13533120"/>
                      <a:gd name="connsiteY10" fmla="*/ 6723214 h 26474254"/>
                      <a:gd name="connsiteX11" fmla="*/ 5577840 w 13533120"/>
                      <a:gd name="connsiteY11" fmla="*/ 6814654 h 26474254"/>
                      <a:gd name="connsiteX12" fmla="*/ 4846320 w 13533120"/>
                      <a:gd name="connsiteY12" fmla="*/ 6540334 h 26474254"/>
                      <a:gd name="connsiteX13" fmla="*/ 4480560 w 13533120"/>
                      <a:gd name="connsiteY13" fmla="*/ 7363294 h 26474254"/>
                      <a:gd name="connsiteX14" fmla="*/ 5029200 w 13533120"/>
                      <a:gd name="connsiteY14" fmla="*/ 7820494 h 26474254"/>
                      <a:gd name="connsiteX15" fmla="*/ 5029200 w 13533120"/>
                      <a:gd name="connsiteY15" fmla="*/ 7820494 h 26474254"/>
                      <a:gd name="connsiteX16" fmla="*/ 6858000 w 13533120"/>
                      <a:gd name="connsiteY16" fmla="*/ 9283534 h 26474254"/>
                      <a:gd name="connsiteX17" fmla="*/ 7406640 w 13533120"/>
                      <a:gd name="connsiteY17" fmla="*/ 11478094 h 26474254"/>
                      <a:gd name="connsiteX18" fmla="*/ 8321040 w 13533120"/>
                      <a:gd name="connsiteY18" fmla="*/ 13124014 h 26474254"/>
                      <a:gd name="connsiteX19" fmla="*/ 8046720 w 13533120"/>
                      <a:gd name="connsiteY19" fmla="*/ 15135694 h 26474254"/>
                      <a:gd name="connsiteX20" fmla="*/ 8778240 w 13533120"/>
                      <a:gd name="connsiteY20" fmla="*/ 14952814 h 26474254"/>
                      <a:gd name="connsiteX21" fmla="*/ 9601200 w 13533120"/>
                      <a:gd name="connsiteY21" fmla="*/ 15044254 h 26474254"/>
                      <a:gd name="connsiteX22" fmla="*/ 10241280 w 13533120"/>
                      <a:gd name="connsiteY22" fmla="*/ 14678494 h 26474254"/>
                      <a:gd name="connsiteX23" fmla="*/ 11155680 w 13533120"/>
                      <a:gd name="connsiteY23" fmla="*/ 14952814 h 26474254"/>
                      <a:gd name="connsiteX24" fmla="*/ 12344400 w 13533120"/>
                      <a:gd name="connsiteY24" fmla="*/ 14678494 h 26474254"/>
                      <a:gd name="connsiteX25" fmla="*/ 12801600 w 13533120"/>
                      <a:gd name="connsiteY25" fmla="*/ 14404174 h 26474254"/>
                      <a:gd name="connsiteX26" fmla="*/ 13350240 w 13533120"/>
                      <a:gd name="connsiteY26" fmla="*/ 14678494 h 26474254"/>
                      <a:gd name="connsiteX27" fmla="*/ 13533120 w 13533120"/>
                      <a:gd name="connsiteY27" fmla="*/ 17147374 h 26474254"/>
                      <a:gd name="connsiteX28" fmla="*/ 13441680 w 13533120"/>
                      <a:gd name="connsiteY28" fmla="*/ 17421694 h 26474254"/>
                      <a:gd name="connsiteX29" fmla="*/ 12435840 w 13533120"/>
                      <a:gd name="connsiteY29" fmla="*/ 17513134 h 26474254"/>
                      <a:gd name="connsiteX30" fmla="*/ 12252960 w 13533120"/>
                      <a:gd name="connsiteY30" fmla="*/ 17147374 h 26474254"/>
                      <a:gd name="connsiteX31" fmla="*/ 11430000 w 13533120"/>
                      <a:gd name="connsiteY31" fmla="*/ 17421694 h 26474254"/>
                      <a:gd name="connsiteX32" fmla="*/ 10515600 w 13533120"/>
                      <a:gd name="connsiteY32" fmla="*/ 17604574 h 26474254"/>
                      <a:gd name="connsiteX33" fmla="*/ 9509760 w 13533120"/>
                      <a:gd name="connsiteY33" fmla="*/ 17787454 h 26474254"/>
                      <a:gd name="connsiteX34" fmla="*/ 8229600 w 13533120"/>
                      <a:gd name="connsiteY34" fmla="*/ 17878894 h 26474254"/>
                      <a:gd name="connsiteX35" fmla="*/ 9144000 w 13533120"/>
                      <a:gd name="connsiteY35" fmla="*/ 21627934 h 26474254"/>
                      <a:gd name="connsiteX36" fmla="*/ 9418320 w 13533120"/>
                      <a:gd name="connsiteY36" fmla="*/ 22633774 h 26474254"/>
                      <a:gd name="connsiteX37" fmla="*/ 9326880 w 13533120"/>
                      <a:gd name="connsiteY37" fmla="*/ 23365294 h 26474254"/>
                      <a:gd name="connsiteX38" fmla="*/ 9144000 w 13533120"/>
                      <a:gd name="connsiteY38" fmla="*/ 24554014 h 26474254"/>
                      <a:gd name="connsiteX39" fmla="*/ 8138160 w 13533120"/>
                      <a:gd name="connsiteY39" fmla="*/ 24554014 h 26474254"/>
                      <a:gd name="connsiteX40" fmla="*/ 8138160 w 13533120"/>
                      <a:gd name="connsiteY40" fmla="*/ 25925614 h 26474254"/>
                      <a:gd name="connsiteX41" fmla="*/ 5303520 w 13533120"/>
                      <a:gd name="connsiteY41" fmla="*/ 25285534 h 26474254"/>
                      <a:gd name="connsiteX42" fmla="*/ 1920240 w 13533120"/>
                      <a:gd name="connsiteY42" fmla="*/ 26474254 h 26474254"/>
                      <a:gd name="connsiteX43" fmla="*/ 1008112 w 13533120"/>
                      <a:gd name="connsiteY43" fmla="*/ 22463390 h 26474254"/>
                      <a:gd name="connsiteX44" fmla="*/ 1371600 w 13533120"/>
                      <a:gd name="connsiteY44" fmla="*/ 19707694 h 26474254"/>
                      <a:gd name="connsiteX45" fmla="*/ 1371600 w 13533120"/>
                      <a:gd name="connsiteY45" fmla="*/ 18610414 h 26474254"/>
                      <a:gd name="connsiteX46" fmla="*/ 1554480 w 13533120"/>
                      <a:gd name="connsiteY46" fmla="*/ 17330254 h 26474254"/>
                      <a:gd name="connsiteX47" fmla="*/ 1280160 w 13533120"/>
                      <a:gd name="connsiteY47" fmla="*/ 15775774 h 26474254"/>
                      <a:gd name="connsiteX48" fmla="*/ 0 w 13533120"/>
                      <a:gd name="connsiteY48" fmla="*/ 11112334 h 26474254"/>
                      <a:gd name="connsiteX49" fmla="*/ 914400 w 13533120"/>
                      <a:gd name="connsiteY49" fmla="*/ 8643454 h 26474254"/>
                      <a:gd name="connsiteX50" fmla="*/ 1737360 w 13533120"/>
                      <a:gd name="connsiteY50" fmla="*/ 7271854 h 26474254"/>
                      <a:gd name="connsiteX51" fmla="*/ 914400 w 13533120"/>
                      <a:gd name="connsiteY51" fmla="*/ 6723214 h 26474254"/>
                      <a:gd name="connsiteX52" fmla="*/ 914400 w 13533120"/>
                      <a:gd name="connsiteY52" fmla="*/ 5900254 h 26474254"/>
                      <a:gd name="connsiteX53" fmla="*/ 548640 w 13533120"/>
                      <a:gd name="connsiteY53" fmla="*/ 5625934 h 26474254"/>
                      <a:gd name="connsiteX54" fmla="*/ 91440 w 13533120"/>
                      <a:gd name="connsiteY54" fmla="*/ 3980014 h 26474254"/>
                      <a:gd name="connsiteX55" fmla="*/ 91440 w 13533120"/>
                      <a:gd name="connsiteY55" fmla="*/ 2791294 h 26474254"/>
                      <a:gd name="connsiteX56" fmla="*/ 91440 w 13533120"/>
                      <a:gd name="connsiteY56" fmla="*/ 2242654 h 26474254"/>
                      <a:gd name="connsiteX57" fmla="*/ 1554480 w 13533120"/>
                      <a:gd name="connsiteY57" fmla="*/ 779614 h 26474254"/>
                      <a:gd name="connsiteX58" fmla="*/ 3490296 w 13533120"/>
                      <a:gd name="connsiteY58" fmla="*/ 1153623 h 26474254"/>
                      <a:gd name="connsiteX0" fmla="*/ 3490296 w 13533120"/>
                      <a:gd name="connsiteY0" fmla="*/ 1153623 h 26474254"/>
                      <a:gd name="connsiteX1" fmla="*/ 5303520 w 13533120"/>
                      <a:gd name="connsiteY1" fmla="*/ 505294 h 26474254"/>
                      <a:gd name="connsiteX2" fmla="*/ 5303520 w 13533120"/>
                      <a:gd name="connsiteY2" fmla="*/ 1785454 h 26474254"/>
                      <a:gd name="connsiteX3" fmla="*/ 5669280 w 13533120"/>
                      <a:gd name="connsiteY3" fmla="*/ 2425534 h 26474254"/>
                      <a:gd name="connsiteX4" fmla="*/ 5669280 w 13533120"/>
                      <a:gd name="connsiteY4" fmla="*/ 3797134 h 26474254"/>
                      <a:gd name="connsiteX5" fmla="*/ 6492240 w 13533120"/>
                      <a:gd name="connsiteY5" fmla="*/ 4437214 h 26474254"/>
                      <a:gd name="connsiteX6" fmla="*/ 5943600 w 13533120"/>
                      <a:gd name="connsiteY6" fmla="*/ 5077294 h 26474254"/>
                      <a:gd name="connsiteX7" fmla="*/ 6217920 w 13533120"/>
                      <a:gd name="connsiteY7" fmla="*/ 5534494 h 26474254"/>
                      <a:gd name="connsiteX8" fmla="*/ 5943600 w 13533120"/>
                      <a:gd name="connsiteY8" fmla="*/ 5900254 h 26474254"/>
                      <a:gd name="connsiteX9" fmla="*/ 6126480 w 13533120"/>
                      <a:gd name="connsiteY9" fmla="*/ 6540334 h 26474254"/>
                      <a:gd name="connsiteX10" fmla="*/ 6126480 w 13533120"/>
                      <a:gd name="connsiteY10" fmla="*/ 6723214 h 26474254"/>
                      <a:gd name="connsiteX11" fmla="*/ 5577840 w 13533120"/>
                      <a:gd name="connsiteY11" fmla="*/ 6814654 h 26474254"/>
                      <a:gd name="connsiteX12" fmla="*/ 4846320 w 13533120"/>
                      <a:gd name="connsiteY12" fmla="*/ 6540334 h 26474254"/>
                      <a:gd name="connsiteX13" fmla="*/ 4480560 w 13533120"/>
                      <a:gd name="connsiteY13" fmla="*/ 7363294 h 26474254"/>
                      <a:gd name="connsiteX14" fmla="*/ 5029200 w 13533120"/>
                      <a:gd name="connsiteY14" fmla="*/ 7820494 h 26474254"/>
                      <a:gd name="connsiteX15" fmla="*/ 5029200 w 13533120"/>
                      <a:gd name="connsiteY15" fmla="*/ 7820494 h 26474254"/>
                      <a:gd name="connsiteX16" fmla="*/ 6858000 w 13533120"/>
                      <a:gd name="connsiteY16" fmla="*/ 9283534 h 26474254"/>
                      <a:gd name="connsiteX17" fmla="*/ 7406640 w 13533120"/>
                      <a:gd name="connsiteY17" fmla="*/ 11478094 h 26474254"/>
                      <a:gd name="connsiteX18" fmla="*/ 8321040 w 13533120"/>
                      <a:gd name="connsiteY18" fmla="*/ 13124014 h 26474254"/>
                      <a:gd name="connsiteX19" fmla="*/ 8046720 w 13533120"/>
                      <a:gd name="connsiteY19" fmla="*/ 15135694 h 26474254"/>
                      <a:gd name="connsiteX20" fmla="*/ 8778240 w 13533120"/>
                      <a:gd name="connsiteY20" fmla="*/ 14952814 h 26474254"/>
                      <a:gd name="connsiteX21" fmla="*/ 9601200 w 13533120"/>
                      <a:gd name="connsiteY21" fmla="*/ 15044254 h 26474254"/>
                      <a:gd name="connsiteX22" fmla="*/ 10241280 w 13533120"/>
                      <a:gd name="connsiteY22" fmla="*/ 14678494 h 26474254"/>
                      <a:gd name="connsiteX23" fmla="*/ 11155680 w 13533120"/>
                      <a:gd name="connsiteY23" fmla="*/ 14952814 h 26474254"/>
                      <a:gd name="connsiteX24" fmla="*/ 12344400 w 13533120"/>
                      <a:gd name="connsiteY24" fmla="*/ 14678494 h 26474254"/>
                      <a:gd name="connsiteX25" fmla="*/ 12801600 w 13533120"/>
                      <a:gd name="connsiteY25" fmla="*/ 14404174 h 26474254"/>
                      <a:gd name="connsiteX26" fmla="*/ 13350240 w 13533120"/>
                      <a:gd name="connsiteY26" fmla="*/ 14678494 h 26474254"/>
                      <a:gd name="connsiteX27" fmla="*/ 13533120 w 13533120"/>
                      <a:gd name="connsiteY27" fmla="*/ 17147374 h 26474254"/>
                      <a:gd name="connsiteX28" fmla="*/ 13441680 w 13533120"/>
                      <a:gd name="connsiteY28" fmla="*/ 17421694 h 26474254"/>
                      <a:gd name="connsiteX29" fmla="*/ 12435840 w 13533120"/>
                      <a:gd name="connsiteY29" fmla="*/ 17513134 h 26474254"/>
                      <a:gd name="connsiteX30" fmla="*/ 12252960 w 13533120"/>
                      <a:gd name="connsiteY30" fmla="*/ 17147374 h 26474254"/>
                      <a:gd name="connsiteX31" fmla="*/ 11430000 w 13533120"/>
                      <a:gd name="connsiteY31" fmla="*/ 17421694 h 26474254"/>
                      <a:gd name="connsiteX32" fmla="*/ 10515600 w 13533120"/>
                      <a:gd name="connsiteY32" fmla="*/ 17604574 h 26474254"/>
                      <a:gd name="connsiteX33" fmla="*/ 9509760 w 13533120"/>
                      <a:gd name="connsiteY33" fmla="*/ 17787454 h 26474254"/>
                      <a:gd name="connsiteX34" fmla="*/ 8229600 w 13533120"/>
                      <a:gd name="connsiteY34" fmla="*/ 17878894 h 26474254"/>
                      <a:gd name="connsiteX35" fmla="*/ 9144000 w 13533120"/>
                      <a:gd name="connsiteY35" fmla="*/ 21627934 h 26474254"/>
                      <a:gd name="connsiteX36" fmla="*/ 9418320 w 13533120"/>
                      <a:gd name="connsiteY36" fmla="*/ 22633774 h 26474254"/>
                      <a:gd name="connsiteX37" fmla="*/ 9326880 w 13533120"/>
                      <a:gd name="connsiteY37" fmla="*/ 23365294 h 26474254"/>
                      <a:gd name="connsiteX38" fmla="*/ 9144000 w 13533120"/>
                      <a:gd name="connsiteY38" fmla="*/ 24554014 h 26474254"/>
                      <a:gd name="connsiteX39" fmla="*/ 8138160 w 13533120"/>
                      <a:gd name="connsiteY39" fmla="*/ 24554014 h 26474254"/>
                      <a:gd name="connsiteX40" fmla="*/ 8138160 w 13533120"/>
                      <a:gd name="connsiteY40" fmla="*/ 25925614 h 26474254"/>
                      <a:gd name="connsiteX41" fmla="*/ 5303520 w 13533120"/>
                      <a:gd name="connsiteY41" fmla="*/ 25285534 h 26474254"/>
                      <a:gd name="connsiteX42" fmla="*/ 1920240 w 13533120"/>
                      <a:gd name="connsiteY42" fmla="*/ 26474254 h 26474254"/>
                      <a:gd name="connsiteX43" fmla="*/ 1008112 w 13533120"/>
                      <a:gd name="connsiteY43" fmla="*/ 22463390 h 26474254"/>
                      <a:gd name="connsiteX44" fmla="*/ 1371600 w 13533120"/>
                      <a:gd name="connsiteY44" fmla="*/ 19707694 h 26474254"/>
                      <a:gd name="connsiteX45" fmla="*/ 1371600 w 13533120"/>
                      <a:gd name="connsiteY45" fmla="*/ 18610414 h 26474254"/>
                      <a:gd name="connsiteX46" fmla="*/ 1554480 w 13533120"/>
                      <a:gd name="connsiteY46" fmla="*/ 17330254 h 26474254"/>
                      <a:gd name="connsiteX47" fmla="*/ 1280160 w 13533120"/>
                      <a:gd name="connsiteY47" fmla="*/ 15775774 h 26474254"/>
                      <a:gd name="connsiteX48" fmla="*/ 0 w 13533120"/>
                      <a:gd name="connsiteY48" fmla="*/ 11112334 h 26474254"/>
                      <a:gd name="connsiteX49" fmla="*/ 914400 w 13533120"/>
                      <a:gd name="connsiteY49" fmla="*/ 8643454 h 26474254"/>
                      <a:gd name="connsiteX50" fmla="*/ 1737360 w 13533120"/>
                      <a:gd name="connsiteY50" fmla="*/ 7271854 h 26474254"/>
                      <a:gd name="connsiteX51" fmla="*/ 914400 w 13533120"/>
                      <a:gd name="connsiteY51" fmla="*/ 6723214 h 26474254"/>
                      <a:gd name="connsiteX52" fmla="*/ 914400 w 13533120"/>
                      <a:gd name="connsiteY52" fmla="*/ 5900254 h 26474254"/>
                      <a:gd name="connsiteX53" fmla="*/ 548640 w 13533120"/>
                      <a:gd name="connsiteY53" fmla="*/ 5625934 h 26474254"/>
                      <a:gd name="connsiteX54" fmla="*/ 91440 w 13533120"/>
                      <a:gd name="connsiteY54" fmla="*/ 3980014 h 26474254"/>
                      <a:gd name="connsiteX55" fmla="*/ 91440 w 13533120"/>
                      <a:gd name="connsiteY55" fmla="*/ 2791294 h 26474254"/>
                      <a:gd name="connsiteX56" fmla="*/ 91440 w 13533120"/>
                      <a:gd name="connsiteY56" fmla="*/ 2242654 h 26474254"/>
                      <a:gd name="connsiteX57" fmla="*/ 1554480 w 13533120"/>
                      <a:gd name="connsiteY57" fmla="*/ 779614 h 26474254"/>
                      <a:gd name="connsiteX58" fmla="*/ 3490296 w 13533120"/>
                      <a:gd name="connsiteY58" fmla="*/ 1153623 h 26474254"/>
                      <a:gd name="connsiteX0" fmla="*/ 3490296 w 13533120"/>
                      <a:gd name="connsiteY0" fmla="*/ 1153623 h 26474254"/>
                      <a:gd name="connsiteX1" fmla="*/ 5104563 w 13533120"/>
                      <a:gd name="connsiteY1" fmla="*/ 619705 h 26474254"/>
                      <a:gd name="connsiteX2" fmla="*/ 5303520 w 13533120"/>
                      <a:gd name="connsiteY2" fmla="*/ 1785454 h 26474254"/>
                      <a:gd name="connsiteX3" fmla="*/ 5669280 w 13533120"/>
                      <a:gd name="connsiteY3" fmla="*/ 2425534 h 26474254"/>
                      <a:gd name="connsiteX4" fmla="*/ 5669280 w 13533120"/>
                      <a:gd name="connsiteY4" fmla="*/ 3797134 h 26474254"/>
                      <a:gd name="connsiteX5" fmla="*/ 6492240 w 13533120"/>
                      <a:gd name="connsiteY5" fmla="*/ 4437214 h 26474254"/>
                      <a:gd name="connsiteX6" fmla="*/ 5943600 w 13533120"/>
                      <a:gd name="connsiteY6" fmla="*/ 5077294 h 26474254"/>
                      <a:gd name="connsiteX7" fmla="*/ 6217920 w 13533120"/>
                      <a:gd name="connsiteY7" fmla="*/ 5534494 h 26474254"/>
                      <a:gd name="connsiteX8" fmla="*/ 5943600 w 13533120"/>
                      <a:gd name="connsiteY8" fmla="*/ 5900254 h 26474254"/>
                      <a:gd name="connsiteX9" fmla="*/ 6126480 w 13533120"/>
                      <a:gd name="connsiteY9" fmla="*/ 6540334 h 26474254"/>
                      <a:gd name="connsiteX10" fmla="*/ 6126480 w 13533120"/>
                      <a:gd name="connsiteY10" fmla="*/ 6723214 h 26474254"/>
                      <a:gd name="connsiteX11" fmla="*/ 5577840 w 13533120"/>
                      <a:gd name="connsiteY11" fmla="*/ 6814654 h 26474254"/>
                      <a:gd name="connsiteX12" fmla="*/ 4846320 w 13533120"/>
                      <a:gd name="connsiteY12" fmla="*/ 6540334 h 26474254"/>
                      <a:gd name="connsiteX13" fmla="*/ 4480560 w 13533120"/>
                      <a:gd name="connsiteY13" fmla="*/ 7363294 h 26474254"/>
                      <a:gd name="connsiteX14" fmla="*/ 5029200 w 13533120"/>
                      <a:gd name="connsiteY14" fmla="*/ 7820494 h 26474254"/>
                      <a:gd name="connsiteX15" fmla="*/ 5029200 w 13533120"/>
                      <a:gd name="connsiteY15" fmla="*/ 7820494 h 26474254"/>
                      <a:gd name="connsiteX16" fmla="*/ 6858000 w 13533120"/>
                      <a:gd name="connsiteY16" fmla="*/ 9283534 h 26474254"/>
                      <a:gd name="connsiteX17" fmla="*/ 7406640 w 13533120"/>
                      <a:gd name="connsiteY17" fmla="*/ 11478094 h 26474254"/>
                      <a:gd name="connsiteX18" fmla="*/ 8321040 w 13533120"/>
                      <a:gd name="connsiteY18" fmla="*/ 13124014 h 26474254"/>
                      <a:gd name="connsiteX19" fmla="*/ 8046720 w 13533120"/>
                      <a:gd name="connsiteY19" fmla="*/ 15135694 h 26474254"/>
                      <a:gd name="connsiteX20" fmla="*/ 8778240 w 13533120"/>
                      <a:gd name="connsiteY20" fmla="*/ 14952814 h 26474254"/>
                      <a:gd name="connsiteX21" fmla="*/ 9601200 w 13533120"/>
                      <a:gd name="connsiteY21" fmla="*/ 15044254 h 26474254"/>
                      <a:gd name="connsiteX22" fmla="*/ 10241280 w 13533120"/>
                      <a:gd name="connsiteY22" fmla="*/ 14678494 h 26474254"/>
                      <a:gd name="connsiteX23" fmla="*/ 11155680 w 13533120"/>
                      <a:gd name="connsiteY23" fmla="*/ 14952814 h 26474254"/>
                      <a:gd name="connsiteX24" fmla="*/ 12344400 w 13533120"/>
                      <a:gd name="connsiteY24" fmla="*/ 14678494 h 26474254"/>
                      <a:gd name="connsiteX25" fmla="*/ 12801600 w 13533120"/>
                      <a:gd name="connsiteY25" fmla="*/ 14404174 h 26474254"/>
                      <a:gd name="connsiteX26" fmla="*/ 13350240 w 13533120"/>
                      <a:gd name="connsiteY26" fmla="*/ 14678494 h 26474254"/>
                      <a:gd name="connsiteX27" fmla="*/ 13533120 w 13533120"/>
                      <a:gd name="connsiteY27" fmla="*/ 17147374 h 26474254"/>
                      <a:gd name="connsiteX28" fmla="*/ 13441680 w 13533120"/>
                      <a:gd name="connsiteY28" fmla="*/ 17421694 h 26474254"/>
                      <a:gd name="connsiteX29" fmla="*/ 12435840 w 13533120"/>
                      <a:gd name="connsiteY29" fmla="*/ 17513134 h 26474254"/>
                      <a:gd name="connsiteX30" fmla="*/ 12252960 w 13533120"/>
                      <a:gd name="connsiteY30" fmla="*/ 17147374 h 26474254"/>
                      <a:gd name="connsiteX31" fmla="*/ 11430000 w 13533120"/>
                      <a:gd name="connsiteY31" fmla="*/ 17421694 h 26474254"/>
                      <a:gd name="connsiteX32" fmla="*/ 10515600 w 13533120"/>
                      <a:gd name="connsiteY32" fmla="*/ 17604574 h 26474254"/>
                      <a:gd name="connsiteX33" fmla="*/ 9509760 w 13533120"/>
                      <a:gd name="connsiteY33" fmla="*/ 17787454 h 26474254"/>
                      <a:gd name="connsiteX34" fmla="*/ 8229600 w 13533120"/>
                      <a:gd name="connsiteY34" fmla="*/ 17878894 h 26474254"/>
                      <a:gd name="connsiteX35" fmla="*/ 9144000 w 13533120"/>
                      <a:gd name="connsiteY35" fmla="*/ 21627934 h 26474254"/>
                      <a:gd name="connsiteX36" fmla="*/ 9418320 w 13533120"/>
                      <a:gd name="connsiteY36" fmla="*/ 22633774 h 26474254"/>
                      <a:gd name="connsiteX37" fmla="*/ 9326880 w 13533120"/>
                      <a:gd name="connsiteY37" fmla="*/ 23365294 h 26474254"/>
                      <a:gd name="connsiteX38" fmla="*/ 9144000 w 13533120"/>
                      <a:gd name="connsiteY38" fmla="*/ 24554014 h 26474254"/>
                      <a:gd name="connsiteX39" fmla="*/ 8138160 w 13533120"/>
                      <a:gd name="connsiteY39" fmla="*/ 24554014 h 26474254"/>
                      <a:gd name="connsiteX40" fmla="*/ 8138160 w 13533120"/>
                      <a:gd name="connsiteY40" fmla="*/ 25925614 h 26474254"/>
                      <a:gd name="connsiteX41" fmla="*/ 5303520 w 13533120"/>
                      <a:gd name="connsiteY41" fmla="*/ 25285534 h 26474254"/>
                      <a:gd name="connsiteX42" fmla="*/ 1920240 w 13533120"/>
                      <a:gd name="connsiteY42" fmla="*/ 26474254 h 26474254"/>
                      <a:gd name="connsiteX43" fmla="*/ 1008112 w 13533120"/>
                      <a:gd name="connsiteY43" fmla="*/ 22463390 h 26474254"/>
                      <a:gd name="connsiteX44" fmla="*/ 1371600 w 13533120"/>
                      <a:gd name="connsiteY44" fmla="*/ 19707694 h 26474254"/>
                      <a:gd name="connsiteX45" fmla="*/ 1371600 w 13533120"/>
                      <a:gd name="connsiteY45" fmla="*/ 18610414 h 26474254"/>
                      <a:gd name="connsiteX46" fmla="*/ 1554480 w 13533120"/>
                      <a:gd name="connsiteY46" fmla="*/ 17330254 h 26474254"/>
                      <a:gd name="connsiteX47" fmla="*/ 1280160 w 13533120"/>
                      <a:gd name="connsiteY47" fmla="*/ 15775774 h 26474254"/>
                      <a:gd name="connsiteX48" fmla="*/ 0 w 13533120"/>
                      <a:gd name="connsiteY48" fmla="*/ 11112334 h 26474254"/>
                      <a:gd name="connsiteX49" fmla="*/ 914400 w 13533120"/>
                      <a:gd name="connsiteY49" fmla="*/ 8643454 h 26474254"/>
                      <a:gd name="connsiteX50" fmla="*/ 1737360 w 13533120"/>
                      <a:gd name="connsiteY50" fmla="*/ 7271854 h 26474254"/>
                      <a:gd name="connsiteX51" fmla="*/ 914400 w 13533120"/>
                      <a:gd name="connsiteY51" fmla="*/ 6723214 h 26474254"/>
                      <a:gd name="connsiteX52" fmla="*/ 914400 w 13533120"/>
                      <a:gd name="connsiteY52" fmla="*/ 5900254 h 26474254"/>
                      <a:gd name="connsiteX53" fmla="*/ 548640 w 13533120"/>
                      <a:gd name="connsiteY53" fmla="*/ 5625934 h 26474254"/>
                      <a:gd name="connsiteX54" fmla="*/ 91440 w 13533120"/>
                      <a:gd name="connsiteY54" fmla="*/ 3980014 h 26474254"/>
                      <a:gd name="connsiteX55" fmla="*/ 91440 w 13533120"/>
                      <a:gd name="connsiteY55" fmla="*/ 2791294 h 26474254"/>
                      <a:gd name="connsiteX56" fmla="*/ 91440 w 13533120"/>
                      <a:gd name="connsiteY56" fmla="*/ 2242654 h 26474254"/>
                      <a:gd name="connsiteX57" fmla="*/ 1554480 w 13533120"/>
                      <a:gd name="connsiteY57" fmla="*/ 779614 h 26474254"/>
                      <a:gd name="connsiteX58" fmla="*/ 3490296 w 13533120"/>
                      <a:gd name="connsiteY58" fmla="*/ 1153623 h 26474254"/>
                      <a:gd name="connsiteX0" fmla="*/ 3272991 w 13533120"/>
                      <a:gd name="connsiteY0" fmla="*/ 1153623 h 26779350"/>
                      <a:gd name="connsiteX1" fmla="*/ 5104563 w 13533120"/>
                      <a:gd name="connsiteY1" fmla="*/ 924801 h 26779350"/>
                      <a:gd name="connsiteX2" fmla="*/ 5303520 w 13533120"/>
                      <a:gd name="connsiteY2" fmla="*/ 2090550 h 26779350"/>
                      <a:gd name="connsiteX3" fmla="*/ 5669280 w 13533120"/>
                      <a:gd name="connsiteY3" fmla="*/ 2730630 h 26779350"/>
                      <a:gd name="connsiteX4" fmla="*/ 5669280 w 13533120"/>
                      <a:gd name="connsiteY4" fmla="*/ 4102230 h 26779350"/>
                      <a:gd name="connsiteX5" fmla="*/ 6492240 w 13533120"/>
                      <a:gd name="connsiteY5" fmla="*/ 4742310 h 26779350"/>
                      <a:gd name="connsiteX6" fmla="*/ 5943600 w 13533120"/>
                      <a:gd name="connsiteY6" fmla="*/ 5382390 h 26779350"/>
                      <a:gd name="connsiteX7" fmla="*/ 6217920 w 13533120"/>
                      <a:gd name="connsiteY7" fmla="*/ 5839590 h 26779350"/>
                      <a:gd name="connsiteX8" fmla="*/ 5943600 w 13533120"/>
                      <a:gd name="connsiteY8" fmla="*/ 6205350 h 26779350"/>
                      <a:gd name="connsiteX9" fmla="*/ 6126480 w 13533120"/>
                      <a:gd name="connsiteY9" fmla="*/ 6845430 h 26779350"/>
                      <a:gd name="connsiteX10" fmla="*/ 6126480 w 13533120"/>
                      <a:gd name="connsiteY10" fmla="*/ 7028310 h 26779350"/>
                      <a:gd name="connsiteX11" fmla="*/ 5577840 w 13533120"/>
                      <a:gd name="connsiteY11" fmla="*/ 7119750 h 26779350"/>
                      <a:gd name="connsiteX12" fmla="*/ 4846320 w 13533120"/>
                      <a:gd name="connsiteY12" fmla="*/ 6845430 h 26779350"/>
                      <a:gd name="connsiteX13" fmla="*/ 4480560 w 13533120"/>
                      <a:gd name="connsiteY13" fmla="*/ 7668390 h 26779350"/>
                      <a:gd name="connsiteX14" fmla="*/ 5029200 w 13533120"/>
                      <a:gd name="connsiteY14" fmla="*/ 8125590 h 26779350"/>
                      <a:gd name="connsiteX15" fmla="*/ 5029200 w 13533120"/>
                      <a:gd name="connsiteY15" fmla="*/ 8125590 h 26779350"/>
                      <a:gd name="connsiteX16" fmla="*/ 6858000 w 13533120"/>
                      <a:gd name="connsiteY16" fmla="*/ 9588630 h 26779350"/>
                      <a:gd name="connsiteX17" fmla="*/ 7406640 w 13533120"/>
                      <a:gd name="connsiteY17" fmla="*/ 11783190 h 26779350"/>
                      <a:gd name="connsiteX18" fmla="*/ 8321040 w 13533120"/>
                      <a:gd name="connsiteY18" fmla="*/ 13429110 h 26779350"/>
                      <a:gd name="connsiteX19" fmla="*/ 8046720 w 13533120"/>
                      <a:gd name="connsiteY19" fmla="*/ 15440790 h 26779350"/>
                      <a:gd name="connsiteX20" fmla="*/ 8778240 w 13533120"/>
                      <a:gd name="connsiteY20" fmla="*/ 15257910 h 26779350"/>
                      <a:gd name="connsiteX21" fmla="*/ 9601200 w 13533120"/>
                      <a:gd name="connsiteY21" fmla="*/ 15349350 h 26779350"/>
                      <a:gd name="connsiteX22" fmla="*/ 10241280 w 13533120"/>
                      <a:gd name="connsiteY22" fmla="*/ 14983590 h 26779350"/>
                      <a:gd name="connsiteX23" fmla="*/ 11155680 w 13533120"/>
                      <a:gd name="connsiteY23" fmla="*/ 15257910 h 26779350"/>
                      <a:gd name="connsiteX24" fmla="*/ 12344400 w 13533120"/>
                      <a:gd name="connsiteY24" fmla="*/ 14983590 h 26779350"/>
                      <a:gd name="connsiteX25" fmla="*/ 12801600 w 13533120"/>
                      <a:gd name="connsiteY25" fmla="*/ 14709270 h 26779350"/>
                      <a:gd name="connsiteX26" fmla="*/ 13350240 w 13533120"/>
                      <a:gd name="connsiteY26" fmla="*/ 14983590 h 26779350"/>
                      <a:gd name="connsiteX27" fmla="*/ 13533120 w 13533120"/>
                      <a:gd name="connsiteY27" fmla="*/ 17452470 h 26779350"/>
                      <a:gd name="connsiteX28" fmla="*/ 13441680 w 13533120"/>
                      <a:gd name="connsiteY28" fmla="*/ 17726790 h 26779350"/>
                      <a:gd name="connsiteX29" fmla="*/ 12435840 w 13533120"/>
                      <a:gd name="connsiteY29" fmla="*/ 17818230 h 26779350"/>
                      <a:gd name="connsiteX30" fmla="*/ 12252960 w 13533120"/>
                      <a:gd name="connsiteY30" fmla="*/ 17452470 h 26779350"/>
                      <a:gd name="connsiteX31" fmla="*/ 11430000 w 13533120"/>
                      <a:gd name="connsiteY31" fmla="*/ 17726790 h 26779350"/>
                      <a:gd name="connsiteX32" fmla="*/ 10515600 w 13533120"/>
                      <a:gd name="connsiteY32" fmla="*/ 17909670 h 26779350"/>
                      <a:gd name="connsiteX33" fmla="*/ 9509760 w 13533120"/>
                      <a:gd name="connsiteY33" fmla="*/ 18092550 h 26779350"/>
                      <a:gd name="connsiteX34" fmla="*/ 8229600 w 13533120"/>
                      <a:gd name="connsiteY34" fmla="*/ 18183990 h 26779350"/>
                      <a:gd name="connsiteX35" fmla="*/ 9144000 w 13533120"/>
                      <a:gd name="connsiteY35" fmla="*/ 21933030 h 26779350"/>
                      <a:gd name="connsiteX36" fmla="*/ 9418320 w 13533120"/>
                      <a:gd name="connsiteY36" fmla="*/ 22938870 h 26779350"/>
                      <a:gd name="connsiteX37" fmla="*/ 9326880 w 13533120"/>
                      <a:gd name="connsiteY37" fmla="*/ 23670390 h 26779350"/>
                      <a:gd name="connsiteX38" fmla="*/ 9144000 w 13533120"/>
                      <a:gd name="connsiteY38" fmla="*/ 24859110 h 26779350"/>
                      <a:gd name="connsiteX39" fmla="*/ 8138160 w 13533120"/>
                      <a:gd name="connsiteY39" fmla="*/ 24859110 h 26779350"/>
                      <a:gd name="connsiteX40" fmla="*/ 8138160 w 13533120"/>
                      <a:gd name="connsiteY40" fmla="*/ 26230710 h 26779350"/>
                      <a:gd name="connsiteX41" fmla="*/ 5303520 w 13533120"/>
                      <a:gd name="connsiteY41" fmla="*/ 25590630 h 26779350"/>
                      <a:gd name="connsiteX42" fmla="*/ 1920240 w 13533120"/>
                      <a:gd name="connsiteY42" fmla="*/ 26779350 h 26779350"/>
                      <a:gd name="connsiteX43" fmla="*/ 1008112 w 13533120"/>
                      <a:gd name="connsiteY43" fmla="*/ 22768486 h 26779350"/>
                      <a:gd name="connsiteX44" fmla="*/ 1371600 w 13533120"/>
                      <a:gd name="connsiteY44" fmla="*/ 20012790 h 26779350"/>
                      <a:gd name="connsiteX45" fmla="*/ 1371600 w 13533120"/>
                      <a:gd name="connsiteY45" fmla="*/ 18915510 h 26779350"/>
                      <a:gd name="connsiteX46" fmla="*/ 1554480 w 13533120"/>
                      <a:gd name="connsiteY46" fmla="*/ 17635350 h 26779350"/>
                      <a:gd name="connsiteX47" fmla="*/ 1280160 w 13533120"/>
                      <a:gd name="connsiteY47" fmla="*/ 16080870 h 26779350"/>
                      <a:gd name="connsiteX48" fmla="*/ 0 w 13533120"/>
                      <a:gd name="connsiteY48" fmla="*/ 11417430 h 26779350"/>
                      <a:gd name="connsiteX49" fmla="*/ 914400 w 13533120"/>
                      <a:gd name="connsiteY49" fmla="*/ 8948550 h 26779350"/>
                      <a:gd name="connsiteX50" fmla="*/ 1737360 w 13533120"/>
                      <a:gd name="connsiteY50" fmla="*/ 7576950 h 26779350"/>
                      <a:gd name="connsiteX51" fmla="*/ 914400 w 13533120"/>
                      <a:gd name="connsiteY51" fmla="*/ 7028310 h 26779350"/>
                      <a:gd name="connsiteX52" fmla="*/ 914400 w 13533120"/>
                      <a:gd name="connsiteY52" fmla="*/ 6205350 h 26779350"/>
                      <a:gd name="connsiteX53" fmla="*/ 548640 w 13533120"/>
                      <a:gd name="connsiteY53" fmla="*/ 5931030 h 26779350"/>
                      <a:gd name="connsiteX54" fmla="*/ 91440 w 13533120"/>
                      <a:gd name="connsiteY54" fmla="*/ 4285110 h 26779350"/>
                      <a:gd name="connsiteX55" fmla="*/ 91440 w 13533120"/>
                      <a:gd name="connsiteY55" fmla="*/ 3096390 h 26779350"/>
                      <a:gd name="connsiteX56" fmla="*/ 91440 w 13533120"/>
                      <a:gd name="connsiteY56" fmla="*/ 2547750 h 26779350"/>
                      <a:gd name="connsiteX57" fmla="*/ 1554480 w 13533120"/>
                      <a:gd name="connsiteY57" fmla="*/ 1084710 h 26779350"/>
                      <a:gd name="connsiteX58" fmla="*/ 3272991 w 13533120"/>
                      <a:gd name="connsiteY58" fmla="*/ 1153623 h 26779350"/>
                      <a:gd name="connsiteX0" fmla="*/ 3272991 w 13533120"/>
                      <a:gd name="connsiteY0" fmla="*/ 1153623 h 26970035"/>
                      <a:gd name="connsiteX1" fmla="*/ 5104563 w 13533120"/>
                      <a:gd name="connsiteY1" fmla="*/ 1115486 h 26970035"/>
                      <a:gd name="connsiteX2" fmla="*/ 5303520 w 13533120"/>
                      <a:gd name="connsiteY2" fmla="*/ 2281235 h 26970035"/>
                      <a:gd name="connsiteX3" fmla="*/ 5669280 w 13533120"/>
                      <a:gd name="connsiteY3" fmla="*/ 2921315 h 26970035"/>
                      <a:gd name="connsiteX4" fmla="*/ 5669280 w 13533120"/>
                      <a:gd name="connsiteY4" fmla="*/ 4292915 h 26970035"/>
                      <a:gd name="connsiteX5" fmla="*/ 6492240 w 13533120"/>
                      <a:gd name="connsiteY5" fmla="*/ 4932995 h 26970035"/>
                      <a:gd name="connsiteX6" fmla="*/ 5943600 w 13533120"/>
                      <a:gd name="connsiteY6" fmla="*/ 5573075 h 26970035"/>
                      <a:gd name="connsiteX7" fmla="*/ 6217920 w 13533120"/>
                      <a:gd name="connsiteY7" fmla="*/ 6030275 h 26970035"/>
                      <a:gd name="connsiteX8" fmla="*/ 5943600 w 13533120"/>
                      <a:gd name="connsiteY8" fmla="*/ 6396035 h 26970035"/>
                      <a:gd name="connsiteX9" fmla="*/ 6126480 w 13533120"/>
                      <a:gd name="connsiteY9" fmla="*/ 7036115 h 26970035"/>
                      <a:gd name="connsiteX10" fmla="*/ 6126480 w 13533120"/>
                      <a:gd name="connsiteY10" fmla="*/ 7218995 h 26970035"/>
                      <a:gd name="connsiteX11" fmla="*/ 5577840 w 13533120"/>
                      <a:gd name="connsiteY11" fmla="*/ 7310435 h 26970035"/>
                      <a:gd name="connsiteX12" fmla="*/ 4846320 w 13533120"/>
                      <a:gd name="connsiteY12" fmla="*/ 7036115 h 26970035"/>
                      <a:gd name="connsiteX13" fmla="*/ 4480560 w 13533120"/>
                      <a:gd name="connsiteY13" fmla="*/ 7859075 h 26970035"/>
                      <a:gd name="connsiteX14" fmla="*/ 5029200 w 13533120"/>
                      <a:gd name="connsiteY14" fmla="*/ 8316275 h 26970035"/>
                      <a:gd name="connsiteX15" fmla="*/ 5029200 w 13533120"/>
                      <a:gd name="connsiteY15" fmla="*/ 8316275 h 26970035"/>
                      <a:gd name="connsiteX16" fmla="*/ 6858000 w 13533120"/>
                      <a:gd name="connsiteY16" fmla="*/ 9779315 h 26970035"/>
                      <a:gd name="connsiteX17" fmla="*/ 7406640 w 13533120"/>
                      <a:gd name="connsiteY17" fmla="*/ 11973875 h 26970035"/>
                      <a:gd name="connsiteX18" fmla="*/ 8321040 w 13533120"/>
                      <a:gd name="connsiteY18" fmla="*/ 13619795 h 26970035"/>
                      <a:gd name="connsiteX19" fmla="*/ 8046720 w 13533120"/>
                      <a:gd name="connsiteY19" fmla="*/ 15631475 h 26970035"/>
                      <a:gd name="connsiteX20" fmla="*/ 8778240 w 13533120"/>
                      <a:gd name="connsiteY20" fmla="*/ 15448595 h 26970035"/>
                      <a:gd name="connsiteX21" fmla="*/ 9601200 w 13533120"/>
                      <a:gd name="connsiteY21" fmla="*/ 15540035 h 26970035"/>
                      <a:gd name="connsiteX22" fmla="*/ 10241280 w 13533120"/>
                      <a:gd name="connsiteY22" fmla="*/ 15174275 h 26970035"/>
                      <a:gd name="connsiteX23" fmla="*/ 11155680 w 13533120"/>
                      <a:gd name="connsiteY23" fmla="*/ 15448595 h 26970035"/>
                      <a:gd name="connsiteX24" fmla="*/ 12344400 w 13533120"/>
                      <a:gd name="connsiteY24" fmla="*/ 15174275 h 26970035"/>
                      <a:gd name="connsiteX25" fmla="*/ 12801600 w 13533120"/>
                      <a:gd name="connsiteY25" fmla="*/ 14899955 h 26970035"/>
                      <a:gd name="connsiteX26" fmla="*/ 13350240 w 13533120"/>
                      <a:gd name="connsiteY26" fmla="*/ 15174275 h 26970035"/>
                      <a:gd name="connsiteX27" fmla="*/ 13533120 w 13533120"/>
                      <a:gd name="connsiteY27" fmla="*/ 17643155 h 26970035"/>
                      <a:gd name="connsiteX28" fmla="*/ 13441680 w 13533120"/>
                      <a:gd name="connsiteY28" fmla="*/ 17917475 h 26970035"/>
                      <a:gd name="connsiteX29" fmla="*/ 12435840 w 13533120"/>
                      <a:gd name="connsiteY29" fmla="*/ 18008915 h 26970035"/>
                      <a:gd name="connsiteX30" fmla="*/ 12252960 w 13533120"/>
                      <a:gd name="connsiteY30" fmla="*/ 17643155 h 26970035"/>
                      <a:gd name="connsiteX31" fmla="*/ 11430000 w 13533120"/>
                      <a:gd name="connsiteY31" fmla="*/ 17917475 h 26970035"/>
                      <a:gd name="connsiteX32" fmla="*/ 10515600 w 13533120"/>
                      <a:gd name="connsiteY32" fmla="*/ 18100355 h 26970035"/>
                      <a:gd name="connsiteX33" fmla="*/ 9509760 w 13533120"/>
                      <a:gd name="connsiteY33" fmla="*/ 18283235 h 26970035"/>
                      <a:gd name="connsiteX34" fmla="*/ 8229600 w 13533120"/>
                      <a:gd name="connsiteY34" fmla="*/ 18374675 h 26970035"/>
                      <a:gd name="connsiteX35" fmla="*/ 9144000 w 13533120"/>
                      <a:gd name="connsiteY35" fmla="*/ 22123715 h 26970035"/>
                      <a:gd name="connsiteX36" fmla="*/ 9418320 w 13533120"/>
                      <a:gd name="connsiteY36" fmla="*/ 23129555 h 26970035"/>
                      <a:gd name="connsiteX37" fmla="*/ 9326880 w 13533120"/>
                      <a:gd name="connsiteY37" fmla="*/ 23861075 h 26970035"/>
                      <a:gd name="connsiteX38" fmla="*/ 9144000 w 13533120"/>
                      <a:gd name="connsiteY38" fmla="*/ 25049795 h 26970035"/>
                      <a:gd name="connsiteX39" fmla="*/ 8138160 w 13533120"/>
                      <a:gd name="connsiteY39" fmla="*/ 25049795 h 26970035"/>
                      <a:gd name="connsiteX40" fmla="*/ 8138160 w 13533120"/>
                      <a:gd name="connsiteY40" fmla="*/ 26421395 h 26970035"/>
                      <a:gd name="connsiteX41" fmla="*/ 5303520 w 13533120"/>
                      <a:gd name="connsiteY41" fmla="*/ 25781315 h 26970035"/>
                      <a:gd name="connsiteX42" fmla="*/ 1920240 w 13533120"/>
                      <a:gd name="connsiteY42" fmla="*/ 26970035 h 26970035"/>
                      <a:gd name="connsiteX43" fmla="*/ 1008112 w 13533120"/>
                      <a:gd name="connsiteY43" fmla="*/ 22959171 h 26970035"/>
                      <a:gd name="connsiteX44" fmla="*/ 1371600 w 13533120"/>
                      <a:gd name="connsiteY44" fmla="*/ 20203475 h 26970035"/>
                      <a:gd name="connsiteX45" fmla="*/ 1371600 w 13533120"/>
                      <a:gd name="connsiteY45" fmla="*/ 19106195 h 26970035"/>
                      <a:gd name="connsiteX46" fmla="*/ 1554480 w 13533120"/>
                      <a:gd name="connsiteY46" fmla="*/ 17826035 h 26970035"/>
                      <a:gd name="connsiteX47" fmla="*/ 1280160 w 13533120"/>
                      <a:gd name="connsiteY47" fmla="*/ 16271555 h 26970035"/>
                      <a:gd name="connsiteX48" fmla="*/ 0 w 13533120"/>
                      <a:gd name="connsiteY48" fmla="*/ 11608115 h 26970035"/>
                      <a:gd name="connsiteX49" fmla="*/ 914400 w 13533120"/>
                      <a:gd name="connsiteY49" fmla="*/ 9139235 h 26970035"/>
                      <a:gd name="connsiteX50" fmla="*/ 1737360 w 13533120"/>
                      <a:gd name="connsiteY50" fmla="*/ 7767635 h 26970035"/>
                      <a:gd name="connsiteX51" fmla="*/ 914400 w 13533120"/>
                      <a:gd name="connsiteY51" fmla="*/ 7218995 h 26970035"/>
                      <a:gd name="connsiteX52" fmla="*/ 914400 w 13533120"/>
                      <a:gd name="connsiteY52" fmla="*/ 6396035 h 26970035"/>
                      <a:gd name="connsiteX53" fmla="*/ 548640 w 13533120"/>
                      <a:gd name="connsiteY53" fmla="*/ 6121715 h 26970035"/>
                      <a:gd name="connsiteX54" fmla="*/ 91440 w 13533120"/>
                      <a:gd name="connsiteY54" fmla="*/ 4475795 h 26970035"/>
                      <a:gd name="connsiteX55" fmla="*/ 91440 w 13533120"/>
                      <a:gd name="connsiteY55" fmla="*/ 3287075 h 26970035"/>
                      <a:gd name="connsiteX56" fmla="*/ 91440 w 13533120"/>
                      <a:gd name="connsiteY56" fmla="*/ 2738435 h 26970035"/>
                      <a:gd name="connsiteX57" fmla="*/ 1554480 w 13533120"/>
                      <a:gd name="connsiteY57" fmla="*/ 1275395 h 26970035"/>
                      <a:gd name="connsiteX58" fmla="*/ 3272991 w 13533120"/>
                      <a:gd name="connsiteY58" fmla="*/ 1153623 h 26970035"/>
                      <a:gd name="connsiteX0" fmla="*/ 3272991 w 13533120"/>
                      <a:gd name="connsiteY0" fmla="*/ 1153623 h 26970035"/>
                      <a:gd name="connsiteX1" fmla="*/ 5104563 w 13533120"/>
                      <a:gd name="connsiteY1" fmla="*/ 1115486 h 26970035"/>
                      <a:gd name="connsiteX2" fmla="*/ 5303520 w 13533120"/>
                      <a:gd name="connsiteY2" fmla="*/ 2281235 h 26970035"/>
                      <a:gd name="connsiteX3" fmla="*/ 5669280 w 13533120"/>
                      <a:gd name="connsiteY3" fmla="*/ 2921315 h 26970035"/>
                      <a:gd name="connsiteX4" fmla="*/ 5669280 w 13533120"/>
                      <a:gd name="connsiteY4" fmla="*/ 4292915 h 26970035"/>
                      <a:gd name="connsiteX5" fmla="*/ 6492240 w 13533120"/>
                      <a:gd name="connsiteY5" fmla="*/ 4932995 h 26970035"/>
                      <a:gd name="connsiteX6" fmla="*/ 5943600 w 13533120"/>
                      <a:gd name="connsiteY6" fmla="*/ 5573075 h 26970035"/>
                      <a:gd name="connsiteX7" fmla="*/ 6217920 w 13533120"/>
                      <a:gd name="connsiteY7" fmla="*/ 6030275 h 26970035"/>
                      <a:gd name="connsiteX8" fmla="*/ 5943600 w 13533120"/>
                      <a:gd name="connsiteY8" fmla="*/ 6396035 h 26970035"/>
                      <a:gd name="connsiteX9" fmla="*/ 6126480 w 13533120"/>
                      <a:gd name="connsiteY9" fmla="*/ 7218995 h 26970035"/>
                      <a:gd name="connsiteX10" fmla="*/ 5577840 w 13533120"/>
                      <a:gd name="connsiteY10" fmla="*/ 7310435 h 26970035"/>
                      <a:gd name="connsiteX11" fmla="*/ 4846320 w 13533120"/>
                      <a:gd name="connsiteY11" fmla="*/ 7036115 h 26970035"/>
                      <a:gd name="connsiteX12" fmla="*/ 4480560 w 13533120"/>
                      <a:gd name="connsiteY12" fmla="*/ 7859075 h 26970035"/>
                      <a:gd name="connsiteX13" fmla="*/ 5029200 w 13533120"/>
                      <a:gd name="connsiteY13" fmla="*/ 8316275 h 26970035"/>
                      <a:gd name="connsiteX14" fmla="*/ 5029200 w 13533120"/>
                      <a:gd name="connsiteY14" fmla="*/ 8316275 h 26970035"/>
                      <a:gd name="connsiteX15" fmla="*/ 6858000 w 13533120"/>
                      <a:gd name="connsiteY15" fmla="*/ 9779315 h 26970035"/>
                      <a:gd name="connsiteX16" fmla="*/ 7406640 w 13533120"/>
                      <a:gd name="connsiteY16" fmla="*/ 11973875 h 26970035"/>
                      <a:gd name="connsiteX17" fmla="*/ 8321040 w 13533120"/>
                      <a:gd name="connsiteY17" fmla="*/ 13619795 h 26970035"/>
                      <a:gd name="connsiteX18" fmla="*/ 8046720 w 13533120"/>
                      <a:gd name="connsiteY18" fmla="*/ 15631475 h 26970035"/>
                      <a:gd name="connsiteX19" fmla="*/ 8778240 w 13533120"/>
                      <a:gd name="connsiteY19" fmla="*/ 15448595 h 26970035"/>
                      <a:gd name="connsiteX20" fmla="*/ 9601200 w 13533120"/>
                      <a:gd name="connsiteY20" fmla="*/ 15540035 h 26970035"/>
                      <a:gd name="connsiteX21" fmla="*/ 10241280 w 13533120"/>
                      <a:gd name="connsiteY21" fmla="*/ 15174275 h 26970035"/>
                      <a:gd name="connsiteX22" fmla="*/ 11155680 w 13533120"/>
                      <a:gd name="connsiteY22" fmla="*/ 15448595 h 26970035"/>
                      <a:gd name="connsiteX23" fmla="*/ 12344400 w 13533120"/>
                      <a:gd name="connsiteY23" fmla="*/ 15174275 h 26970035"/>
                      <a:gd name="connsiteX24" fmla="*/ 12801600 w 13533120"/>
                      <a:gd name="connsiteY24" fmla="*/ 14899955 h 26970035"/>
                      <a:gd name="connsiteX25" fmla="*/ 13350240 w 13533120"/>
                      <a:gd name="connsiteY25" fmla="*/ 15174275 h 26970035"/>
                      <a:gd name="connsiteX26" fmla="*/ 13533120 w 13533120"/>
                      <a:gd name="connsiteY26" fmla="*/ 17643155 h 26970035"/>
                      <a:gd name="connsiteX27" fmla="*/ 13441680 w 13533120"/>
                      <a:gd name="connsiteY27" fmla="*/ 17917475 h 26970035"/>
                      <a:gd name="connsiteX28" fmla="*/ 12435840 w 13533120"/>
                      <a:gd name="connsiteY28" fmla="*/ 18008915 h 26970035"/>
                      <a:gd name="connsiteX29" fmla="*/ 12252960 w 13533120"/>
                      <a:gd name="connsiteY29" fmla="*/ 17643155 h 26970035"/>
                      <a:gd name="connsiteX30" fmla="*/ 11430000 w 13533120"/>
                      <a:gd name="connsiteY30" fmla="*/ 17917475 h 26970035"/>
                      <a:gd name="connsiteX31" fmla="*/ 10515600 w 13533120"/>
                      <a:gd name="connsiteY31" fmla="*/ 18100355 h 26970035"/>
                      <a:gd name="connsiteX32" fmla="*/ 9509760 w 13533120"/>
                      <a:gd name="connsiteY32" fmla="*/ 18283235 h 26970035"/>
                      <a:gd name="connsiteX33" fmla="*/ 8229600 w 13533120"/>
                      <a:gd name="connsiteY33" fmla="*/ 18374675 h 26970035"/>
                      <a:gd name="connsiteX34" fmla="*/ 9144000 w 13533120"/>
                      <a:gd name="connsiteY34" fmla="*/ 22123715 h 26970035"/>
                      <a:gd name="connsiteX35" fmla="*/ 9418320 w 13533120"/>
                      <a:gd name="connsiteY35" fmla="*/ 23129555 h 26970035"/>
                      <a:gd name="connsiteX36" fmla="*/ 9326880 w 13533120"/>
                      <a:gd name="connsiteY36" fmla="*/ 23861075 h 26970035"/>
                      <a:gd name="connsiteX37" fmla="*/ 9144000 w 13533120"/>
                      <a:gd name="connsiteY37" fmla="*/ 25049795 h 26970035"/>
                      <a:gd name="connsiteX38" fmla="*/ 8138160 w 13533120"/>
                      <a:gd name="connsiteY38" fmla="*/ 25049795 h 26970035"/>
                      <a:gd name="connsiteX39" fmla="*/ 8138160 w 13533120"/>
                      <a:gd name="connsiteY39" fmla="*/ 26421395 h 26970035"/>
                      <a:gd name="connsiteX40" fmla="*/ 5303520 w 13533120"/>
                      <a:gd name="connsiteY40" fmla="*/ 25781315 h 26970035"/>
                      <a:gd name="connsiteX41" fmla="*/ 1920240 w 13533120"/>
                      <a:gd name="connsiteY41" fmla="*/ 26970035 h 26970035"/>
                      <a:gd name="connsiteX42" fmla="*/ 1008112 w 13533120"/>
                      <a:gd name="connsiteY42" fmla="*/ 22959171 h 26970035"/>
                      <a:gd name="connsiteX43" fmla="*/ 1371600 w 13533120"/>
                      <a:gd name="connsiteY43" fmla="*/ 20203475 h 26970035"/>
                      <a:gd name="connsiteX44" fmla="*/ 1371600 w 13533120"/>
                      <a:gd name="connsiteY44" fmla="*/ 19106195 h 26970035"/>
                      <a:gd name="connsiteX45" fmla="*/ 1554480 w 13533120"/>
                      <a:gd name="connsiteY45" fmla="*/ 17826035 h 26970035"/>
                      <a:gd name="connsiteX46" fmla="*/ 1280160 w 13533120"/>
                      <a:gd name="connsiteY46" fmla="*/ 16271555 h 26970035"/>
                      <a:gd name="connsiteX47" fmla="*/ 0 w 13533120"/>
                      <a:gd name="connsiteY47" fmla="*/ 11608115 h 26970035"/>
                      <a:gd name="connsiteX48" fmla="*/ 914400 w 13533120"/>
                      <a:gd name="connsiteY48" fmla="*/ 9139235 h 26970035"/>
                      <a:gd name="connsiteX49" fmla="*/ 1737360 w 13533120"/>
                      <a:gd name="connsiteY49" fmla="*/ 7767635 h 26970035"/>
                      <a:gd name="connsiteX50" fmla="*/ 914400 w 13533120"/>
                      <a:gd name="connsiteY50" fmla="*/ 7218995 h 26970035"/>
                      <a:gd name="connsiteX51" fmla="*/ 914400 w 13533120"/>
                      <a:gd name="connsiteY51" fmla="*/ 6396035 h 26970035"/>
                      <a:gd name="connsiteX52" fmla="*/ 548640 w 13533120"/>
                      <a:gd name="connsiteY52" fmla="*/ 6121715 h 26970035"/>
                      <a:gd name="connsiteX53" fmla="*/ 91440 w 13533120"/>
                      <a:gd name="connsiteY53" fmla="*/ 4475795 h 26970035"/>
                      <a:gd name="connsiteX54" fmla="*/ 91440 w 13533120"/>
                      <a:gd name="connsiteY54" fmla="*/ 3287075 h 26970035"/>
                      <a:gd name="connsiteX55" fmla="*/ 91440 w 13533120"/>
                      <a:gd name="connsiteY55" fmla="*/ 2738435 h 26970035"/>
                      <a:gd name="connsiteX56" fmla="*/ 1554480 w 13533120"/>
                      <a:gd name="connsiteY56" fmla="*/ 1275395 h 26970035"/>
                      <a:gd name="connsiteX57" fmla="*/ 3272991 w 13533120"/>
                      <a:gd name="connsiteY57" fmla="*/ 1153623 h 26970035"/>
                      <a:gd name="connsiteX0" fmla="*/ 3272991 w 13533120"/>
                      <a:gd name="connsiteY0" fmla="*/ 1153623 h 26970035"/>
                      <a:gd name="connsiteX1" fmla="*/ 5104563 w 13533120"/>
                      <a:gd name="connsiteY1" fmla="*/ 1115486 h 26970035"/>
                      <a:gd name="connsiteX2" fmla="*/ 5303520 w 13533120"/>
                      <a:gd name="connsiteY2" fmla="*/ 2281235 h 26970035"/>
                      <a:gd name="connsiteX3" fmla="*/ 5669280 w 13533120"/>
                      <a:gd name="connsiteY3" fmla="*/ 2921315 h 26970035"/>
                      <a:gd name="connsiteX4" fmla="*/ 5669280 w 13533120"/>
                      <a:gd name="connsiteY4" fmla="*/ 4292915 h 26970035"/>
                      <a:gd name="connsiteX5" fmla="*/ 6492240 w 13533120"/>
                      <a:gd name="connsiteY5" fmla="*/ 4932995 h 26970035"/>
                      <a:gd name="connsiteX6" fmla="*/ 5943600 w 13533120"/>
                      <a:gd name="connsiteY6" fmla="*/ 5573075 h 26970035"/>
                      <a:gd name="connsiteX7" fmla="*/ 6217920 w 13533120"/>
                      <a:gd name="connsiteY7" fmla="*/ 6030275 h 26970035"/>
                      <a:gd name="connsiteX8" fmla="*/ 5943600 w 13533120"/>
                      <a:gd name="connsiteY8" fmla="*/ 6396035 h 26970035"/>
                      <a:gd name="connsiteX9" fmla="*/ 6126480 w 13533120"/>
                      <a:gd name="connsiteY9" fmla="*/ 7218995 h 26970035"/>
                      <a:gd name="connsiteX10" fmla="*/ 5577840 w 13533120"/>
                      <a:gd name="connsiteY10" fmla="*/ 7310435 h 26970035"/>
                      <a:gd name="connsiteX11" fmla="*/ 4846320 w 13533120"/>
                      <a:gd name="connsiteY11" fmla="*/ 7036115 h 26970035"/>
                      <a:gd name="connsiteX12" fmla="*/ 4480560 w 13533120"/>
                      <a:gd name="connsiteY12" fmla="*/ 7859075 h 26970035"/>
                      <a:gd name="connsiteX13" fmla="*/ 5029200 w 13533120"/>
                      <a:gd name="connsiteY13" fmla="*/ 8316275 h 26970035"/>
                      <a:gd name="connsiteX14" fmla="*/ 5029200 w 13533120"/>
                      <a:gd name="connsiteY14" fmla="*/ 8316275 h 26970035"/>
                      <a:gd name="connsiteX15" fmla="*/ 6858000 w 13533120"/>
                      <a:gd name="connsiteY15" fmla="*/ 9779315 h 26970035"/>
                      <a:gd name="connsiteX16" fmla="*/ 7406640 w 13533120"/>
                      <a:gd name="connsiteY16" fmla="*/ 11973875 h 26970035"/>
                      <a:gd name="connsiteX17" fmla="*/ 8321040 w 13533120"/>
                      <a:gd name="connsiteY17" fmla="*/ 13619795 h 26970035"/>
                      <a:gd name="connsiteX18" fmla="*/ 8046720 w 13533120"/>
                      <a:gd name="connsiteY18" fmla="*/ 15631475 h 26970035"/>
                      <a:gd name="connsiteX19" fmla="*/ 8778240 w 13533120"/>
                      <a:gd name="connsiteY19" fmla="*/ 15448595 h 26970035"/>
                      <a:gd name="connsiteX20" fmla="*/ 9601200 w 13533120"/>
                      <a:gd name="connsiteY20" fmla="*/ 15540035 h 26970035"/>
                      <a:gd name="connsiteX21" fmla="*/ 10241280 w 13533120"/>
                      <a:gd name="connsiteY21" fmla="*/ 15174275 h 26970035"/>
                      <a:gd name="connsiteX22" fmla="*/ 11155680 w 13533120"/>
                      <a:gd name="connsiteY22" fmla="*/ 15448595 h 26970035"/>
                      <a:gd name="connsiteX23" fmla="*/ 12344400 w 13533120"/>
                      <a:gd name="connsiteY23" fmla="*/ 15174275 h 26970035"/>
                      <a:gd name="connsiteX24" fmla="*/ 12801600 w 13533120"/>
                      <a:gd name="connsiteY24" fmla="*/ 14899955 h 26970035"/>
                      <a:gd name="connsiteX25" fmla="*/ 13350240 w 13533120"/>
                      <a:gd name="connsiteY25" fmla="*/ 15174275 h 26970035"/>
                      <a:gd name="connsiteX26" fmla="*/ 13533120 w 13533120"/>
                      <a:gd name="connsiteY26" fmla="*/ 17643155 h 26970035"/>
                      <a:gd name="connsiteX27" fmla="*/ 13441680 w 13533120"/>
                      <a:gd name="connsiteY27" fmla="*/ 17917475 h 26970035"/>
                      <a:gd name="connsiteX28" fmla="*/ 12435840 w 13533120"/>
                      <a:gd name="connsiteY28" fmla="*/ 18008915 h 26970035"/>
                      <a:gd name="connsiteX29" fmla="*/ 12252960 w 13533120"/>
                      <a:gd name="connsiteY29" fmla="*/ 17643155 h 26970035"/>
                      <a:gd name="connsiteX30" fmla="*/ 11430000 w 13533120"/>
                      <a:gd name="connsiteY30" fmla="*/ 17917475 h 26970035"/>
                      <a:gd name="connsiteX31" fmla="*/ 10515600 w 13533120"/>
                      <a:gd name="connsiteY31" fmla="*/ 18100355 h 26970035"/>
                      <a:gd name="connsiteX32" fmla="*/ 9509760 w 13533120"/>
                      <a:gd name="connsiteY32" fmla="*/ 18283235 h 26970035"/>
                      <a:gd name="connsiteX33" fmla="*/ 8229600 w 13533120"/>
                      <a:gd name="connsiteY33" fmla="*/ 18374675 h 26970035"/>
                      <a:gd name="connsiteX34" fmla="*/ 9144000 w 13533120"/>
                      <a:gd name="connsiteY34" fmla="*/ 22123715 h 26970035"/>
                      <a:gd name="connsiteX35" fmla="*/ 9418320 w 13533120"/>
                      <a:gd name="connsiteY35" fmla="*/ 23129555 h 26970035"/>
                      <a:gd name="connsiteX36" fmla="*/ 9326880 w 13533120"/>
                      <a:gd name="connsiteY36" fmla="*/ 23861075 h 26970035"/>
                      <a:gd name="connsiteX37" fmla="*/ 9144000 w 13533120"/>
                      <a:gd name="connsiteY37" fmla="*/ 25049795 h 26970035"/>
                      <a:gd name="connsiteX38" fmla="*/ 8138160 w 13533120"/>
                      <a:gd name="connsiteY38" fmla="*/ 25049795 h 26970035"/>
                      <a:gd name="connsiteX39" fmla="*/ 8138160 w 13533120"/>
                      <a:gd name="connsiteY39" fmla="*/ 26421395 h 26970035"/>
                      <a:gd name="connsiteX40" fmla="*/ 5303520 w 13533120"/>
                      <a:gd name="connsiteY40" fmla="*/ 25781315 h 26970035"/>
                      <a:gd name="connsiteX41" fmla="*/ 1920240 w 13533120"/>
                      <a:gd name="connsiteY41" fmla="*/ 26970035 h 26970035"/>
                      <a:gd name="connsiteX42" fmla="*/ 1008112 w 13533120"/>
                      <a:gd name="connsiteY42" fmla="*/ 22959171 h 26970035"/>
                      <a:gd name="connsiteX43" fmla="*/ 1371600 w 13533120"/>
                      <a:gd name="connsiteY43" fmla="*/ 20203475 h 26970035"/>
                      <a:gd name="connsiteX44" fmla="*/ 1371600 w 13533120"/>
                      <a:gd name="connsiteY44" fmla="*/ 19106195 h 26970035"/>
                      <a:gd name="connsiteX45" fmla="*/ 1554480 w 13533120"/>
                      <a:gd name="connsiteY45" fmla="*/ 17826035 h 26970035"/>
                      <a:gd name="connsiteX46" fmla="*/ 1280160 w 13533120"/>
                      <a:gd name="connsiteY46" fmla="*/ 16271555 h 26970035"/>
                      <a:gd name="connsiteX47" fmla="*/ 0 w 13533120"/>
                      <a:gd name="connsiteY47" fmla="*/ 11608115 h 26970035"/>
                      <a:gd name="connsiteX48" fmla="*/ 914400 w 13533120"/>
                      <a:gd name="connsiteY48" fmla="*/ 9139235 h 26970035"/>
                      <a:gd name="connsiteX49" fmla="*/ 1737360 w 13533120"/>
                      <a:gd name="connsiteY49" fmla="*/ 7767635 h 26970035"/>
                      <a:gd name="connsiteX50" fmla="*/ 914400 w 13533120"/>
                      <a:gd name="connsiteY50" fmla="*/ 7218995 h 26970035"/>
                      <a:gd name="connsiteX51" fmla="*/ 914400 w 13533120"/>
                      <a:gd name="connsiteY51" fmla="*/ 6396035 h 26970035"/>
                      <a:gd name="connsiteX52" fmla="*/ 548640 w 13533120"/>
                      <a:gd name="connsiteY52" fmla="*/ 6121715 h 26970035"/>
                      <a:gd name="connsiteX53" fmla="*/ 91440 w 13533120"/>
                      <a:gd name="connsiteY53" fmla="*/ 4475795 h 26970035"/>
                      <a:gd name="connsiteX54" fmla="*/ 91440 w 13533120"/>
                      <a:gd name="connsiteY54" fmla="*/ 3287075 h 26970035"/>
                      <a:gd name="connsiteX55" fmla="*/ 91440 w 13533120"/>
                      <a:gd name="connsiteY55" fmla="*/ 2738435 h 26970035"/>
                      <a:gd name="connsiteX56" fmla="*/ 1554480 w 13533120"/>
                      <a:gd name="connsiteY56" fmla="*/ 1275395 h 26970035"/>
                      <a:gd name="connsiteX57" fmla="*/ 3272991 w 13533120"/>
                      <a:gd name="connsiteY57" fmla="*/ 1153623 h 26970035"/>
                      <a:gd name="connsiteX0" fmla="*/ 3272991 w 13533120"/>
                      <a:gd name="connsiteY0" fmla="*/ 1153623 h 26970035"/>
                      <a:gd name="connsiteX1" fmla="*/ 5104563 w 13533120"/>
                      <a:gd name="connsiteY1" fmla="*/ 1115486 h 26970035"/>
                      <a:gd name="connsiteX2" fmla="*/ 5303520 w 13533120"/>
                      <a:gd name="connsiteY2" fmla="*/ 2281235 h 26970035"/>
                      <a:gd name="connsiteX3" fmla="*/ 5669280 w 13533120"/>
                      <a:gd name="connsiteY3" fmla="*/ 2921315 h 26970035"/>
                      <a:gd name="connsiteX4" fmla="*/ 5669280 w 13533120"/>
                      <a:gd name="connsiteY4" fmla="*/ 4292915 h 26970035"/>
                      <a:gd name="connsiteX5" fmla="*/ 6492240 w 13533120"/>
                      <a:gd name="connsiteY5" fmla="*/ 4932995 h 26970035"/>
                      <a:gd name="connsiteX6" fmla="*/ 5943600 w 13533120"/>
                      <a:gd name="connsiteY6" fmla="*/ 5573075 h 26970035"/>
                      <a:gd name="connsiteX7" fmla="*/ 6217920 w 13533120"/>
                      <a:gd name="connsiteY7" fmla="*/ 6030275 h 26970035"/>
                      <a:gd name="connsiteX8" fmla="*/ 5943600 w 13533120"/>
                      <a:gd name="connsiteY8" fmla="*/ 6396035 h 26970035"/>
                      <a:gd name="connsiteX9" fmla="*/ 6126480 w 13533120"/>
                      <a:gd name="connsiteY9" fmla="*/ 7218995 h 26970035"/>
                      <a:gd name="connsiteX10" fmla="*/ 5577840 w 13533120"/>
                      <a:gd name="connsiteY10" fmla="*/ 7310435 h 26970035"/>
                      <a:gd name="connsiteX11" fmla="*/ 4846320 w 13533120"/>
                      <a:gd name="connsiteY11" fmla="*/ 7036115 h 26970035"/>
                      <a:gd name="connsiteX12" fmla="*/ 4480560 w 13533120"/>
                      <a:gd name="connsiteY12" fmla="*/ 7859075 h 26970035"/>
                      <a:gd name="connsiteX13" fmla="*/ 5029200 w 13533120"/>
                      <a:gd name="connsiteY13" fmla="*/ 8316275 h 26970035"/>
                      <a:gd name="connsiteX14" fmla="*/ 5029200 w 13533120"/>
                      <a:gd name="connsiteY14" fmla="*/ 8316275 h 26970035"/>
                      <a:gd name="connsiteX15" fmla="*/ 6858000 w 13533120"/>
                      <a:gd name="connsiteY15" fmla="*/ 9779315 h 26970035"/>
                      <a:gd name="connsiteX16" fmla="*/ 7406640 w 13533120"/>
                      <a:gd name="connsiteY16" fmla="*/ 11973875 h 26970035"/>
                      <a:gd name="connsiteX17" fmla="*/ 8321040 w 13533120"/>
                      <a:gd name="connsiteY17" fmla="*/ 13619795 h 26970035"/>
                      <a:gd name="connsiteX18" fmla="*/ 8046720 w 13533120"/>
                      <a:gd name="connsiteY18" fmla="*/ 15631475 h 26970035"/>
                      <a:gd name="connsiteX19" fmla="*/ 8778240 w 13533120"/>
                      <a:gd name="connsiteY19" fmla="*/ 15448595 h 26970035"/>
                      <a:gd name="connsiteX20" fmla="*/ 9601200 w 13533120"/>
                      <a:gd name="connsiteY20" fmla="*/ 15540035 h 26970035"/>
                      <a:gd name="connsiteX21" fmla="*/ 10241280 w 13533120"/>
                      <a:gd name="connsiteY21" fmla="*/ 15174275 h 26970035"/>
                      <a:gd name="connsiteX22" fmla="*/ 11155680 w 13533120"/>
                      <a:gd name="connsiteY22" fmla="*/ 15448595 h 26970035"/>
                      <a:gd name="connsiteX23" fmla="*/ 12344400 w 13533120"/>
                      <a:gd name="connsiteY23" fmla="*/ 15174275 h 26970035"/>
                      <a:gd name="connsiteX24" fmla="*/ 12801600 w 13533120"/>
                      <a:gd name="connsiteY24" fmla="*/ 14899955 h 26970035"/>
                      <a:gd name="connsiteX25" fmla="*/ 13350240 w 13533120"/>
                      <a:gd name="connsiteY25" fmla="*/ 15174275 h 26970035"/>
                      <a:gd name="connsiteX26" fmla="*/ 13533120 w 13533120"/>
                      <a:gd name="connsiteY26" fmla="*/ 17643155 h 26970035"/>
                      <a:gd name="connsiteX27" fmla="*/ 13441680 w 13533120"/>
                      <a:gd name="connsiteY27" fmla="*/ 17917475 h 26970035"/>
                      <a:gd name="connsiteX28" fmla="*/ 12435840 w 13533120"/>
                      <a:gd name="connsiteY28" fmla="*/ 18008915 h 26970035"/>
                      <a:gd name="connsiteX29" fmla="*/ 12252960 w 13533120"/>
                      <a:gd name="connsiteY29" fmla="*/ 17643155 h 26970035"/>
                      <a:gd name="connsiteX30" fmla="*/ 11430000 w 13533120"/>
                      <a:gd name="connsiteY30" fmla="*/ 17917475 h 26970035"/>
                      <a:gd name="connsiteX31" fmla="*/ 10515600 w 13533120"/>
                      <a:gd name="connsiteY31" fmla="*/ 18100355 h 26970035"/>
                      <a:gd name="connsiteX32" fmla="*/ 9509760 w 13533120"/>
                      <a:gd name="connsiteY32" fmla="*/ 18283235 h 26970035"/>
                      <a:gd name="connsiteX33" fmla="*/ 8229600 w 13533120"/>
                      <a:gd name="connsiteY33" fmla="*/ 18374675 h 26970035"/>
                      <a:gd name="connsiteX34" fmla="*/ 9144000 w 13533120"/>
                      <a:gd name="connsiteY34" fmla="*/ 22123715 h 26970035"/>
                      <a:gd name="connsiteX35" fmla="*/ 9418320 w 13533120"/>
                      <a:gd name="connsiteY35" fmla="*/ 23129555 h 26970035"/>
                      <a:gd name="connsiteX36" fmla="*/ 9326880 w 13533120"/>
                      <a:gd name="connsiteY36" fmla="*/ 23861075 h 26970035"/>
                      <a:gd name="connsiteX37" fmla="*/ 9144000 w 13533120"/>
                      <a:gd name="connsiteY37" fmla="*/ 25049795 h 26970035"/>
                      <a:gd name="connsiteX38" fmla="*/ 8138160 w 13533120"/>
                      <a:gd name="connsiteY38" fmla="*/ 25049795 h 26970035"/>
                      <a:gd name="connsiteX39" fmla="*/ 8138160 w 13533120"/>
                      <a:gd name="connsiteY39" fmla="*/ 26421395 h 26970035"/>
                      <a:gd name="connsiteX40" fmla="*/ 5303520 w 13533120"/>
                      <a:gd name="connsiteY40" fmla="*/ 25781315 h 26970035"/>
                      <a:gd name="connsiteX41" fmla="*/ 1920240 w 13533120"/>
                      <a:gd name="connsiteY41" fmla="*/ 26970035 h 26970035"/>
                      <a:gd name="connsiteX42" fmla="*/ 1008112 w 13533120"/>
                      <a:gd name="connsiteY42" fmla="*/ 22959171 h 26970035"/>
                      <a:gd name="connsiteX43" fmla="*/ 1371600 w 13533120"/>
                      <a:gd name="connsiteY43" fmla="*/ 20203475 h 26970035"/>
                      <a:gd name="connsiteX44" fmla="*/ 1371600 w 13533120"/>
                      <a:gd name="connsiteY44" fmla="*/ 19106195 h 26970035"/>
                      <a:gd name="connsiteX45" fmla="*/ 1554480 w 13533120"/>
                      <a:gd name="connsiteY45" fmla="*/ 17826035 h 26970035"/>
                      <a:gd name="connsiteX46" fmla="*/ 1280160 w 13533120"/>
                      <a:gd name="connsiteY46" fmla="*/ 16271555 h 26970035"/>
                      <a:gd name="connsiteX47" fmla="*/ 0 w 13533120"/>
                      <a:gd name="connsiteY47" fmla="*/ 11608115 h 26970035"/>
                      <a:gd name="connsiteX48" fmla="*/ 914400 w 13533120"/>
                      <a:gd name="connsiteY48" fmla="*/ 9139235 h 26970035"/>
                      <a:gd name="connsiteX49" fmla="*/ 1737360 w 13533120"/>
                      <a:gd name="connsiteY49" fmla="*/ 7767635 h 26970035"/>
                      <a:gd name="connsiteX50" fmla="*/ 914400 w 13533120"/>
                      <a:gd name="connsiteY50" fmla="*/ 7218995 h 26970035"/>
                      <a:gd name="connsiteX51" fmla="*/ 914400 w 13533120"/>
                      <a:gd name="connsiteY51" fmla="*/ 6396035 h 26970035"/>
                      <a:gd name="connsiteX52" fmla="*/ 548640 w 13533120"/>
                      <a:gd name="connsiteY52" fmla="*/ 6121715 h 26970035"/>
                      <a:gd name="connsiteX53" fmla="*/ 91440 w 13533120"/>
                      <a:gd name="connsiteY53" fmla="*/ 4475795 h 26970035"/>
                      <a:gd name="connsiteX54" fmla="*/ 91440 w 13533120"/>
                      <a:gd name="connsiteY54" fmla="*/ 3287075 h 26970035"/>
                      <a:gd name="connsiteX55" fmla="*/ 91440 w 13533120"/>
                      <a:gd name="connsiteY55" fmla="*/ 2738435 h 26970035"/>
                      <a:gd name="connsiteX56" fmla="*/ 1554480 w 13533120"/>
                      <a:gd name="connsiteY56" fmla="*/ 1275395 h 26970035"/>
                      <a:gd name="connsiteX57" fmla="*/ 3272991 w 13533120"/>
                      <a:gd name="connsiteY57" fmla="*/ 1153623 h 26970035"/>
                      <a:gd name="connsiteX0" fmla="*/ 3272991 w 13533120"/>
                      <a:gd name="connsiteY0" fmla="*/ 1153623 h 26970035"/>
                      <a:gd name="connsiteX1" fmla="*/ 5104563 w 13533120"/>
                      <a:gd name="connsiteY1" fmla="*/ 1115486 h 26970035"/>
                      <a:gd name="connsiteX2" fmla="*/ 5303520 w 13533120"/>
                      <a:gd name="connsiteY2" fmla="*/ 2281235 h 26970035"/>
                      <a:gd name="connsiteX3" fmla="*/ 5669280 w 13533120"/>
                      <a:gd name="connsiteY3" fmla="*/ 2921315 h 26970035"/>
                      <a:gd name="connsiteX4" fmla="*/ 5669280 w 13533120"/>
                      <a:gd name="connsiteY4" fmla="*/ 4292915 h 26970035"/>
                      <a:gd name="connsiteX5" fmla="*/ 6492240 w 13533120"/>
                      <a:gd name="connsiteY5" fmla="*/ 4932995 h 26970035"/>
                      <a:gd name="connsiteX6" fmla="*/ 5943600 w 13533120"/>
                      <a:gd name="connsiteY6" fmla="*/ 5573075 h 26970035"/>
                      <a:gd name="connsiteX7" fmla="*/ 6217920 w 13533120"/>
                      <a:gd name="connsiteY7" fmla="*/ 6030275 h 26970035"/>
                      <a:gd name="connsiteX8" fmla="*/ 5943600 w 13533120"/>
                      <a:gd name="connsiteY8" fmla="*/ 6396035 h 26970035"/>
                      <a:gd name="connsiteX9" fmla="*/ 6126480 w 13533120"/>
                      <a:gd name="connsiteY9" fmla="*/ 7218995 h 26970035"/>
                      <a:gd name="connsiteX10" fmla="*/ 5577840 w 13533120"/>
                      <a:gd name="connsiteY10" fmla="*/ 7310435 h 26970035"/>
                      <a:gd name="connsiteX11" fmla="*/ 4846320 w 13533120"/>
                      <a:gd name="connsiteY11" fmla="*/ 7036115 h 26970035"/>
                      <a:gd name="connsiteX12" fmla="*/ 4480560 w 13533120"/>
                      <a:gd name="connsiteY12" fmla="*/ 7859075 h 26970035"/>
                      <a:gd name="connsiteX13" fmla="*/ 5029200 w 13533120"/>
                      <a:gd name="connsiteY13" fmla="*/ 8316275 h 26970035"/>
                      <a:gd name="connsiteX14" fmla="*/ 5029200 w 13533120"/>
                      <a:gd name="connsiteY14" fmla="*/ 8316275 h 26970035"/>
                      <a:gd name="connsiteX15" fmla="*/ 6858000 w 13533120"/>
                      <a:gd name="connsiteY15" fmla="*/ 9779315 h 26970035"/>
                      <a:gd name="connsiteX16" fmla="*/ 7406640 w 13533120"/>
                      <a:gd name="connsiteY16" fmla="*/ 11973875 h 26970035"/>
                      <a:gd name="connsiteX17" fmla="*/ 8321040 w 13533120"/>
                      <a:gd name="connsiteY17" fmla="*/ 13619795 h 26970035"/>
                      <a:gd name="connsiteX18" fmla="*/ 8046720 w 13533120"/>
                      <a:gd name="connsiteY18" fmla="*/ 15631475 h 26970035"/>
                      <a:gd name="connsiteX19" fmla="*/ 8778240 w 13533120"/>
                      <a:gd name="connsiteY19" fmla="*/ 15448595 h 26970035"/>
                      <a:gd name="connsiteX20" fmla="*/ 9601200 w 13533120"/>
                      <a:gd name="connsiteY20" fmla="*/ 15540035 h 26970035"/>
                      <a:gd name="connsiteX21" fmla="*/ 10241280 w 13533120"/>
                      <a:gd name="connsiteY21" fmla="*/ 15174275 h 26970035"/>
                      <a:gd name="connsiteX22" fmla="*/ 11155680 w 13533120"/>
                      <a:gd name="connsiteY22" fmla="*/ 15448595 h 26970035"/>
                      <a:gd name="connsiteX23" fmla="*/ 12344400 w 13533120"/>
                      <a:gd name="connsiteY23" fmla="*/ 15174275 h 26970035"/>
                      <a:gd name="connsiteX24" fmla="*/ 12801600 w 13533120"/>
                      <a:gd name="connsiteY24" fmla="*/ 14899955 h 26970035"/>
                      <a:gd name="connsiteX25" fmla="*/ 13350240 w 13533120"/>
                      <a:gd name="connsiteY25" fmla="*/ 15174275 h 26970035"/>
                      <a:gd name="connsiteX26" fmla="*/ 13533120 w 13533120"/>
                      <a:gd name="connsiteY26" fmla="*/ 17643155 h 26970035"/>
                      <a:gd name="connsiteX27" fmla="*/ 13441680 w 13533120"/>
                      <a:gd name="connsiteY27" fmla="*/ 17917475 h 26970035"/>
                      <a:gd name="connsiteX28" fmla="*/ 12435840 w 13533120"/>
                      <a:gd name="connsiteY28" fmla="*/ 18008915 h 26970035"/>
                      <a:gd name="connsiteX29" fmla="*/ 12252960 w 13533120"/>
                      <a:gd name="connsiteY29" fmla="*/ 17643155 h 26970035"/>
                      <a:gd name="connsiteX30" fmla="*/ 11430000 w 13533120"/>
                      <a:gd name="connsiteY30" fmla="*/ 17917475 h 26970035"/>
                      <a:gd name="connsiteX31" fmla="*/ 10515600 w 13533120"/>
                      <a:gd name="connsiteY31" fmla="*/ 18100355 h 26970035"/>
                      <a:gd name="connsiteX32" fmla="*/ 9509760 w 13533120"/>
                      <a:gd name="connsiteY32" fmla="*/ 18283235 h 26970035"/>
                      <a:gd name="connsiteX33" fmla="*/ 8229600 w 13533120"/>
                      <a:gd name="connsiteY33" fmla="*/ 18374675 h 26970035"/>
                      <a:gd name="connsiteX34" fmla="*/ 9144000 w 13533120"/>
                      <a:gd name="connsiteY34" fmla="*/ 22123715 h 26970035"/>
                      <a:gd name="connsiteX35" fmla="*/ 9418320 w 13533120"/>
                      <a:gd name="connsiteY35" fmla="*/ 23129555 h 26970035"/>
                      <a:gd name="connsiteX36" fmla="*/ 9326880 w 13533120"/>
                      <a:gd name="connsiteY36" fmla="*/ 23861075 h 26970035"/>
                      <a:gd name="connsiteX37" fmla="*/ 9144000 w 13533120"/>
                      <a:gd name="connsiteY37" fmla="*/ 25049795 h 26970035"/>
                      <a:gd name="connsiteX38" fmla="*/ 8138160 w 13533120"/>
                      <a:gd name="connsiteY38" fmla="*/ 25049795 h 26970035"/>
                      <a:gd name="connsiteX39" fmla="*/ 8138160 w 13533120"/>
                      <a:gd name="connsiteY39" fmla="*/ 26421395 h 26970035"/>
                      <a:gd name="connsiteX40" fmla="*/ 5303520 w 13533120"/>
                      <a:gd name="connsiteY40" fmla="*/ 25781315 h 26970035"/>
                      <a:gd name="connsiteX41" fmla="*/ 1920240 w 13533120"/>
                      <a:gd name="connsiteY41" fmla="*/ 26970035 h 26970035"/>
                      <a:gd name="connsiteX42" fmla="*/ 1008112 w 13533120"/>
                      <a:gd name="connsiteY42" fmla="*/ 22959171 h 26970035"/>
                      <a:gd name="connsiteX43" fmla="*/ 1371600 w 13533120"/>
                      <a:gd name="connsiteY43" fmla="*/ 20203475 h 26970035"/>
                      <a:gd name="connsiteX44" fmla="*/ 1371600 w 13533120"/>
                      <a:gd name="connsiteY44" fmla="*/ 19106195 h 26970035"/>
                      <a:gd name="connsiteX45" fmla="*/ 1554480 w 13533120"/>
                      <a:gd name="connsiteY45" fmla="*/ 17826035 h 26970035"/>
                      <a:gd name="connsiteX46" fmla="*/ 1280160 w 13533120"/>
                      <a:gd name="connsiteY46" fmla="*/ 16271555 h 26970035"/>
                      <a:gd name="connsiteX47" fmla="*/ 0 w 13533120"/>
                      <a:gd name="connsiteY47" fmla="*/ 11608115 h 26970035"/>
                      <a:gd name="connsiteX48" fmla="*/ 914400 w 13533120"/>
                      <a:gd name="connsiteY48" fmla="*/ 9139235 h 26970035"/>
                      <a:gd name="connsiteX49" fmla="*/ 1737360 w 13533120"/>
                      <a:gd name="connsiteY49" fmla="*/ 7767635 h 26970035"/>
                      <a:gd name="connsiteX50" fmla="*/ 914400 w 13533120"/>
                      <a:gd name="connsiteY50" fmla="*/ 7218995 h 26970035"/>
                      <a:gd name="connsiteX51" fmla="*/ 914400 w 13533120"/>
                      <a:gd name="connsiteY51" fmla="*/ 6396035 h 26970035"/>
                      <a:gd name="connsiteX52" fmla="*/ 548640 w 13533120"/>
                      <a:gd name="connsiteY52" fmla="*/ 6121715 h 26970035"/>
                      <a:gd name="connsiteX53" fmla="*/ 91440 w 13533120"/>
                      <a:gd name="connsiteY53" fmla="*/ 4475795 h 26970035"/>
                      <a:gd name="connsiteX54" fmla="*/ 91440 w 13533120"/>
                      <a:gd name="connsiteY54" fmla="*/ 3287075 h 26970035"/>
                      <a:gd name="connsiteX55" fmla="*/ 91440 w 13533120"/>
                      <a:gd name="connsiteY55" fmla="*/ 2738435 h 26970035"/>
                      <a:gd name="connsiteX56" fmla="*/ 1554480 w 13533120"/>
                      <a:gd name="connsiteY56" fmla="*/ 1275395 h 26970035"/>
                      <a:gd name="connsiteX57" fmla="*/ 3272991 w 13533120"/>
                      <a:gd name="connsiteY57" fmla="*/ 1153623 h 26970035"/>
                      <a:gd name="connsiteX0" fmla="*/ 3272991 w 13533120"/>
                      <a:gd name="connsiteY0" fmla="*/ 1153623 h 26970035"/>
                      <a:gd name="connsiteX1" fmla="*/ 5104563 w 13533120"/>
                      <a:gd name="connsiteY1" fmla="*/ 1115486 h 26970035"/>
                      <a:gd name="connsiteX2" fmla="*/ 5303520 w 13533120"/>
                      <a:gd name="connsiteY2" fmla="*/ 2281235 h 26970035"/>
                      <a:gd name="connsiteX3" fmla="*/ 5669280 w 13533120"/>
                      <a:gd name="connsiteY3" fmla="*/ 2921315 h 26970035"/>
                      <a:gd name="connsiteX4" fmla="*/ 5669280 w 13533120"/>
                      <a:gd name="connsiteY4" fmla="*/ 4292915 h 26970035"/>
                      <a:gd name="connsiteX5" fmla="*/ 6492240 w 13533120"/>
                      <a:gd name="connsiteY5" fmla="*/ 4932995 h 26970035"/>
                      <a:gd name="connsiteX6" fmla="*/ 5943600 w 13533120"/>
                      <a:gd name="connsiteY6" fmla="*/ 5573075 h 26970035"/>
                      <a:gd name="connsiteX7" fmla="*/ 6217920 w 13533120"/>
                      <a:gd name="connsiteY7" fmla="*/ 6030275 h 26970035"/>
                      <a:gd name="connsiteX8" fmla="*/ 5943600 w 13533120"/>
                      <a:gd name="connsiteY8" fmla="*/ 6396035 h 26970035"/>
                      <a:gd name="connsiteX9" fmla="*/ 6126480 w 13533120"/>
                      <a:gd name="connsiteY9" fmla="*/ 7218995 h 26970035"/>
                      <a:gd name="connsiteX10" fmla="*/ 5577840 w 13533120"/>
                      <a:gd name="connsiteY10" fmla="*/ 7310435 h 26970035"/>
                      <a:gd name="connsiteX11" fmla="*/ 4846320 w 13533120"/>
                      <a:gd name="connsiteY11" fmla="*/ 7036115 h 26970035"/>
                      <a:gd name="connsiteX12" fmla="*/ 4480560 w 13533120"/>
                      <a:gd name="connsiteY12" fmla="*/ 7859075 h 26970035"/>
                      <a:gd name="connsiteX13" fmla="*/ 5029200 w 13533120"/>
                      <a:gd name="connsiteY13" fmla="*/ 8316275 h 26970035"/>
                      <a:gd name="connsiteX14" fmla="*/ 5029200 w 13533120"/>
                      <a:gd name="connsiteY14" fmla="*/ 8316275 h 26970035"/>
                      <a:gd name="connsiteX15" fmla="*/ 6858000 w 13533120"/>
                      <a:gd name="connsiteY15" fmla="*/ 9779315 h 26970035"/>
                      <a:gd name="connsiteX16" fmla="*/ 7406640 w 13533120"/>
                      <a:gd name="connsiteY16" fmla="*/ 11973875 h 26970035"/>
                      <a:gd name="connsiteX17" fmla="*/ 8321040 w 13533120"/>
                      <a:gd name="connsiteY17" fmla="*/ 13619795 h 26970035"/>
                      <a:gd name="connsiteX18" fmla="*/ 8046720 w 13533120"/>
                      <a:gd name="connsiteY18" fmla="*/ 15631475 h 26970035"/>
                      <a:gd name="connsiteX19" fmla="*/ 8778240 w 13533120"/>
                      <a:gd name="connsiteY19" fmla="*/ 15448595 h 26970035"/>
                      <a:gd name="connsiteX20" fmla="*/ 9601200 w 13533120"/>
                      <a:gd name="connsiteY20" fmla="*/ 15540035 h 26970035"/>
                      <a:gd name="connsiteX21" fmla="*/ 10241280 w 13533120"/>
                      <a:gd name="connsiteY21" fmla="*/ 15174275 h 26970035"/>
                      <a:gd name="connsiteX22" fmla="*/ 11155680 w 13533120"/>
                      <a:gd name="connsiteY22" fmla="*/ 15448595 h 26970035"/>
                      <a:gd name="connsiteX23" fmla="*/ 12344400 w 13533120"/>
                      <a:gd name="connsiteY23" fmla="*/ 15174275 h 26970035"/>
                      <a:gd name="connsiteX24" fmla="*/ 12801600 w 13533120"/>
                      <a:gd name="connsiteY24" fmla="*/ 14899955 h 26970035"/>
                      <a:gd name="connsiteX25" fmla="*/ 13350240 w 13533120"/>
                      <a:gd name="connsiteY25" fmla="*/ 15174275 h 26970035"/>
                      <a:gd name="connsiteX26" fmla="*/ 13533120 w 13533120"/>
                      <a:gd name="connsiteY26" fmla="*/ 17643155 h 26970035"/>
                      <a:gd name="connsiteX27" fmla="*/ 13441680 w 13533120"/>
                      <a:gd name="connsiteY27" fmla="*/ 17917475 h 26970035"/>
                      <a:gd name="connsiteX28" fmla="*/ 12435840 w 13533120"/>
                      <a:gd name="connsiteY28" fmla="*/ 18008915 h 26970035"/>
                      <a:gd name="connsiteX29" fmla="*/ 12252960 w 13533120"/>
                      <a:gd name="connsiteY29" fmla="*/ 17643155 h 26970035"/>
                      <a:gd name="connsiteX30" fmla="*/ 11430000 w 13533120"/>
                      <a:gd name="connsiteY30" fmla="*/ 17917475 h 26970035"/>
                      <a:gd name="connsiteX31" fmla="*/ 10515600 w 13533120"/>
                      <a:gd name="connsiteY31" fmla="*/ 18100355 h 26970035"/>
                      <a:gd name="connsiteX32" fmla="*/ 9509760 w 13533120"/>
                      <a:gd name="connsiteY32" fmla="*/ 18283235 h 26970035"/>
                      <a:gd name="connsiteX33" fmla="*/ 8229600 w 13533120"/>
                      <a:gd name="connsiteY33" fmla="*/ 18374675 h 26970035"/>
                      <a:gd name="connsiteX34" fmla="*/ 9144000 w 13533120"/>
                      <a:gd name="connsiteY34" fmla="*/ 22123715 h 26970035"/>
                      <a:gd name="connsiteX35" fmla="*/ 9418320 w 13533120"/>
                      <a:gd name="connsiteY35" fmla="*/ 23129555 h 26970035"/>
                      <a:gd name="connsiteX36" fmla="*/ 9326880 w 13533120"/>
                      <a:gd name="connsiteY36" fmla="*/ 23861075 h 26970035"/>
                      <a:gd name="connsiteX37" fmla="*/ 9144000 w 13533120"/>
                      <a:gd name="connsiteY37" fmla="*/ 25049795 h 26970035"/>
                      <a:gd name="connsiteX38" fmla="*/ 8138160 w 13533120"/>
                      <a:gd name="connsiteY38" fmla="*/ 25049795 h 26970035"/>
                      <a:gd name="connsiteX39" fmla="*/ 8138160 w 13533120"/>
                      <a:gd name="connsiteY39" fmla="*/ 26421395 h 26970035"/>
                      <a:gd name="connsiteX40" fmla="*/ 5303520 w 13533120"/>
                      <a:gd name="connsiteY40" fmla="*/ 25781315 h 26970035"/>
                      <a:gd name="connsiteX41" fmla="*/ 1920240 w 13533120"/>
                      <a:gd name="connsiteY41" fmla="*/ 26970035 h 26970035"/>
                      <a:gd name="connsiteX42" fmla="*/ 1008112 w 13533120"/>
                      <a:gd name="connsiteY42" fmla="*/ 22959171 h 26970035"/>
                      <a:gd name="connsiteX43" fmla="*/ 1371600 w 13533120"/>
                      <a:gd name="connsiteY43" fmla="*/ 20203475 h 26970035"/>
                      <a:gd name="connsiteX44" fmla="*/ 1371600 w 13533120"/>
                      <a:gd name="connsiteY44" fmla="*/ 19106195 h 26970035"/>
                      <a:gd name="connsiteX45" fmla="*/ 1554480 w 13533120"/>
                      <a:gd name="connsiteY45" fmla="*/ 17826035 h 26970035"/>
                      <a:gd name="connsiteX46" fmla="*/ 1280160 w 13533120"/>
                      <a:gd name="connsiteY46" fmla="*/ 16271555 h 26970035"/>
                      <a:gd name="connsiteX47" fmla="*/ 0 w 13533120"/>
                      <a:gd name="connsiteY47" fmla="*/ 11608115 h 26970035"/>
                      <a:gd name="connsiteX48" fmla="*/ 914400 w 13533120"/>
                      <a:gd name="connsiteY48" fmla="*/ 9139235 h 26970035"/>
                      <a:gd name="connsiteX49" fmla="*/ 1737360 w 13533120"/>
                      <a:gd name="connsiteY49" fmla="*/ 7767635 h 26970035"/>
                      <a:gd name="connsiteX50" fmla="*/ 914400 w 13533120"/>
                      <a:gd name="connsiteY50" fmla="*/ 7218995 h 26970035"/>
                      <a:gd name="connsiteX51" fmla="*/ 914400 w 13533120"/>
                      <a:gd name="connsiteY51" fmla="*/ 6396035 h 26970035"/>
                      <a:gd name="connsiteX52" fmla="*/ 91440 w 13533120"/>
                      <a:gd name="connsiteY52" fmla="*/ 4475795 h 26970035"/>
                      <a:gd name="connsiteX53" fmla="*/ 91440 w 13533120"/>
                      <a:gd name="connsiteY53" fmla="*/ 3287075 h 26970035"/>
                      <a:gd name="connsiteX54" fmla="*/ 91440 w 13533120"/>
                      <a:gd name="connsiteY54" fmla="*/ 2738435 h 26970035"/>
                      <a:gd name="connsiteX55" fmla="*/ 1554480 w 13533120"/>
                      <a:gd name="connsiteY55" fmla="*/ 1275395 h 26970035"/>
                      <a:gd name="connsiteX56" fmla="*/ 3272991 w 13533120"/>
                      <a:gd name="connsiteY56" fmla="*/ 1153623 h 26970035"/>
                      <a:gd name="connsiteX0" fmla="*/ 3272991 w 13533120"/>
                      <a:gd name="connsiteY0" fmla="*/ 1153623 h 26970035"/>
                      <a:gd name="connsiteX1" fmla="*/ 5104563 w 13533120"/>
                      <a:gd name="connsiteY1" fmla="*/ 1115486 h 26970035"/>
                      <a:gd name="connsiteX2" fmla="*/ 5303520 w 13533120"/>
                      <a:gd name="connsiteY2" fmla="*/ 2281235 h 26970035"/>
                      <a:gd name="connsiteX3" fmla="*/ 5669280 w 13533120"/>
                      <a:gd name="connsiteY3" fmla="*/ 2921315 h 26970035"/>
                      <a:gd name="connsiteX4" fmla="*/ 5669280 w 13533120"/>
                      <a:gd name="connsiteY4" fmla="*/ 4292915 h 26970035"/>
                      <a:gd name="connsiteX5" fmla="*/ 6492240 w 13533120"/>
                      <a:gd name="connsiteY5" fmla="*/ 4932995 h 26970035"/>
                      <a:gd name="connsiteX6" fmla="*/ 5943600 w 13533120"/>
                      <a:gd name="connsiteY6" fmla="*/ 5573075 h 26970035"/>
                      <a:gd name="connsiteX7" fmla="*/ 6217920 w 13533120"/>
                      <a:gd name="connsiteY7" fmla="*/ 6030275 h 26970035"/>
                      <a:gd name="connsiteX8" fmla="*/ 5943600 w 13533120"/>
                      <a:gd name="connsiteY8" fmla="*/ 6396035 h 26970035"/>
                      <a:gd name="connsiteX9" fmla="*/ 6126480 w 13533120"/>
                      <a:gd name="connsiteY9" fmla="*/ 7218995 h 26970035"/>
                      <a:gd name="connsiteX10" fmla="*/ 5577840 w 13533120"/>
                      <a:gd name="connsiteY10" fmla="*/ 7310435 h 26970035"/>
                      <a:gd name="connsiteX11" fmla="*/ 4846320 w 13533120"/>
                      <a:gd name="connsiteY11" fmla="*/ 7036115 h 26970035"/>
                      <a:gd name="connsiteX12" fmla="*/ 4480560 w 13533120"/>
                      <a:gd name="connsiteY12" fmla="*/ 7859075 h 26970035"/>
                      <a:gd name="connsiteX13" fmla="*/ 5029200 w 13533120"/>
                      <a:gd name="connsiteY13" fmla="*/ 8316275 h 26970035"/>
                      <a:gd name="connsiteX14" fmla="*/ 5029200 w 13533120"/>
                      <a:gd name="connsiteY14" fmla="*/ 8316275 h 26970035"/>
                      <a:gd name="connsiteX15" fmla="*/ 6858000 w 13533120"/>
                      <a:gd name="connsiteY15" fmla="*/ 9779315 h 26970035"/>
                      <a:gd name="connsiteX16" fmla="*/ 7406640 w 13533120"/>
                      <a:gd name="connsiteY16" fmla="*/ 11973875 h 26970035"/>
                      <a:gd name="connsiteX17" fmla="*/ 8321040 w 13533120"/>
                      <a:gd name="connsiteY17" fmla="*/ 13619795 h 26970035"/>
                      <a:gd name="connsiteX18" fmla="*/ 8046720 w 13533120"/>
                      <a:gd name="connsiteY18" fmla="*/ 15631475 h 26970035"/>
                      <a:gd name="connsiteX19" fmla="*/ 8778240 w 13533120"/>
                      <a:gd name="connsiteY19" fmla="*/ 15448595 h 26970035"/>
                      <a:gd name="connsiteX20" fmla="*/ 9601200 w 13533120"/>
                      <a:gd name="connsiteY20" fmla="*/ 15540035 h 26970035"/>
                      <a:gd name="connsiteX21" fmla="*/ 10241280 w 13533120"/>
                      <a:gd name="connsiteY21" fmla="*/ 15174275 h 26970035"/>
                      <a:gd name="connsiteX22" fmla="*/ 11155680 w 13533120"/>
                      <a:gd name="connsiteY22" fmla="*/ 15448595 h 26970035"/>
                      <a:gd name="connsiteX23" fmla="*/ 12344400 w 13533120"/>
                      <a:gd name="connsiteY23" fmla="*/ 15174275 h 26970035"/>
                      <a:gd name="connsiteX24" fmla="*/ 12801600 w 13533120"/>
                      <a:gd name="connsiteY24" fmla="*/ 14899955 h 26970035"/>
                      <a:gd name="connsiteX25" fmla="*/ 13350240 w 13533120"/>
                      <a:gd name="connsiteY25" fmla="*/ 15174275 h 26970035"/>
                      <a:gd name="connsiteX26" fmla="*/ 13533120 w 13533120"/>
                      <a:gd name="connsiteY26" fmla="*/ 17643155 h 26970035"/>
                      <a:gd name="connsiteX27" fmla="*/ 13441680 w 13533120"/>
                      <a:gd name="connsiteY27" fmla="*/ 17917475 h 26970035"/>
                      <a:gd name="connsiteX28" fmla="*/ 12435840 w 13533120"/>
                      <a:gd name="connsiteY28" fmla="*/ 18008915 h 26970035"/>
                      <a:gd name="connsiteX29" fmla="*/ 12252960 w 13533120"/>
                      <a:gd name="connsiteY29" fmla="*/ 17643155 h 26970035"/>
                      <a:gd name="connsiteX30" fmla="*/ 11430000 w 13533120"/>
                      <a:gd name="connsiteY30" fmla="*/ 17917475 h 26970035"/>
                      <a:gd name="connsiteX31" fmla="*/ 10515600 w 13533120"/>
                      <a:gd name="connsiteY31" fmla="*/ 18100355 h 26970035"/>
                      <a:gd name="connsiteX32" fmla="*/ 9509760 w 13533120"/>
                      <a:gd name="connsiteY32" fmla="*/ 18283235 h 26970035"/>
                      <a:gd name="connsiteX33" fmla="*/ 8229600 w 13533120"/>
                      <a:gd name="connsiteY33" fmla="*/ 18374675 h 26970035"/>
                      <a:gd name="connsiteX34" fmla="*/ 9144000 w 13533120"/>
                      <a:gd name="connsiteY34" fmla="*/ 22123715 h 26970035"/>
                      <a:gd name="connsiteX35" fmla="*/ 9418320 w 13533120"/>
                      <a:gd name="connsiteY35" fmla="*/ 23129555 h 26970035"/>
                      <a:gd name="connsiteX36" fmla="*/ 9326880 w 13533120"/>
                      <a:gd name="connsiteY36" fmla="*/ 23861075 h 26970035"/>
                      <a:gd name="connsiteX37" fmla="*/ 9144000 w 13533120"/>
                      <a:gd name="connsiteY37" fmla="*/ 25049795 h 26970035"/>
                      <a:gd name="connsiteX38" fmla="*/ 8138160 w 13533120"/>
                      <a:gd name="connsiteY38" fmla="*/ 25049795 h 26970035"/>
                      <a:gd name="connsiteX39" fmla="*/ 8138160 w 13533120"/>
                      <a:gd name="connsiteY39" fmla="*/ 26421395 h 26970035"/>
                      <a:gd name="connsiteX40" fmla="*/ 5303520 w 13533120"/>
                      <a:gd name="connsiteY40" fmla="*/ 25781315 h 26970035"/>
                      <a:gd name="connsiteX41" fmla="*/ 1920240 w 13533120"/>
                      <a:gd name="connsiteY41" fmla="*/ 26970035 h 26970035"/>
                      <a:gd name="connsiteX42" fmla="*/ 1008112 w 13533120"/>
                      <a:gd name="connsiteY42" fmla="*/ 22959171 h 26970035"/>
                      <a:gd name="connsiteX43" fmla="*/ 1371600 w 13533120"/>
                      <a:gd name="connsiteY43" fmla="*/ 20203475 h 26970035"/>
                      <a:gd name="connsiteX44" fmla="*/ 1371600 w 13533120"/>
                      <a:gd name="connsiteY44" fmla="*/ 19106195 h 26970035"/>
                      <a:gd name="connsiteX45" fmla="*/ 1554480 w 13533120"/>
                      <a:gd name="connsiteY45" fmla="*/ 17826035 h 26970035"/>
                      <a:gd name="connsiteX46" fmla="*/ 1280160 w 13533120"/>
                      <a:gd name="connsiteY46" fmla="*/ 16271555 h 26970035"/>
                      <a:gd name="connsiteX47" fmla="*/ 0 w 13533120"/>
                      <a:gd name="connsiteY47" fmla="*/ 11608115 h 26970035"/>
                      <a:gd name="connsiteX48" fmla="*/ 914400 w 13533120"/>
                      <a:gd name="connsiteY48" fmla="*/ 9139235 h 26970035"/>
                      <a:gd name="connsiteX49" fmla="*/ 1737360 w 13533120"/>
                      <a:gd name="connsiteY49" fmla="*/ 7767635 h 26970035"/>
                      <a:gd name="connsiteX50" fmla="*/ 914400 w 13533120"/>
                      <a:gd name="connsiteY50" fmla="*/ 7218995 h 26970035"/>
                      <a:gd name="connsiteX51" fmla="*/ 914400 w 13533120"/>
                      <a:gd name="connsiteY51" fmla="*/ 6396035 h 26970035"/>
                      <a:gd name="connsiteX52" fmla="*/ 106544 w 13533120"/>
                      <a:gd name="connsiteY52" fmla="*/ 4509675 h 26970035"/>
                      <a:gd name="connsiteX53" fmla="*/ 91440 w 13533120"/>
                      <a:gd name="connsiteY53" fmla="*/ 3287075 h 26970035"/>
                      <a:gd name="connsiteX54" fmla="*/ 91440 w 13533120"/>
                      <a:gd name="connsiteY54" fmla="*/ 2738435 h 26970035"/>
                      <a:gd name="connsiteX55" fmla="*/ 1554480 w 13533120"/>
                      <a:gd name="connsiteY55" fmla="*/ 1275395 h 26970035"/>
                      <a:gd name="connsiteX56" fmla="*/ 3272991 w 13533120"/>
                      <a:gd name="connsiteY56" fmla="*/ 1153623 h 26970035"/>
                      <a:gd name="connsiteX0" fmla="*/ 3303607 w 13563736"/>
                      <a:gd name="connsiteY0" fmla="*/ 1153623 h 26970035"/>
                      <a:gd name="connsiteX1" fmla="*/ 5135179 w 13563736"/>
                      <a:gd name="connsiteY1" fmla="*/ 1115486 h 26970035"/>
                      <a:gd name="connsiteX2" fmla="*/ 5334136 w 13563736"/>
                      <a:gd name="connsiteY2" fmla="*/ 2281235 h 26970035"/>
                      <a:gd name="connsiteX3" fmla="*/ 5699896 w 13563736"/>
                      <a:gd name="connsiteY3" fmla="*/ 2921315 h 26970035"/>
                      <a:gd name="connsiteX4" fmla="*/ 5699896 w 13563736"/>
                      <a:gd name="connsiteY4" fmla="*/ 4292915 h 26970035"/>
                      <a:gd name="connsiteX5" fmla="*/ 6522856 w 13563736"/>
                      <a:gd name="connsiteY5" fmla="*/ 4932995 h 26970035"/>
                      <a:gd name="connsiteX6" fmla="*/ 5974216 w 13563736"/>
                      <a:gd name="connsiteY6" fmla="*/ 5573075 h 26970035"/>
                      <a:gd name="connsiteX7" fmla="*/ 6248536 w 13563736"/>
                      <a:gd name="connsiteY7" fmla="*/ 6030275 h 26970035"/>
                      <a:gd name="connsiteX8" fmla="*/ 5974216 w 13563736"/>
                      <a:gd name="connsiteY8" fmla="*/ 6396035 h 26970035"/>
                      <a:gd name="connsiteX9" fmla="*/ 6157096 w 13563736"/>
                      <a:gd name="connsiteY9" fmla="*/ 7218995 h 26970035"/>
                      <a:gd name="connsiteX10" fmla="*/ 5608456 w 13563736"/>
                      <a:gd name="connsiteY10" fmla="*/ 7310435 h 26970035"/>
                      <a:gd name="connsiteX11" fmla="*/ 4876936 w 13563736"/>
                      <a:gd name="connsiteY11" fmla="*/ 7036115 h 26970035"/>
                      <a:gd name="connsiteX12" fmla="*/ 4511176 w 13563736"/>
                      <a:gd name="connsiteY12" fmla="*/ 7859075 h 26970035"/>
                      <a:gd name="connsiteX13" fmla="*/ 5059816 w 13563736"/>
                      <a:gd name="connsiteY13" fmla="*/ 8316275 h 26970035"/>
                      <a:gd name="connsiteX14" fmla="*/ 5059816 w 13563736"/>
                      <a:gd name="connsiteY14" fmla="*/ 8316275 h 26970035"/>
                      <a:gd name="connsiteX15" fmla="*/ 6888616 w 13563736"/>
                      <a:gd name="connsiteY15" fmla="*/ 9779315 h 26970035"/>
                      <a:gd name="connsiteX16" fmla="*/ 7437256 w 13563736"/>
                      <a:gd name="connsiteY16" fmla="*/ 11973875 h 26970035"/>
                      <a:gd name="connsiteX17" fmla="*/ 8351656 w 13563736"/>
                      <a:gd name="connsiteY17" fmla="*/ 13619795 h 26970035"/>
                      <a:gd name="connsiteX18" fmla="*/ 8077336 w 13563736"/>
                      <a:gd name="connsiteY18" fmla="*/ 15631475 h 26970035"/>
                      <a:gd name="connsiteX19" fmla="*/ 8808856 w 13563736"/>
                      <a:gd name="connsiteY19" fmla="*/ 15448595 h 26970035"/>
                      <a:gd name="connsiteX20" fmla="*/ 9631816 w 13563736"/>
                      <a:gd name="connsiteY20" fmla="*/ 15540035 h 26970035"/>
                      <a:gd name="connsiteX21" fmla="*/ 10271896 w 13563736"/>
                      <a:gd name="connsiteY21" fmla="*/ 15174275 h 26970035"/>
                      <a:gd name="connsiteX22" fmla="*/ 11186296 w 13563736"/>
                      <a:gd name="connsiteY22" fmla="*/ 15448595 h 26970035"/>
                      <a:gd name="connsiteX23" fmla="*/ 12375016 w 13563736"/>
                      <a:gd name="connsiteY23" fmla="*/ 15174275 h 26970035"/>
                      <a:gd name="connsiteX24" fmla="*/ 12832216 w 13563736"/>
                      <a:gd name="connsiteY24" fmla="*/ 14899955 h 26970035"/>
                      <a:gd name="connsiteX25" fmla="*/ 13380856 w 13563736"/>
                      <a:gd name="connsiteY25" fmla="*/ 15174275 h 26970035"/>
                      <a:gd name="connsiteX26" fmla="*/ 13563736 w 13563736"/>
                      <a:gd name="connsiteY26" fmla="*/ 17643155 h 26970035"/>
                      <a:gd name="connsiteX27" fmla="*/ 13472296 w 13563736"/>
                      <a:gd name="connsiteY27" fmla="*/ 17917475 h 26970035"/>
                      <a:gd name="connsiteX28" fmla="*/ 12466456 w 13563736"/>
                      <a:gd name="connsiteY28" fmla="*/ 18008915 h 26970035"/>
                      <a:gd name="connsiteX29" fmla="*/ 12283576 w 13563736"/>
                      <a:gd name="connsiteY29" fmla="*/ 17643155 h 26970035"/>
                      <a:gd name="connsiteX30" fmla="*/ 11460616 w 13563736"/>
                      <a:gd name="connsiteY30" fmla="*/ 17917475 h 26970035"/>
                      <a:gd name="connsiteX31" fmla="*/ 10546216 w 13563736"/>
                      <a:gd name="connsiteY31" fmla="*/ 18100355 h 26970035"/>
                      <a:gd name="connsiteX32" fmla="*/ 9540376 w 13563736"/>
                      <a:gd name="connsiteY32" fmla="*/ 18283235 h 26970035"/>
                      <a:gd name="connsiteX33" fmla="*/ 8260216 w 13563736"/>
                      <a:gd name="connsiteY33" fmla="*/ 18374675 h 26970035"/>
                      <a:gd name="connsiteX34" fmla="*/ 9174616 w 13563736"/>
                      <a:gd name="connsiteY34" fmla="*/ 22123715 h 26970035"/>
                      <a:gd name="connsiteX35" fmla="*/ 9448936 w 13563736"/>
                      <a:gd name="connsiteY35" fmla="*/ 23129555 h 26970035"/>
                      <a:gd name="connsiteX36" fmla="*/ 9357496 w 13563736"/>
                      <a:gd name="connsiteY36" fmla="*/ 23861075 h 26970035"/>
                      <a:gd name="connsiteX37" fmla="*/ 9174616 w 13563736"/>
                      <a:gd name="connsiteY37" fmla="*/ 25049795 h 26970035"/>
                      <a:gd name="connsiteX38" fmla="*/ 8168776 w 13563736"/>
                      <a:gd name="connsiteY38" fmla="*/ 25049795 h 26970035"/>
                      <a:gd name="connsiteX39" fmla="*/ 8168776 w 13563736"/>
                      <a:gd name="connsiteY39" fmla="*/ 26421395 h 26970035"/>
                      <a:gd name="connsiteX40" fmla="*/ 5334136 w 13563736"/>
                      <a:gd name="connsiteY40" fmla="*/ 25781315 h 26970035"/>
                      <a:gd name="connsiteX41" fmla="*/ 1950856 w 13563736"/>
                      <a:gd name="connsiteY41" fmla="*/ 26970035 h 26970035"/>
                      <a:gd name="connsiteX42" fmla="*/ 1038728 w 13563736"/>
                      <a:gd name="connsiteY42" fmla="*/ 22959171 h 26970035"/>
                      <a:gd name="connsiteX43" fmla="*/ 1402216 w 13563736"/>
                      <a:gd name="connsiteY43" fmla="*/ 20203475 h 26970035"/>
                      <a:gd name="connsiteX44" fmla="*/ 1402216 w 13563736"/>
                      <a:gd name="connsiteY44" fmla="*/ 19106195 h 26970035"/>
                      <a:gd name="connsiteX45" fmla="*/ 1585096 w 13563736"/>
                      <a:gd name="connsiteY45" fmla="*/ 17826035 h 26970035"/>
                      <a:gd name="connsiteX46" fmla="*/ 1310776 w 13563736"/>
                      <a:gd name="connsiteY46" fmla="*/ 16271555 h 26970035"/>
                      <a:gd name="connsiteX47" fmla="*/ 30616 w 13563736"/>
                      <a:gd name="connsiteY47" fmla="*/ 11608115 h 26970035"/>
                      <a:gd name="connsiteX48" fmla="*/ 945016 w 13563736"/>
                      <a:gd name="connsiteY48" fmla="*/ 9139235 h 26970035"/>
                      <a:gd name="connsiteX49" fmla="*/ 1767976 w 13563736"/>
                      <a:gd name="connsiteY49" fmla="*/ 7767635 h 26970035"/>
                      <a:gd name="connsiteX50" fmla="*/ 945016 w 13563736"/>
                      <a:gd name="connsiteY50" fmla="*/ 7218995 h 26970035"/>
                      <a:gd name="connsiteX51" fmla="*/ 945016 w 13563736"/>
                      <a:gd name="connsiteY51" fmla="*/ 6396035 h 26970035"/>
                      <a:gd name="connsiteX52" fmla="*/ 137160 w 13563736"/>
                      <a:gd name="connsiteY52" fmla="*/ 4509675 h 26970035"/>
                      <a:gd name="connsiteX53" fmla="*/ 122056 w 13563736"/>
                      <a:gd name="connsiteY53" fmla="*/ 3287075 h 26970035"/>
                      <a:gd name="connsiteX54" fmla="*/ 122056 w 13563736"/>
                      <a:gd name="connsiteY54" fmla="*/ 2738435 h 26970035"/>
                      <a:gd name="connsiteX55" fmla="*/ 1585096 w 13563736"/>
                      <a:gd name="connsiteY55" fmla="*/ 1275395 h 26970035"/>
                      <a:gd name="connsiteX56" fmla="*/ 3303607 w 13563736"/>
                      <a:gd name="connsiteY56" fmla="*/ 1153623 h 26970035"/>
                      <a:gd name="connsiteX0" fmla="*/ 3303607 w 13563736"/>
                      <a:gd name="connsiteY0" fmla="*/ 1153623 h 26970035"/>
                      <a:gd name="connsiteX1" fmla="*/ 5135179 w 13563736"/>
                      <a:gd name="connsiteY1" fmla="*/ 1115486 h 26970035"/>
                      <a:gd name="connsiteX2" fmla="*/ 5334136 w 13563736"/>
                      <a:gd name="connsiteY2" fmla="*/ 2281235 h 26970035"/>
                      <a:gd name="connsiteX3" fmla="*/ 5699896 w 13563736"/>
                      <a:gd name="connsiteY3" fmla="*/ 2921315 h 26970035"/>
                      <a:gd name="connsiteX4" fmla="*/ 5699896 w 13563736"/>
                      <a:gd name="connsiteY4" fmla="*/ 4292915 h 26970035"/>
                      <a:gd name="connsiteX5" fmla="*/ 6522856 w 13563736"/>
                      <a:gd name="connsiteY5" fmla="*/ 4932995 h 26970035"/>
                      <a:gd name="connsiteX6" fmla="*/ 5974216 w 13563736"/>
                      <a:gd name="connsiteY6" fmla="*/ 5573075 h 26970035"/>
                      <a:gd name="connsiteX7" fmla="*/ 6248536 w 13563736"/>
                      <a:gd name="connsiteY7" fmla="*/ 6030275 h 26970035"/>
                      <a:gd name="connsiteX8" fmla="*/ 5974216 w 13563736"/>
                      <a:gd name="connsiteY8" fmla="*/ 6396035 h 26970035"/>
                      <a:gd name="connsiteX9" fmla="*/ 6157096 w 13563736"/>
                      <a:gd name="connsiteY9" fmla="*/ 7218995 h 26970035"/>
                      <a:gd name="connsiteX10" fmla="*/ 5608456 w 13563736"/>
                      <a:gd name="connsiteY10" fmla="*/ 7310435 h 26970035"/>
                      <a:gd name="connsiteX11" fmla="*/ 4876936 w 13563736"/>
                      <a:gd name="connsiteY11" fmla="*/ 7036115 h 26970035"/>
                      <a:gd name="connsiteX12" fmla="*/ 4511176 w 13563736"/>
                      <a:gd name="connsiteY12" fmla="*/ 7859075 h 26970035"/>
                      <a:gd name="connsiteX13" fmla="*/ 5059816 w 13563736"/>
                      <a:gd name="connsiteY13" fmla="*/ 8316275 h 26970035"/>
                      <a:gd name="connsiteX14" fmla="*/ 5059816 w 13563736"/>
                      <a:gd name="connsiteY14" fmla="*/ 8316275 h 26970035"/>
                      <a:gd name="connsiteX15" fmla="*/ 6888616 w 13563736"/>
                      <a:gd name="connsiteY15" fmla="*/ 9779315 h 26970035"/>
                      <a:gd name="connsiteX16" fmla="*/ 7437256 w 13563736"/>
                      <a:gd name="connsiteY16" fmla="*/ 11973875 h 26970035"/>
                      <a:gd name="connsiteX17" fmla="*/ 8351656 w 13563736"/>
                      <a:gd name="connsiteY17" fmla="*/ 13619795 h 26970035"/>
                      <a:gd name="connsiteX18" fmla="*/ 8077336 w 13563736"/>
                      <a:gd name="connsiteY18" fmla="*/ 15631475 h 26970035"/>
                      <a:gd name="connsiteX19" fmla="*/ 8808856 w 13563736"/>
                      <a:gd name="connsiteY19" fmla="*/ 15448595 h 26970035"/>
                      <a:gd name="connsiteX20" fmla="*/ 9631816 w 13563736"/>
                      <a:gd name="connsiteY20" fmla="*/ 15540035 h 26970035"/>
                      <a:gd name="connsiteX21" fmla="*/ 10271896 w 13563736"/>
                      <a:gd name="connsiteY21" fmla="*/ 15174275 h 26970035"/>
                      <a:gd name="connsiteX22" fmla="*/ 11186296 w 13563736"/>
                      <a:gd name="connsiteY22" fmla="*/ 15448595 h 26970035"/>
                      <a:gd name="connsiteX23" fmla="*/ 12375016 w 13563736"/>
                      <a:gd name="connsiteY23" fmla="*/ 15174275 h 26970035"/>
                      <a:gd name="connsiteX24" fmla="*/ 12832216 w 13563736"/>
                      <a:gd name="connsiteY24" fmla="*/ 14899955 h 26970035"/>
                      <a:gd name="connsiteX25" fmla="*/ 13380856 w 13563736"/>
                      <a:gd name="connsiteY25" fmla="*/ 15174275 h 26970035"/>
                      <a:gd name="connsiteX26" fmla="*/ 13563736 w 13563736"/>
                      <a:gd name="connsiteY26" fmla="*/ 17643155 h 26970035"/>
                      <a:gd name="connsiteX27" fmla="*/ 13472296 w 13563736"/>
                      <a:gd name="connsiteY27" fmla="*/ 17917475 h 26970035"/>
                      <a:gd name="connsiteX28" fmla="*/ 12466456 w 13563736"/>
                      <a:gd name="connsiteY28" fmla="*/ 18008915 h 26970035"/>
                      <a:gd name="connsiteX29" fmla="*/ 12283576 w 13563736"/>
                      <a:gd name="connsiteY29" fmla="*/ 17643155 h 26970035"/>
                      <a:gd name="connsiteX30" fmla="*/ 11460616 w 13563736"/>
                      <a:gd name="connsiteY30" fmla="*/ 17917475 h 26970035"/>
                      <a:gd name="connsiteX31" fmla="*/ 10546216 w 13563736"/>
                      <a:gd name="connsiteY31" fmla="*/ 18100355 h 26970035"/>
                      <a:gd name="connsiteX32" fmla="*/ 9540376 w 13563736"/>
                      <a:gd name="connsiteY32" fmla="*/ 18283235 h 26970035"/>
                      <a:gd name="connsiteX33" fmla="*/ 8260216 w 13563736"/>
                      <a:gd name="connsiteY33" fmla="*/ 18374675 h 26970035"/>
                      <a:gd name="connsiteX34" fmla="*/ 9174616 w 13563736"/>
                      <a:gd name="connsiteY34" fmla="*/ 22123715 h 26970035"/>
                      <a:gd name="connsiteX35" fmla="*/ 9448936 w 13563736"/>
                      <a:gd name="connsiteY35" fmla="*/ 23129555 h 26970035"/>
                      <a:gd name="connsiteX36" fmla="*/ 9357496 w 13563736"/>
                      <a:gd name="connsiteY36" fmla="*/ 23861075 h 26970035"/>
                      <a:gd name="connsiteX37" fmla="*/ 9174616 w 13563736"/>
                      <a:gd name="connsiteY37" fmla="*/ 25049795 h 26970035"/>
                      <a:gd name="connsiteX38" fmla="*/ 8168776 w 13563736"/>
                      <a:gd name="connsiteY38" fmla="*/ 25049795 h 26970035"/>
                      <a:gd name="connsiteX39" fmla="*/ 8168776 w 13563736"/>
                      <a:gd name="connsiteY39" fmla="*/ 26421395 h 26970035"/>
                      <a:gd name="connsiteX40" fmla="*/ 5334136 w 13563736"/>
                      <a:gd name="connsiteY40" fmla="*/ 25781315 h 26970035"/>
                      <a:gd name="connsiteX41" fmla="*/ 1950856 w 13563736"/>
                      <a:gd name="connsiteY41" fmla="*/ 26970035 h 26970035"/>
                      <a:gd name="connsiteX42" fmla="*/ 1038728 w 13563736"/>
                      <a:gd name="connsiteY42" fmla="*/ 22959171 h 26970035"/>
                      <a:gd name="connsiteX43" fmla="*/ 1402216 w 13563736"/>
                      <a:gd name="connsiteY43" fmla="*/ 20203475 h 26970035"/>
                      <a:gd name="connsiteX44" fmla="*/ 1402216 w 13563736"/>
                      <a:gd name="connsiteY44" fmla="*/ 19106195 h 26970035"/>
                      <a:gd name="connsiteX45" fmla="*/ 1585096 w 13563736"/>
                      <a:gd name="connsiteY45" fmla="*/ 17826035 h 26970035"/>
                      <a:gd name="connsiteX46" fmla="*/ 1310776 w 13563736"/>
                      <a:gd name="connsiteY46" fmla="*/ 16271555 h 26970035"/>
                      <a:gd name="connsiteX47" fmla="*/ 30616 w 13563736"/>
                      <a:gd name="connsiteY47" fmla="*/ 11608115 h 26970035"/>
                      <a:gd name="connsiteX48" fmla="*/ 945016 w 13563736"/>
                      <a:gd name="connsiteY48" fmla="*/ 9139235 h 26970035"/>
                      <a:gd name="connsiteX49" fmla="*/ 1767976 w 13563736"/>
                      <a:gd name="connsiteY49" fmla="*/ 7767635 h 26970035"/>
                      <a:gd name="connsiteX50" fmla="*/ 945016 w 13563736"/>
                      <a:gd name="connsiteY50" fmla="*/ 7218995 h 26970035"/>
                      <a:gd name="connsiteX51" fmla="*/ 945016 w 13563736"/>
                      <a:gd name="connsiteY51" fmla="*/ 6396035 h 26970035"/>
                      <a:gd name="connsiteX52" fmla="*/ 137160 w 13563736"/>
                      <a:gd name="connsiteY52" fmla="*/ 4509675 h 26970035"/>
                      <a:gd name="connsiteX53" fmla="*/ 122056 w 13563736"/>
                      <a:gd name="connsiteY53" fmla="*/ 3287075 h 26970035"/>
                      <a:gd name="connsiteX54" fmla="*/ 122056 w 13563736"/>
                      <a:gd name="connsiteY54" fmla="*/ 2738435 h 26970035"/>
                      <a:gd name="connsiteX55" fmla="*/ 1585096 w 13563736"/>
                      <a:gd name="connsiteY55" fmla="*/ 1275395 h 26970035"/>
                      <a:gd name="connsiteX56" fmla="*/ 3303607 w 13563736"/>
                      <a:gd name="connsiteY56" fmla="*/ 1153623 h 26970035"/>
                      <a:gd name="connsiteX0" fmla="*/ 3303607 w 13563736"/>
                      <a:gd name="connsiteY0" fmla="*/ 1153623 h 26970035"/>
                      <a:gd name="connsiteX1" fmla="*/ 5135179 w 13563736"/>
                      <a:gd name="connsiteY1" fmla="*/ 1115486 h 26970035"/>
                      <a:gd name="connsiteX2" fmla="*/ 5334136 w 13563736"/>
                      <a:gd name="connsiteY2" fmla="*/ 2281235 h 26970035"/>
                      <a:gd name="connsiteX3" fmla="*/ 5699896 w 13563736"/>
                      <a:gd name="connsiteY3" fmla="*/ 2921315 h 26970035"/>
                      <a:gd name="connsiteX4" fmla="*/ 5699896 w 13563736"/>
                      <a:gd name="connsiteY4" fmla="*/ 4292915 h 26970035"/>
                      <a:gd name="connsiteX5" fmla="*/ 6522856 w 13563736"/>
                      <a:gd name="connsiteY5" fmla="*/ 4932995 h 26970035"/>
                      <a:gd name="connsiteX6" fmla="*/ 5974216 w 13563736"/>
                      <a:gd name="connsiteY6" fmla="*/ 5573075 h 26970035"/>
                      <a:gd name="connsiteX7" fmla="*/ 6248536 w 13563736"/>
                      <a:gd name="connsiteY7" fmla="*/ 6030275 h 26970035"/>
                      <a:gd name="connsiteX8" fmla="*/ 5974216 w 13563736"/>
                      <a:gd name="connsiteY8" fmla="*/ 6396035 h 26970035"/>
                      <a:gd name="connsiteX9" fmla="*/ 6157096 w 13563736"/>
                      <a:gd name="connsiteY9" fmla="*/ 7218995 h 26970035"/>
                      <a:gd name="connsiteX10" fmla="*/ 5608456 w 13563736"/>
                      <a:gd name="connsiteY10" fmla="*/ 7310435 h 26970035"/>
                      <a:gd name="connsiteX11" fmla="*/ 4876936 w 13563736"/>
                      <a:gd name="connsiteY11" fmla="*/ 7036115 h 26970035"/>
                      <a:gd name="connsiteX12" fmla="*/ 4511176 w 13563736"/>
                      <a:gd name="connsiteY12" fmla="*/ 7859075 h 26970035"/>
                      <a:gd name="connsiteX13" fmla="*/ 5059816 w 13563736"/>
                      <a:gd name="connsiteY13" fmla="*/ 8316275 h 26970035"/>
                      <a:gd name="connsiteX14" fmla="*/ 5059816 w 13563736"/>
                      <a:gd name="connsiteY14" fmla="*/ 8316275 h 26970035"/>
                      <a:gd name="connsiteX15" fmla="*/ 6888616 w 13563736"/>
                      <a:gd name="connsiteY15" fmla="*/ 9779315 h 26970035"/>
                      <a:gd name="connsiteX16" fmla="*/ 7437256 w 13563736"/>
                      <a:gd name="connsiteY16" fmla="*/ 11973875 h 26970035"/>
                      <a:gd name="connsiteX17" fmla="*/ 8351656 w 13563736"/>
                      <a:gd name="connsiteY17" fmla="*/ 13619795 h 26970035"/>
                      <a:gd name="connsiteX18" fmla="*/ 8077336 w 13563736"/>
                      <a:gd name="connsiteY18" fmla="*/ 15631475 h 26970035"/>
                      <a:gd name="connsiteX19" fmla="*/ 8808856 w 13563736"/>
                      <a:gd name="connsiteY19" fmla="*/ 15448595 h 26970035"/>
                      <a:gd name="connsiteX20" fmla="*/ 9631816 w 13563736"/>
                      <a:gd name="connsiteY20" fmla="*/ 15540035 h 26970035"/>
                      <a:gd name="connsiteX21" fmla="*/ 10271896 w 13563736"/>
                      <a:gd name="connsiteY21" fmla="*/ 15174275 h 26970035"/>
                      <a:gd name="connsiteX22" fmla="*/ 11186296 w 13563736"/>
                      <a:gd name="connsiteY22" fmla="*/ 15448595 h 26970035"/>
                      <a:gd name="connsiteX23" fmla="*/ 12375016 w 13563736"/>
                      <a:gd name="connsiteY23" fmla="*/ 15174275 h 26970035"/>
                      <a:gd name="connsiteX24" fmla="*/ 12832216 w 13563736"/>
                      <a:gd name="connsiteY24" fmla="*/ 14899955 h 26970035"/>
                      <a:gd name="connsiteX25" fmla="*/ 13380856 w 13563736"/>
                      <a:gd name="connsiteY25" fmla="*/ 15174275 h 26970035"/>
                      <a:gd name="connsiteX26" fmla="*/ 13563736 w 13563736"/>
                      <a:gd name="connsiteY26" fmla="*/ 17643155 h 26970035"/>
                      <a:gd name="connsiteX27" fmla="*/ 13472296 w 13563736"/>
                      <a:gd name="connsiteY27" fmla="*/ 17917475 h 26970035"/>
                      <a:gd name="connsiteX28" fmla="*/ 12466456 w 13563736"/>
                      <a:gd name="connsiteY28" fmla="*/ 18008915 h 26970035"/>
                      <a:gd name="connsiteX29" fmla="*/ 12283576 w 13563736"/>
                      <a:gd name="connsiteY29" fmla="*/ 17643155 h 26970035"/>
                      <a:gd name="connsiteX30" fmla="*/ 11460616 w 13563736"/>
                      <a:gd name="connsiteY30" fmla="*/ 17917475 h 26970035"/>
                      <a:gd name="connsiteX31" fmla="*/ 10546216 w 13563736"/>
                      <a:gd name="connsiteY31" fmla="*/ 18100355 h 26970035"/>
                      <a:gd name="connsiteX32" fmla="*/ 9540376 w 13563736"/>
                      <a:gd name="connsiteY32" fmla="*/ 18283235 h 26970035"/>
                      <a:gd name="connsiteX33" fmla="*/ 8260216 w 13563736"/>
                      <a:gd name="connsiteY33" fmla="*/ 18374675 h 26970035"/>
                      <a:gd name="connsiteX34" fmla="*/ 9174616 w 13563736"/>
                      <a:gd name="connsiteY34" fmla="*/ 22123715 h 26970035"/>
                      <a:gd name="connsiteX35" fmla="*/ 9448936 w 13563736"/>
                      <a:gd name="connsiteY35" fmla="*/ 23129555 h 26970035"/>
                      <a:gd name="connsiteX36" fmla="*/ 9357496 w 13563736"/>
                      <a:gd name="connsiteY36" fmla="*/ 23861075 h 26970035"/>
                      <a:gd name="connsiteX37" fmla="*/ 9174616 w 13563736"/>
                      <a:gd name="connsiteY37" fmla="*/ 25049795 h 26970035"/>
                      <a:gd name="connsiteX38" fmla="*/ 8168776 w 13563736"/>
                      <a:gd name="connsiteY38" fmla="*/ 25049795 h 26970035"/>
                      <a:gd name="connsiteX39" fmla="*/ 8168776 w 13563736"/>
                      <a:gd name="connsiteY39" fmla="*/ 26421395 h 26970035"/>
                      <a:gd name="connsiteX40" fmla="*/ 5334136 w 13563736"/>
                      <a:gd name="connsiteY40" fmla="*/ 25781315 h 26970035"/>
                      <a:gd name="connsiteX41" fmla="*/ 1950856 w 13563736"/>
                      <a:gd name="connsiteY41" fmla="*/ 26970035 h 26970035"/>
                      <a:gd name="connsiteX42" fmla="*/ 1038728 w 13563736"/>
                      <a:gd name="connsiteY42" fmla="*/ 22959171 h 26970035"/>
                      <a:gd name="connsiteX43" fmla="*/ 1402216 w 13563736"/>
                      <a:gd name="connsiteY43" fmla="*/ 20203475 h 26970035"/>
                      <a:gd name="connsiteX44" fmla="*/ 1402216 w 13563736"/>
                      <a:gd name="connsiteY44" fmla="*/ 19106195 h 26970035"/>
                      <a:gd name="connsiteX45" fmla="*/ 1585096 w 13563736"/>
                      <a:gd name="connsiteY45" fmla="*/ 17826035 h 26970035"/>
                      <a:gd name="connsiteX46" fmla="*/ 1310776 w 13563736"/>
                      <a:gd name="connsiteY46" fmla="*/ 16271555 h 26970035"/>
                      <a:gd name="connsiteX47" fmla="*/ 30616 w 13563736"/>
                      <a:gd name="connsiteY47" fmla="*/ 11608115 h 26970035"/>
                      <a:gd name="connsiteX48" fmla="*/ 945016 w 13563736"/>
                      <a:gd name="connsiteY48" fmla="*/ 9139235 h 26970035"/>
                      <a:gd name="connsiteX49" fmla="*/ 1767976 w 13563736"/>
                      <a:gd name="connsiteY49" fmla="*/ 7767635 h 26970035"/>
                      <a:gd name="connsiteX50" fmla="*/ 945016 w 13563736"/>
                      <a:gd name="connsiteY50" fmla="*/ 7218995 h 26970035"/>
                      <a:gd name="connsiteX51" fmla="*/ 945016 w 13563736"/>
                      <a:gd name="connsiteY51" fmla="*/ 6396035 h 26970035"/>
                      <a:gd name="connsiteX52" fmla="*/ 137160 w 13563736"/>
                      <a:gd name="connsiteY52" fmla="*/ 4509675 h 26970035"/>
                      <a:gd name="connsiteX53" fmla="*/ 122056 w 13563736"/>
                      <a:gd name="connsiteY53" fmla="*/ 3287075 h 26970035"/>
                      <a:gd name="connsiteX54" fmla="*/ 122056 w 13563736"/>
                      <a:gd name="connsiteY54" fmla="*/ 2738435 h 26970035"/>
                      <a:gd name="connsiteX55" fmla="*/ 1585096 w 13563736"/>
                      <a:gd name="connsiteY55" fmla="*/ 1275395 h 26970035"/>
                      <a:gd name="connsiteX56" fmla="*/ 3303607 w 13563736"/>
                      <a:gd name="connsiteY56" fmla="*/ 1153623 h 26970035"/>
                      <a:gd name="connsiteX0" fmla="*/ 3333951 w 13594080"/>
                      <a:gd name="connsiteY0" fmla="*/ 1153623 h 26970035"/>
                      <a:gd name="connsiteX1" fmla="*/ 5165523 w 13594080"/>
                      <a:gd name="connsiteY1" fmla="*/ 1115486 h 26970035"/>
                      <a:gd name="connsiteX2" fmla="*/ 5364480 w 13594080"/>
                      <a:gd name="connsiteY2" fmla="*/ 2281235 h 26970035"/>
                      <a:gd name="connsiteX3" fmla="*/ 5730240 w 13594080"/>
                      <a:gd name="connsiteY3" fmla="*/ 2921315 h 26970035"/>
                      <a:gd name="connsiteX4" fmla="*/ 5730240 w 13594080"/>
                      <a:gd name="connsiteY4" fmla="*/ 4292915 h 26970035"/>
                      <a:gd name="connsiteX5" fmla="*/ 6553200 w 13594080"/>
                      <a:gd name="connsiteY5" fmla="*/ 4932995 h 26970035"/>
                      <a:gd name="connsiteX6" fmla="*/ 6004560 w 13594080"/>
                      <a:gd name="connsiteY6" fmla="*/ 5573075 h 26970035"/>
                      <a:gd name="connsiteX7" fmla="*/ 6278880 w 13594080"/>
                      <a:gd name="connsiteY7" fmla="*/ 6030275 h 26970035"/>
                      <a:gd name="connsiteX8" fmla="*/ 6004560 w 13594080"/>
                      <a:gd name="connsiteY8" fmla="*/ 6396035 h 26970035"/>
                      <a:gd name="connsiteX9" fmla="*/ 6187440 w 13594080"/>
                      <a:gd name="connsiteY9" fmla="*/ 7218995 h 26970035"/>
                      <a:gd name="connsiteX10" fmla="*/ 5638800 w 13594080"/>
                      <a:gd name="connsiteY10" fmla="*/ 7310435 h 26970035"/>
                      <a:gd name="connsiteX11" fmla="*/ 4907280 w 13594080"/>
                      <a:gd name="connsiteY11" fmla="*/ 7036115 h 26970035"/>
                      <a:gd name="connsiteX12" fmla="*/ 4541520 w 13594080"/>
                      <a:gd name="connsiteY12" fmla="*/ 7859075 h 26970035"/>
                      <a:gd name="connsiteX13" fmla="*/ 5090160 w 13594080"/>
                      <a:gd name="connsiteY13" fmla="*/ 8316275 h 26970035"/>
                      <a:gd name="connsiteX14" fmla="*/ 5090160 w 13594080"/>
                      <a:gd name="connsiteY14" fmla="*/ 8316275 h 26970035"/>
                      <a:gd name="connsiteX15" fmla="*/ 6918960 w 13594080"/>
                      <a:gd name="connsiteY15" fmla="*/ 9779315 h 26970035"/>
                      <a:gd name="connsiteX16" fmla="*/ 7467600 w 13594080"/>
                      <a:gd name="connsiteY16" fmla="*/ 11973875 h 26970035"/>
                      <a:gd name="connsiteX17" fmla="*/ 8382000 w 13594080"/>
                      <a:gd name="connsiteY17" fmla="*/ 13619795 h 26970035"/>
                      <a:gd name="connsiteX18" fmla="*/ 8107680 w 13594080"/>
                      <a:gd name="connsiteY18" fmla="*/ 15631475 h 26970035"/>
                      <a:gd name="connsiteX19" fmla="*/ 8839200 w 13594080"/>
                      <a:gd name="connsiteY19" fmla="*/ 15448595 h 26970035"/>
                      <a:gd name="connsiteX20" fmla="*/ 9662160 w 13594080"/>
                      <a:gd name="connsiteY20" fmla="*/ 15540035 h 26970035"/>
                      <a:gd name="connsiteX21" fmla="*/ 10302240 w 13594080"/>
                      <a:gd name="connsiteY21" fmla="*/ 15174275 h 26970035"/>
                      <a:gd name="connsiteX22" fmla="*/ 11216640 w 13594080"/>
                      <a:gd name="connsiteY22" fmla="*/ 15448595 h 26970035"/>
                      <a:gd name="connsiteX23" fmla="*/ 12405360 w 13594080"/>
                      <a:gd name="connsiteY23" fmla="*/ 15174275 h 26970035"/>
                      <a:gd name="connsiteX24" fmla="*/ 12862560 w 13594080"/>
                      <a:gd name="connsiteY24" fmla="*/ 14899955 h 26970035"/>
                      <a:gd name="connsiteX25" fmla="*/ 13411200 w 13594080"/>
                      <a:gd name="connsiteY25" fmla="*/ 15174275 h 26970035"/>
                      <a:gd name="connsiteX26" fmla="*/ 13594080 w 13594080"/>
                      <a:gd name="connsiteY26" fmla="*/ 17643155 h 26970035"/>
                      <a:gd name="connsiteX27" fmla="*/ 13502640 w 13594080"/>
                      <a:gd name="connsiteY27" fmla="*/ 17917475 h 26970035"/>
                      <a:gd name="connsiteX28" fmla="*/ 12496800 w 13594080"/>
                      <a:gd name="connsiteY28" fmla="*/ 18008915 h 26970035"/>
                      <a:gd name="connsiteX29" fmla="*/ 12313920 w 13594080"/>
                      <a:gd name="connsiteY29" fmla="*/ 17643155 h 26970035"/>
                      <a:gd name="connsiteX30" fmla="*/ 11490960 w 13594080"/>
                      <a:gd name="connsiteY30" fmla="*/ 17917475 h 26970035"/>
                      <a:gd name="connsiteX31" fmla="*/ 10576560 w 13594080"/>
                      <a:gd name="connsiteY31" fmla="*/ 18100355 h 26970035"/>
                      <a:gd name="connsiteX32" fmla="*/ 9570720 w 13594080"/>
                      <a:gd name="connsiteY32" fmla="*/ 18283235 h 26970035"/>
                      <a:gd name="connsiteX33" fmla="*/ 8290560 w 13594080"/>
                      <a:gd name="connsiteY33" fmla="*/ 18374675 h 26970035"/>
                      <a:gd name="connsiteX34" fmla="*/ 9204960 w 13594080"/>
                      <a:gd name="connsiteY34" fmla="*/ 22123715 h 26970035"/>
                      <a:gd name="connsiteX35" fmla="*/ 9479280 w 13594080"/>
                      <a:gd name="connsiteY35" fmla="*/ 23129555 h 26970035"/>
                      <a:gd name="connsiteX36" fmla="*/ 9387840 w 13594080"/>
                      <a:gd name="connsiteY36" fmla="*/ 23861075 h 26970035"/>
                      <a:gd name="connsiteX37" fmla="*/ 9204960 w 13594080"/>
                      <a:gd name="connsiteY37" fmla="*/ 25049795 h 26970035"/>
                      <a:gd name="connsiteX38" fmla="*/ 8199120 w 13594080"/>
                      <a:gd name="connsiteY38" fmla="*/ 25049795 h 26970035"/>
                      <a:gd name="connsiteX39" fmla="*/ 8199120 w 13594080"/>
                      <a:gd name="connsiteY39" fmla="*/ 26421395 h 26970035"/>
                      <a:gd name="connsiteX40" fmla="*/ 5364480 w 13594080"/>
                      <a:gd name="connsiteY40" fmla="*/ 25781315 h 26970035"/>
                      <a:gd name="connsiteX41" fmla="*/ 1981200 w 13594080"/>
                      <a:gd name="connsiteY41" fmla="*/ 26970035 h 26970035"/>
                      <a:gd name="connsiteX42" fmla="*/ 1069072 w 13594080"/>
                      <a:gd name="connsiteY42" fmla="*/ 22959171 h 26970035"/>
                      <a:gd name="connsiteX43" fmla="*/ 1432560 w 13594080"/>
                      <a:gd name="connsiteY43" fmla="*/ 20203475 h 26970035"/>
                      <a:gd name="connsiteX44" fmla="*/ 1432560 w 13594080"/>
                      <a:gd name="connsiteY44" fmla="*/ 19106195 h 26970035"/>
                      <a:gd name="connsiteX45" fmla="*/ 1615440 w 13594080"/>
                      <a:gd name="connsiteY45" fmla="*/ 17826035 h 26970035"/>
                      <a:gd name="connsiteX46" fmla="*/ 1341120 w 13594080"/>
                      <a:gd name="connsiteY46" fmla="*/ 16271555 h 26970035"/>
                      <a:gd name="connsiteX47" fmla="*/ 60960 w 13594080"/>
                      <a:gd name="connsiteY47" fmla="*/ 11608115 h 26970035"/>
                      <a:gd name="connsiteX48" fmla="*/ 975360 w 13594080"/>
                      <a:gd name="connsiteY48" fmla="*/ 9139235 h 26970035"/>
                      <a:gd name="connsiteX49" fmla="*/ 1798320 w 13594080"/>
                      <a:gd name="connsiteY49" fmla="*/ 7767635 h 26970035"/>
                      <a:gd name="connsiteX50" fmla="*/ 975360 w 13594080"/>
                      <a:gd name="connsiteY50" fmla="*/ 7218995 h 26970035"/>
                      <a:gd name="connsiteX51" fmla="*/ 975360 w 13594080"/>
                      <a:gd name="connsiteY51" fmla="*/ 6396035 h 26970035"/>
                      <a:gd name="connsiteX52" fmla="*/ 167504 w 13594080"/>
                      <a:gd name="connsiteY52" fmla="*/ 4509675 h 26970035"/>
                      <a:gd name="connsiteX53" fmla="*/ 152400 w 13594080"/>
                      <a:gd name="connsiteY53" fmla="*/ 3287075 h 26970035"/>
                      <a:gd name="connsiteX54" fmla="*/ 152400 w 13594080"/>
                      <a:gd name="connsiteY54" fmla="*/ 2738435 h 26970035"/>
                      <a:gd name="connsiteX55" fmla="*/ 1615440 w 13594080"/>
                      <a:gd name="connsiteY55" fmla="*/ 1275395 h 26970035"/>
                      <a:gd name="connsiteX56" fmla="*/ 3333951 w 13594080"/>
                      <a:gd name="connsiteY56" fmla="*/ 1153623 h 26970035"/>
                      <a:gd name="connsiteX0" fmla="*/ 3333951 w 13594080"/>
                      <a:gd name="connsiteY0" fmla="*/ 1153623 h 26970035"/>
                      <a:gd name="connsiteX1" fmla="*/ 5165523 w 13594080"/>
                      <a:gd name="connsiteY1" fmla="*/ 1115486 h 26970035"/>
                      <a:gd name="connsiteX2" fmla="*/ 5364480 w 13594080"/>
                      <a:gd name="connsiteY2" fmla="*/ 2281235 h 26970035"/>
                      <a:gd name="connsiteX3" fmla="*/ 5730240 w 13594080"/>
                      <a:gd name="connsiteY3" fmla="*/ 2921315 h 26970035"/>
                      <a:gd name="connsiteX4" fmla="*/ 5730240 w 13594080"/>
                      <a:gd name="connsiteY4" fmla="*/ 4292915 h 26970035"/>
                      <a:gd name="connsiteX5" fmla="*/ 6553200 w 13594080"/>
                      <a:gd name="connsiteY5" fmla="*/ 4932995 h 26970035"/>
                      <a:gd name="connsiteX6" fmla="*/ 6004560 w 13594080"/>
                      <a:gd name="connsiteY6" fmla="*/ 5573075 h 26970035"/>
                      <a:gd name="connsiteX7" fmla="*/ 6278880 w 13594080"/>
                      <a:gd name="connsiteY7" fmla="*/ 6030275 h 26970035"/>
                      <a:gd name="connsiteX8" fmla="*/ 6004560 w 13594080"/>
                      <a:gd name="connsiteY8" fmla="*/ 6396035 h 26970035"/>
                      <a:gd name="connsiteX9" fmla="*/ 6187440 w 13594080"/>
                      <a:gd name="connsiteY9" fmla="*/ 7218995 h 26970035"/>
                      <a:gd name="connsiteX10" fmla="*/ 5638800 w 13594080"/>
                      <a:gd name="connsiteY10" fmla="*/ 7310435 h 26970035"/>
                      <a:gd name="connsiteX11" fmla="*/ 4907280 w 13594080"/>
                      <a:gd name="connsiteY11" fmla="*/ 7036115 h 26970035"/>
                      <a:gd name="connsiteX12" fmla="*/ 4541520 w 13594080"/>
                      <a:gd name="connsiteY12" fmla="*/ 7859075 h 26970035"/>
                      <a:gd name="connsiteX13" fmla="*/ 5090160 w 13594080"/>
                      <a:gd name="connsiteY13" fmla="*/ 8316275 h 26970035"/>
                      <a:gd name="connsiteX14" fmla="*/ 5090160 w 13594080"/>
                      <a:gd name="connsiteY14" fmla="*/ 8316275 h 26970035"/>
                      <a:gd name="connsiteX15" fmla="*/ 6918960 w 13594080"/>
                      <a:gd name="connsiteY15" fmla="*/ 9779315 h 26970035"/>
                      <a:gd name="connsiteX16" fmla="*/ 7467600 w 13594080"/>
                      <a:gd name="connsiteY16" fmla="*/ 11973875 h 26970035"/>
                      <a:gd name="connsiteX17" fmla="*/ 8382000 w 13594080"/>
                      <a:gd name="connsiteY17" fmla="*/ 13619795 h 26970035"/>
                      <a:gd name="connsiteX18" fmla="*/ 8107680 w 13594080"/>
                      <a:gd name="connsiteY18" fmla="*/ 15631475 h 26970035"/>
                      <a:gd name="connsiteX19" fmla="*/ 8839200 w 13594080"/>
                      <a:gd name="connsiteY19" fmla="*/ 15448595 h 26970035"/>
                      <a:gd name="connsiteX20" fmla="*/ 9662160 w 13594080"/>
                      <a:gd name="connsiteY20" fmla="*/ 15540035 h 26970035"/>
                      <a:gd name="connsiteX21" fmla="*/ 10302240 w 13594080"/>
                      <a:gd name="connsiteY21" fmla="*/ 15174275 h 26970035"/>
                      <a:gd name="connsiteX22" fmla="*/ 11216640 w 13594080"/>
                      <a:gd name="connsiteY22" fmla="*/ 15448595 h 26970035"/>
                      <a:gd name="connsiteX23" fmla="*/ 12405360 w 13594080"/>
                      <a:gd name="connsiteY23" fmla="*/ 15174275 h 26970035"/>
                      <a:gd name="connsiteX24" fmla="*/ 12862560 w 13594080"/>
                      <a:gd name="connsiteY24" fmla="*/ 14899955 h 26970035"/>
                      <a:gd name="connsiteX25" fmla="*/ 13411200 w 13594080"/>
                      <a:gd name="connsiteY25" fmla="*/ 15174275 h 26970035"/>
                      <a:gd name="connsiteX26" fmla="*/ 13594080 w 13594080"/>
                      <a:gd name="connsiteY26" fmla="*/ 17643155 h 26970035"/>
                      <a:gd name="connsiteX27" fmla="*/ 13502640 w 13594080"/>
                      <a:gd name="connsiteY27" fmla="*/ 17917475 h 26970035"/>
                      <a:gd name="connsiteX28" fmla="*/ 12496800 w 13594080"/>
                      <a:gd name="connsiteY28" fmla="*/ 18008915 h 26970035"/>
                      <a:gd name="connsiteX29" fmla="*/ 12313920 w 13594080"/>
                      <a:gd name="connsiteY29" fmla="*/ 17643155 h 26970035"/>
                      <a:gd name="connsiteX30" fmla="*/ 11490960 w 13594080"/>
                      <a:gd name="connsiteY30" fmla="*/ 17917475 h 26970035"/>
                      <a:gd name="connsiteX31" fmla="*/ 10576560 w 13594080"/>
                      <a:gd name="connsiteY31" fmla="*/ 18100355 h 26970035"/>
                      <a:gd name="connsiteX32" fmla="*/ 9570720 w 13594080"/>
                      <a:gd name="connsiteY32" fmla="*/ 18283235 h 26970035"/>
                      <a:gd name="connsiteX33" fmla="*/ 8290560 w 13594080"/>
                      <a:gd name="connsiteY33" fmla="*/ 18374675 h 26970035"/>
                      <a:gd name="connsiteX34" fmla="*/ 9204960 w 13594080"/>
                      <a:gd name="connsiteY34" fmla="*/ 22123715 h 26970035"/>
                      <a:gd name="connsiteX35" fmla="*/ 9479280 w 13594080"/>
                      <a:gd name="connsiteY35" fmla="*/ 23129555 h 26970035"/>
                      <a:gd name="connsiteX36" fmla="*/ 9387840 w 13594080"/>
                      <a:gd name="connsiteY36" fmla="*/ 23861075 h 26970035"/>
                      <a:gd name="connsiteX37" fmla="*/ 9204960 w 13594080"/>
                      <a:gd name="connsiteY37" fmla="*/ 25049795 h 26970035"/>
                      <a:gd name="connsiteX38" fmla="*/ 8199120 w 13594080"/>
                      <a:gd name="connsiteY38" fmla="*/ 25049795 h 26970035"/>
                      <a:gd name="connsiteX39" fmla="*/ 8199120 w 13594080"/>
                      <a:gd name="connsiteY39" fmla="*/ 26421395 h 26970035"/>
                      <a:gd name="connsiteX40" fmla="*/ 5364480 w 13594080"/>
                      <a:gd name="connsiteY40" fmla="*/ 25781315 h 26970035"/>
                      <a:gd name="connsiteX41" fmla="*/ 1981200 w 13594080"/>
                      <a:gd name="connsiteY41" fmla="*/ 26970035 h 26970035"/>
                      <a:gd name="connsiteX42" fmla="*/ 1069072 w 13594080"/>
                      <a:gd name="connsiteY42" fmla="*/ 22959171 h 26970035"/>
                      <a:gd name="connsiteX43" fmla="*/ 1432560 w 13594080"/>
                      <a:gd name="connsiteY43" fmla="*/ 20203475 h 26970035"/>
                      <a:gd name="connsiteX44" fmla="*/ 1432560 w 13594080"/>
                      <a:gd name="connsiteY44" fmla="*/ 19106195 h 26970035"/>
                      <a:gd name="connsiteX45" fmla="*/ 1615440 w 13594080"/>
                      <a:gd name="connsiteY45" fmla="*/ 17826035 h 26970035"/>
                      <a:gd name="connsiteX46" fmla="*/ 1341120 w 13594080"/>
                      <a:gd name="connsiteY46" fmla="*/ 16271555 h 26970035"/>
                      <a:gd name="connsiteX47" fmla="*/ 60960 w 13594080"/>
                      <a:gd name="connsiteY47" fmla="*/ 11608115 h 26970035"/>
                      <a:gd name="connsiteX48" fmla="*/ 975360 w 13594080"/>
                      <a:gd name="connsiteY48" fmla="*/ 9139235 h 26970035"/>
                      <a:gd name="connsiteX49" fmla="*/ 1798320 w 13594080"/>
                      <a:gd name="connsiteY49" fmla="*/ 7767635 h 26970035"/>
                      <a:gd name="connsiteX50" fmla="*/ 975360 w 13594080"/>
                      <a:gd name="connsiteY50" fmla="*/ 7218995 h 26970035"/>
                      <a:gd name="connsiteX51" fmla="*/ 975360 w 13594080"/>
                      <a:gd name="connsiteY51" fmla="*/ 6396035 h 26970035"/>
                      <a:gd name="connsiteX52" fmla="*/ 167504 w 13594080"/>
                      <a:gd name="connsiteY52" fmla="*/ 4509675 h 26970035"/>
                      <a:gd name="connsiteX53" fmla="*/ 152400 w 13594080"/>
                      <a:gd name="connsiteY53" fmla="*/ 3287075 h 26970035"/>
                      <a:gd name="connsiteX54" fmla="*/ 152400 w 13594080"/>
                      <a:gd name="connsiteY54" fmla="*/ 2738435 h 26970035"/>
                      <a:gd name="connsiteX55" fmla="*/ 1615440 w 13594080"/>
                      <a:gd name="connsiteY55" fmla="*/ 1275395 h 26970035"/>
                      <a:gd name="connsiteX56" fmla="*/ 3333951 w 13594080"/>
                      <a:gd name="connsiteY56" fmla="*/ 1153623 h 26970035"/>
                      <a:gd name="connsiteX0" fmla="*/ 3333951 w 13594080"/>
                      <a:gd name="connsiteY0" fmla="*/ 1153623 h 26970035"/>
                      <a:gd name="connsiteX1" fmla="*/ 5165523 w 13594080"/>
                      <a:gd name="connsiteY1" fmla="*/ 1115486 h 26970035"/>
                      <a:gd name="connsiteX2" fmla="*/ 5364480 w 13594080"/>
                      <a:gd name="connsiteY2" fmla="*/ 2281235 h 26970035"/>
                      <a:gd name="connsiteX3" fmla="*/ 5730240 w 13594080"/>
                      <a:gd name="connsiteY3" fmla="*/ 2921315 h 26970035"/>
                      <a:gd name="connsiteX4" fmla="*/ 5730240 w 13594080"/>
                      <a:gd name="connsiteY4" fmla="*/ 4292915 h 26970035"/>
                      <a:gd name="connsiteX5" fmla="*/ 6553200 w 13594080"/>
                      <a:gd name="connsiteY5" fmla="*/ 4932995 h 26970035"/>
                      <a:gd name="connsiteX6" fmla="*/ 6004560 w 13594080"/>
                      <a:gd name="connsiteY6" fmla="*/ 5573075 h 26970035"/>
                      <a:gd name="connsiteX7" fmla="*/ 6278880 w 13594080"/>
                      <a:gd name="connsiteY7" fmla="*/ 6030275 h 26970035"/>
                      <a:gd name="connsiteX8" fmla="*/ 6004560 w 13594080"/>
                      <a:gd name="connsiteY8" fmla="*/ 6396035 h 26970035"/>
                      <a:gd name="connsiteX9" fmla="*/ 6187440 w 13594080"/>
                      <a:gd name="connsiteY9" fmla="*/ 7218995 h 26970035"/>
                      <a:gd name="connsiteX10" fmla="*/ 5638800 w 13594080"/>
                      <a:gd name="connsiteY10" fmla="*/ 7310435 h 26970035"/>
                      <a:gd name="connsiteX11" fmla="*/ 4907280 w 13594080"/>
                      <a:gd name="connsiteY11" fmla="*/ 7036115 h 26970035"/>
                      <a:gd name="connsiteX12" fmla="*/ 4541520 w 13594080"/>
                      <a:gd name="connsiteY12" fmla="*/ 7859075 h 26970035"/>
                      <a:gd name="connsiteX13" fmla="*/ 5090160 w 13594080"/>
                      <a:gd name="connsiteY13" fmla="*/ 8316275 h 26970035"/>
                      <a:gd name="connsiteX14" fmla="*/ 5090160 w 13594080"/>
                      <a:gd name="connsiteY14" fmla="*/ 8316275 h 26970035"/>
                      <a:gd name="connsiteX15" fmla="*/ 6918960 w 13594080"/>
                      <a:gd name="connsiteY15" fmla="*/ 9779315 h 26970035"/>
                      <a:gd name="connsiteX16" fmla="*/ 7467600 w 13594080"/>
                      <a:gd name="connsiteY16" fmla="*/ 11973875 h 26970035"/>
                      <a:gd name="connsiteX17" fmla="*/ 8382000 w 13594080"/>
                      <a:gd name="connsiteY17" fmla="*/ 13619795 h 26970035"/>
                      <a:gd name="connsiteX18" fmla="*/ 8107680 w 13594080"/>
                      <a:gd name="connsiteY18" fmla="*/ 15631475 h 26970035"/>
                      <a:gd name="connsiteX19" fmla="*/ 8839200 w 13594080"/>
                      <a:gd name="connsiteY19" fmla="*/ 15448595 h 26970035"/>
                      <a:gd name="connsiteX20" fmla="*/ 9662160 w 13594080"/>
                      <a:gd name="connsiteY20" fmla="*/ 15540035 h 26970035"/>
                      <a:gd name="connsiteX21" fmla="*/ 10302240 w 13594080"/>
                      <a:gd name="connsiteY21" fmla="*/ 15174275 h 26970035"/>
                      <a:gd name="connsiteX22" fmla="*/ 11216640 w 13594080"/>
                      <a:gd name="connsiteY22" fmla="*/ 15448595 h 26970035"/>
                      <a:gd name="connsiteX23" fmla="*/ 12405360 w 13594080"/>
                      <a:gd name="connsiteY23" fmla="*/ 15174275 h 26970035"/>
                      <a:gd name="connsiteX24" fmla="*/ 12862560 w 13594080"/>
                      <a:gd name="connsiteY24" fmla="*/ 14899955 h 26970035"/>
                      <a:gd name="connsiteX25" fmla="*/ 13411200 w 13594080"/>
                      <a:gd name="connsiteY25" fmla="*/ 15174275 h 26970035"/>
                      <a:gd name="connsiteX26" fmla="*/ 13594080 w 13594080"/>
                      <a:gd name="connsiteY26" fmla="*/ 17643155 h 26970035"/>
                      <a:gd name="connsiteX27" fmla="*/ 13502640 w 13594080"/>
                      <a:gd name="connsiteY27" fmla="*/ 17917475 h 26970035"/>
                      <a:gd name="connsiteX28" fmla="*/ 12496800 w 13594080"/>
                      <a:gd name="connsiteY28" fmla="*/ 18008915 h 26970035"/>
                      <a:gd name="connsiteX29" fmla="*/ 12313920 w 13594080"/>
                      <a:gd name="connsiteY29" fmla="*/ 17643155 h 26970035"/>
                      <a:gd name="connsiteX30" fmla="*/ 11490960 w 13594080"/>
                      <a:gd name="connsiteY30" fmla="*/ 17917475 h 26970035"/>
                      <a:gd name="connsiteX31" fmla="*/ 10576560 w 13594080"/>
                      <a:gd name="connsiteY31" fmla="*/ 18100355 h 26970035"/>
                      <a:gd name="connsiteX32" fmla="*/ 9570720 w 13594080"/>
                      <a:gd name="connsiteY32" fmla="*/ 18283235 h 26970035"/>
                      <a:gd name="connsiteX33" fmla="*/ 8290560 w 13594080"/>
                      <a:gd name="connsiteY33" fmla="*/ 18374675 h 26970035"/>
                      <a:gd name="connsiteX34" fmla="*/ 9204960 w 13594080"/>
                      <a:gd name="connsiteY34" fmla="*/ 22123715 h 26970035"/>
                      <a:gd name="connsiteX35" fmla="*/ 9479280 w 13594080"/>
                      <a:gd name="connsiteY35" fmla="*/ 23129555 h 26970035"/>
                      <a:gd name="connsiteX36" fmla="*/ 9387840 w 13594080"/>
                      <a:gd name="connsiteY36" fmla="*/ 23861075 h 26970035"/>
                      <a:gd name="connsiteX37" fmla="*/ 9204960 w 13594080"/>
                      <a:gd name="connsiteY37" fmla="*/ 25049795 h 26970035"/>
                      <a:gd name="connsiteX38" fmla="*/ 8199120 w 13594080"/>
                      <a:gd name="connsiteY38" fmla="*/ 25049795 h 26970035"/>
                      <a:gd name="connsiteX39" fmla="*/ 8199120 w 13594080"/>
                      <a:gd name="connsiteY39" fmla="*/ 26421395 h 26970035"/>
                      <a:gd name="connsiteX40" fmla="*/ 3954823 w 13594080"/>
                      <a:gd name="connsiteY40" fmla="*/ 25651662 h 26970035"/>
                      <a:gd name="connsiteX41" fmla="*/ 1981200 w 13594080"/>
                      <a:gd name="connsiteY41" fmla="*/ 26970035 h 26970035"/>
                      <a:gd name="connsiteX42" fmla="*/ 1069072 w 13594080"/>
                      <a:gd name="connsiteY42" fmla="*/ 22959171 h 26970035"/>
                      <a:gd name="connsiteX43" fmla="*/ 1432560 w 13594080"/>
                      <a:gd name="connsiteY43" fmla="*/ 20203475 h 26970035"/>
                      <a:gd name="connsiteX44" fmla="*/ 1432560 w 13594080"/>
                      <a:gd name="connsiteY44" fmla="*/ 19106195 h 26970035"/>
                      <a:gd name="connsiteX45" fmla="*/ 1615440 w 13594080"/>
                      <a:gd name="connsiteY45" fmla="*/ 17826035 h 26970035"/>
                      <a:gd name="connsiteX46" fmla="*/ 1341120 w 13594080"/>
                      <a:gd name="connsiteY46" fmla="*/ 16271555 h 26970035"/>
                      <a:gd name="connsiteX47" fmla="*/ 60960 w 13594080"/>
                      <a:gd name="connsiteY47" fmla="*/ 11608115 h 26970035"/>
                      <a:gd name="connsiteX48" fmla="*/ 975360 w 13594080"/>
                      <a:gd name="connsiteY48" fmla="*/ 9139235 h 26970035"/>
                      <a:gd name="connsiteX49" fmla="*/ 1798320 w 13594080"/>
                      <a:gd name="connsiteY49" fmla="*/ 7767635 h 26970035"/>
                      <a:gd name="connsiteX50" fmla="*/ 975360 w 13594080"/>
                      <a:gd name="connsiteY50" fmla="*/ 7218995 h 26970035"/>
                      <a:gd name="connsiteX51" fmla="*/ 975360 w 13594080"/>
                      <a:gd name="connsiteY51" fmla="*/ 6396035 h 26970035"/>
                      <a:gd name="connsiteX52" fmla="*/ 167504 w 13594080"/>
                      <a:gd name="connsiteY52" fmla="*/ 4509675 h 26970035"/>
                      <a:gd name="connsiteX53" fmla="*/ 152400 w 13594080"/>
                      <a:gd name="connsiteY53" fmla="*/ 3287075 h 26970035"/>
                      <a:gd name="connsiteX54" fmla="*/ 152400 w 13594080"/>
                      <a:gd name="connsiteY54" fmla="*/ 2738435 h 26970035"/>
                      <a:gd name="connsiteX55" fmla="*/ 1615440 w 13594080"/>
                      <a:gd name="connsiteY55" fmla="*/ 1275395 h 26970035"/>
                      <a:gd name="connsiteX56" fmla="*/ 3333951 w 13594080"/>
                      <a:gd name="connsiteY56" fmla="*/ 1153623 h 26970035"/>
                      <a:gd name="connsiteX0" fmla="*/ 3333951 w 13594080"/>
                      <a:gd name="connsiteY0" fmla="*/ 1153623 h 26970035"/>
                      <a:gd name="connsiteX1" fmla="*/ 5165523 w 13594080"/>
                      <a:gd name="connsiteY1" fmla="*/ 1115486 h 26970035"/>
                      <a:gd name="connsiteX2" fmla="*/ 5364480 w 13594080"/>
                      <a:gd name="connsiteY2" fmla="*/ 2281235 h 26970035"/>
                      <a:gd name="connsiteX3" fmla="*/ 5730240 w 13594080"/>
                      <a:gd name="connsiteY3" fmla="*/ 2921315 h 26970035"/>
                      <a:gd name="connsiteX4" fmla="*/ 5730240 w 13594080"/>
                      <a:gd name="connsiteY4" fmla="*/ 4292915 h 26970035"/>
                      <a:gd name="connsiteX5" fmla="*/ 6553200 w 13594080"/>
                      <a:gd name="connsiteY5" fmla="*/ 4932995 h 26970035"/>
                      <a:gd name="connsiteX6" fmla="*/ 6004560 w 13594080"/>
                      <a:gd name="connsiteY6" fmla="*/ 5573075 h 26970035"/>
                      <a:gd name="connsiteX7" fmla="*/ 6278880 w 13594080"/>
                      <a:gd name="connsiteY7" fmla="*/ 6030275 h 26970035"/>
                      <a:gd name="connsiteX8" fmla="*/ 6004560 w 13594080"/>
                      <a:gd name="connsiteY8" fmla="*/ 6396035 h 26970035"/>
                      <a:gd name="connsiteX9" fmla="*/ 6187440 w 13594080"/>
                      <a:gd name="connsiteY9" fmla="*/ 7218995 h 26970035"/>
                      <a:gd name="connsiteX10" fmla="*/ 5638800 w 13594080"/>
                      <a:gd name="connsiteY10" fmla="*/ 7310435 h 26970035"/>
                      <a:gd name="connsiteX11" fmla="*/ 4907280 w 13594080"/>
                      <a:gd name="connsiteY11" fmla="*/ 7036115 h 26970035"/>
                      <a:gd name="connsiteX12" fmla="*/ 4541520 w 13594080"/>
                      <a:gd name="connsiteY12" fmla="*/ 7859075 h 26970035"/>
                      <a:gd name="connsiteX13" fmla="*/ 5090160 w 13594080"/>
                      <a:gd name="connsiteY13" fmla="*/ 8316275 h 26970035"/>
                      <a:gd name="connsiteX14" fmla="*/ 5090160 w 13594080"/>
                      <a:gd name="connsiteY14" fmla="*/ 8316275 h 26970035"/>
                      <a:gd name="connsiteX15" fmla="*/ 6918960 w 13594080"/>
                      <a:gd name="connsiteY15" fmla="*/ 9779315 h 26970035"/>
                      <a:gd name="connsiteX16" fmla="*/ 7467600 w 13594080"/>
                      <a:gd name="connsiteY16" fmla="*/ 11973875 h 26970035"/>
                      <a:gd name="connsiteX17" fmla="*/ 8382000 w 13594080"/>
                      <a:gd name="connsiteY17" fmla="*/ 13619795 h 26970035"/>
                      <a:gd name="connsiteX18" fmla="*/ 8107680 w 13594080"/>
                      <a:gd name="connsiteY18" fmla="*/ 15631475 h 26970035"/>
                      <a:gd name="connsiteX19" fmla="*/ 8839200 w 13594080"/>
                      <a:gd name="connsiteY19" fmla="*/ 15448595 h 26970035"/>
                      <a:gd name="connsiteX20" fmla="*/ 9662160 w 13594080"/>
                      <a:gd name="connsiteY20" fmla="*/ 15540035 h 26970035"/>
                      <a:gd name="connsiteX21" fmla="*/ 10302240 w 13594080"/>
                      <a:gd name="connsiteY21" fmla="*/ 15174275 h 26970035"/>
                      <a:gd name="connsiteX22" fmla="*/ 11216640 w 13594080"/>
                      <a:gd name="connsiteY22" fmla="*/ 15448595 h 26970035"/>
                      <a:gd name="connsiteX23" fmla="*/ 12405360 w 13594080"/>
                      <a:gd name="connsiteY23" fmla="*/ 15174275 h 26970035"/>
                      <a:gd name="connsiteX24" fmla="*/ 12862560 w 13594080"/>
                      <a:gd name="connsiteY24" fmla="*/ 14899955 h 26970035"/>
                      <a:gd name="connsiteX25" fmla="*/ 13411200 w 13594080"/>
                      <a:gd name="connsiteY25" fmla="*/ 15174275 h 26970035"/>
                      <a:gd name="connsiteX26" fmla="*/ 13594080 w 13594080"/>
                      <a:gd name="connsiteY26" fmla="*/ 17643155 h 26970035"/>
                      <a:gd name="connsiteX27" fmla="*/ 13502640 w 13594080"/>
                      <a:gd name="connsiteY27" fmla="*/ 17917475 h 26970035"/>
                      <a:gd name="connsiteX28" fmla="*/ 12496800 w 13594080"/>
                      <a:gd name="connsiteY28" fmla="*/ 18008915 h 26970035"/>
                      <a:gd name="connsiteX29" fmla="*/ 12313920 w 13594080"/>
                      <a:gd name="connsiteY29" fmla="*/ 17643155 h 26970035"/>
                      <a:gd name="connsiteX30" fmla="*/ 11490960 w 13594080"/>
                      <a:gd name="connsiteY30" fmla="*/ 17917475 h 26970035"/>
                      <a:gd name="connsiteX31" fmla="*/ 10576560 w 13594080"/>
                      <a:gd name="connsiteY31" fmla="*/ 18100355 h 26970035"/>
                      <a:gd name="connsiteX32" fmla="*/ 9570720 w 13594080"/>
                      <a:gd name="connsiteY32" fmla="*/ 18283235 h 26970035"/>
                      <a:gd name="connsiteX33" fmla="*/ 8290560 w 13594080"/>
                      <a:gd name="connsiteY33" fmla="*/ 18374675 h 26970035"/>
                      <a:gd name="connsiteX34" fmla="*/ 9204960 w 13594080"/>
                      <a:gd name="connsiteY34" fmla="*/ 22123715 h 26970035"/>
                      <a:gd name="connsiteX35" fmla="*/ 9479280 w 13594080"/>
                      <a:gd name="connsiteY35" fmla="*/ 23129555 h 26970035"/>
                      <a:gd name="connsiteX36" fmla="*/ 9387840 w 13594080"/>
                      <a:gd name="connsiteY36" fmla="*/ 23861075 h 26970035"/>
                      <a:gd name="connsiteX37" fmla="*/ 9204960 w 13594080"/>
                      <a:gd name="connsiteY37" fmla="*/ 25049795 h 26970035"/>
                      <a:gd name="connsiteX38" fmla="*/ 8199120 w 13594080"/>
                      <a:gd name="connsiteY38" fmla="*/ 25049795 h 26970035"/>
                      <a:gd name="connsiteX39" fmla="*/ 8199120 w 13594080"/>
                      <a:gd name="connsiteY39" fmla="*/ 26421395 h 26970035"/>
                      <a:gd name="connsiteX40" fmla="*/ 3954823 w 13594080"/>
                      <a:gd name="connsiteY40" fmla="*/ 25651662 h 26970035"/>
                      <a:gd name="connsiteX41" fmla="*/ 1981200 w 13594080"/>
                      <a:gd name="connsiteY41" fmla="*/ 26970035 h 26970035"/>
                      <a:gd name="connsiteX42" fmla="*/ 1069072 w 13594080"/>
                      <a:gd name="connsiteY42" fmla="*/ 22959171 h 26970035"/>
                      <a:gd name="connsiteX43" fmla="*/ 1432560 w 13594080"/>
                      <a:gd name="connsiteY43" fmla="*/ 20203475 h 26970035"/>
                      <a:gd name="connsiteX44" fmla="*/ 1432560 w 13594080"/>
                      <a:gd name="connsiteY44" fmla="*/ 19106195 h 26970035"/>
                      <a:gd name="connsiteX45" fmla="*/ 1615440 w 13594080"/>
                      <a:gd name="connsiteY45" fmla="*/ 17826035 h 26970035"/>
                      <a:gd name="connsiteX46" fmla="*/ 1341120 w 13594080"/>
                      <a:gd name="connsiteY46" fmla="*/ 16271555 h 26970035"/>
                      <a:gd name="connsiteX47" fmla="*/ 60960 w 13594080"/>
                      <a:gd name="connsiteY47" fmla="*/ 11608115 h 26970035"/>
                      <a:gd name="connsiteX48" fmla="*/ 975360 w 13594080"/>
                      <a:gd name="connsiteY48" fmla="*/ 9139235 h 26970035"/>
                      <a:gd name="connsiteX49" fmla="*/ 1798320 w 13594080"/>
                      <a:gd name="connsiteY49" fmla="*/ 7767635 h 26970035"/>
                      <a:gd name="connsiteX50" fmla="*/ 975360 w 13594080"/>
                      <a:gd name="connsiteY50" fmla="*/ 7218995 h 26970035"/>
                      <a:gd name="connsiteX51" fmla="*/ 975360 w 13594080"/>
                      <a:gd name="connsiteY51" fmla="*/ 6396035 h 26970035"/>
                      <a:gd name="connsiteX52" fmla="*/ 167504 w 13594080"/>
                      <a:gd name="connsiteY52" fmla="*/ 4509675 h 26970035"/>
                      <a:gd name="connsiteX53" fmla="*/ 152400 w 13594080"/>
                      <a:gd name="connsiteY53" fmla="*/ 3287075 h 26970035"/>
                      <a:gd name="connsiteX54" fmla="*/ 152400 w 13594080"/>
                      <a:gd name="connsiteY54" fmla="*/ 2738435 h 26970035"/>
                      <a:gd name="connsiteX55" fmla="*/ 1615440 w 13594080"/>
                      <a:gd name="connsiteY55" fmla="*/ 1275395 h 26970035"/>
                      <a:gd name="connsiteX56" fmla="*/ 3333951 w 13594080"/>
                      <a:gd name="connsiteY56" fmla="*/ 1153623 h 26970035"/>
                      <a:gd name="connsiteX0" fmla="*/ 3333951 w 13594080"/>
                      <a:gd name="connsiteY0" fmla="*/ 1153623 h 26970035"/>
                      <a:gd name="connsiteX1" fmla="*/ 5165523 w 13594080"/>
                      <a:gd name="connsiteY1" fmla="*/ 1115486 h 26970035"/>
                      <a:gd name="connsiteX2" fmla="*/ 5364480 w 13594080"/>
                      <a:gd name="connsiteY2" fmla="*/ 2281235 h 26970035"/>
                      <a:gd name="connsiteX3" fmla="*/ 5730240 w 13594080"/>
                      <a:gd name="connsiteY3" fmla="*/ 2921315 h 26970035"/>
                      <a:gd name="connsiteX4" fmla="*/ 5730240 w 13594080"/>
                      <a:gd name="connsiteY4" fmla="*/ 4292915 h 26970035"/>
                      <a:gd name="connsiteX5" fmla="*/ 6553200 w 13594080"/>
                      <a:gd name="connsiteY5" fmla="*/ 4932995 h 26970035"/>
                      <a:gd name="connsiteX6" fmla="*/ 6004560 w 13594080"/>
                      <a:gd name="connsiteY6" fmla="*/ 5573075 h 26970035"/>
                      <a:gd name="connsiteX7" fmla="*/ 6278880 w 13594080"/>
                      <a:gd name="connsiteY7" fmla="*/ 6030275 h 26970035"/>
                      <a:gd name="connsiteX8" fmla="*/ 6004560 w 13594080"/>
                      <a:gd name="connsiteY8" fmla="*/ 6396035 h 26970035"/>
                      <a:gd name="connsiteX9" fmla="*/ 6187440 w 13594080"/>
                      <a:gd name="connsiteY9" fmla="*/ 7218995 h 26970035"/>
                      <a:gd name="connsiteX10" fmla="*/ 5638800 w 13594080"/>
                      <a:gd name="connsiteY10" fmla="*/ 7310435 h 26970035"/>
                      <a:gd name="connsiteX11" fmla="*/ 4907280 w 13594080"/>
                      <a:gd name="connsiteY11" fmla="*/ 7036115 h 26970035"/>
                      <a:gd name="connsiteX12" fmla="*/ 4541520 w 13594080"/>
                      <a:gd name="connsiteY12" fmla="*/ 7859075 h 26970035"/>
                      <a:gd name="connsiteX13" fmla="*/ 5090160 w 13594080"/>
                      <a:gd name="connsiteY13" fmla="*/ 8316275 h 26970035"/>
                      <a:gd name="connsiteX14" fmla="*/ 5090160 w 13594080"/>
                      <a:gd name="connsiteY14" fmla="*/ 8316275 h 26970035"/>
                      <a:gd name="connsiteX15" fmla="*/ 6918960 w 13594080"/>
                      <a:gd name="connsiteY15" fmla="*/ 9779315 h 26970035"/>
                      <a:gd name="connsiteX16" fmla="*/ 7467600 w 13594080"/>
                      <a:gd name="connsiteY16" fmla="*/ 11973875 h 26970035"/>
                      <a:gd name="connsiteX17" fmla="*/ 8382000 w 13594080"/>
                      <a:gd name="connsiteY17" fmla="*/ 13619795 h 26970035"/>
                      <a:gd name="connsiteX18" fmla="*/ 8107680 w 13594080"/>
                      <a:gd name="connsiteY18" fmla="*/ 15631475 h 26970035"/>
                      <a:gd name="connsiteX19" fmla="*/ 8839200 w 13594080"/>
                      <a:gd name="connsiteY19" fmla="*/ 15448595 h 26970035"/>
                      <a:gd name="connsiteX20" fmla="*/ 9662160 w 13594080"/>
                      <a:gd name="connsiteY20" fmla="*/ 15540035 h 26970035"/>
                      <a:gd name="connsiteX21" fmla="*/ 10302240 w 13594080"/>
                      <a:gd name="connsiteY21" fmla="*/ 15174275 h 26970035"/>
                      <a:gd name="connsiteX22" fmla="*/ 11216640 w 13594080"/>
                      <a:gd name="connsiteY22" fmla="*/ 15448595 h 26970035"/>
                      <a:gd name="connsiteX23" fmla="*/ 12405360 w 13594080"/>
                      <a:gd name="connsiteY23" fmla="*/ 15174275 h 26970035"/>
                      <a:gd name="connsiteX24" fmla="*/ 12862560 w 13594080"/>
                      <a:gd name="connsiteY24" fmla="*/ 14899955 h 26970035"/>
                      <a:gd name="connsiteX25" fmla="*/ 13411200 w 13594080"/>
                      <a:gd name="connsiteY25" fmla="*/ 15174275 h 26970035"/>
                      <a:gd name="connsiteX26" fmla="*/ 13594080 w 13594080"/>
                      <a:gd name="connsiteY26" fmla="*/ 17643155 h 26970035"/>
                      <a:gd name="connsiteX27" fmla="*/ 13594080 w 13594080"/>
                      <a:gd name="connsiteY27" fmla="*/ 17886228 h 26970035"/>
                      <a:gd name="connsiteX28" fmla="*/ 12496800 w 13594080"/>
                      <a:gd name="connsiteY28" fmla="*/ 18008915 h 26970035"/>
                      <a:gd name="connsiteX29" fmla="*/ 12313920 w 13594080"/>
                      <a:gd name="connsiteY29" fmla="*/ 17643155 h 26970035"/>
                      <a:gd name="connsiteX30" fmla="*/ 11490960 w 13594080"/>
                      <a:gd name="connsiteY30" fmla="*/ 17917475 h 26970035"/>
                      <a:gd name="connsiteX31" fmla="*/ 10576560 w 13594080"/>
                      <a:gd name="connsiteY31" fmla="*/ 18100355 h 26970035"/>
                      <a:gd name="connsiteX32" fmla="*/ 9570720 w 13594080"/>
                      <a:gd name="connsiteY32" fmla="*/ 18283235 h 26970035"/>
                      <a:gd name="connsiteX33" fmla="*/ 8290560 w 13594080"/>
                      <a:gd name="connsiteY33" fmla="*/ 18374675 h 26970035"/>
                      <a:gd name="connsiteX34" fmla="*/ 9204960 w 13594080"/>
                      <a:gd name="connsiteY34" fmla="*/ 22123715 h 26970035"/>
                      <a:gd name="connsiteX35" fmla="*/ 9479280 w 13594080"/>
                      <a:gd name="connsiteY35" fmla="*/ 23129555 h 26970035"/>
                      <a:gd name="connsiteX36" fmla="*/ 9387840 w 13594080"/>
                      <a:gd name="connsiteY36" fmla="*/ 23861075 h 26970035"/>
                      <a:gd name="connsiteX37" fmla="*/ 9204960 w 13594080"/>
                      <a:gd name="connsiteY37" fmla="*/ 25049795 h 26970035"/>
                      <a:gd name="connsiteX38" fmla="*/ 8199120 w 13594080"/>
                      <a:gd name="connsiteY38" fmla="*/ 25049795 h 26970035"/>
                      <a:gd name="connsiteX39" fmla="*/ 8199120 w 13594080"/>
                      <a:gd name="connsiteY39" fmla="*/ 26421395 h 26970035"/>
                      <a:gd name="connsiteX40" fmla="*/ 3954823 w 13594080"/>
                      <a:gd name="connsiteY40" fmla="*/ 25651662 h 26970035"/>
                      <a:gd name="connsiteX41" fmla="*/ 1981200 w 13594080"/>
                      <a:gd name="connsiteY41" fmla="*/ 26970035 h 26970035"/>
                      <a:gd name="connsiteX42" fmla="*/ 1069072 w 13594080"/>
                      <a:gd name="connsiteY42" fmla="*/ 22959171 h 26970035"/>
                      <a:gd name="connsiteX43" fmla="*/ 1432560 w 13594080"/>
                      <a:gd name="connsiteY43" fmla="*/ 20203475 h 26970035"/>
                      <a:gd name="connsiteX44" fmla="*/ 1432560 w 13594080"/>
                      <a:gd name="connsiteY44" fmla="*/ 19106195 h 26970035"/>
                      <a:gd name="connsiteX45" fmla="*/ 1615440 w 13594080"/>
                      <a:gd name="connsiteY45" fmla="*/ 17826035 h 26970035"/>
                      <a:gd name="connsiteX46" fmla="*/ 1341120 w 13594080"/>
                      <a:gd name="connsiteY46" fmla="*/ 16271555 h 26970035"/>
                      <a:gd name="connsiteX47" fmla="*/ 60960 w 13594080"/>
                      <a:gd name="connsiteY47" fmla="*/ 11608115 h 26970035"/>
                      <a:gd name="connsiteX48" fmla="*/ 975360 w 13594080"/>
                      <a:gd name="connsiteY48" fmla="*/ 9139235 h 26970035"/>
                      <a:gd name="connsiteX49" fmla="*/ 1798320 w 13594080"/>
                      <a:gd name="connsiteY49" fmla="*/ 7767635 h 26970035"/>
                      <a:gd name="connsiteX50" fmla="*/ 975360 w 13594080"/>
                      <a:gd name="connsiteY50" fmla="*/ 7218995 h 26970035"/>
                      <a:gd name="connsiteX51" fmla="*/ 975360 w 13594080"/>
                      <a:gd name="connsiteY51" fmla="*/ 6396035 h 26970035"/>
                      <a:gd name="connsiteX52" fmla="*/ 167504 w 13594080"/>
                      <a:gd name="connsiteY52" fmla="*/ 4509675 h 26970035"/>
                      <a:gd name="connsiteX53" fmla="*/ 152400 w 13594080"/>
                      <a:gd name="connsiteY53" fmla="*/ 3287075 h 26970035"/>
                      <a:gd name="connsiteX54" fmla="*/ 152400 w 13594080"/>
                      <a:gd name="connsiteY54" fmla="*/ 2738435 h 26970035"/>
                      <a:gd name="connsiteX55" fmla="*/ 1615440 w 13594080"/>
                      <a:gd name="connsiteY55" fmla="*/ 1275395 h 26970035"/>
                      <a:gd name="connsiteX56" fmla="*/ 3333951 w 1359408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302240 w 13776960"/>
                      <a:gd name="connsiteY21" fmla="*/ 15174275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302240 w 13776960"/>
                      <a:gd name="connsiteY21" fmla="*/ 15174275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302240 w 13776960"/>
                      <a:gd name="connsiteY21" fmla="*/ 15174275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302240 w 13776960"/>
                      <a:gd name="connsiteY21" fmla="*/ 15174275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302240 w 13776960"/>
                      <a:gd name="connsiteY21" fmla="*/ 15174275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302240 w 13776960"/>
                      <a:gd name="connsiteY21" fmla="*/ 15174275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302240 w 13776960"/>
                      <a:gd name="connsiteY21" fmla="*/ 15174275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287717 w 13776960"/>
                      <a:gd name="connsiteY21" fmla="*/ 15407326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287717 w 13776960"/>
                      <a:gd name="connsiteY21" fmla="*/ 15407326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287717 w 13776960"/>
                      <a:gd name="connsiteY21" fmla="*/ 15407326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287717 w 13776960"/>
                      <a:gd name="connsiteY21" fmla="*/ 15407326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107680 w 13776960"/>
                      <a:gd name="connsiteY18" fmla="*/ 15631475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287717 w 13776960"/>
                      <a:gd name="connsiteY21" fmla="*/ 15407326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269883 w 13776960"/>
                      <a:gd name="connsiteY18" fmla="*/ 15598011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287717 w 13776960"/>
                      <a:gd name="connsiteY21" fmla="*/ 15407326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76960"/>
                      <a:gd name="connsiteY0" fmla="*/ 1153623 h 26970035"/>
                      <a:gd name="connsiteX1" fmla="*/ 5165523 w 13776960"/>
                      <a:gd name="connsiteY1" fmla="*/ 1115486 h 26970035"/>
                      <a:gd name="connsiteX2" fmla="*/ 5364480 w 13776960"/>
                      <a:gd name="connsiteY2" fmla="*/ 2281235 h 26970035"/>
                      <a:gd name="connsiteX3" fmla="*/ 5730240 w 13776960"/>
                      <a:gd name="connsiteY3" fmla="*/ 2921315 h 26970035"/>
                      <a:gd name="connsiteX4" fmla="*/ 5730240 w 13776960"/>
                      <a:gd name="connsiteY4" fmla="*/ 4292915 h 26970035"/>
                      <a:gd name="connsiteX5" fmla="*/ 6553200 w 13776960"/>
                      <a:gd name="connsiteY5" fmla="*/ 4932995 h 26970035"/>
                      <a:gd name="connsiteX6" fmla="*/ 6004560 w 13776960"/>
                      <a:gd name="connsiteY6" fmla="*/ 5573075 h 26970035"/>
                      <a:gd name="connsiteX7" fmla="*/ 6278880 w 13776960"/>
                      <a:gd name="connsiteY7" fmla="*/ 6030275 h 26970035"/>
                      <a:gd name="connsiteX8" fmla="*/ 6004560 w 13776960"/>
                      <a:gd name="connsiteY8" fmla="*/ 6396035 h 26970035"/>
                      <a:gd name="connsiteX9" fmla="*/ 6187440 w 13776960"/>
                      <a:gd name="connsiteY9" fmla="*/ 7218995 h 26970035"/>
                      <a:gd name="connsiteX10" fmla="*/ 5638800 w 13776960"/>
                      <a:gd name="connsiteY10" fmla="*/ 7310435 h 26970035"/>
                      <a:gd name="connsiteX11" fmla="*/ 4907280 w 13776960"/>
                      <a:gd name="connsiteY11" fmla="*/ 7036115 h 26970035"/>
                      <a:gd name="connsiteX12" fmla="*/ 4541520 w 13776960"/>
                      <a:gd name="connsiteY12" fmla="*/ 7859075 h 26970035"/>
                      <a:gd name="connsiteX13" fmla="*/ 5090160 w 13776960"/>
                      <a:gd name="connsiteY13" fmla="*/ 8316275 h 26970035"/>
                      <a:gd name="connsiteX14" fmla="*/ 5090160 w 13776960"/>
                      <a:gd name="connsiteY14" fmla="*/ 8316275 h 26970035"/>
                      <a:gd name="connsiteX15" fmla="*/ 6918960 w 13776960"/>
                      <a:gd name="connsiteY15" fmla="*/ 9779315 h 26970035"/>
                      <a:gd name="connsiteX16" fmla="*/ 7467600 w 13776960"/>
                      <a:gd name="connsiteY16" fmla="*/ 11973875 h 26970035"/>
                      <a:gd name="connsiteX17" fmla="*/ 8382000 w 13776960"/>
                      <a:gd name="connsiteY17" fmla="*/ 13619795 h 26970035"/>
                      <a:gd name="connsiteX18" fmla="*/ 8269883 w 13776960"/>
                      <a:gd name="connsiteY18" fmla="*/ 15598011 h 26970035"/>
                      <a:gd name="connsiteX19" fmla="*/ 8839200 w 13776960"/>
                      <a:gd name="connsiteY19" fmla="*/ 15448595 h 26970035"/>
                      <a:gd name="connsiteX20" fmla="*/ 9662160 w 13776960"/>
                      <a:gd name="connsiteY20" fmla="*/ 15540035 h 26970035"/>
                      <a:gd name="connsiteX21" fmla="*/ 10287717 w 13776960"/>
                      <a:gd name="connsiteY21" fmla="*/ 15407326 h 26970035"/>
                      <a:gd name="connsiteX22" fmla="*/ 11216640 w 13776960"/>
                      <a:gd name="connsiteY22" fmla="*/ 15448595 h 26970035"/>
                      <a:gd name="connsiteX23" fmla="*/ 12405360 w 13776960"/>
                      <a:gd name="connsiteY23" fmla="*/ 15174275 h 26970035"/>
                      <a:gd name="connsiteX24" fmla="*/ 12862560 w 13776960"/>
                      <a:gd name="connsiteY24" fmla="*/ 14899955 h 26970035"/>
                      <a:gd name="connsiteX25" fmla="*/ 13411200 w 13776960"/>
                      <a:gd name="connsiteY25" fmla="*/ 15174275 h 26970035"/>
                      <a:gd name="connsiteX26" fmla="*/ 13594080 w 13776960"/>
                      <a:gd name="connsiteY26" fmla="*/ 17643155 h 26970035"/>
                      <a:gd name="connsiteX27" fmla="*/ 13594080 w 13776960"/>
                      <a:gd name="connsiteY27" fmla="*/ 17886228 h 26970035"/>
                      <a:gd name="connsiteX28" fmla="*/ 12496800 w 13776960"/>
                      <a:gd name="connsiteY28" fmla="*/ 18008915 h 26970035"/>
                      <a:gd name="connsiteX29" fmla="*/ 12313920 w 13776960"/>
                      <a:gd name="connsiteY29" fmla="*/ 17643155 h 26970035"/>
                      <a:gd name="connsiteX30" fmla="*/ 11490960 w 13776960"/>
                      <a:gd name="connsiteY30" fmla="*/ 17917475 h 26970035"/>
                      <a:gd name="connsiteX31" fmla="*/ 10576560 w 13776960"/>
                      <a:gd name="connsiteY31" fmla="*/ 18100355 h 26970035"/>
                      <a:gd name="connsiteX32" fmla="*/ 9570720 w 13776960"/>
                      <a:gd name="connsiteY32" fmla="*/ 18283235 h 26970035"/>
                      <a:gd name="connsiteX33" fmla="*/ 8290560 w 13776960"/>
                      <a:gd name="connsiteY33" fmla="*/ 18374675 h 26970035"/>
                      <a:gd name="connsiteX34" fmla="*/ 9204960 w 13776960"/>
                      <a:gd name="connsiteY34" fmla="*/ 22123715 h 26970035"/>
                      <a:gd name="connsiteX35" fmla="*/ 9479280 w 13776960"/>
                      <a:gd name="connsiteY35" fmla="*/ 23129555 h 26970035"/>
                      <a:gd name="connsiteX36" fmla="*/ 9387840 w 13776960"/>
                      <a:gd name="connsiteY36" fmla="*/ 23861075 h 26970035"/>
                      <a:gd name="connsiteX37" fmla="*/ 9204960 w 13776960"/>
                      <a:gd name="connsiteY37" fmla="*/ 25049795 h 26970035"/>
                      <a:gd name="connsiteX38" fmla="*/ 8199120 w 13776960"/>
                      <a:gd name="connsiteY38" fmla="*/ 25049795 h 26970035"/>
                      <a:gd name="connsiteX39" fmla="*/ 8199120 w 13776960"/>
                      <a:gd name="connsiteY39" fmla="*/ 26421395 h 26970035"/>
                      <a:gd name="connsiteX40" fmla="*/ 3954823 w 13776960"/>
                      <a:gd name="connsiteY40" fmla="*/ 25651662 h 26970035"/>
                      <a:gd name="connsiteX41" fmla="*/ 1981200 w 13776960"/>
                      <a:gd name="connsiteY41" fmla="*/ 26970035 h 26970035"/>
                      <a:gd name="connsiteX42" fmla="*/ 1069072 w 13776960"/>
                      <a:gd name="connsiteY42" fmla="*/ 22959171 h 26970035"/>
                      <a:gd name="connsiteX43" fmla="*/ 1432560 w 13776960"/>
                      <a:gd name="connsiteY43" fmla="*/ 20203475 h 26970035"/>
                      <a:gd name="connsiteX44" fmla="*/ 1432560 w 13776960"/>
                      <a:gd name="connsiteY44" fmla="*/ 19106195 h 26970035"/>
                      <a:gd name="connsiteX45" fmla="*/ 1615440 w 13776960"/>
                      <a:gd name="connsiteY45" fmla="*/ 17826035 h 26970035"/>
                      <a:gd name="connsiteX46" fmla="*/ 1341120 w 13776960"/>
                      <a:gd name="connsiteY46" fmla="*/ 16271555 h 26970035"/>
                      <a:gd name="connsiteX47" fmla="*/ 60960 w 13776960"/>
                      <a:gd name="connsiteY47" fmla="*/ 11608115 h 26970035"/>
                      <a:gd name="connsiteX48" fmla="*/ 975360 w 13776960"/>
                      <a:gd name="connsiteY48" fmla="*/ 9139235 h 26970035"/>
                      <a:gd name="connsiteX49" fmla="*/ 1798320 w 13776960"/>
                      <a:gd name="connsiteY49" fmla="*/ 7767635 h 26970035"/>
                      <a:gd name="connsiteX50" fmla="*/ 975360 w 13776960"/>
                      <a:gd name="connsiteY50" fmla="*/ 7218995 h 26970035"/>
                      <a:gd name="connsiteX51" fmla="*/ 975360 w 13776960"/>
                      <a:gd name="connsiteY51" fmla="*/ 6396035 h 26970035"/>
                      <a:gd name="connsiteX52" fmla="*/ 167504 w 13776960"/>
                      <a:gd name="connsiteY52" fmla="*/ 4509675 h 26970035"/>
                      <a:gd name="connsiteX53" fmla="*/ 152400 w 13776960"/>
                      <a:gd name="connsiteY53" fmla="*/ 3287075 h 26970035"/>
                      <a:gd name="connsiteX54" fmla="*/ 152400 w 13776960"/>
                      <a:gd name="connsiteY54" fmla="*/ 2738435 h 26970035"/>
                      <a:gd name="connsiteX55" fmla="*/ 1615440 w 13776960"/>
                      <a:gd name="connsiteY55" fmla="*/ 1275395 h 26970035"/>
                      <a:gd name="connsiteX56" fmla="*/ 3333951 w 13776960"/>
                      <a:gd name="connsiteY56" fmla="*/ 1153623 h 26970035"/>
                      <a:gd name="connsiteX0" fmla="*/ 3333951 w 13757095"/>
                      <a:gd name="connsiteY0" fmla="*/ 1153623 h 26970035"/>
                      <a:gd name="connsiteX1" fmla="*/ 5165523 w 13757095"/>
                      <a:gd name="connsiteY1" fmla="*/ 1115486 h 26970035"/>
                      <a:gd name="connsiteX2" fmla="*/ 5364480 w 13757095"/>
                      <a:gd name="connsiteY2" fmla="*/ 2281235 h 26970035"/>
                      <a:gd name="connsiteX3" fmla="*/ 5730240 w 13757095"/>
                      <a:gd name="connsiteY3" fmla="*/ 2921315 h 26970035"/>
                      <a:gd name="connsiteX4" fmla="*/ 5730240 w 13757095"/>
                      <a:gd name="connsiteY4" fmla="*/ 4292915 h 26970035"/>
                      <a:gd name="connsiteX5" fmla="*/ 6553200 w 13757095"/>
                      <a:gd name="connsiteY5" fmla="*/ 4932995 h 26970035"/>
                      <a:gd name="connsiteX6" fmla="*/ 6004560 w 13757095"/>
                      <a:gd name="connsiteY6" fmla="*/ 5573075 h 26970035"/>
                      <a:gd name="connsiteX7" fmla="*/ 6278880 w 13757095"/>
                      <a:gd name="connsiteY7" fmla="*/ 6030275 h 26970035"/>
                      <a:gd name="connsiteX8" fmla="*/ 6004560 w 13757095"/>
                      <a:gd name="connsiteY8" fmla="*/ 6396035 h 26970035"/>
                      <a:gd name="connsiteX9" fmla="*/ 6187440 w 13757095"/>
                      <a:gd name="connsiteY9" fmla="*/ 7218995 h 26970035"/>
                      <a:gd name="connsiteX10" fmla="*/ 5638800 w 13757095"/>
                      <a:gd name="connsiteY10" fmla="*/ 7310435 h 26970035"/>
                      <a:gd name="connsiteX11" fmla="*/ 4907280 w 13757095"/>
                      <a:gd name="connsiteY11" fmla="*/ 7036115 h 26970035"/>
                      <a:gd name="connsiteX12" fmla="*/ 4541520 w 13757095"/>
                      <a:gd name="connsiteY12" fmla="*/ 7859075 h 26970035"/>
                      <a:gd name="connsiteX13" fmla="*/ 5090160 w 13757095"/>
                      <a:gd name="connsiteY13" fmla="*/ 8316275 h 26970035"/>
                      <a:gd name="connsiteX14" fmla="*/ 5090160 w 13757095"/>
                      <a:gd name="connsiteY14" fmla="*/ 8316275 h 26970035"/>
                      <a:gd name="connsiteX15" fmla="*/ 6918960 w 13757095"/>
                      <a:gd name="connsiteY15" fmla="*/ 9779315 h 26970035"/>
                      <a:gd name="connsiteX16" fmla="*/ 7467600 w 13757095"/>
                      <a:gd name="connsiteY16" fmla="*/ 11973875 h 26970035"/>
                      <a:gd name="connsiteX17" fmla="*/ 8382000 w 13757095"/>
                      <a:gd name="connsiteY17" fmla="*/ 13619795 h 26970035"/>
                      <a:gd name="connsiteX18" fmla="*/ 8269883 w 13757095"/>
                      <a:gd name="connsiteY18" fmla="*/ 15598011 h 26970035"/>
                      <a:gd name="connsiteX19" fmla="*/ 8839200 w 13757095"/>
                      <a:gd name="connsiteY19" fmla="*/ 15448595 h 26970035"/>
                      <a:gd name="connsiteX20" fmla="*/ 9662160 w 13757095"/>
                      <a:gd name="connsiteY20" fmla="*/ 15540035 h 26970035"/>
                      <a:gd name="connsiteX21" fmla="*/ 10287717 w 13757095"/>
                      <a:gd name="connsiteY21" fmla="*/ 15407326 h 26970035"/>
                      <a:gd name="connsiteX22" fmla="*/ 11216640 w 13757095"/>
                      <a:gd name="connsiteY22" fmla="*/ 15448595 h 26970035"/>
                      <a:gd name="connsiteX23" fmla="*/ 12405360 w 13757095"/>
                      <a:gd name="connsiteY23" fmla="*/ 15174275 h 26970035"/>
                      <a:gd name="connsiteX24" fmla="*/ 12862560 w 13757095"/>
                      <a:gd name="connsiteY24" fmla="*/ 14899955 h 26970035"/>
                      <a:gd name="connsiteX25" fmla="*/ 13411200 w 13757095"/>
                      <a:gd name="connsiteY25" fmla="*/ 15174275 h 26970035"/>
                      <a:gd name="connsiteX26" fmla="*/ 13594080 w 13757095"/>
                      <a:gd name="connsiteY26" fmla="*/ 17643155 h 26970035"/>
                      <a:gd name="connsiteX27" fmla="*/ 13594080 w 13757095"/>
                      <a:gd name="connsiteY27" fmla="*/ 17886228 h 26970035"/>
                      <a:gd name="connsiteX28" fmla="*/ 12615988 w 13757095"/>
                      <a:gd name="connsiteY28" fmla="*/ 18000639 h 26970035"/>
                      <a:gd name="connsiteX29" fmla="*/ 12313920 w 13757095"/>
                      <a:gd name="connsiteY29" fmla="*/ 17643155 h 26970035"/>
                      <a:gd name="connsiteX30" fmla="*/ 11490960 w 13757095"/>
                      <a:gd name="connsiteY30" fmla="*/ 17917475 h 26970035"/>
                      <a:gd name="connsiteX31" fmla="*/ 10576560 w 13757095"/>
                      <a:gd name="connsiteY31" fmla="*/ 18100355 h 26970035"/>
                      <a:gd name="connsiteX32" fmla="*/ 9570720 w 13757095"/>
                      <a:gd name="connsiteY32" fmla="*/ 18283235 h 26970035"/>
                      <a:gd name="connsiteX33" fmla="*/ 8290560 w 13757095"/>
                      <a:gd name="connsiteY33" fmla="*/ 18374675 h 26970035"/>
                      <a:gd name="connsiteX34" fmla="*/ 9204960 w 13757095"/>
                      <a:gd name="connsiteY34" fmla="*/ 22123715 h 26970035"/>
                      <a:gd name="connsiteX35" fmla="*/ 9479280 w 13757095"/>
                      <a:gd name="connsiteY35" fmla="*/ 23129555 h 26970035"/>
                      <a:gd name="connsiteX36" fmla="*/ 9387840 w 13757095"/>
                      <a:gd name="connsiteY36" fmla="*/ 23861075 h 26970035"/>
                      <a:gd name="connsiteX37" fmla="*/ 9204960 w 13757095"/>
                      <a:gd name="connsiteY37" fmla="*/ 25049795 h 26970035"/>
                      <a:gd name="connsiteX38" fmla="*/ 8199120 w 13757095"/>
                      <a:gd name="connsiteY38" fmla="*/ 25049795 h 26970035"/>
                      <a:gd name="connsiteX39" fmla="*/ 8199120 w 13757095"/>
                      <a:gd name="connsiteY39" fmla="*/ 26421395 h 26970035"/>
                      <a:gd name="connsiteX40" fmla="*/ 3954823 w 13757095"/>
                      <a:gd name="connsiteY40" fmla="*/ 25651662 h 26970035"/>
                      <a:gd name="connsiteX41" fmla="*/ 1981200 w 13757095"/>
                      <a:gd name="connsiteY41" fmla="*/ 26970035 h 26970035"/>
                      <a:gd name="connsiteX42" fmla="*/ 1069072 w 13757095"/>
                      <a:gd name="connsiteY42" fmla="*/ 22959171 h 26970035"/>
                      <a:gd name="connsiteX43" fmla="*/ 1432560 w 13757095"/>
                      <a:gd name="connsiteY43" fmla="*/ 20203475 h 26970035"/>
                      <a:gd name="connsiteX44" fmla="*/ 1432560 w 13757095"/>
                      <a:gd name="connsiteY44" fmla="*/ 19106195 h 26970035"/>
                      <a:gd name="connsiteX45" fmla="*/ 1615440 w 13757095"/>
                      <a:gd name="connsiteY45" fmla="*/ 17826035 h 26970035"/>
                      <a:gd name="connsiteX46" fmla="*/ 1341120 w 13757095"/>
                      <a:gd name="connsiteY46" fmla="*/ 16271555 h 26970035"/>
                      <a:gd name="connsiteX47" fmla="*/ 60960 w 13757095"/>
                      <a:gd name="connsiteY47" fmla="*/ 11608115 h 26970035"/>
                      <a:gd name="connsiteX48" fmla="*/ 975360 w 13757095"/>
                      <a:gd name="connsiteY48" fmla="*/ 9139235 h 26970035"/>
                      <a:gd name="connsiteX49" fmla="*/ 1798320 w 13757095"/>
                      <a:gd name="connsiteY49" fmla="*/ 7767635 h 26970035"/>
                      <a:gd name="connsiteX50" fmla="*/ 975360 w 13757095"/>
                      <a:gd name="connsiteY50" fmla="*/ 7218995 h 26970035"/>
                      <a:gd name="connsiteX51" fmla="*/ 975360 w 13757095"/>
                      <a:gd name="connsiteY51" fmla="*/ 6396035 h 26970035"/>
                      <a:gd name="connsiteX52" fmla="*/ 167504 w 13757095"/>
                      <a:gd name="connsiteY52" fmla="*/ 4509675 h 26970035"/>
                      <a:gd name="connsiteX53" fmla="*/ 152400 w 13757095"/>
                      <a:gd name="connsiteY53" fmla="*/ 3287075 h 26970035"/>
                      <a:gd name="connsiteX54" fmla="*/ 152400 w 13757095"/>
                      <a:gd name="connsiteY54" fmla="*/ 2738435 h 26970035"/>
                      <a:gd name="connsiteX55" fmla="*/ 1615440 w 13757095"/>
                      <a:gd name="connsiteY55" fmla="*/ 1275395 h 26970035"/>
                      <a:gd name="connsiteX56" fmla="*/ 3333951 w 13757095"/>
                      <a:gd name="connsiteY56" fmla="*/ 1153623 h 26970035"/>
                      <a:gd name="connsiteX0" fmla="*/ 3333951 w 13757095"/>
                      <a:gd name="connsiteY0" fmla="*/ 1153623 h 26970035"/>
                      <a:gd name="connsiteX1" fmla="*/ 5165523 w 13757095"/>
                      <a:gd name="connsiteY1" fmla="*/ 1115486 h 26970035"/>
                      <a:gd name="connsiteX2" fmla="*/ 5364480 w 13757095"/>
                      <a:gd name="connsiteY2" fmla="*/ 2281235 h 26970035"/>
                      <a:gd name="connsiteX3" fmla="*/ 5730240 w 13757095"/>
                      <a:gd name="connsiteY3" fmla="*/ 2921315 h 26970035"/>
                      <a:gd name="connsiteX4" fmla="*/ 5730240 w 13757095"/>
                      <a:gd name="connsiteY4" fmla="*/ 4292915 h 26970035"/>
                      <a:gd name="connsiteX5" fmla="*/ 6553200 w 13757095"/>
                      <a:gd name="connsiteY5" fmla="*/ 4932995 h 26970035"/>
                      <a:gd name="connsiteX6" fmla="*/ 6004560 w 13757095"/>
                      <a:gd name="connsiteY6" fmla="*/ 5573075 h 26970035"/>
                      <a:gd name="connsiteX7" fmla="*/ 6278880 w 13757095"/>
                      <a:gd name="connsiteY7" fmla="*/ 6030275 h 26970035"/>
                      <a:gd name="connsiteX8" fmla="*/ 6004560 w 13757095"/>
                      <a:gd name="connsiteY8" fmla="*/ 6396035 h 26970035"/>
                      <a:gd name="connsiteX9" fmla="*/ 6187440 w 13757095"/>
                      <a:gd name="connsiteY9" fmla="*/ 7218995 h 26970035"/>
                      <a:gd name="connsiteX10" fmla="*/ 5638800 w 13757095"/>
                      <a:gd name="connsiteY10" fmla="*/ 7310435 h 26970035"/>
                      <a:gd name="connsiteX11" fmla="*/ 4907280 w 13757095"/>
                      <a:gd name="connsiteY11" fmla="*/ 7036115 h 26970035"/>
                      <a:gd name="connsiteX12" fmla="*/ 4541520 w 13757095"/>
                      <a:gd name="connsiteY12" fmla="*/ 7859075 h 26970035"/>
                      <a:gd name="connsiteX13" fmla="*/ 5090160 w 13757095"/>
                      <a:gd name="connsiteY13" fmla="*/ 8316275 h 26970035"/>
                      <a:gd name="connsiteX14" fmla="*/ 5090160 w 13757095"/>
                      <a:gd name="connsiteY14" fmla="*/ 8316275 h 26970035"/>
                      <a:gd name="connsiteX15" fmla="*/ 6918960 w 13757095"/>
                      <a:gd name="connsiteY15" fmla="*/ 9779315 h 26970035"/>
                      <a:gd name="connsiteX16" fmla="*/ 7467600 w 13757095"/>
                      <a:gd name="connsiteY16" fmla="*/ 11973875 h 26970035"/>
                      <a:gd name="connsiteX17" fmla="*/ 8382000 w 13757095"/>
                      <a:gd name="connsiteY17" fmla="*/ 13619795 h 26970035"/>
                      <a:gd name="connsiteX18" fmla="*/ 8269883 w 13757095"/>
                      <a:gd name="connsiteY18" fmla="*/ 15598011 h 26970035"/>
                      <a:gd name="connsiteX19" fmla="*/ 8839200 w 13757095"/>
                      <a:gd name="connsiteY19" fmla="*/ 15448595 h 26970035"/>
                      <a:gd name="connsiteX20" fmla="*/ 9662160 w 13757095"/>
                      <a:gd name="connsiteY20" fmla="*/ 15540035 h 26970035"/>
                      <a:gd name="connsiteX21" fmla="*/ 10287717 w 13757095"/>
                      <a:gd name="connsiteY21" fmla="*/ 15407326 h 26970035"/>
                      <a:gd name="connsiteX22" fmla="*/ 11216640 w 13757095"/>
                      <a:gd name="connsiteY22" fmla="*/ 15448595 h 26970035"/>
                      <a:gd name="connsiteX23" fmla="*/ 12405360 w 13757095"/>
                      <a:gd name="connsiteY23" fmla="*/ 15174275 h 26970035"/>
                      <a:gd name="connsiteX24" fmla="*/ 12862560 w 13757095"/>
                      <a:gd name="connsiteY24" fmla="*/ 14899955 h 26970035"/>
                      <a:gd name="connsiteX25" fmla="*/ 13411200 w 13757095"/>
                      <a:gd name="connsiteY25" fmla="*/ 15174275 h 26970035"/>
                      <a:gd name="connsiteX26" fmla="*/ 13594080 w 13757095"/>
                      <a:gd name="connsiteY26" fmla="*/ 17643155 h 26970035"/>
                      <a:gd name="connsiteX27" fmla="*/ 13594080 w 13757095"/>
                      <a:gd name="connsiteY27" fmla="*/ 17886228 h 26970035"/>
                      <a:gd name="connsiteX28" fmla="*/ 12615988 w 13757095"/>
                      <a:gd name="connsiteY28" fmla="*/ 18000639 h 26970035"/>
                      <a:gd name="connsiteX29" fmla="*/ 12313920 w 13757095"/>
                      <a:gd name="connsiteY29" fmla="*/ 17643155 h 26970035"/>
                      <a:gd name="connsiteX30" fmla="*/ 11490960 w 13757095"/>
                      <a:gd name="connsiteY30" fmla="*/ 17917475 h 26970035"/>
                      <a:gd name="connsiteX31" fmla="*/ 10576560 w 13757095"/>
                      <a:gd name="connsiteY31" fmla="*/ 18100355 h 26970035"/>
                      <a:gd name="connsiteX32" fmla="*/ 9570720 w 13757095"/>
                      <a:gd name="connsiteY32" fmla="*/ 18283235 h 26970035"/>
                      <a:gd name="connsiteX33" fmla="*/ 8290560 w 13757095"/>
                      <a:gd name="connsiteY33" fmla="*/ 18374675 h 26970035"/>
                      <a:gd name="connsiteX34" fmla="*/ 9204960 w 13757095"/>
                      <a:gd name="connsiteY34" fmla="*/ 22123715 h 26970035"/>
                      <a:gd name="connsiteX35" fmla="*/ 9479280 w 13757095"/>
                      <a:gd name="connsiteY35" fmla="*/ 23129555 h 26970035"/>
                      <a:gd name="connsiteX36" fmla="*/ 9387840 w 13757095"/>
                      <a:gd name="connsiteY36" fmla="*/ 23861075 h 26970035"/>
                      <a:gd name="connsiteX37" fmla="*/ 9204960 w 13757095"/>
                      <a:gd name="connsiteY37" fmla="*/ 25049795 h 26970035"/>
                      <a:gd name="connsiteX38" fmla="*/ 8199120 w 13757095"/>
                      <a:gd name="connsiteY38" fmla="*/ 25049795 h 26970035"/>
                      <a:gd name="connsiteX39" fmla="*/ 8199120 w 13757095"/>
                      <a:gd name="connsiteY39" fmla="*/ 26421395 h 26970035"/>
                      <a:gd name="connsiteX40" fmla="*/ 3954823 w 13757095"/>
                      <a:gd name="connsiteY40" fmla="*/ 25651662 h 26970035"/>
                      <a:gd name="connsiteX41" fmla="*/ 1981200 w 13757095"/>
                      <a:gd name="connsiteY41" fmla="*/ 26970035 h 26970035"/>
                      <a:gd name="connsiteX42" fmla="*/ 1069072 w 13757095"/>
                      <a:gd name="connsiteY42" fmla="*/ 22959171 h 26970035"/>
                      <a:gd name="connsiteX43" fmla="*/ 1432560 w 13757095"/>
                      <a:gd name="connsiteY43" fmla="*/ 20203475 h 26970035"/>
                      <a:gd name="connsiteX44" fmla="*/ 1432560 w 13757095"/>
                      <a:gd name="connsiteY44" fmla="*/ 19106195 h 26970035"/>
                      <a:gd name="connsiteX45" fmla="*/ 1615440 w 13757095"/>
                      <a:gd name="connsiteY45" fmla="*/ 17826035 h 26970035"/>
                      <a:gd name="connsiteX46" fmla="*/ 1341120 w 13757095"/>
                      <a:gd name="connsiteY46" fmla="*/ 16271555 h 26970035"/>
                      <a:gd name="connsiteX47" fmla="*/ 60960 w 13757095"/>
                      <a:gd name="connsiteY47" fmla="*/ 11608115 h 26970035"/>
                      <a:gd name="connsiteX48" fmla="*/ 975360 w 13757095"/>
                      <a:gd name="connsiteY48" fmla="*/ 9139235 h 26970035"/>
                      <a:gd name="connsiteX49" fmla="*/ 1798320 w 13757095"/>
                      <a:gd name="connsiteY49" fmla="*/ 7767635 h 26970035"/>
                      <a:gd name="connsiteX50" fmla="*/ 975360 w 13757095"/>
                      <a:gd name="connsiteY50" fmla="*/ 7218995 h 26970035"/>
                      <a:gd name="connsiteX51" fmla="*/ 975360 w 13757095"/>
                      <a:gd name="connsiteY51" fmla="*/ 6396035 h 26970035"/>
                      <a:gd name="connsiteX52" fmla="*/ 167504 w 13757095"/>
                      <a:gd name="connsiteY52" fmla="*/ 4509675 h 26970035"/>
                      <a:gd name="connsiteX53" fmla="*/ 152400 w 13757095"/>
                      <a:gd name="connsiteY53" fmla="*/ 3287075 h 26970035"/>
                      <a:gd name="connsiteX54" fmla="*/ 152400 w 13757095"/>
                      <a:gd name="connsiteY54" fmla="*/ 2738435 h 26970035"/>
                      <a:gd name="connsiteX55" fmla="*/ 1615440 w 13757095"/>
                      <a:gd name="connsiteY55" fmla="*/ 1275395 h 26970035"/>
                      <a:gd name="connsiteX56" fmla="*/ 3333951 w 13757095"/>
                      <a:gd name="connsiteY56" fmla="*/ 1153623 h 26970035"/>
                      <a:gd name="connsiteX0" fmla="*/ 3333951 w 13757095"/>
                      <a:gd name="connsiteY0" fmla="*/ 1153623 h 26970035"/>
                      <a:gd name="connsiteX1" fmla="*/ 5165523 w 13757095"/>
                      <a:gd name="connsiteY1" fmla="*/ 1115486 h 26970035"/>
                      <a:gd name="connsiteX2" fmla="*/ 5364480 w 13757095"/>
                      <a:gd name="connsiteY2" fmla="*/ 2281235 h 26970035"/>
                      <a:gd name="connsiteX3" fmla="*/ 5730240 w 13757095"/>
                      <a:gd name="connsiteY3" fmla="*/ 2921315 h 26970035"/>
                      <a:gd name="connsiteX4" fmla="*/ 5730240 w 13757095"/>
                      <a:gd name="connsiteY4" fmla="*/ 4292915 h 26970035"/>
                      <a:gd name="connsiteX5" fmla="*/ 6553200 w 13757095"/>
                      <a:gd name="connsiteY5" fmla="*/ 4932995 h 26970035"/>
                      <a:gd name="connsiteX6" fmla="*/ 6004560 w 13757095"/>
                      <a:gd name="connsiteY6" fmla="*/ 5573075 h 26970035"/>
                      <a:gd name="connsiteX7" fmla="*/ 6278880 w 13757095"/>
                      <a:gd name="connsiteY7" fmla="*/ 6030275 h 26970035"/>
                      <a:gd name="connsiteX8" fmla="*/ 6004560 w 13757095"/>
                      <a:gd name="connsiteY8" fmla="*/ 6396035 h 26970035"/>
                      <a:gd name="connsiteX9" fmla="*/ 6187440 w 13757095"/>
                      <a:gd name="connsiteY9" fmla="*/ 7218995 h 26970035"/>
                      <a:gd name="connsiteX10" fmla="*/ 5638800 w 13757095"/>
                      <a:gd name="connsiteY10" fmla="*/ 7310435 h 26970035"/>
                      <a:gd name="connsiteX11" fmla="*/ 4907280 w 13757095"/>
                      <a:gd name="connsiteY11" fmla="*/ 7036115 h 26970035"/>
                      <a:gd name="connsiteX12" fmla="*/ 4541520 w 13757095"/>
                      <a:gd name="connsiteY12" fmla="*/ 7859075 h 26970035"/>
                      <a:gd name="connsiteX13" fmla="*/ 5090160 w 13757095"/>
                      <a:gd name="connsiteY13" fmla="*/ 8316275 h 26970035"/>
                      <a:gd name="connsiteX14" fmla="*/ 5090160 w 13757095"/>
                      <a:gd name="connsiteY14" fmla="*/ 8316275 h 26970035"/>
                      <a:gd name="connsiteX15" fmla="*/ 6918960 w 13757095"/>
                      <a:gd name="connsiteY15" fmla="*/ 9779315 h 26970035"/>
                      <a:gd name="connsiteX16" fmla="*/ 7467600 w 13757095"/>
                      <a:gd name="connsiteY16" fmla="*/ 11973875 h 26970035"/>
                      <a:gd name="connsiteX17" fmla="*/ 8382000 w 13757095"/>
                      <a:gd name="connsiteY17" fmla="*/ 13619795 h 26970035"/>
                      <a:gd name="connsiteX18" fmla="*/ 8269883 w 13757095"/>
                      <a:gd name="connsiteY18" fmla="*/ 15598011 h 26970035"/>
                      <a:gd name="connsiteX19" fmla="*/ 8839200 w 13757095"/>
                      <a:gd name="connsiteY19" fmla="*/ 15448595 h 26970035"/>
                      <a:gd name="connsiteX20" fmla="*/ 9662160 w 13757095"/>
                      <a:gd name="connsiteY20" fmla="*/ 15540035 h 26970035"/>
                      <a:gd name="connsiteX21" fmla="*/ 10287717 w 13757095"/>
                      <a:gd name="connsiteY21" fmla="*/ 15407326 h 26970035"/>
                      <a:gd name="connsiteX22" fmla="*/ 11216640 w 13757095"/>
                      <a:gd name="connsiteY22" fmla="*/ 15448595 h 26970035"/>
                      <a:gd name="connsiteX23" fmla="*/ 12405360 w 13757095"/>
                      <a:gd name="connsiteY23" fmla="*/ 15174275 h 26970035"/>
                      <a:gd name="connsiteX24" fmla="*/ 12862560 w 13757095"/>
                      <a:gd name="connsiteY24" fmla="*/ 14899955 h 26970035"/>
                      <a:gd name="connsiteX25" fmla="*/ 13411200 w 13757095"/>
                      <a:gd name="connsiteY25" fmla="*/ 15174275 h 26970035"/>
                      <a:gd name="connsiteX26" fmla="*/ 13594080 w 13757095"/>
                      <a:gd name="connsiteY26" fmla="*/ 17643155 h 26970035"/>
                      <a:gd name="connsiteX27" fmla="*/ 13594080 w 13757095"/>
                      <a:gd name="connsiteY27" fmla="*/ 17924365 h 26970035"/>
                      <a:gd name="connsiteX28" fmla="*/ 12615988 w 13757095"/>
                      <a:gd name="connsiteY28" fmla="*/ 18000639 h 26970035"/>
                      <a:gd name="connsiteX29" fmla="*/ 12313920 w 13757095"/>
                      <a:gd name="connsiteY29" fmla="*/ 17643155 h 26970035"/>
                      <a:gd name="connsiteX30" fmla="*/ 11490960 w 13757095"/>
                      <a:gd name="connsiteY30" fmla="*/ 17917475 h 26970035"/>
                      <a:gd name="connsiteX31" fmla="*/ 10576560 w 13757095"/>
                      <a:gd name="connsiteY31" fmla="*/ 18100355 h 26970035"/>
                      <a:gd name="connsiteX32" fmla="*/ 9570720 w 13757095"/>
                      <a:gd name="connsiteY32" fmla="*/ 18283235 h 26970035"/>
                      <a:gd name="connsiteX33" fmla="*/ 8290560 w 13757095"/>
                      <a:gd name="connsiteY33" fmla="*/ 18374675 h 26970035"/>
                      <a:gd name="connsiteX34" fmla="*/ 9204960 w 13757095"/>
                      <a:gd name="connsiteY34" fmla="*/ 22123715 h 26970035"/>
                      <a:gd name="connsiteX35" fmla="*/ 9479280 w 13757095"/>
                      <a:gd name="connsiteY35" fmla="*/ 23129555 h 26970035"/>
                      <a:gd name="connsiteX36" fmla="*/ 9387840 w 13757095"/>
                      <a:gd name="connsiteY36" fmla="*/ 23861075 h 26970035"/>
                      <a:gd name="connsiteX37" fmla="*/ 9204960 w 13757095"/>
                      <a:gd name="connsiteY37" fmla="*/ 25049795 h 26970035"/>
                      <a:gd name="connsiteX38" fmla="*/ 8199120 w 13757095"/>
                      <a:gd name="connsiteY38" fmla="*/ 25049795 h 26970035"/>
                      <a:gd name="connsiteX39" fmla="*/ 8199120 w 13757095"/>
                      <a:gd name="connsiteY39" fmla="*/ 26421395 h 26970035"/>
                      <a:gd name="connsiteX40" fmla="*/ 3954823 w 13757095"/>
                      <a:gd name="connsiteY40" fmla="*/ 25651662 h 26970035"/>
                      <a:gd name="connsiteX41" fmla="*/ 1981200 w 13757095"/>
                      <a:gd name="connsiteY41" fmla="*/ 26970035 h 26970035"/>
                      <a:gd name="connsiteX42" fmla="*/ 1069072 w 13757095"/>
                      <a:gd name="connsiteY42" fmla="*/ 22959171 h 26970035"/>
                      <a:gd name="connsiteX43" fmla="*/ 1432560 w 13757095"/>
                      <a:gd name="connsiteY43" fmla="*/ 20203475 h 26970035"/>
                      <a:gd name="connsiteX44" fmla="*/ 1432560 w 13757095"/>
                      <a:gd name="connsiteY44" fmla="*/ 19106195 h 26970035"/>
                      <a:gd name="connsiteX45" fmla="*/ 1615440 w 13757095"/>
                      <a:gd name="connsiteY45" fmla="*/ 17826035 h 26970035"/>
                      <a:gd name="connsiteX46" fmla="*/ 1341120 w 13757095"/>
                      <a:gd name="connsiteY46" fmla="*/ 16271555 h 26970035"/>
                      <a:gd name="connsiteX47" fmla="*/ 60960 w 13757095"/>
                      <a:gd name="connsiteY47" fmla="*/ 11608115 h 26970035"/>
                      <a:gd name="connsiteX48" fmla="*/ 975360 w 13757095"/>
                      <a:gd name="connsiteY48" fmla="*/ 9139235 h 26970035"/>
                      <a:gd name="connsiteX49" fmla="*/ 1798320 w 13757095"/>
                      <a:gd name="connsiteY49" fmla="*/ 7767635 h 26970035"/>
                      <a:gd name="connsiteX50" fmla="*/ 975360 w 13757095"/>
                      <a:gd name="connsiteY50" fmla="*/ 7218995 h 26970035"/>
                      <a:gd name="connsiteX51" fmla="*/ 975360 w 13757095"/>
                      <a:gd name="connsiteY51" fmla="*/ 6396035 h 26970035"/>
                      <a:gd name="connsiteX52" fmla="*/ 167504 w 13757095"/>
                      <a:gd name="connsiteY52" fmla="*/ 4509675 h 26970035"/>
                      <a:gd name="connsiteX53" fmla="*/ 152400 w 13757095"/>
                      <a:gd name="connsiteY53" fmla="*/ 3287075 h 26970035"/>
                      <a:gd name="connsiteX54" fmla="*/ 152400 w 13757095"/>
                      <a:gd name="connsiteY54" fmla="*/ 2738435 h 26970035"/>
                      <a:gd name="connsiteX55" fmla="*/ 1615440 w 13757095"/>
                      <a:gd name="connsiteY55" fmla="*/ 1275395 h 26970035"/>
                      <a:gd name="connsiteX56" fmla="*/ 3333951 w 13757095"/>
                      <a:gd name="connsiteY56" fmla="*/ 1153623 h 26970035"/>
                      <a:gd name="connsiteX0" fmla="*/ 3333951 w 13757095"/>
                      <a:gd name="connsiteY0" fmla="*/ 1153623 h 26970035"/>
                      <a:gd name="connsiteX1" fmla="*/ 5165523 w 13757095"/>
                      <a:gd name="connsiteY1" fmla="*/ 1115486 h 26970035"/>
                      <a:gd name="connsiteX2" fmla="*/ 5364480 w 13757095"/>
                      <a:gd name="connsiteY2" fmla="*/ 2281235 h 26970035"/>
                      <a:gd name="connsiteX3" fmla="*/ 5730240 w 13757095"/>
                      <a:gd name="connsiteY3" fmla="*/ 2921315 h 26970035"/>
                      <a:gd name="connsiteX4" fmla="*/ 5730240 w 13757095"/>
                      <a:gd name="connsiteY4" fmla="*/ 4292915 h 26970035"/>
                      <a:gd name="connsiteX5" fmla="*/ 6553200 w 13757095"/>
                      <a:gd name="connsiteY5" fmla="*/ 4932995 h 26970035"/>
                      <a:gd name="connsiteX6" fmla="*/ 6004560 w 13757095"/>
                      <a:gd name="connsiteY6" fmla="*/ 5573075 h 26970035"/>
                      <a:gd name="connsiteX7" fmla="*/ 6278880 w 13757095"/>
                      <a:gd name="connsiteY7" fmla="*/ 6030275 h 26970035"/>
                      <a:gd name="connsiteX8" fmla="*/ 6004560 w 13757095"/>
                      <a:gd name="connsiteY8" fmla="*/ 6396035 h 26970035"/>
                      <a:gd name="connsiteX9" fmla="*/ 6187440 w 13757095"/>
                      <a:gd name="connsiteY9" fmla="*/ 7218995 h 26970035"/>
                      <a:gd name="connsiteX10" fmla="*/ 5638800 w 13757095"/>
                      <a:gd name="connsiteY10" fmla="*/ 7310435 h 26970035"/>
                      <a:gd name="connsiteX11" fmla="*/ 4907280 w 13757095"/>
                      <a:gd name="connsiteY11" fmla="*/ 7036115 h 26970035"/>
                      <a:gd name="connsiteX12" fmla="*/ 4541520 w 13757095"/>
                      <a:gd name="connsiteY12" fmla="*/ 7859075 h 26970035"/>
                      <a:gd name="connsiteX13" fmla="*/ 5090160 w 13757095"/>
                      <a:gd name="connsiteY13" fmla="*/ 8316275 h 26970035"/>
                      <a:gd name="connsiteX14" fmla="*/ 5090160 w 13757095"/>
                      <a:gd name="connsiteY14" fmla="*/ 8316275 h 26970035"/>
                      <a:gd name="connsiteX15" fmla="*/ 6918960 w 13757095"/>
                      <a:gd name="connsiteY15" fmla="*/ 9779315 h 26970035"/>
                      <a:gd name="connsiteX16" fmla="*/ 7467600 w 13757095"/>
                      <a:gd name="connsiteY16" fmla="*/ 11973875 h 26970035"/>
                      <a:gd name="connsiteX17" fmla="*/ 8382000 w 13757095"/>
                      <a:gd name="connsiteY17" fmla="*/ 13619795 h 26970035"/>
                      <a:gd name="connsiteX18" fmla="*/ 8269883 w 13757095"/>
                      <a:gd name="connsiteY18" fmla="*/ 15598011 h 26970035"/>
                      <a:gd name="connsiteX19" fmla="*/ 8839200 w 13757095"/>
                      <a:gd name="connsiteY19" fmla="*/ 15448595 h 26970035"/>
                      <a:gd name="connsiteX20" fmla="*/ 9662160 w 13757095"/>
                      <a:gd name="connsiteY20" fmla="*/ 15540035 h 26970035"/>
                      <a:gd name="connsiteX21" fmla="*/ 10287717 w 13757095"/>
                      <a:gd name="connsiteY21" fmla="*/ 15407326 h 26970035"/>
                      <a:gd name="connsiteX22" fmla="*/ 11216640 w 13757095"/>
                      <a:gd name="connsiteY22" fmla="*/ 15448595 h 26970035"/>
                      <a:gd name="connsiteX23" fmla="*/ 12405360 w 13757095"/>
                      <a:gd name="connsiteY23" fmla="*/ 15174275 h 26970035"/>
                      <a:gd name="connsiteX24" fmla="*/ 12862560 w 13757095"/>
                      <a:gd name="connsiteY24" fmla="*/ 14899955 h 26970035"/>
                      <a:gd name="connsiteX25" fmla="*/ 13411200 w 13757095"/>
                      <a:gd name="connsiteY25" fmla="*/ 15174275 h 26970035"/>
                      <a:gd name="connsiteX26" fmla="*/ 13594080 w 13757095"/>
                      <a:gd name="connsiteY26" fmla="*/ 17643155 h 26970035"/>
                      <a:gd name="connsiteX27" fmla="*/ 13594080 w 13757095"/>
                      <a:gd name="connsiteY27" fmla="*/ 17924365 h 26970035"/>
                      <a:gd name="connsiteX28" fmla="*/ 12615988 w 13757095"/>
                      <a:gd name="connsiteY28" fmla="*/ 18000639 h 26970035"/>
                      <a:gd name="connsiteX29" fmla="*/ 12313920 w 13757095"/>
                      <a:gd name="connsiteY29" fmla="*/ 17643155 h 26970035"/>
                      <a:gd name="connsiteX30" fmla="*/ 11490960 w 13757095"/>
                      <a:gd name="connsiteY30" fmla="*/ 17917475 h 26970035"/>
                      <a:gd name="connsiteX31" fmla="*/ 10576560 w 13757095"/>
                      <a:gd name="connsiteY31" fmla="*/ 18100355 h 26970035"/>
                      <a:gd name="connsiteX32" fmla="*/ 9570720 w 13757095"/>
                      <a:gd name="connsiteY32" fmla="*/ 18283235 h 26970035"/>
                      <a:gd name="connsiteX33" fmla="*/ 8290560 w 13757095"/>
                      <a:gd name="connsiteY33" fmla="*/ 18374675 h 26970035"/>
                      <a:gd name="connsiteX34" fmla="*/ 9204960 w 13757095"/>
                      <a:gd name="connsiteY34" fmla="*/ 22123715 h 26970035"/>
                      <a:gd name="connsiteX35" fmla="*/ 9479280 w 13757095"/>
                      <a:gd name="connsiteY35" fmla="*/ 23129555 h 26970035"/>
                      <a:gd name="connsiteX36" fmla="*/ 9387840 w 13757095"/>
                      <a:gd name="connsiteY36" fmla="*/ 23861075 h 26970035"/>
                      <a:gd name="connsiteX37" fmla="*/ 9204960 w 13757095"/>
                      <a:gd name="connsiteY37" fmla="*/ 25049795 h 26970035"/>
                      <a:gd name="connsiteX38" fmla="*/ 8199120 w 13757095"/>
                      <a:gd name="connsiteY38" fmla="*/ 25049795 h 26970035"/>
                      <a:gd name="connsiteX39" fmla="*/ 8199120 w 13757095"/>
                      <a:gd name="connsiteY39" fmla="*/ 26421395 h 26970035"/>
                      <a:gd name="connsiteX40" fmla="*/ 3954823 w 13757095"/>
                      <a:gd name="connsiteY40" fmla="*/ 25651662 h 26970035"/>
                      <a:gd name="connsiteX41" fmla="*/ 1981200 w 13757095"/>
                      <a:gd name="connsiteY41" fmla="*/ 26970035 h 26970035"/>
                      <a:gd name="connsiteX42" fmla="*/ 1069072 w 13757095"/>
                      <a:gd name="connsiteY42" fmla="*/ 22959171 h 26970035"/>
                      <a:gd name="connsiteX43" fmla="*/ 1432560 w 13757095"/>
                      <a:gd name="connsiteY43" fmla="*/ 20203475 h 26970035"/>
                      <a:gd name="connsiteX44" fmla="*/ 1432560 w 13757095"/>
                      <a:gd name="connsiteY44" fmla="*/ 19106195 h 26970035"/>
                      <a:gd name="connsiteX45" fmla="*/ 1615440 w 13757095"/>
                      <a:gd name="connsiteY45" fmla="*/ 17826035 h 26970035"/>
                      <a:gd name="connsiteX46" fmla="*/ 1341120 w 13757095"/>
                      <a:gd name="connsiteY46" fmla="*/ 16271555 h 26970035"/>
                      <a:gd name="connsiteX47" fmla="*/ 60960 w 13757095"/>
                      <a:gd name="connsiteY47" fmla="*/ 11608115 h 26970035"/>
                      <a:gd name="connsiteX48" fmla="*/ 975360 w 13757095"/>
                      <a:gd name="connsiteY48" fmla="*/ 9139235 h 26970035"/>
                      <a:gd name="connsiteX49" fmla="*/ 1798320 w 13757095"/>
                      <a:gd name="connsiteY49" fmla="*/ 7767635 h 26970035"/>
                      <a:gd name="connsiteX50" fmla="*/ 975360 w 13757095"/>
                      <a:gd name="connsiteY50" fmla="*/ 7218995 h 26970035"/>
                      <a:gd name="connsiteX51" fmla="*/ 975360 w 13757095"/>
                      <a:gd name="connsiteY51" fmla="*/ 6396035 h 26970035"/>
                      <a:gd name="connsiteX52" fmla="*/ 167504 w 13757095"/>
                      <a:gd name="connsiteY52" fmla="*/ 4509675 h 26970035"/>
                      <a:gd name="connsiteX53" fmla="*/ 152400 w 13757095"/>
                      <a:gd name="connsiteY53" fmla="*/ 3287075 h 26970035"/>
                      <a:gd name="connsiteX54" fmla="*/ 152400 w 13757095"/>
                      <a:gd name="connsiteY54" fmla="*/ 2738435 h 26970035"/>
                      <a:gd name="connsiteX55" fmla="*/ 1615440 w 13757095"/>
                      <a:gd name="connsiteY55" fmla="*/ 1275395 h 26970035"/>
                      <a:gd name="connsiteX56" fmla="*/ 3333951 w 13757095"/>
                      <a:gd name="connsiteY56" fmla="*/ 1153623 h 26970035"/>
                      <a:gd name="connsiteX0" fmla="*/ 3333951 w 13757095"/>
                      <a:gd name="connsiteY0" fmla="*/ 1153623 h 26970035"/>
                      <a:gd name="connsiteX1" fmla="*/ 5165523 w 13757095"/>
                      <a:gd name="connsiteY1" fmla="*/ 1115486 h 26970035"/>
                      <a:gd name="connsiteX2" fmla="*/ 5364480 w 13757095"/>
                      <a:gd name="connsiteY2" fmla="*/ 2281235 h 26970035"/>
                      <a:gd name="connsiteX3" fmla="*/ 5730240 w 13757095"/>
                      <a:gd name="connsiteY3" fmla="*/ 2921315 h 26970035"/>
                      <a:gd name="connsiteX4" fmla="*/ 5730240 w 13757095"/>
                      <a:gd name="connsiteY4" fmla="*/ 4292915 h 26970035"/>
                      <a:gd name="connsiteX5" fmla="*/ 6553200 w 13757095"/>
                      <a:gd name="connsiteY5" fmla="*/ 4932995 h 26970035"/>
                      <a:gd name="connsiteX6" fmla="*/ 6004560 w 13757095"/>
                      <a:gd name="connsiteY6" fmla="*/ 5573075 h 26970035"/>
                      <a:gd name="connsiteX7" fmla="*/ 6278880 w 13757095"/>
                      <a:gd name="connsiteY7" fmla="*/ 6030275 h 26970035"/>
                      <a:gd name="connsiteX8" fmla="*/ 6004560 w 13757095"/>
                      <a:gd name="connsiteY8" fmla="*/ 6396035 h 26970035"/>
                      <a:gd name="connsiteX9" fmla="*/ 6187440 w 13757095"/>
                      <a:gd name="connsiteY9" fmla="*/ 7218995 h 26970035"/>
                      <a:gd name="connsiteX10" fmla="*/ 5638800 w 13757095"/>
                      <a:gd name="connsiteY10" fmla="*/ 7310435 h 26970035"/>
                      <a:gd name="connsiteX11" fmla="*/ 4907280 w 13757095"/>
                      <a:gd name="connsiteY11" fmla="*/ 7036115 h 26970035"/>
                      <a:gd name="connsiteX12" fmla="*/ 4541520 w 13757095"/>
                      <a:gd name="connsiteY12" fmla="*/ 7859075 h 26970035"/>
                      <a:gd name="connsiteX13" fmla="*/ 5090160 w 13757095"/>
                      <a:gd name="connsiteY13" fmla="*/ 8316275 h 26970035"/>
                      <a:gd name="connsiteX14" fmla="*/ 5090160 w 13757095"/>
                      <a:gd name="connsiteY14" fmla="*/ 8316275 h 26970035"/>
                      <a:gd name="connsiteX15" fmla="*/ 6918960 w 13757095"/>
                      <a:gd name="connsiteY15" fmla="*/ 9779315 h 26970035"/>
                      <a:gd name="connsiteX16" fmla="*/ 7467600 w 13757095"/>
                      <a:gd name="connsiteY16" fmla="*/ 11973875 h 26970035"/>
                      <a:gd name="connsiteX17" fmla="*/ 8382000 w 13757095"/>
                      <a:gd name="connsiteY17" fmla="*/ 13619795 h 26970035"/>
                      <a:gd name="connsiteX18" fmla="*/ 8269883 w 13757095"/>
                      <a:gd name="connsiteY18" fmla="*/ 15598011 h 26970035"/>
                      <a:gd name="connsiteX19" fmla="*/ 8839200 w 13757095"/>
                      <a:gd name="connsiteY19" fmla="*/ 15448595 h 26970035"/>
                      <a:gd name="connsiteX20" fmla="*/ 9662160 w 13757095"/>
                      <a:gd name="connsiteY20" fmla="*/ 15540035 h 26970035"/>
                      <a:gd name="connsiteX21" fmla="*/ 10287717 w 13757095"/>
                      <a:gd name="connsiteY21" fmla="*/ 15407326 h 26970035"/>
                      <a:gd name="connsiteX22" fmla="*/ 11216640 w 13757095"/>
                      <a:gd name="connsiteY22" fmla="*/ 15448595 h 26970035"/>
                      <a:gd name="connsiteX23" fmla="*/ 12405360 w 13757095"/>
                      <a:gd name="connsiteY23" fmla="*/ 15174275 h 26970035"/>
                      <a:gd name="connsiteX24" fmla="*/ 12862560 w 13757095"/>
                      <a:gd name="connsiteY24" fmla="*/ 14899955 h 26970035"/>
                      <a:gd name="connsiteX25" fmla="*/ 13411200 w 13757095"/>
                      <a:gd name="connsiteY25" fmla="*/ 15174275 h 26970035"/>
                      <a:gd name="connsiteX26" fmla="*/ 13594080 w 13757095"/>
                      <a:gd name="connsiteY26" fmla="*/ 17643155 h 26970035"/>
                      <a:gd name="connsiteX27" fmla="*/ 13594080 w 13757095"/>
                      <a:gd name="connsiteY27" fmla="*/ 17924365 h 26970035"/>
                      <a:gd name="connsiteX28" fmla="*/ 12615988 w 13757095"/>
                      <a:gd name="connsiteY28" fmla="*/ 18000639 h 26970035"/>
                      <a:gd name="connsiteX29" fmla="*/ 12313920 w 13757095"/>
                      <a:gd name="connsiteY29" fmla="*/ 17643155 h 26970035"/>
                      <a:gd name="connsiteX30" fmla="*/ 11490960 w 13757095"/>
                      <a:gd name="connsiteY30" fmla="*/ 17917475 h 26970035"/>
                      <a:gd name="connsiteX31" fmla="*/ 10576560 w 13757095"/>
                      <a:gd name="connsiteY31" fmla="*/ 18100355 h 26970035"/>
                      <a:gd name="connsiteX32" fmla="*/ 9570720 w 13757095"/>
                      <a:gd name="connsiteY32" fmla="*/ 18283235 h 26970035"/>
                      <a:gd name="connsiteX33" fmla="*/ 8290560 w 13757095"/>
                      <a:gd name="connsiteY33" fmla="*/ 18374675 h 26970035"/>
                      <a:gd name="connsiteX34" fmla="*/ 9204960 w 13757095"/>
                      <a:gd name="connsiteY34" fmla="*/ 22123715 h 26970035"/>
                      <a:gd name="connsiteX35" fmla="*/ 9479280 w 13757095"/>
                      <a:gd name="connsiteY35" fmla="*/ 23129555 h 26970035"/>
                      <a:gd name="connsiteX36" fmla="*/ 9387840 w 13757095"/>
                      <a:gd name="connsiteY36" fmla="*/ 23861075 h 26970035"/>
                      <a:gd name="connsiteX37" fmla="*/ 9204960 w 13757095"/>
                      <a:gd name="connsiteY37" fmla="*/ 25049795 h 26970035"/>
                      <a:gd name="connsiteX38" fmla="*/ 8199120 w 13757095"/>
                      <a:gd name="connsiteY38" fmla="*/ 25049795 h 26970035"/>
                      <a:gd name="connsiteX39" fmla="*/ 8199120 w 13757095"/>
                      <a:gd name="connsiteY39" fmla="*/ 26421395 h 26970035"/>
                      <a:gd name="connsiteX40" fmla="*/ 3954823 w 13757095"/>
                      <a:gd name="connsiteY40" fmla="*/ 25651662 h 26970035"/>
                      <a:gd name="connsiteX41" fmla="*/ 1981200 w 13757095"/>
                      <a:gd name="connsiteY41" fmla="*/ 26970035 h 26970035"/>
                      <a:gd name="connsiteX42" fmla="*/ 1069072 w 13757095"/>
                      <a:gd name="connsiteY42" fmla="*/ 22959171 h 26970035"/>
                      <a:gd name="connsiteX43" fmla="*/ 1432560 w 13757095"/>
                      <a:gd name="connsiteY43" fmla="*/ 20203475 h 26970035"/>
                      <a:gd name="connsiteX44" fmla="*/ 1432560 w 13757095"/>
                      <a:gd name="connsiteY44" fmla="*/ 19106195 h 26970035"/>
                      <a:gd name="connsiteX45" fmla="*/ 1615440 w 13757095"/>
                      <a:gd name="connsiteY45" fmla="*/ 17826035 h 26970035"/>
                      <a:gd name="connsiteX46" fmla="*/ 1341120 w 13757095"/>
                      <a:gd name="connsiteY46" fmla="*/ 16271555 h 26970035"/>
                      <a:gd name="connsiteX47" fmla="*/ 60960 w 13757095"/>
                      <a:gd name="connsiteY47" fmla="*/ 11608115 h 26970035"/>
                      <a:gd name="connsiteX48" fmla="*/ 975360 w 13757095"/>
                      <a:gd name="connsiteY48" fmla="*/ 9139235 h 26970035"/>
                      <a:gd name="connsiteX49" fmla="*/ 1798320 w 13757095"/>
                      <a:gd name="connsiteY49" fmla="*/ 7767635 h 26970035"/>
                      <a:gd name="connsiteX50" fmla="*/ 975360 w 13757095"/>
                      <a:gd name="connsiteY50" fmla="*/ 7218995 h 26970035"/>
                      <a:gd name="connsiteX51" fmla="*/ 975360 w 13757095"/>
                      <a:gd name="connsiteY51" fmla="*/ 6396035 h 26970035"/>
                      <a:gd name="connsiteX52" fmla="*/ 167504 w 13757095"/>
                      <a:gd name="connsiteY52" fmla="*/ 4509675 h 26970035"/>
                      <a:gd name="connsiteX53" fmla="*/ 152400 w 13757095"/>
                      <a:gd name="connsiteY53" fmla="*/ 3287075 h 26970035"/>
                      <a:gd name="connsiteX54" fmla="*/ 152400 w 13757095"/>
                      <a:gd name="connsiteY54" fmla="*/ 2738435 h 26970035"/>
                      <a:gd name="connsiteX55" fmla="*/ 1615440 w 13757095"/>
                      <a:gd name="connsiteY55" fmla="*/ 1275395 h 26970035"/>
                      <a:gd name="connsiteX56" fmla="*/ 3333951 w 13757095"/>
                      <a:gd name="connsiteY56" fmla="*/ 1153623 h 26970035"/>
                      <a:gd name="connsiteX0" fmla="*/ 3333951 w 13726615"/>
                      <a:gd name="connsiteY0" fmla="*/ 1153623 h 26970035"/>
                      <a:gd name="connsiteX1" fmla="*/ 5165523 w 13726615"/>
                      <a:gd name="connsiteY1" fmla="*/ 1115486 h 26970035"/>
                      <a:gd name="connsiteX2" fmla="*/ 5364480 w 13726615"/>
                      <a:gd name="connsiteY2" fmla="*/ 2281235 h 26970035"/>
                      <a:gd name="connsiteX3" fmla="*/ 5730240 w 13726615"/>
                      <a:gd name="connsiteY3" fmla="*/ 2921315 h 26970035"/>
                      <a:gd name="connsiteX4" fmla="*/ 5730240 w 13726615"/>
                      <a:gd name="connsiteY4" fmla="*/ 4292915 h 26970035"/>
                      <a:gd name="connsiteX5" fmla="*/ 6553200 w 13726615"/>
                      <a:gd name="connsiteY5" fmla="*/ 4932995 h 26970035"/>
                      <a:gd name="connsiteX6" fmla="*/ 6004560 w 13726615"/>
                      <a:gd name="connsiteY6" fmla="*/ 5573075 h 26970035"/>
                      <a:gd name="connsiteX7" fmla="*/ 6278880 w 13726615"/>
                      <a:gd name="connsiteY7" fmla="*/ 6030275 h 26970035"/>
                      <a:gd name="connsiteX8" fmla="*/ 6004560 w 13726615"/>
                      <a:gd name="connsiteY8" fmla="*/ 6396035 h 26970035"/>
                      <a:gd name="connsiteX9" fmla="*/ 6187440 w 13726615"/>
                      <a:gd name="connsiteY9" fmla="*/ 7218995 h 26970035"/>
                      <a:gd name="connsiteX10" fmla="*/ 5638800 w 13726615"/>
                      <a:gd name="connsiteY10" fmla="*/ 7310435 h 26970035"/>
                      <a:gd name="connsiteX11" fmla="*/ 4907280 w 13726615"/>
                      <a:gd name="connsiteY11" fmla="*/ 7036115 h 26970035"/>
                      <a:gd name="connsiteX12" fmla="*/ 4541520 w 13726615"/>
                      <a:gd name="connsiteY12" fmla="*/ 7859075 h 26970035"/>
                      <a:gd name="connsiteX13" fmla="*/ 5090160 w 13726615"/>
                      <a:gd name="connsiteY13" fmla="*/ 8316275 h 26970035"/>
                      <a:gd name="connsiteX14" fmla="*/ 5090160 w 13726615"/>
                      <a:gd name="connsiteY14" fmla="*/ 8316275 h 26970035"/>
                      <a:gd name="connsiteX15" fmla="*/ 6918960 w 13726615"/>
                      <a:gd name="connsiteY15" fmla="*/ 9779315 h 26970035"/>
                      <a:gd name="connsiteX16" fmla="*/ 7467600 w 13726615"/>
                      <a:gd name="connsiteY16" fmla="*/ 11973875 h 26970035"/>
                      <a:gd name="connsiteX17" fmla="*/ 8382000 w 13726615"/>
                      <a:gd name="connsiteY17" fmla="*/ 13619795 h 26970035"/>
                      <a:gd name="connsiteX18" fmla="*/ 8269883 w 13726615"/>
                      <a:gd name="connsiteY18" fmla="*/ 15598011 h 26970035"/>
                      <a:gd name="connsiteX19" fmla="*/ 8839200 w 13726615"/>
                      <a:gd name="connsiteY19" fmla="*/ 15448595 h 26970035"/>
                      <a:gd name="connsiteX20" fmla="*/ 9662160 w 13726615"/>
                      <a:gd name="connsiteY20" fmla="*/ 15540035 h 26970035"/>
                      <a:gd name="connsiteX21" fmla="*/ 10287717 w 13726615"/>
                      <a:gd name="connsiteY21" fmla="*/ 15407326 h 26970035"/>
                      <a:gd name="connsiteX22" fmla="*/ 11216640 w 13726615"/>
                      <a:gd name="connsiteY22" fmla="*/ 15448595 h 26970035"/>
                      <a:gd name="connsiteX23" fmla="*/ 12405360 w 13726615"/>
                      <a:gd name="connsiteY23" fmla="*/ 15174275 h 26970035"/>
                      <a:gd name="connsiteX24" fmla="*/ 12862560 w 13726615"/>
                      <a:gd name="connsiteY24" fmla="*/ 14899955 h 26970035"/>
                      <a:gd name="connsiteX25" fmla="*/ 13411200 w 13726615"/>
                      <a:gd name="connsiteY25" fmla="*/ 15174275 h 26970035"/>
                      <a:gd name="connsiteX26" fmla="*/ 13594080 w 13726615"/>
                      <a:gd name="connsiteY26" fmla="*/ 17643155 h 26970035"/>
                      <a:gd name="connsiteX27" fmla="*/ 12615988 w 13726615"/>
                      <a:gd name="connsiteY27" fmla="*/ 18000639 h 26970035"/>
                      <a:gd name="connsiteX28" fmla="*/ 12313920 w 13726615"/>
                      <a:gd name="connsiteY28" fmla="*/ 17643155 h 26970035"/>
                      <a:gd name="connsiteX29" fmla="*/ 11490960 w 13726615"/>
                      <a:gd name="connsiteY29" fmla="*/ 17917475 h 26970035"/>
                      <a:gd name="connsiteX30" fmla="*/ 10576560 w 13726615"/>
                      <a:gd name="connsiteY30" fmla="*/ 18100355 h 26970035"/>
                      <a:gd name="connsiteX31" fmla="*/ 9570720 w 13726615"/>
                      <a:gd name="connsiteY31" fmla="*/ 18283235 h 26970035"/>
                      <a:gd name="connsiteX32" fmla="*/ 8290560 w 13726615"/>
                      <a:gd name="connsiteY32" fmla="*/ 18374675 h 26970035"/>
                      <a:gd name="connsiteX33" fmla="*/ 9204960 w 13726615"/>
                      <a:gd name="connsiteY33" fmla="*/ 22123715 h 26970035"/>
                      <a:gd name="connsiteX34" fmla="*/ 9479280 w 13726615"/>
                      <a:gd name="connsiteY34" fmla="*/ 23129555 h 26970035"/>
                      <a:gd name="connsiteX35" fmla="*/ 9387840 w 13726615"/>
                      <a:gd name="connsiteY35" fmla="*/ 23861075 h 26970035"/>
                      <a:gd name="connsiteX36" fmla="*/ 9204960 w 13726615"/>
                      <a:gd name="connsiteY36" fmla="*/ 25049795 h 26970035"/>
                      <a:gd name="connsiteX37" fmla="*/ 8199120 w 13726615"/>
                      <a:gd name="connsiteY37" fmla="*/ 25049795 h 26970035"/>
                      <a:gd name="connsiteX38" fmla="*/ 8199120 w 13726615"/>
                      <a:gd name="connsiteY38" fmla="*/ 26421395 h 26970035"/>
                      <a:gd name="connsiteX39" fmla="*/ 3954823 w 13726615"/>
                      <a:gd name="connsiteY39" fmla="*/ 25651662 h 26970035"/>
                      <a:gd name="connsiteX40" fmla="*/ 1981200 w 13726615"/>
                      <a:gd name="connsiteY40" fmla="*/ 26970035 h 26970035"/>
                      <a:gd name="connsiteX41" fmla="*/ 1069072 w 13726615"/>
                      <a:gd name="connsiteY41" fmla="*/ 22959171 h 26970035"/>
                      <a:gd name="connsiteX42" fmla="*/ 1432560 w 13726615"/>
                      <a:gd name="connsiteY42" fmla="*/ 20203475 h 26970035"/>
                      <a:gd name="connsiteX43" fmla="*/ 1432560 w 13726615"/>
                      <a:gd name="connsiteY43" fmla="*/ 19106195 h 26970035"/>
                      <a:gd name="connsiteX44" fmla="*/ 1615440 w 13726615"/>
                      <a:gd name="connsiteY44" fmla="*/ 17826035 h 26970035"/>
                      <a:gd name="connsiteX45" fmla="*/ 1341120 w 13726615"/>
                      <a:gd name="connsiteY45" fmla="*/ 16271555 h 26970035"/>
                      <a:gd name="connsiteX46" fmla="*/ 60960 w 13726615"/>
                      <a:gd name="connsiteY46" fmla="*/ 11608115 h 26970035"/>
                      <a:gd name="connsiteX47" fmla="*/ 975360 w 13726615"/>
                      <a:gd name="connsiteY47" fmla="*/ 9139235 h 26970035"/>
                      <a:gd name="connsiteX48" fmla="*/ 1798320 w 13726615"/>
                      <a:gd name="connsiteY48" fmla="*/ 7767635 h 26970035"/>
                      <a:gd name="connsiteX49" fmla="*/ 975360 w 13726615"/>
                      <a:gd name="connsiteY49" fmla="*/ 7218995 h 26970035"/>
                      <a:gd name="connsiteX50" fmla="*/ 975360 w 13726615"/>
                      <a:gd name="connsiteY50" fmla="*/ 6396035 h 26970035"/>
                      <a:gd name="connsiteX51" fmla="*/ 167504 w 13726615"/>
                      <a:gd name="connsiteY51" fmla="*/ 4509675 h 26970035"/>
                      <a:gd name="connsiteX52" fmla="*/ 152400 w 13726615"/>
                      <a:gd name="connsiteY52" fmla="*/ 3287075 h 26970035"/>
                      <a:gd name="connsiteX53" fmla="*/ 152400 w 13726615"/>
                      <a:gd name="connsiteY53" fmla="*/ 2738435 h 26970035"/>
                      <a:gd name="connsiteX54" fmla="*/ 1615440 w 13726615"/>
                      <a:gd name="connsiteY54" fmla="*/ 1275395 h 26970035"/>
                      <a:gd name="connsiteX55" fmla="*/ 3333951 w 13726615"/>
                      <a:gd name="connsiteY55" fmla="*/ 1153623 h 26970035"/>
                      <a:gd name="connsiteX0" fmla="*/ 3333951 w 13726615"/>
                      <a:gd name="connsiteY0" fmla="*/ 1153623 h 26970035"/>
                      <a:gd name="connsiteX1" fmla="*/ 5165523 w 13726615"/>
                      <a:gd name="connsiteY1" fmla="*/ 1115486 h 26970035"/>
                      <a:gd name="connsiteX2" fmla="*/ 5364480 w 13726615"/>
                      <a:gd name="connsiteY2" fmla="*/ 2281235 h 26970035"/>
                      <a:gd name="connsiteX3" fmla="*/ 5730240 w 13726615"/>
                      <a:gd name="connsiteY3" fmla="*/ 2921315 h 26970035"/>
                      <a:gd name="connsiteX4" fmla="*/ 5730240 w 13726615"/>
                      <a:gd name="connsiteY4" fmla="*/ 4292915 h 26970035"/>
                      <a:gd name="connsiteX5" fmla="*/ 6553200 w 13726615"/>
                      <a:gd name="connsiteY5" fmla="*/ 4932995 h 26970035"/>
                      <a:gd name="connsiteX6" fmla="*/ 6004560 w 13726615"/>
                      <a:gd name="connsiteY6" fmla="*/ 5573075 h 26970035"/>
                      <a:gd name="connsiteX7" fmla="*/ 6278880 w 13726615"/>
                      <a:gd name="connsiteY7" fmla="*/ 6030275 h 26970035"/>
                      <a:gd name="connsiteX8" fmla="*/ 6004560 w 13726615"/>
                      <a:gd name="connsiteY8" fmla="*/ 6396035 h 26970035"/>
                      <a:gd name="connsiteX9" fmla="*/ 6187440 w 13726615"/>
                      <a:gd name="connsiteY9" fmla="*/ 7218995 h 26970035"/>
                      <a:gd name="connsiteX10" fmla="*/ 5638800 w 13726615"/>
                      <a:gd name="connsiteY10" fmla="*/ 7310435 h 26970035"/>
                      <a:gd name="connsiteX11" fmla="*/ 4907280 w 13726615"/>
                      <a:gd name="connsiteY11" fmla="*/ 7036115 h 26970035"/>
                      <a:gd name="connsiteX12" fmla="*/ 4541520 w 13726615"/>
                      <a:gd name="connsiteY12" fmla="*/ 7859075 h 26970035"/>
                      <a:gd name="connsiteX13" fmla="*/ 5090160 w 13726615"/>
                      <a:gd name="connsiteY13" fmla="*/ 8316275 h 26970035"/>
                      <a:gd name="connsiteX14" fmla="*/ 5090160 w 13726615"/>
                      <a:gd name="connsiteY14" fmla="*/ 8316275 h 26970035"/>
                      <a:gd name="connsiteX15" fmla="*/ 6918960 w 13726615"/>
                      <a:gd name="connsiteY15" fmla="*/ 9779315 h 26970035"/>
                      <a:gd name="connsiteX16" fmla="*/ 7467600 w 13726615"/>
                      <a:gd name="connsiteY16" fmla="*/ 11973875 h 26970035"/>
                      <a:gd name="connsiteX17" fmla="*/ 8382000 w 13726615"/>
                      <a:gd name="connsiteY17" fmla="*/ 13619795 h 26970035"/>
                      <a:gd name="connsiteX18" fmla="*/ 8269883 w 13726615"/>
                      <a:gd name="connsiteY18" fmla="*/ 15598011 h 26970035"/>
                      <a:gd name="connsiteX19" fmla="*/ 8839200 w 13726615"/>
                      <a:gd name="connsiteY19" fmla="*/ 15448595 h 26970035"/>
                      <a:gd name="connsiteX20" fmla="*/ 9662160 w 13726615"/>
                      <a:gd name="connsiteY20" fmla="*/ 15540035 h 26970035"/>
                      <a:gd name="connsiteX21" fmla="*/ 10287717 w 13726615"/>
                      <a:gd name="connsiteY21" fmla="*/ 15407326 h 26970035"/>
                      <a:gd name="connsiteX22" fmla="*/ 11216640 w 13726615"/>
                      <a:gd name="connsiteY22" fmla="*/ 15448595 h 26970035"/>
                      <a:gd name="connsiteX23" fmla="*/ 12405360 w 13726615"/>
                      <a:gd name="connsiteY23" fmla="*/ 15174275 h 26970035"/>
                      <a:gd name="connsiteX24" fmla="*/ 12862560 w 13726615"/>
                      <a:gd name="connsiteY24" fmla="*/ 14899955 h 26970035"/>
                      <a:gd name="connsiteX25" fmla="*/ 13411200 w 13726615"/>
                      <a:gd name="connsiteY25" fmla="*/ 15174275 h 26970035"/>
                      <a:gd name="connsiteX26" fmla="*/ 13594080 w 13726615"/>
                      <a:gd name="connsiteY26" fmla="*/ 17771817 h 26970035"/>
                      <a:gd name="connsiteX27" fmla="*/ 12615988 w 13726615"/>
                      <a:gd name="connsiteY27" fmla="*/ 18000639 h 26970035"/>
                      <a:gd name="connsiteX28" fmla="*/ 12313920 w 13726615"/>
                      <a:gd name="connsiteY28" fmla="*/ 17643155 h 26970035"/>
                      <a:gd name="connsiteX29" fmla="*/ 11490960 w 13726615"/>
                      <a:gd name="connsiteY29" fmla="*/ 17917475 h 26970035"/>
                      <a:gd name="connsiteX30" fmla="*/ 10576560 w 13726615"/>
                      <a:gd name="connsiteY30" fmla="*/ 18100355 h 26970035"/>
                      <a:gd name="connsiteX31" fmla="*/ 9570720 w 13726615"/>
                      <a:gd name="connsiteY31" fmla="*/ 18283235 h 26970035"/>
                      <a:gd name="connsiteX32" fmla="*/ 8290560 w 13726615"/>
                      <a:gd name="connsiteY32" fmla="*/ 18374675 h 26970035"/>
                      <a:gd name="connsiteX33" fmla="*/ 9204960 w 13726615"/>
                      <a:gd name="connsiteY33" fmla="*/ 22123715 h 26970035"/>
                      <a:gd name="connsiteX34" fmla="*/ 9479280 w 13726615"/>
                      <a:gd name="connsiteY34" fmla="*/ 23129555 h 26970035"/>
                      <a:gd name="connsiteX35" fmla="*/ 9387840 w 13726615"/>
                      <a:gd name="connsiteY35" fmla="*/ 23861075 h 26970035"/>
                      <a:gd name="connsiteX36" fmla="*/ 9204960 w 13726615"/>
                      <a:gd name="connsiteY36" fmla="*/ 25049795 h 26970035"/>
                      <a:gd name="connsiteX37" fmla="*/ 8199120 w 13726615"/>
                      <a:gd name="connsiteY37" fmla="*/ 25049795 h 26970035"/>
                      <a:gd name="connsiteX38" fmla="*/ 8199120 w 13726615"/>
                      <a:gd name="connsiteY38" fmla="*/ 26421395 h 26970035"/>
                      <a:gd name="connsiteX39" fmla="*/ 3954823 w 13726615"/>
                      <a:gd name="connsiteY39" fmla="*/ 25651662 h 26970035"/>
                      <a:gd name="connsiteX40" fmla="*/ 1981200 w 13726615"/>
                      <a:gd name="connsiteY40" fmla="*/ 26970035 h 26970035"/>
                      <a:gd name="connsiteX41" fmla="*/ 1069072 w 13726615"/>
                      <a:gd name="connsiteY41" fmla="*/ 22959171 h 26970035"/>
                      <a:gd name="connsiteX42" fmla="*/ 1432560 w 13726615"/>
                      <a:gd name="connsiteY42" fmla="*/ 20203475 h 26970035"/>
                      <a:gd name="connsiteX43" fmla="*/ 1432560 w 13726615"/>
                      <a:gd name="connsiteY43" fmla="*/ 19106195 h 26970035"/>
                      <a:gd name="connsiteX44" fmla="*/ 1615440 w 13726615"/>
                      <a:gd name="connsiteY44" fmla="*/ 17826035 h 26970035"/>
                      <a:gd name="connsiteX45" fmla="*/ 1341120 w 13726615"/>
                      <a:gd name="connsiteY45" fmla="*/ 16271555 h 26970035"/>
                      <a:gd name="connsiteX46" fmla="*/ 60960 w 13726615"/>
                      <a:gd name="connsiteY46" fmla="*/ 11608115 h 26970035"/>
                      <a:gd name="connsiteX47" fmla="*/ 975360 w 13726615"/>
                      <a:gd name="connsiteY47" fmla="*/ 9139235 h 26970035"/>
                      <a:gd name="connsiteX48" fmla="*/ 1798320 w 13726615"/>
                      <a:gd name="connsiteY48" fmla="*/ 7767635 h 26970035"/>
                      <a:gd name="connsiteX49" fmla="*/ 975360 w 13726615"/>
                      <a:gd name="connsiteY49" fmla="*/ 7218995 h 26970035"/>
                      <a:gd name="connsiteX50" fmla="*/ 975360 w 13726615"/>
                      <a:gd name="connsiteY50" fmla="*/ 6396035 h 26970035"/>
                      <a:gd name="connsiteX51" fmla="*/ 167504 w 13726615"/>
                      <a:gd name="connsiteY51" fmla="*/ 4509675 h 26970035"/>
                      <a:gd name="connsiteX52" fmla="*/ 152400 w 13726615"/>
                      <a:gd name="connsiteY52" fmla="*/ 3287075 h 26970035"/>
                      <a:gd name="connsiteX53" fmla="*/ 152400 w 13726615"/>
                      <a:gd name="connsiteY53" fmla="*/ 2738435 h 26970035"/>
                      <a:gd name="connsiteX54" fmla="*/ 1615440 w 13726615"/>
                      <a:gd name="connsiteY54" fmla="*/ 1275395 h 26970035"/>
                      <a:gd name="connsiteX55" fmla="*/ 3333951 w 13726615"/>
                      <a:gd name="connsiteY55" fmla="*/ 1153623 h 26970035"/>
                      <a:gd name="connsiteX0" fmla="*/ 3333951 w 13726615"/>
                      <a:gd name="connsiteY0" fmla="*/ 1153623 h 26970035"/>
                      <a:gd name="connsiteX1" fmla="*/ 5165523 w 13726615"/>
                      <a:gd name="connsiteY1" fmla="*/ 1115486 h 26970035"/>
                      <a:gd name="connsiteX2" fmla="*/ 5364480 w 13726615"/>
                      <a:gd name="connsiteY2" fmla="*/ 2281235 h 26970035"/>
                      <a:gd name="connsiteX3" fmla="*/ 5730240 w 13726615"/>
                      <a:gd name="connsiteY3" fmla="*/ 2921315 h 26970035"/>
                      <a:gd name="connsiteX4" fmla="*/ 5730240 w 13726615"/>
                      <a:gd name="connsiteY4" fmla="*/ 4292915 h 26970035"/>
                      <a:gd name="connsiteX5" fmla="*/ 6553200 w 13726615"/>
                      <a:gd name="connsiteY5" fmla="*/ 4932995 h 26970035"/>
                      <a:gd name="connsiteX6" fmla="*/ 6004560 w 13726615"/>
                      <a:gd name="connsiteY6" fmla="*/ 5573075 h 26970035"/>
                      <a:gd name="connsiteX7" fmla="*/ 6278880 w 13726615"/>
                      <a:gd name="connsiteY7" fmla="*/ 6030275 h 26970035"/>
                      <a:gd name="connsiteX8" fmla="*/ 6004560 w 13726615"/>
                      <a:gd name="connsiteY8" fmla="*/ 6396035 h 26970035"/>
                      <a:gd name="connsiteX9" fmla="*/ 6187440 w 13726615"/>
                      <a:gd name="connsiteY9" fmla="*/ 7218995 h 26970035"/>
                      <a:gd name="connsiteX10" fmla="*/ 5638800 w 13726615"/>
                      <a:gd name="connsiteY10" fmla="*/ 7310435 h 26970035"/>
                      <a:gd name="connsiteX11" fmla="*/ 4907280 w 13726615"/>
                      <a:gd name="connsiteY11" fmla="*/ 7036115 h 26970035"/>
                      <a:gd name="connsiteX12" fmla="*/ 4541520 w 13726615"/>
                      <a:gd name="connsiteY12" fmla="*/ 7859075 h 26970035"/>
                      <a:gd name="connsiteX13" fmla="*/ 5090160 w 13726615"/>
                      <a:gd name="connsiteY13" fmla="*/ 8316275 h 26970035"/>
                      <a:gd name="connsiteX14" fmla="*/ 5090160 w 13726615"/>
                      <a:gd name="connsiteY14" fmla="*/ 8316275 h 26970035"/>
                      <a:gd name="connsiteX15" fmla="*/ 6918960 w 13726615"/>
                      <a:gd name="connsiteY15" fmla="*/ 9779315 h 26970035"/>
                      <a:gd name="connsiteX16" fmla="*/ 7467600 w 13726615"/>
                      <a:gd name="connsiteY16" fmla="*/ 11973875 h 26970035"/>
                      <a:gd name="connsiteX17" fmla="*/ 8382000 w 13726615"/>
                      <a:gd name="connsiteY17" fmla="*/ 13619795 h 26970035"/>
                      <a:gd name="connsiteX18" fmla="*/ 8269883 w 13726615"/>
                      <a:gd name="connsiteY18" fmla="*/ 15598011 h 26970035"/>
                      <a:gd name="connsiteX19" fmla="*/ 8839200 w 13726615"/>
                      <a:gd name="connsiteY19" fmla="*/ 15448595 h 26970035"/>
                      <a:gd name="connsiteX20" fmla="*/ 9662160 w 13726615"/>
                      <a:gd name="connsiteY20" fmla="*/ 15540035 h 26970035"/>
                      <a:gd name="connsiteX21" fmla="*/ 10287717 w 13726615"/>
                      <a:gd name="connsiteY21" fmla="*/ 15407326 h 26970035"/>
                      <a:gd name="connsiteX22" fmla="*/ 11216640 w 13726615"/>
                      <a:gd name="connsiteY22" fmla="*/ 15448595 h 26970035"/>
                      <a:gd name="connsiteX23" fmla="*/ 12405360 w 13726615"/>
                      <a:gd name="connsiteY23" fmla="*/ 15174275 h 26970035"/>
                      <a:gd name="connsiteX24" fmla="*/ 12862560 w 13726615"/>
                      <a:gd name="connsiteY24" fmla="*/ 14899955 h 26970035"/>
                      <a:gd name="connsiteX25" fmla="*/ 13411200 w 13726615"/>
                      <a:gd name="connsiteY25" fmla="*/ 15174275 h 26970035"/>
                      <a:gd name="connsiteX26" fmla="*/ 13594080 w 13726615"/>
                      <a:gd name="connsiteY26" fmla="*/ 17619269 h 26970035"/>
                      <a:gd name="connsiteX27" fmla="*/ 12615988 w 13726615"/>
                      <a:gd name="connsiteY27" fmla="*/ 18000639 h 26970035"/>
                      <a:gd name="connsiteX28" fmla="*/ 12313920 w 13726615"/>
                      <a:gd name="connsiteY28" fmla="*/ 17643155 h 26970035"/>
                      <a:gd name="connsiteX29" fmla="*/ 11490960 w 13726615"/>
                      <a:gd name="connsiteY29" fmla="*/ 17917475 h 26970035"/>
                      <a:gd name="connsiteX30" fmla="*/ 10576560 w 13726615"/>
                      <a:gd name="connsiteY30" fmla="*/ 18100355 h 26970035"/>
                      <a:gd name="connsiteX31" fmla="*/ 9570720 w 13726615"/>
                      <a:gd name="connsiteY31" fmla="*/ 18283235 h 26970035"/>
                      <a:gd name="connsiteX32" fmla="*/ 8290560 w 13726615"/>
                      <a:gd name="connsiteY32" fmla="*/ 18374675 h 26970035"/>
                      <a:gd name="connsiteX33" fmla="*/ 9204960 w 13726615"/>
                      <a:gd name="connsiteY33" fmla="*/ 22123715 h 26970035"/>
                      <a:gd name="connsiteX34" fmla="*/ 9479280 w 13726615"/>
                      <a:gd name="connsiteY34" fmla="*/ 23129555 h 26970035"/>
                      <a:gd name="connsiteX35" fmla="*/ 9387840 w 13726615"/>
                      <a:gd name="connsiteY35" fmla="*/ 23861075 h 26970035"/>
                      <a:gd name="connsiteX36" fmla="*/ 9204960 w 13726615"/>
                      <a:gd name="connsiteY36" fmla="*/ 25049795 h 26970035"/>
                      <a:gd name="connsiteX37" fmla="*/ 8199120 w 13726615"/>
                      <a:gd name="connsiteY37" fmla="*/ 25049795 h 26970035"/>
                      <a:gd name="connsiteX38" fmla="*/ 8199120 w 13726615"/>
                      <a:gd name="connsiteY38" fmla="*/ 26421395 h 26970035"/>
                      <a:gd name="connsiteX39" fmla="*/ 3954823 w 13726615"/>
                      <a:gd name="connsiteY39" fmla="*/ 25651662 h 26970035"/>
                      <a:gd name="connsiteX40" fmla="*/ 1981200 w 13726615"/>
                      <a:gd name="connsiteY40" fmla="*/ 26970035 h 26970035"/>
                      <a:gd name="connsiteX41" fmla="*/ 1069072 w 13726615"/>
                      <a:gd name="connsiteY41" fmla="*/ 22959171 h 26970035"/>
                      <a:gd name="connsiteX42" fmla="*/ 1432560 w 13726615"/>
                      <a:gd name="connsiteY42" fmla="*/ 20203475 h 26970035"/>
                      <a:gd name="connsiteX43" fmla="*/ 1432560 w 13726615"/>
                      <a:gd name="connsiteY43" fmla="*/ 19106195 h 26970035"/>
                      <a:gd name="connsiteX44" fmla="*/ 1615440 w 13726615"/>
                      <a:gd name="connsiteY44" fmla="*/ 17826035 h 26970035"/>
                      <a:gd name="connsiteX45" fmla="*/ 1341120 w 13726615"/>
                      <a:gd name="connsiteY45" fmla="*/ 16271555 h 26970035"/>
                      <a:gd name="connsiteX46" fmla="*/ 60960 w 13726615"/>
                      <a:gd name="connsiteY46" fmla="*/ 11608115 h 26970035"/>
                      <a:gd name="connsiteX47" fmla="*/ 975360 w 13726615"/>
                      <a:gd name="connsiteY47" fmla="*/ 9139235 h 26970035"/>
                      <a:gd name="connsiteX48" fmla="*/ 1798320 w 13726615"/>
                      <a:gd name="connsiteY48" fmla="*/ 7767635 h 26970035"/>
                      <a:gd name="connsiteX49" fmla="*/ 975360 w 13726615"/>
                      <a:gd name="connsiteY49" fmla="*/ 7218995 h 26970035"/>
                      <a:gd name="connsiteX50" fmla="*/ 975360 w 13726615"/>
                      <a:gd name="connsiteY50" fmla="*/ 6396035 h 26970035"/>
                      <a:gd name="connsiteX51" fmla="*/ 167504 w 13726615"/>
                      <a:gd name="connsiteY51" fmla="*/ 4509675 h 26970035"/>
                      <a:gd name="connsiteX52" fmla="*/ 152400 w 13726615"/>
                      <a:gd name="connsiteY52" fmla="*/ 3287075 h 26970035"/>
                      <a:gd name="connsiteX53" fmla="*/ 152400 w 13726615"/>
                      <a:gd name="connsiteY53" fmla="*/ 2738435 h 26970035"/>
                      <a:gd name="connsiteX54" fmla="*/ 1615440 w 13726615"/>
                      <a:gd name="connsiteY54" fmla="*/ 1275395 h 26970035"/>
                      <a:gd name="connsiteX55" fmla="*/ 3333951 w 13726615"/>
                      <a:gd name="connsiteY55" fmla="*/ 1153623 h 26970035"/>
                      <a:gd name="connsiteX0" fmla="*/ 3333951 w 13726615"/>
                      <a:gd name="connsiteY0" fmla="*/ 1153623 h 26970035"/>
                      <a:gd name="connsiteX1" fmla="*/ 5165523 w 13726615"/>
                      <a:gd name="connsiteY1" fmla="*/ 1115486 h 26970035"/>
                      <a:gd name="connsiteX2" fmla="*/ 5364480 w 13726615"/>
                      <a:gd name="connsiteY2" fmla="*/ 2281235 h 26970035"/>
                      <a:gd name="connsiteX3" fmla="*/ 5730240 w 13726615"/>
                      <a:gd name="connsiteY3" fmla="*/ 2921315 h 26970035"/>
                      <a:gd name="connsiteX4" fmla="*/ 5730240 w 13726615"/>
                      <a:gd name="connsiteY4" fmla="*/ 4292915 h 26970035"/>
                      <a:gd name="connsiteX5" fmla="*/ 6553200 w 13726615"/>
                      <a:gd name="connsiteY5" fmla="*/ 4932995 h 26970035"/>
                      <a:gd name="connsiteX6" fmla="*/ 6004560 w 13726615"/>
                      <a:gd name="connsiteY6" fmla="*/ 5573075 h 26970035"/>
                      <a:gd name="connsiteX7" fmla="*/ 6278880 w 13726615"/>
                      <a:gd name="connsiteY7" fmla="*/ 6030275 h 26970035"/>
                      <a:gd name="connsiteX8" fmla="*/ 6004560 w 13726615"/>
                      <a:gd name="connsiteY8" fmla="*/ 6396035 h 26970035"/>
                      <a:gd name="connsiteX9" fmla="*/ 6187440 w 13726615"/>
                      <a:gd name="connsiteY9" fmla="*/ 7218995 h 26970035"/>
                      <a:gd name="connsiteX10" fmla="*/ 5638800 w 13726615"/>
                      <a:gd name="connsiteY10" fmla="*/ 7310435 h 26970035"/>
                      <a:gd name="connsiteX11" fmla="*/ 4907280 w 13726615"/>
                      <a:gd name="connsiteY11" fmla="*/ 7036115 h 26970035"/>
                      <a:gd name="connsiteX12" fmla="*/ 4541520 w 13726615"/>
                      <a:gd name="connsiteY12" fmla="*/ 7859075 h 26970035"/>
                      <a:gd name="connsiteX13" fmla="*/ 5090160 w 13726615"/>
                      <a:gd name="connsiteY13" fmla="*/ 8316275 h 26970035"/>
                      <a:gd name="connsiteX14" fmla="*/ 5090160 w 13726615"/>
                      <a:gd name="connsiteY14" fmla="*/ 8316275 h 26970035"/>
                      <a:gd name="connsiteX15" fmla="*/ 6918960 w 13726615"/>
                      <a:gd name="connsiteY15" fmla="*/ 9779315 h 26970035"/>
                      <a:gd name="connsiteX16" fmla="*/ 7467600 w 13726615"/>
                      <a:gd name="connsiteY16" fmla="*/ 11973875 h 26970035"/>
                      <a:gd name="connsiteX17" fmla="*/ 8382000 w 13726615"/>
                      <a:gd name="connsiteY17" fmla="*/ 13619795 h 26970035"/>
                      <a:gd name="connsiteX18" fmla="*/ 8269883 w 13726615"/>
                      <a:gd name="connsiteY18" fmla="*/ 15598011 h 26970035"/>
                      <a:gd name="connsiteX19" fmla="*/ 8839200 w 13726615"/>
                      <a:gd name="connsiteY19" fmla="*/ 15448595 h 26970035"/>
                      <a:gd name="connsiteX20" fmla="*/ 9662160 w 13726615"/>
                      <a:gd name="connsiteY20" fmla="*/ 15540035 h 26970035"/>
                      <a:gd name="connsiteX21" fmla="*/ 10287717 w 13726615"/>
                      <a:gd name="connsiteY21" fmla="*/ 15407326 h 26970035"/>
                      <a:gd name="connsiteX22" fmla="*/ 11216640 w 13726615"/>
                      <a:gd name="connsiteY22" fmla="*/ 15448595 h 26970035"/>
                      <a:gd name="connsiteX23" fmla="*/ 12405360 w 13726615"/>
                      <a:gd name="connsiteY23" fmla="*/ 15174275 h 26970035"/>
                      <a:gd name="connsiteX24" fmla="*/ 12862560 w 13726615"/>
                      <a:gd name="connsiteY24" fmla="*/ 14899955 h 26970035"/>
                      <a:gd name="connsiteX25" fmla="*/ 13411200 w 13726615"/>
                      <a:gd name="connsiteY25" fmla="*/ 15174275 h 26970035"/>
                      <a:gd name="connsiteX26" fmla="*/ 13594080 w 13726615"/>
                      <a:gd name="connsiteY26" fmla="*/ 17695543 h 26970035"/>
                      <a:gd name="connsiteX27" fmla="*/ 12615988 w 13726615"/>
                      <a:gd name="connsiteY27" fmla="*/ 18000639 h 26970035"/>
                      <a:gd name="connsiteX28" fmla="*/ 12313920 w 13726615"/>
                      <a:gd name="connsiteY28" fmla="*/ 17643155 h 26970035"/>
                      <a:gd name="connsiteX29" fmla="*/ 11490960 w 13726615"/>
                      <a:gd name="connsiteY29" fmla="*/ 17917475 h 26970035"/>
                      <a:gd name="connsiteX30" fmla="*/ 10576560 w 13726615"/>
                      <a:gd name="connsiteY30" fmla="*/ 18100355 h 26970035"/>
                      <a:gd name="connsiteX31" fmla="*/ 9570720 w 13726615"/>
                      <a:gd name="connsiteY31" fmla="*/ 18283235 h 26970035"/>
                      <a:gd name="connsiteX32" fmla="*/ 8290560 w 13726615"/>
                      <a:gd name="connsiteY32" fmla="*/ 18374675 h 26970035"/>
                      <a:gd name="connsiteX33" fmla="*/ 9204960 w 13726615"/>
                      <a:gd name="connsiteY33" fmla="*/ 22123715 h 26970035"/>
                      <a:gd name="connsiteX34" fmla="*/ 9479280 w 13726615"/>
                      <a:gd name="connsiteY34" fmla="*/ 23129555 h 26970035"/>
                      <a:gd name="connsiteX35" fmla="*/ 9387840 w 13726615"/>
                      <a:gd name="connsiteY35" fmla="*/ 23861075 h 26970035"/>
                      <a:gd name="connsiteX36" fmla="*/ 9204960 w 13726615"/>
                      <a:gd name="connsiteY36" fmla="*/ 25049795 h 26970035"/>
                      <a:gd name="connsiteX37" fmla="*/ 8199120 w 13726615"/>
                      <a:gd name="connsiteY37" fmla="*/ 25049795 h 26970035"/>
                      <a:gd name="connsiteX38" fmla="*/ 8199120 w 13726615"/>
                      <a:gd name="connsiteY38" fmla="*/ 26421395 h 26970035"/>
                      <a:gd name="connsiteX39" fmla="*/ 3954823 w 13726615"/>
                      <a:gd name="connsiteY39" fmla="*/ 25651662 h 26970035"/>
                      <a:gd name="connsiteX40" fmla="*/ 1981200 w 13726615"/>
                      <a:gd name="connsiteY40" fmla="*/ 26970035 h 26970035"/>
                      <a:gd name="connsiteX41" fmla="*/ 1069072 w 13726615"/>
                      <a:gd name="connsiteY41" fmla="*/ 22959171 h 26970035"/>
                      <a:gd name="connsiteX42" fmla="*/ 1432560 w 13726615"/>
                      <a:gd name="connsiteY42" fmla="*/ 20203475 h 26970035"/>
                      <a:gd name="connsiteX43" fmla="*/ 1432560 w 13726615"/>
                      <a:gd name="connsiteY43" fmla="*/ 19106195 h 26970035"/>
                      <a:gd name="connsiteX44" fmla="*/ 1615440 w 13726615"/>
                      <a:gd name="connsiteY44" fmla="*/ 17826035 h 26970035"/>
                      <a:gd name="connsiteX45" fmla="*/ 1341120 w 13726615"/>
                      <a:gd name="connsiteY45" fmla="*/ 16271555 h 26970035"/>
                      <a:gd name="connsiteX46" fmla="*/ 60960 w 13726615"/>
                      <a:gd name="connsiteY46" fmla="*/ 11608115 h 26970035"/>
                      <a:gd name="connsiteX47" fmla="*/ 975360 w 13726615"/>
                      <a:gd name="connsiteY47" fmla="*/ 9139235 h 26970035"/>
                      <a:gd name="connsiteX48" fmla="*/ 1798320 w 13726615"/>
                      <a:gd name="connsiteY48" fmla="*/ 7767635 h 26970035"/>
                      <a:gd name="connsiteX49" fmla="*/ 975360 w 13726615"/>
                      <a:gd name="connsiteY49" fmla="*/ 7218995 h 26970035"/>
                      <a:gd name="connsiteX50" fmla="*/ 975360 w 13726615"/>
                      <a:gd name="connsiteY50" fmla="*/ 6396035 h 26970035"/>
                      <a:gd name="connsiteX51" fmla="*/ 167504 w 13726615"/>
                      <a:gd name="connsiteY51" fmla="*/ 4509675 h 26970035"/>
                      <a:gd name="connsiteX52" fmla="*/ 152400 w 13726615"/>
                      <a:gd name="connsiteY52" fmla="*/ 3287075 h 26970035"/>
                      <a:gd name="connsiteX53" fmla="*/ 152400 w 13726615"/>
                      <a:gd name="connsiteY53" fmla="*/ 2738435 h 26970035"/>
                      <a:gd name="connsiteX54" fmla="*/ 1615440 w 13726615"/>
                      <a:gd name="connsiteY54" fmla="*/ 1275395 h 26970035"/>
                      <a:gd name="connsiteX55" fmla="*/ 3333951 w 13726615"/>
                      <a:gd name="connsiteY55" fmla="*/ 1153623 h 26970035"/>
                      <a:gd name="connsiteX0" fmla="*/ 3333951 w 13726615"/>
                      <a:gd name="connsiteY0" fmla="*/ 1153623 h 26970035"/>
                      <a:gd name="connsiteX1" fmla="*/ 5165523 w 13726615"/>
                      <a:gd name="connsiteY1" fmla="*/ 1115486 h 26970035"/>
                      <a:gd name="connsiteX2" fmla="*/ 5364480 w 13726615"/>
                      <a:gd name="connsiteY2" fmla="*/ 2281235 h 26970035"/>
                      <a:gd name="connsiteX3" fmla="*/ 5730240 w 13726615"/>
                      <a:gd name="connsiteY3" fmla="*/ 2921315 h 26970035"/>
                      <a:gd name="connsiteX4" fmla="*/ 5730240 w 13726615"/>
                      <a:gd name="connsiteY4" fmla="*/ 4292915 h 26970035"/>
                      <a:gd name="connsiteX5" fmla="*/ 6553200 w 13726615"/>
                      <a:gd name="connsiteY5" fmla="*/ 4932995 h 26970035"/>
                      <a:gd name="connsiteX6" fmla="*/ 6004560 w 13726615"/>
                      <a:gd name="connsiteY6" fmla="*/ 5573075 h 26970035"/>
                      <a:gd name="connsiteX7" fmla="*/ 6278880 w 13726615"/>
                      <a:gd name="connsiteY7" fmla="*/ 6030275 h 26970035"/>
                      <a:gd name="connsiteX8" fmla="*/ 6004560 w 13726615"/>
                      <a:gd name="connsiteY8" fmla="*/ 6396035 h 26970035"/>
                      <a:gd name="connsiteX9" fmla="*/ 6187440 w 13726615"/>
                      <a:gd name="connsiteY9" fmla="*/ 7218995 h 26970035"/>
                      <a:gd name="connsiteX10" fmla="*/ 5638800 w 13726615"/>
                      <a:gd name="connsiteY10" fmla="*/ 7310435 h 26970035"/>
                      <a:gd name="connsiteX11" fmla="*/ 4907280 w 13726615"/>
                      <a:gd name="connsiteY11" fmla="*/ 7036115 h 26970035"/>
                      <a:gd name="connsiteX12" fmla="*/ 4541520 w 13726615"/>
                      <a:gd name="connsiteY12" fmla="*/ 7859075 h 26970035"/>
                      <a:gd name="connsiteX13" fmla="*/ 5090160 w 13726615"/>
                      <a:gd name="connsiteY13" fmla="*/ 8316275 h 26970035"/>
                      <a:gd name="connsiteX14" fmla="*/ 5090160 w 13726615"/>
                      <a:gd name="connsiteY14" fmla="*/ 8316275 h 26970035"/>
                      <a:gd name="connsiteX15" fmla="*/ 6918960 w 13726615"/>
                      <a:gd name="connsiteY15" fmla="*/ 9779315 h 26970035"/>
                      <a:gd name="connsiteX16" fmla="*/ 7730252 w 13726615"/>
                      <a:gd name="connsiteY16" fmla="*/ 11743081 h 26970035"/>
                      <a:gd name="connsiteX17" fmla="*/ 8382000 w 13726615"/>
                      <a:gd name="connsiteY17" fmla="*/ 13619795 h 26970035"/>
                      <a:gd name="connsiteX18" fmla="*/ 8269883 w 13726615"/>
                      <a:gd name="connsiteY18" fmla="*/ 15598011 h 26970035"/>
                      <a:gd name="connsiteX19" fmla="*/ 8839200 w 13726615"/>
                      <a:gd name="connsiteY19" fmla="*/ 15448595 h 26970035"/>
                      <a:gd name="connsiteX20" fmla="*/ 9662160 w 13726615"/>
                      <a:gd name="connsiteY20" fmla="*/ 15540035 h 26970035"/>
                      <a:gd name="connsiteX21" fmla="*/ 10287717 w 13726615"/>
                      <a:gd name="connsiteY21" fmla="*/ 15407326 h 26970035"/>
                      <a:gd name="connsiteX22" fmla="*/ 11216640 w 13726615"/>
                      <a:gd name="connsiteY22" fmla="*/ 15448595 h 26970035"/>
                      <a:gd name="connsiteX23" fmla="*/ 12405360 w 13726615"/>
                      <a:gd name="connsiteY23" fmla="*/ 15174275 h 26970035"/>
                      <a:gd name="connsiteX24" fmla="*/ 12862560 w 13726615"/>
                      <a:gd name="connsiteY24" fmla="*/ 14899955 h 26970035"/>
                      <a:gd name="connsiteX25" fmla="*/ 13411200 w 13726615"/>
                      <a:gd name="connsiteY25" fmla="*/ 15174275 h 26970035"/>
                      <a:gd name="connsiteX26" fmla="*/ 13594080 w 13726615"/>
                      <a:gd name="connsiteY26" fmla="*/ 17695543 h 26970035"/>
                      <a:gd name="connsiteX27" fmla="*/ 12615988 w 13726615"/>
                      <a:gd name="connsiteY27" fmla="*/ 18000639 h 26970035"/>
                      <a:gd name="connsiteX28" fmla="*/ 12313920 w 13726615"/>
                      <a:gd name="connsiteY28" fmla="*/ 17643155 h 26970035"/>
                      <a:gd name="connsiteX29" fmla="*/ 11490960 w 13726615"/>
                      <a:gd name="connsiteY29" fmla="*/ 17917475 h 26970035"/>
                      <a:gd name="connsiteX30" fmla="*/ 10576560 w 13726615"/>
                      <a:gd name="connsiteY30" fmla="*/ 18100355 h 26970035"/>
                      <a:gd name="connsiteX31" fmla="*/ 9570720 w 13726615"/>
                      <a:gd name="connsiteY31" fmla="*/ 18283235 h 26970035"/>
                      <a:gd name="connsiteX32" fmla="*/ 8290560 w 13726615"/>
                      <a:gd name="connsiteY32" fmla="*/ 18374675 h 26970035"/>
                      <a:gd name="connsiteX33" fmla="*/ 9204960 w 13726615"/>
                      <a:gd name="connsiteY33" fmla="*/ 22123715 h 26970035"/>
                      <a:gd name="connsiteX34" fmla="*/ 9479280 w 13726615"/>
                      <a:gd name="connsiteY34" fmla="*/ 23129555 h 26970035"/>
                      <a:gd name="connsiteX35" fmla="*/ 9387840 w 13726615"/>
                      <a:gd name="connsiteY35" fmla="*/ 23861075 h 26970035"/>
                      <a:gd name="connsiteX36" fmla="*/ 9204960 w 13726615"/>
                      <a:gd name="connsiteY36" fmla="*/ 25049795 h 26970035"/>
                      <a:gd name="connsiteX37" fmla="*/ 8199120 w 13726615"/>
                      <a:gd name="connsiteY37" fmla="*/ 25049795 h 26970035"/>
                      <a:gd name="connsiteX38" fmla="*/ 8199120 w 13726615"/>
                      <a:gd name="connsiteY38" fmla="*/ 26421395 h 26970035"/>
                      <a:gd name="connsiteX39" fmla="*/ 3954823 w 13726615"/>
                      <a:gd name="connsiteY39" fmla="*/ 25651662 h 26970035"/>
                      <a:gd name="connsiteX40" fmla="*/ 1981200 w 13726615"/>
                      <a:gd name="connsiteY40" fmla="*/ 26970035 h 26970035"/>
                      <a:gd name="connsiteX41" fmla="*/ 1069072 w 13726615"/>
                      <a:gd name="connsiteY41" fmla="*/ 22959171 h 26970035"/>
                      <a:gd name="connsiteX42" fmla="*/ 1432560 w 13726615"/>
                      <a:gd name="connsiteY42" fmla="*/ 20203475 h 26970035"/>
                      <a:gd name="connsiteX43" fmla="*/ 1432560 w 13726615"/>
                      <a:gd name="connsiteY43" fmla="*/ 19106195 h 26970035"/>
                      <a:gd name="connsiteX44" fmla="*/ 1615440 w 13726615"/>
                      <a:gd name="connsiteY44" fmla="*/ 17826035 h 26970035"/>
                      <a:gd name="connsiteX45" fmla="*/ 1341120 w 13726615"/>
                      <a:gd name="connsiteY45" fmla="*/ 16271555 h 26970035"/>
                      <a:gd name="connsiteX46" fmla="*/ 60960 w 13726615"/>
                      <a:gd name="connsiteY46" fmla="*/ 11608115 h 26970035"/>
                      <a:gd name="connsiteX47" fmla="*/ 975360 w 13726615"/>
                      <a:gd name="connsiteY47" fmla="*/ 9139235 h 26970035"/>
                      <a:gd name="connsiteX48" fmla="*/ 1798320 w 13726615"/>
                      <a:gd name="connsiteY48" fmla="*/ 7767635 h 26970035"/>
                      <a:gd name="connsiteX49" fmla="*/ 975360 w 13726615"/>
                      <a:gd name="connsiteY49" fmla="*/ 7218995 h 26970035"/>
                      <a:gd name="connsiteX50" fmla="*/ 975360 w 13726615"/>
                      <a:gd name="connsiteY50" fmla="*/ 6396035 h 26970035"/>
                      <a:gd name="connsiteX51" fmla="*/ 167504 w 13726615"/>
                      <a:gd name="connsiteY51" fmla="*/ 4509675 h 26970035"/>
                      <a:gd name="connsiteX52" fmla="*/ 152400 w 13726615"/>
                      <a:gd name="connsiteY52" fmla="*/ 3287075 h 26970035"/>
                      <a:gd name="connsiteX53" fmla="*/ 152400 w 13726615"/>
                      <a:gd name="connsiteY53" fmla="*/ 2738435 h 26970035"/>
                      <a:gd name="connsiteX54" fmla="*/ 1615440 w 13726615"/>
                      <a:gd name="connsiteY54" fmla="*/ 1275395 h 26970035"/>
                      <a:gd name="connsiteX55" fmla="*/ 3333951 w 13726615"/>
                      <a:gd name="connsiteY55" fmla="*/ 1153623 h 26970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13726615" h="26970035">
                        <a:moveTo>
                          <a:pt x="3333951" y="1153623"/>
                        </a:moveTo>
                        <a:cubicBezTo>
                          <a:pt x="3826574" y="0"/>
                          <a:pt x="4616791" y="817564"/>
                          <a:pt x="5165523" y="1115486"/>
                        </a:cubicBezTo>
                        <a:cubicBezTo>
                          <a:pt x="5509476" y="1431953"/>
                          <a:pt x="5270361" y="1980264"/>
                          <a:pt x="5364480" y="2281235"/>
                        </a:cubicBezTo>
                        <a:cubicBezTo>
                          <a:pt x="5458599" y="2582206"/>
                          <a:pt x="5669280" y="2586035"/>
                          <a:pt x="5730240" y="2921315"/>
                        </a:cubicBezTo>
                        <a:cubicBezTo>
                          <a:pt x="5791200" y="3256595"/>
                          <a:pt x="5593080" y="3957635"/>
                          <a:pt x="5730240" y="4292915"/>
                        </a:cubicBezTo>
                        <a:cubicBezTo>
                          <a:pt x="5867400" y="4628195"/>
                          <a:pt x="6507480" y="4719635"/>
                          <a:pt x="6553200" y="4932995"/>
                        </a:cubicBezTo>
                        <a:cubicBezTo>
                          <a:pt x="6598920" y="5146355"/>
                          <a:pt x="6050280" y="5390195"/>
                          <a:pt x="6004560" y="5573075"/>
                        </a:cubicBezTo>
                        <a:cubicBezTo>
                          <a:pt x="5958840" y="5755955"/>
                          <a:pt x="6278880" y="5893115"/>
                          <a:pt x="6278880" y="6030275"/>
                        </a:cubicBezTo>
                        <a:cubicBezTo>
                          <a:pt x="6278880" y="6167435"/>
                          <a:pt x="6019800" y="6197915"/>
                          <a:pt x="6004560" y="6396035"/>
                        </a:cubicBezTo>
                        <a:cubicBezTo>
                          <a:pt x="5989320" y="6594155"/>
                          <a:pt x="6274881" y="6679167"/>
                          <a:pt x="6187440" y="7218995"/>
                        </a:cubicBezTo>
                        <a:cubicBezTo>
                          <a:pt x="6126480" y="7371395"/>
                          <a:pt x="5852160" y="7340915"/>
                          <a:pt x="5638800" y="7310435"/>
                        </a:cubicBezTo>
                        <a:cubicBezTo>
                          <a:pt x="5425440" y="7279955"/>
                          <a:pt x="5090160" y="6944675"/>
                          <a:pt x="4907280" y="7036115"/>
                        </a:cubicBezTo>
                        <a:lnTo>
                          <a:pt x="4541520" y="7859075"/>
                        </a:lnTo>
                        <a:lnTo>
                          <a:pt x="5090160" y="8316275"/>
                        </a:lnTo>
                        <a:lnTo>
                          <a:pt x="5090160" y="8316275"/>
                        </a:lnTo>
                        <a:cubicBezTo>
                          <a:pt x="5394960" y="8560115"/>
                          <a:pt x="6478945" y="9208181"/>
                          <a:pt x="6918960" y="9779315"/>
                        </a:cubicBezTo>
                        <a:cubicBezTo>
                          <a:pt x="7358975" y="10350449"/>
                          <a:pt x="7486412" y="11103001"/>
                          <a:pt x="7730252" y="11743081"/>
                        </a:cubicBezTo>
                        <a:cubicBezTo>
                          <a:pt x="7974092" y="12383161"/>
                          <a:pt x="8292062" y="12977307"/>
                          <a:pt x="8382000" y="13619795"/>
                        </a:cubicBezTo>
                        <a:cubicBezTo>
                          <a:pt x="8471938" y="14262283"/>
                          <a:pt x="8193683" y="15293211"/>
                          <a:pt x="8269883" y="15598011"/>
                        </a:cubicBezTo>
                        <a:cubicBezTo>
                          <a:pt x="8697324" y="15771944"/>
                          <a:pt x="8607154" y="15458258"/>
                          <a:pt x="8839200" y="15448595"/>
                        </a:cubicBezTo>
                        <a:cubicBezTo>
                          <a:pt x="9071246" y="15438932"/>
                          <a:pt x="9418320" y="15585755"/>
                          <a:pt x="9662160" y="15540035"/>
                        </a:cubicBezTo>
                        <a:cubicBezTo>
                          <a:pt x="9906000" y="15494315"/>
                          <a:pt x="10028637" y="15422566"/>
                          <a:pt x="10287717" y="15407326"/>
                        </a:cubicBezTo>
                        <a:cubicBezTo>
                          <a:pt x="10546797" y="15392086"/>
                          <a:pt x="10863700" y="15487437"/>
                          <a:pt x="11216640" y="15448595"/>
                        </a:cubicBezTo>
                        <a:cubicBezTo>
                          <a:pt x="11569580" y="15409753"/>
                          <a:pt x="12131040" y="15265715"/>
                          <a:pt x="12405360" y="15174275"/>
                        </a:cubicBezTo>
                        <a:cubicBezTo>
                          <a:pt x="12679680" y="15082835"/>
                          <a:pt x="12694920" y="14899955"/>
                          <a:pt x="12862560" y="14899955"/>
                        </a:cubicBezTo>
                        <a:cubicBezTo>
                          <a:pt x="13030200" y="14899955"/>
                          <a:pt x="13289280" y="14708344"/>
                          <a:pt x="13411200" y="15174275"/>
                        </a:cubicBezTo>
                        <a:cubicBezTo>
                          <a:pt x="13533120" y="15640206"/>
                          <a:pt x="13726615" y="17224482"/>
                          <a:pt x="13594080" y="17695543"/>
                        </a:cubicBezTo>
                        <a:cubicBezTo>
                          <a:pt x="13461545" y="18166604"/>
                          <a:pt x="12829348" y="18009370"/>
                          <a:pt x="12615988" y="18000639"/>
                        </a:cubicBezTo>
                        <a:cubicBezTo>
                          <a:pt x="12402628" y="17991908"/>
                          <a:pt x="12501425" y="17657016"/>
                          <a:pt x="12313920" y="17643155"/>
                        </a:cubicBezTo>
                        <a:cubicBezTo>
                          <a:pt x="12126415" y="17629294"/>
                          <a:pt x="11780520" y="17841275"/>
                          <a:pt x="11490960" y="17917475"/>
                        </a:cubicBezTo>
                        <a:lnTo>
                          <a:pt x="10576560" y="18100355"/>
                        </a:lnTo>
                        <a:lnTo>
                          <a:pt x="9570720" y="18283235"/>
                        </a:lnTo>
                        <a:lnTo>
                          <a:pt x="8290560" y="18374675"/>
                        </a:lnTo>
                        <a:lnTo>
                          <a:pt x="9204960" y="22123715"/>
                        </a:lnTo>
                        <a:cubicBezTo>
                          <a:pt x="9403080" y="22916195"/>
                          <a:pt x="9448800" y="22839995"/>
                          <a:pt x="9479280" y="23129555"/>
                        </a:cubicBezTo>
                        <a:cubicBezTo>
                          <a:pt x="9509760" y="23419115"/>
                          <a:pt x="9433560" y="23541035"/>
                          <a:pt x="9387840" y="23861075"/>
                        </a:cubicBezTo>
                        <a:lnTo>
                          <a:pt x="9204960" y="25049795"/>
                        </a:lnTo>
                        <a:lnTo>
                          <a:pt x="8199120" y="25049795"/>
                        </a:lnTo>
                        <a:lnTo>
                          <a:pt x="8199120" y="26421395"/>
                        </a:lnTo>
                        <a:lnTo>
                          <a:pt x="3954823" y="25651662"/>
                        </a:lnTo>
                        <a:lnTo>
                          <a:pt x="1981200" y="26970035"/>
                        </a:lnTo>
                        <a:lnTo>
                          <a:pt x="1069072" y="22959171"/>
                        </a:lnTo>
                        <a:lnTo>
                          <a:pt x="1432560" y="20203475"/>
                        </a:lnTo>
                        <a:lnTo>
                          <a:pt x="1432560" y="19106195"/>
                        </a:lnTo>
                        <a:lnTo>
                          <a:pt x="1615440" y="17826035"/>
                        </a:lnTo>
                        <a:lnTo>
                          <a:pt x="1341120" y="16271555"/>
                        </a:lnTo>
                        <a:cubicBezTo>
                          <a:pt x="1082040" y="15235235"/>
                          <a:pt x="121920" y="12796835"/>
                          <a:pt x="60960" y="11608115"/>
                        </a:cubicBezTo>
                        <a:cubicBezTo>
                          <a:pt x="0" y="10419395"/>
                          <a:pt x="685800" y="9779315"/>
                          <a:pt x="975360" y="9139235"/>
                        </a:cubicBezTo>
                        <a:cubicBezTo>
                          <a:pt x="1264920" y="8499155"/>
                          <a:pt x="1798320" y="8087675"/>
                          <a:pt x="1798320" y="7767635"/>
                        </a:cubicBezTo>
                        <a:cubicBezTo>
                          <a:pt x="1798320" y="7447595"/>
                          <a:pt x="1112520" y="7447595"/>
                          <a:pt x="975360" y="7218995"/>
                        </a:cubicBezTo>
                        <a:cubicBezTo>
                          <a:pt x="838200" y="6990395"/>
                          <a:pt x="1036320" y="6578915"/>
                          <a:pt x="975360" y="6396035"/>
                        </a:cubicBezTo>
                        <a:cubicBezTo>
                          <a:pt x="840717" y="5944482"/>
                          <a:pt x="304664" y="5027835"/>
                          <a:pt x="167504" y="4509675"/>
                        </a:cubicBezTo>
                        <a:cubicBezTo>
                          <a:pt x="30344" y="3991515"/>
                          <a:pt x="154917" y="3582282"/>
                          <a:pt x="152400" y="3287075"/>
                        </a:cubicBezTo>
                        <a:lnTo>
                          <a:pt x="152400" y="2738435"/>
                        </a:lnTo>
                        <a:cubicBezTo>
                          <a:pt x="396240" y="2403155"/>
                          <a:pt x="1085182" y="1539530"/>
                          <a:pt x="1615440" y="1275395"/>
                        </a:cubicBezTo>
                        <a:cubicBezTo>
                          <a:pt x="2145698" y="1011260"/>
                          <a:pt x="2824736" y="489159"/>
                          <a:pt x="3333951" y="115362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prstClr val="black"/>
                      </a:solidFill>
                      <a:latin typeface="Calibri"/>
                      <a:ea typeface="新細明體"/>
                    </a:endParaRPr>
                  </a:p>
                </p:txBody>
              </p:sp>
              <p:sp>
                <p:nvSpPr>
                  <p:cNvPr id="46" name="手繪多邊形 35"/>
                  <p:cNvSpPr/>
                  <p:nvPr/>
                </p:nvSpPr>
                <p:spPr>
                  <a:xfrm>
                    <a:off x="-18842247" y="-4566175"/>
                    <a:ext cx="1443484" cy="2353732"/>
                  </a:xfrm>
                  <a:custGeom>
                    <a:avLst/>
                    <a:gdLst>
                      <a:gd name="connsiteX0" fmla="*/ 0 w 1828800"/>
                      <a:gd name="connsiteY0" fmla="*/ 0 h 2743200"/>
                      <a:gd name="connsiteX1" fmla="*/ 1828800 w 1828800"/>
                      <a:gd name="connsiteY1" fmla="*/ 2743200 h 2743200"/>
                      <a:gd name="connsiteX2" fmla="*/ 0 w 1828800"/>
                      <a:gd name="connsiteY2" fmla="*/ 1005840 h 2743200"/>
                      <a:gd name="connsiteX3" fmla="*/ 182880 w 1828800"/>
                      <a:gd name="connsiteY3" fmla="*/ 365760 h 2743200"/>
                      <a:gd name="connsiteX0" fmla="*/ 0 w 1828800"/>
                      <a:gd name="connsiteY0" fmla="*/ 91247 h 2834447"/>
                      <a:gd name="connsiteX1" fmla="*/ 1828800 w 1828800"/>
                      <a:gd name="connsiteY1" fmla="*/ 2834447 h 2834447"/>
                      <a:gd name="connsiteX2" fmla="*/ 0 w 1828800"/>
                      <a:gd name="connsiteY2" fmla="*/ 1097087 h 2834447"/>
                      <a:gd name="connsiteX3" fmla="*/ 33556 w 1828800"/>
                      <a:gd name="connsiteY3" fmla="*/ 0 h 2834447"/>
                      <a:gd name="connsiteX0" fmla="*/ 0 w 1828800"/>
                      <a:gd name="connsiteY0" fmla="*/ 0 h 2743200"/>
                      <a:gd name="connsiteX1" fmla="*/ 1828800 w 1828800"/>
                      <a:gd name="connsiteY1" fmla="*/ 2743200 h 2743200"/>
                      <a:gd name="connsiteX2" fmla="*/ 0 w 1828800"/>
                      <a:gd name="connsiteY2" fmla="*/ 1005840 h 2743200"/>
                      <a:gd name="connsiteX3" fmla="*/ 0 w 1828800"/>
                      <a:gd name="connsiteY3" fmla="*/ 45624 h 2743200"/>
                      <a:gd name="connsiteX0" fmla="*/ 0 w 1828800"/>
                      <a:gd name="connsiteY0" fmla="*/ 0 h 2743200"/>
                      <a:gd name="connsiteX1" fmla="*/ 1828800 w 1828800"/>
                      <a:gd name="connsiteY1" fmla="*/ 2743200 h 2743200"/>
                      <a:gd name="connsiteX2" fmla="*/ 0 w 1828800"/>
                      <a:gd name="connsiteY2" fmla="*/ 1005840 h 2743200"/>
                      <a:gd name="connsiteX3" fmla="*/ 0 w 1828800"/>
                      <a:gd name="connsiteY3" fmla="*/ 45624 h 2743200"/>
                      <a:gd name="connsiteX4" fmla="*/ 0 w 1828800"/>
                      <a:gd name="connsiteY4" fmla="*/ 0 h 2743200"/>
                      <a:gd name="connsiteX0" fmla="*/ 0 w 1828800"/>
                      <a:gd name="connsiteY0" fmla="*/ 0 h 2743200"/>
                      <a:gd name="connsiteX1" fmla="*/ 1828800 w 1828800"/>
                      <a:gd name="connsiteY1" fmla="*/ 2743200 h 2743200"/>
                      <a:gd name="connsiteX2" fmla="*/ 0 w 1828800"/>
                      <a:gd name="connsiteY2" fmla="*/ 1005840 h 2743200"/>
                      <a:gd name="connsiteX3" fmla="*/ 0 w 1828800"/>
                      <a:gd name="connsiteY3" fmla="*/ 45624 h 2743200"/>
                      <a:gd name="connsiteX4" fmla="*/ 0 w 1828800"/>
                      <a:gd name="connsiteY4" fmla="*/ 0 h 2743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28800" h="2743200">
                        <a:moveTo>
                          <a:pt x="0" y="0"/>
                        </a:moveTo>
                        <a:lnTo>
                          <a:pt x="1828800" y="2743200"/>
                        </a:lnTo>
                        <a:lnTo>
                          <a:pt x="0" y="1005840"/>
                        </a:lnTo>
                        <a:cubicBezTo>
                          <a:pt x="568770" y="716870"/>
                          <a:pt x="0" y="365696"/>
                          <a:pt x="0" y="4562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prstClr val="black"/>
                      </a:solidFill>
                      <a:latin typeface="Calibri"/>
                      <a:ea typeface="新細明體"/>
                    </a:endParaRPr>
                  </a:p>
                </p:txBody>
              </p:sp>
            </p:grpSp>
            <p:grpSp>
              <p:nvGrpSpPr>
                <p:cNvPr id="39" name="群組 30"/>
                <p:cNvGrpSpPr>
                  <a:grpSpLocks/>
                </p:cNvGrpSpPr>
                <p:nvPr/>
              </p:nvGrpSpPr>
              <p:grpSpPr bwMode="auto">
                <a:xfrm>
                  <a:off x="-13069960" y="12293860"/>
                  <a:ext cx="34488945" cy="10943993"/>
                  <a:chOff x="7308304" y="-3763927"/>
                  <a:chExt cx="34488945" cy="10943996"/>
                </a:xfrm>
              </p:grpSpPr>
              <p:grpSp>
                <p:nvGrpSpPr>
                  <p:cNvPr id="40" name="群組 24"/>
                  <p:cNvGrpSpPr>
                    <a:grpSpLocks/>
                  </p:cNvGrpSpPr>
                  <p:nvPr/>
                </p:nvGrpSpPr>
                <p:grpSpPr bwMode="auto">
                  <a:xfrm>
                    <a:off x="7308304" y="-3763927"/>
                    <a:ext cx="34488945" cy="10943996"/>
                    <a:chOff x="17893480" y="7873"/>
                    <a:chExt cx="34488945" cy="10943996"/>
                  </a:xfrm>
                </p:grpSpPr>
                <p:sp>
                  <p:nvSpPr>
                    <p:cNvPr id="43" name="手繪多邊形 32"/>
                    <p:cNvSpPr/>
                    <p:nvPr/>
                  </p:nvSpPr>
                  <p:spPr>
                    <a:xfrm>
                      <a:off x="17893480" y="14414"/>
                      <a:ext cx="34488945" cy="10937455"/>
                    </a:xfrm>
                    <a:custGeom>
                      <a:avLst/>
                      <a:gdLst>
                        <a:gd name="connsiteX0" fmla="*/ 5669280 w 34747200"/>
                        <a:gd name="connsiteY0" fmla="*/ 0 h 11338560"/>
                        <a:gd name="connsiteX1" fmla="*/ 0 w 34747200"/>
                        <a:gd name="connsiteY1" fmla="*/ 3200400 h 11338560"/>
                        <a:gd name="connsiteX2" fmla="*/ 182880 w 34747200"/>
                        <a:gd name="connsiteY2" fmla="*/ 11338560 h 11338560"/>
                        <a:gd name="connsiteX3" fmla="*/ 34747200 w 34747200"/>
                        <a:gd name="connsiteY3" fmla="*/ 10698480 h 11338560"/>
                        <a:gd name="connsiteX4" fmla="*/ 34381440 w 34747200"/>
                        <a:gd name="connsiteY4" fmla="*/ 4937760 h 11338560"/>
                        <a:gd name="connsiteX5" fmla="*/ 5212080 w 34747200"/>
                        <a:gd name="connsiteY5" fmla="*/ 274320 h 11338560"/>
                        <a:gd name="connsiteX0" fmla="*/ 5669280 w 34747200"/>
                        <a:gd name="connsiteY0" fmla="*/ 0 h 11338560"/>
                        <a:gd name="connsiteX1" fmla="*/ 0 w 34747200"/>
                        <a:gd name="connsiteY1" fmla="*/ 3200400 h 11338560"/>
                        <a:gd name="connsiteX2" fmla="*/ 182880 w 34747200"/>
                        <a:gd name="connsiteY2" fmla="*/ 11338560 h 11338560"/>
                        <a:gd name="connsiteX3" fmla="*/ 34747200 w 34747200"/>
                        <a:gd name="connsiteY3" fmla="*/ 10698480 h 11338560"/>
                        <a:gd name="connsiteX4" fmla="*/ 34425784 w 34747200"/>
                        <a:gd name="connsiteY4" fmla="*/ 5414192 h 11338560"/>
                        <a:gd name="connsiteX5" fmla="*/ 5212080 w 34747200"/>
                        <a:gd name="connsiteY5" fmla="*/ 274320 h 11338560"/>
                        <a:gd name="connsiteX0" fmla="*/ 5669280 w 34747200"/>
                        <a:gd name="connsiteY0" fmla="*/ 0 h 11338560"/>
                        <a:gd name="connsiteX1" fmla="*/ 0 w 34747200"/>
                        <a:gd name="connsiteY1" fmla="*/ 3200400 h 11338560"/>
                        <a:gd name="connsiteX2" fmla="*/ 182880 w 34747200"/>
                        <a:gd name="connsiteY2" fmla="*/ 11338560 h 11338560"/>
                        <a:gd name="connsiteX3" fmla="*/ 34747200 w 34747200"/>
                        <a:gd name="connsiteY3" fmla="*/ 10698480 h 11338560"/>
                        <a:gd name="connsiteX4" fmla="*/ 34425784 w 34747200"/>
                        <a:gd name="connsiteY4" fmla="*/ 5414192 h 11338560"/>
                        <a:gd name="connsiteX5" fmla="*/ 5694592 w 34747200"/>
                        <a:gd name="connsiteY5" fmla="*/ 301624 h 11338560"/>
                        <a:gd name="connsiteX0" fmla="*/ 5669280 w 34747200"/>
                        <a:gd name="connsiteY0" fmla="*/ 0 h 10698480"/>
                        <a:gd name="connsiteX1" fmla="*/ 0 w 34747200"/>
                        <a:gd name="connsiteY1" fmla="*/ 3200400 h 10698480"/>
                        <a:gd name="connsiteX2" fmla="*/ 293992 w 34747200"/>
                        <a:gd name="connsiteY2" fmla="*/ 10598768 h 10698480"/>
                        <a:gd name="connsiteX3" fmla="*/ 34747200 w 34747200"/>
                        <a:gd name="connsiteY3" fmla="*/ 10698480 h 10698480"/>
                        <a:gd name="connsiteX4" fmla="*/ 34425784 w 34747200"/>
                        <a:gd name="connsiteY4" fmla="*/ 5414192 h 10698480"/>
                        <a:gd name="connsiteX5" fmla="*/ 5694592 w 34747200"/>
                        <a:gd name="connsiteY5" fmla="*/ 301624 h 10698480"/>
                        <a:gd name="connsiteX0" fmla="*/ 5669280 w 34425784"/>
                        <a:gd name="connsiteY0" fmla="*/ 0 h 10886800"/>
                        <a:gd name="connsiteX1" fmla="*/ 0 w 34425784"/>
                        <a:gd name="connsiteY1" fmla="*/ 3200400 h 10886800"/>
                        <a:gd name="connsiteX2" fmla="*/ 293992 w 34425784"/>
                        <a:gd name="connsiteY2" fmla="*/ 10598768 h 10886800"/>
                        <a:gd name="connsiteX3" fmla="*/ 34353776 w 34425784"/>
                        <a:gd name="connsiteY3" fmla="*/ 10886800 h 10886800"/>
                        <a:gd name="connsiteX4" fmla="*/ 34425784 w 34425784"/>
                        <a:gd name="connsiteY4" fmla="*/ 5414192 h 10886800"/>
                        <a:gd name="connsiteX5" fmla="*/ 5694592 w 34425784"/>
                        <a:gd name="connsiteY5" fmla="*/ 301624 h 10886800"/>
                        <a:gd name="connsiteX0" fmla="*/ 5669280 w 34425784"/>
                        <a:gd name="connsiteY0" fmla="*/ 0 h 10670776"/>
                        <a:gd name="connsiteX1" fmla="*/ 0 w 34425784"/>
                        <a:gd name="connsiteY1" fmla="*/ 3200400 h 10670776"/>
                        <a:gd name="connsiteX2" fmla="*/ 293992 w 34425784"/>
                        <a:gd name="connsiteY2" fmla="*/ 10598768 h 10670776"/>
                        <a:gd name="connsiteX3" fmla="*/ 34425784 w 34425784"/>
                        <a:gd name="connsiteY3" fmla="*/ 10670776 h 10670776"/>
                        <a:gd name="connsiteX4" fmla="*/ 34425784 w 34425784"/>
                        <a:gd name="connsiteY4" fmla="*/ 5414192 h 10670776"/>
                        <a:gd name="connsiteX5" fmla="*/ 5694592 w 34425784"/>
                        <a:gd name="connsiteY5" fmla="*/ 301624 h 10670776"/>
                        <a:gd name="connsiteX0" fmla="*/ 5669280 w 34425784"/>
                        <a:gd name="connsiteY0" fmla="*/ 0 h 10670776"/>
                        <a:gd name="connsiteX1" fmla="*/ 0 w 34425784"/>
                        <a:gd name="connsiteY1" fmla="*/ 3200400 h 10670776"/>
                        <a:gd name="connsiteX2" fmla="*/ 293992 w 34425784"/>
                        <a:gd name="connsiteY2" fmla="*/ 10598768 h 10670776"/>
                        <a:gd name="connsiteX3" fmla="*/ 34425784 w 34425784"/>
                        <a:gd name="connsiteY3" fmla="*/ 10670776 h 10670776"/>
                        <a:gd name="connsiteX4" fmla="*/ 34425784 w 34425784"/>
                        <a:gd name="connsiteY4" fmla="*/ 5414192 h 10670776"/>
                        <a:gd name="connsiteX5" fmla="*/ 5688632 w 34425784"/>
                        <a:gd name="connsiteY5" fmla="*/ 0 h 10670776"/>
                        <a:gd name="connsiteX0" fmla="*/ 5669280 w 34425784"/>
                        <a:gd name="connsiteY0" fmla="*/ 0 h 10670776"/>
                        <a:gd name="connsiteX1" fmla="*/ 0 w 34425784"/>
                        <a:gd name="connsiteY1" fmla="*/ 3200400 h 10670776"/>
                        <a:gd name="connsiteX2" fmla="*/ 293992 w 34425784"/>
                        <a:gd name="connsiteY2" fmla="*/ 10598768 h 10670776"/>
                        <a:gd name="connsiteX3" fmla="*/ 34425784 w 34425784"/>
                        <a:gd name="connsiteY3" fmla="*/ 10670776 h 10670776"/>
                        <a:gd name="connsiteX4" fmla="*/ 34425784 w 34425784"/>
                        <a:gd name="connsiteY4" fmla="*/ 5414192 h 10670776"/>
                        <a:gd name="connsiteX5" fmla="*/ 5688632 w 34425784"/>
                        <a:gd name="connsiteY5" fmla="*/ 0 h 10670776"/>
                        <a:gd name="connsiteX6" fmla="*/ 5669280 w 34425784"/>
                        <a:gd name="connsiteY6" fmla="*/ 0 h 10670776"/>
                        <a:gd name="connsiteX0" fmla="*/ 5669280 w 34425784"/>
                        <a:gd name="connsiteY0" fmla="*/ 0 h 10629800"/>
                        <a:gd name="connsiteX1" fmla="*/ 0 w 34425784"/>
                        <a:gd name="connsiteY1" fmla="*/ 3200400 h 10629800"/>
                        <a:gd name="connsiteX2" fmla="*/ 293992 w 34425784"/>
                        <a:gd name="connsiteY2" fmla="*/ 10598768 h 10629800"/>
                        <a:gd name="connsiteX3" fmla="*/ 34275808 w 34425784"/>
                        <a:gd name="connsiteY3" fmla="*/ 10629800 h 10629800"/>
                        <a:gd name="connsiteX4" fmla="*/ 34425784 w 34425784"/>
                        <a:gd name="connsiteY4" fmla="*/ 5414192 h 10629800"/>
                        <a:gd name="connsiteX5" fmla="*/ 5688632 w 34425784"/>
                        <a:gd name="connsiteY5" fmla="*/ 0 h 10629800"/>
                        <a:gd name="connsiteX6" fmla="*/ 5669280 w 34425784"/>
                        <a:gd name="connsiteY6" fmla="*/ 0 h 10629800"/>
                        <a:gd name="connsiteX0" fmla="*/ 5669280 w 34425784"/>
                        <a:gd name="connsiteY0" fmla="*/ 0 h 10629800"/>
                        <a:gd name="connsiteX1" fmla="*/ 0 w 34425784"/>
                        <a:gd name="connsiteY1" fmla="*/ 3200400 h 10629800"/>
                        <a:gd name="connsiteX2" fmla="*/ 293992 w 34425784"/>
                        <a:gd name="connsiteY2" fmla="*/ 10598768 h 10629800"/>
                        <a:gd name="connsiteX3" fmla="*/ 33843760 w 34425784"/>
                        <a:gd name="connsiteY3" fmla="*/ 10629800 h 10629800"/>
                        <a:gd name="connsiteX4" fmla="*/ 34425784 w 34425784"/>
                        <a:gd name="connsiteY4" fmla="*/ 5414192 h 10629800"/>
                        <a:gd name="connsiteX5" fmla="*/ 5688632 w 34425784"/>
                        <a:gd name="connsiteY5" fmla="*/ 0 h 10629800"/>
                        <a:gd name="connsiteX6" fmla="*/ 5669280 w 34425784"/>
                        <a:gd name="connsiteY6" fmla="*/ 0 h 10629800"/>
                        <a:gd name="connsiteX0" fmla="*/ 5669280 w 34491832"/>
                        <a:gd name="connsiteY0" fmla="*/ 0 h 10629800"/>
                        <a:gd name="connsiteX1" fmla="*/ 0 w 34491832"/>
                        <a:gd name="connsiteY1" fmla="*/ 3200400 h 10629800"/>
                        <a:gd name="connsiteX2" fmla="*/ 293992 w 34491832"/>
                        <a:gd name="connsiteY2" fmla="*/ 10598768 h 10629800"/>
                        <a:gd name="connsiteX3" fmla="*/ 34491832 w 34491832"/>
                        <a:gd name="connsiteY3" fmla="*/ 10629800 h 10629800"/>
                        <a:gd name="connsiteX4" fmla="*/ 34425784 w 34491832"/>
                        <a:gd name="connsiteY4" fmla="*/ 5414192 h 10629800"/>
                        <a:gd name="connsiteX5" fmla="*/ 5688632 w 34491832"/>
                        <a:gd name="connsiteY5" fmla="*/ 0 h 10629800"/>
                        <a:gd name="connsiteX6" fmla="*/ 5669280 w 34491832"/>
                        <a:gd name="connsiteY6" fmla="*/ 0 h 10629800"/>
                        <a:gd name="connsiteX0" fmla="*/ 5669280 w 34491832"/>
                        <a:gd name="connsiteY0" fmla="*/ 0 h 10629800"/>
                        <a:gd name="connsiteX1" fmla="*/ 0 w 34491832"/>
                        <a:gd name="connsiteY1" fmla="*/ 3200400 h 10629800"/>
                        <a:gd name="connsiteX2" fmla="*/ 216024 w 34491832"/>
                        <a:gd name="connsiteY2" fmla="*/ 10629800 h 10629800"/>
                        <a:gd name="connsiteX3" fmla="*/ 34491832 w 34491832"/>
                        <a:gd name="connsiteY3" fmla="*/ 10629800 h 10629800"/>
                        <a:gd name="connsiteX4" fmla="*/ 34425784 w 34491832"/>
                        <a:gd name="connsiteY4" fmla="*/ 5414192 h 10629800"/>
                        <a:gd name="connsiteX5" fmla="*/ 5688632 w 34491832"/>
                        <a:gd name="connsiteY5" fmla="*/ 0 h 10629800"/>
                        <a:gd name="connsiteX6" fmla="*/ 5669280 w 34491832"/>
                        <a:gd name="connsiteY6" fmla="*/ 0 h 10629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4491832" h="10629800">
                          <a:moveTo>
                            <a:pt x="5669280" y="0"/>
                          </a:moveTo>
                          <a:lnTo>
                            <a:pt x="0" y="3200400"/>
                          </a:lnTo>
                          <a:lnTo>
                            <a:pt x="216024" y="10629800"/>
                          </a:lnTo>
                          <a:lnTo>
                            <a:pt x="34491832" y="10629800"/>
                          </a:lnTo>
                          <a:lnTo>
                            <a:pt x="34425784" y="5414192"/>
                          </a:lnTo>
                          <a:lnTo>
                            <a:pt x="5688632" y="0"/>
                          </a:lnTo>
                          <a:lnTo>
                            <a:pt x="5669280" y="0"/>
                          </a:ln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6350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TW" altLang="en-US" kern="0">
                        <a:solidFill>
                          <a:prstClr val="black"/>
                        </a:solidFill>
                        <a:latin typeface="Calibri"/>
                        <a:ea typeface="新細明體"/>
                      </a:endParaRPr>
                    </a:p>
                  </p:txBody>
                </p:sp>
                <p:sp>
                  <p:nvSpPr>
                    <p:cNvPr id="44" name="手繪多邊形 33"/>
                    <p:cNvSpPr/>
                    <p:nvPr/>
                  </p:nvSpPr>
                  <p:spPr>
                    <a:xfrm>
                      <a:off x="19208081" y="706658"/>
                      <a:ext cx="11728303" cy="3364301"/>
                    </a:xfrm>
                    <a:custGeom>
                      <a:avLst/>
                      <a:gdLst>
                        <a:gd name="connsiteX0" fmla="*/ 6126480 w 11704320"/>
                        <a:gd name="connsiteY0" fmla="*/ 91440 h 3383280"/>
                        <a:gd name="connsiteX1" fmla="*/ 11704320 w 11704320"/>
                        <a:gd name="connsiteY1" fmla="*/ 1005840 h 3383280"/>
                        <a:gd name="connsiteX2" fmla="*/ 6035040 w 11704320"/>
                        <a:gd name="connsiteY2" fmla="*/ 3383280 h 3383280"/>
                        <a:gd name="connsiteX3" fmla="*/ 0 w 11704320"/>
                        <a:gd name="connsiteY3" fmla="*/ 2194560 h 3383280"/>
                        <a:gd name="connsiteX4" fmla="*/ 6217920 w 11704320"/>
                        <a:gd name="connsiteY4" fmla="*/ 0 h 3383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704320" h="3383280">
                          <a:moveTo>
                            <a:pt x="6126480" y="91440"/>
                          </a:moveTo>
                          <a:lnTo>
                            <a:pt x="11704320" y="1005840"/>
                          </a:lnTo>
                          <a:lnTo>
                            <a:pt x="6035040" y="3383280"/>
                          </a:lnTo>
                          <a:lnTo>
                            <a:pt x="0" y="2194560"/>
                          </a:lnTo>
                          <a:lnTo>
                            <a:pt x="6217920" y="0"/>
                          </a:lnTo>
                        </a:path>
                      </a:pathLst>
                    </a:custGeom>
                    <a:solidFill>
                      <a:sysClr val="window" lastClr="FFFFFF"/>
                    </a:solidFill>
                    <a:ln w="6350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TW" altLang="en-US" kern="0">
                        <a:solidFill>
                          <a:prstClr val="black"/>
                        </a:solidFill>
                        <a:latin typeface="Calibri"/>
                        <a:ea typeface="新細明體"/>
                      </a:endParaRPr>
                    </a:p>
                  </p:txBody>
                </p:sp>
              </p:grpSp>
              <p:sp>
                <p:nvSpPr>
                  <p:cNvPr id="41" name="手繪多邊形 30"/>
                  <p:cNvSpPr/>
                  <p:nvPr/>
                </p:nvSpPr>
                <p:spPr>
                  <a:xfrm>
                    <a:off x="22374667" y="-1223777"/>
                    <a:ext cx="4910417" cy="2962804"/>
                  </a:xfrm>
                  <a:custGeom>
                    <a:avLst/>
                    <a:gdLst>
                      <a:gd name="connsiteX0" fmla="*/ 6126480 w 11704320"/>
                      <a:gd name="connsiteY0" fmla="*/ 91440 h 3383280"/>
                      <a:gd name="connsiteX1" fmla="*/ 11704320 w 11704320"/>
                      <a:gd name="connsiteY1" fmla="*/ 1005840 h 3383280"/>
                      <a:gd name="connsiteX2" fmla="*/ 6035040 w 11704320"/>
                      <a:gd name="connsiteY2" fmla="*/ 3383280 h 3383280"/>
                      <a:gd name="connsiteX3" fmla="*/ 0 w 11704320"/>
                      <a:gd name="connsiteY3" fmla="*/ 2194560 h 3383280"/>
                      <a:gd name="connsiteX4" fmla="*/ 6217920 w 11704320"/>
                      <a:gd name="connsiteY4" fmla="*/ 0 h 3383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04320" h="3383280">
                        <a:moveTo>
                          <a:pt x="6126480" y="91440"/>
                        </a:moveTo>
                        <a:lnTo>
                          <a:pt x="11704320" y="1005840"/>
                        </a:lnTo>
                        <a:lnTo>
                          <a:pt x="6035040" y="3383280"/>
                        </a:lnTo>
                        <a:lnTo>
                          <a:pt x="0" y="2194560"/>
                        </a:lnTo>
                        <a:lnTo>
                          <a:pt x="6217920" y="0"/>
                        </a:lnTo>
                      </a:path>
                    </a:pathLst>
                  </a:custGeom>
                  <a:solidFill>
                    <a:sysClr val="window" lastClr="FFFFFF"/>
                  </a:solidFill>
                  <a:ln w="6350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prstClr val="black"/>
                      </a:solidFill>
                      <a:latin typeface="Calibri"/>
                      <a:ea typeface="新細明體"/>
                    </a:endParaRPr>
                  </a:p>
                </p:txBody>
              </p:sp>
              <p:cxnSp>
                <p:nvCxnSpPr>
                  <p:cNvPr id="42" name="直線接點 31"/>
                  <p:cNvCxnSpPr/>
                  <p:nvPr/>
                </p:nvCxnSpPr>
                <p:spPr>
                  <a:xfrm>
                    <a:off x="23611939" y="326849"/>
                    <a:ext cx="1881684" cy="609175"/>
                  </a:xfrm>
                  <a:prstGeom prst="line">
                    <a:avLst/>
                  </a:prstGeom>
                  <a:noFill/>
                  <a:ln w="41275" cap="flat" cmpd="sng" algn="ctr">
                    <a:solidFill>
                      <a:srgbClr val="000000"/>
                    </a:solidFill>
                    <a:prstDash val="sysDash"/>
                  </a:ln>
                  <a:effectLst/>
                </p:spPr>
              </p:cxnSp>
            </p:grpSp>
          </p:grpSp>
          <p:sp>
            <p:nvSpPr>
              <p:cNvPr id="36" name="手繪多邊形 25"/>
              <p:cNvSpPr/>
              <p:nvPr/>
            </p:nvSpPr>
            <p:spPr>
              <a:xfrm>
                <a:off x="17974925" y="-11379967"/>
                <a:ext cx="3750484" cy="4028855"/>
              </a:xfrm>
              <a:custGeom>
                <a:avLst/>
                <a:gdLst>
                  <a:gd name="connsiteX0" fmla="*/ 3017520 w 3474720"/>
                  <a:gd name="connsiteY0" fmla="*/ 274320 h 4846320"/>
                  <a:gd name="connsiteX1" fmla="*/ 3474720 w 3474720"/>
                  <a:gd name="connsiteY1" fmla="*/ 731520 h 4846320"/>
                  <a:gd name="connsiteX2" fmla="*/ 1737360 w 3474720"/>
                  <a:gd name="connsiteY2" fmla="*/ 2377440 h 4846320"/>
                  <a:gd name="connsiteX3" fmla="*/ 0 w 3474720"/>
                  <a:gd name="connsiteY3" fmla="*/ 4846320 h 4846320"/>
                  <a:gd name="connsiteX4" fmla="*/ 91440 w 3474720"/>
                  <a:gd name="connsiteY4" fmla="*/ 3474720 h 4846320"/>
                  <a:gd name="connsiteX5" fmla="*/ 640080 w 3474720"/>
                  <a:gd name="connsiteY5" fmla="*/ 3383280 h 4846320"/>
                  <a:gd name="connsiteX6" fmla="*/ 91440 w 3474720"/>
                  <a:gd name="connsiteY6" fmla="*/ 2103120 h 4846320"/>
                  <a:gd name="connsiteX7" fmla="*/ 3108960 w 3474720"/>
                  <a:gd name="connsiteY7" fmla="*/ 0 h 4846320"/>
                  <a:gd name="connsiteX8" fmla="*/ 3383280 w 3474720"/>
                  <a:gd name="connsiteY8" fmla="*/ 731520 h 4846320"/>
                  <a:gd name="connsiteX0" fmla="*/ 3474720 w 3474720"/>
                  <a:gd name="connsiteY0" fmla="*/ 731520 h 4846320"/>
                  <a:gd name="connsiteX1" fmla="*/ 1737360 w 3474720"/>
                  <a:gd name="connsiteY1" fmla="*/ 2377440 h 4846320"/>
                  <a:gd name="connsiteX2" fmla="*/ 0 w 3474720"/>
                  <a:gd name="connsiteY2" fmla="*/ 4846320 h 4846320"/>
                  <a:gd name="connsiteX3" fmla="*/ 91440 w 3474720"/>
                  <a:gd name="connsiteY3" fmla="*/ 3474720 h 4846320"/>
                  <a:gd name="connsiteX4" fmla="*/ 640080 w 3474720"/>
                  <a:gd name="connsiteY4" fmla="*/ 3383280 h 4846320"/>
                  <a:gd name="connsiteX5" fmla="*/ 91440 w 3474720"/>
                  <a:gd name="connsiteY5" fmla="*/ 2103120 h 4846320"/>
                  <a:gd name="connsiteX6" fmla="*/ 3108960 w 3474720"/>
                  <a:gd name="connsiteY6" fmla="*/ 0 h 4846320"/>
                  <a:gd name="connsiteX7" fmla="*/ 3383280 w 3474720"/>
                  <a:gd name="connsiteY7" fmla="*/ 731520 h 4846320"/>
                  <a:gd name="connsiteX0" fmla="*/ 3292797 w 3383280"/>
                  <a:gd name="connsiteY0" fmla="*/ 773148 h 4846320"/>
                  <a:gd name="connsiteX1" fmla="*/ 1737360 w 3383280"/>
                  <a:gd name="connsiteY1" fmla="*/ 2377440 h 4846320"/>
                  <a:gd name="connsiteX2" fmla="*/ 0 w 3383280"/>
                  <a:gd name="connsiteY2" fmla="*/ 4846320 h 4846320"/>
                  <a:gd name="connsiteX3" fmla="*/ 91440 w 3383280"/>
                  <a:gd name="connsiteY3" fmla="*/ 3474720 h 4846320"/>
                  <a:gd name="connsiteX4" fmla="*/ 640080 w 3383280"/>
                  <a:gd name="connsiteY4" fmla="*/ 3383280 h 4846320"/>
                  <a:gd name="connsiteX5" fmla="*/ 91440 w 3383280"/>
                  <a:gd name="connsiteY5" fmla="*/ 2103120 h 4846320"/>
                  <a:gd name="connsiteX6" fmla="*/ 3108960 w 3383280"/>
                  <a:gd name="connsiteY6" fmla="*/ 0 h 4846320"/>
                  <a:gd name="connsiteX7" fmla="*/ 3383280 w 3383280"/>
                  <a:gd name="connsiteY7" fmla="*/ 731520 h 4846320"/>
                  <a:gd name="connsiteX0" fmla="*/ 3292797 w 3383280"/>
                  <a:gd name="connsiteY0" fmla="*/ 773148 h 4846320"/>
                  <a:gd name="connsiteX1" fmla="*/ 3365567 w 3383280"/>
                  <a:gd name="connsiteY1" fmla="*/ 773148 h 4846320"/>
                  <a:gd name="connsiteX2" fmla="*/ 1737360 w 3383280"/>
                  <a:gd name="connsiteY2" fmla="*/ 2377440 h 4846320"/>
                  <a:gd name="connsiteX3" fmla="*/ 0 w 3383280"/>
                  <a:gd name="connsiteY3" fmla="*/ 4846320 h 4846320"/>
                  <a:gd name="connsiteX4" fmla="*/ 91440 w 3383280"/>
                  <a:gd name="connsiteY4" fmla="*/ 3474720 h 4846320"/>
                  <a:gd name="connsiteX5" fmla="*/ 640080 w 3383280"/>
                  <a:gd name="connsiteY5" fmla="*/ 3383280 h 4846320"/>
                  <a:gd name="connsiteX6" fmla="*/ 91440 w 3383280"/>
                  <a:gd name="connsiteY6" fmla="*/ 2103120 h 4846320"/>
                  <a:gd name="connsiteX7" fmla="*/ 3108960 w 3383280"/>
                  <a:gd name="connsiteY7" fmla="*/ 0 h 4846320"/>
                  <a:gd name="connsiteX8" fmla="*/ 3383280 w 3383280"/>
                  <a:gd name="connsiteY8" fmla="*/ 731520 h 4846320"/>
                  <a:gd name="connsiteX0" fmla="*/ 3292797 w 3383280"/>
                  <a:gd name="connsiteY0" fmla="*/ 773148 h 4846320"/>
                  <a:gd name="connsiteX1" fmla="*/ 3365567 w 3383280"/>
                  <a:gd name="connsiteY1" fmla="*/ 773148 h 4846320"/>
                  <a:gd name="connsiteX2" fmla="*/ 1737360 w 3383280"/>
                  <a:gd name="connsiteY2" fmla="*/ 2377440 h 4846320"/>
                  <a:gd name="connsiteX3" fmla="*/ 0 w 3383280"/>
                  <a:gd name="connsiteY3" fmla="*/ 4846320 h 4846320"/>
                  <a:gd name="connsiteX4" fmla="*/ 91440 w 3383280"/>
                  <a:gd name="connsiteY4" fmla="*/ 3474720 h 4846320"/>
                  <a:gd name="connsiteX5" fmla="*/ 640080 w 3383280"/>
                  <a:gd name="connsiteY5" fmla="*/ 3383280 h 4846320"/>
                  <a:gd name="connsiteX6" fmla="*/ 91440 w 3383280"/>
                  <a:gd name="connsiteY6" fmla="*/ 2103120 h 4846320"/>
                  <a:gd name="connsiteX7" fmla="*/ 3108960 w 3383280"/>
                  <a:gd name="connsiteY7" fmla="*/ 0 h 4846320"/>
                  <a:gd name="connsiteX8" fmla="*/ 3383280 w 3383280"/>
                  <a:gd name="connsiteY8" fmla="*/ 731520 h 4846320"/>
                  <a:gd name="connsiteX9" fmla="*/ 3292797 w 3383280"/>
                  <a:gd name="connsiteY9" fmla="*/ 773148 h 4846320"/>
                  <a:gd name="connsiteX0" fmla="*/ 3292797 w 3383280"/>
                  <a:gd name="connsiteY0" fmla="*/ 773148 h 4846320"/>
                  <a:gd name="connsiteX1" fmla="*/ 3365567 w 3383280"/>
                  <a:gd name="connsiteY1" fmla="*/ 773148 h 4846320"/>
                  <a:gd name="connsiteX2" fmla="*/ 1737360 w 3383280"/>
                  <a:gd name="connsiteY2" fmla="*/ 2377440 h 4846320"/>
                  <a:gd name="connsiteX3" fmla="*/ 0 w 3383280"/>
                  <a:gd name="connsiteY3" fmla="*/ 4846320 h 4846320"/>
                  <a:gd name="connsiteX4" fmla="*/ 91440 w 3383280"/>
                  <a:gd name="connsiteY4" fmla="*/ 3474720 h 4846320"/>
                  <a:gd name="connsiteX5" fmla="*/ 640080 w 3383280"/>
                  <a:gd name="connsiteY5" fmla="*/ 3383280 h 4846320"/>
                  <a:gd name="connsiteX6" fmla="*/ 91440 w 3383280"/>
                  <a:gd name="connsiteY6" fmla="*/ 2103120 h 4846320"/>
                  <a:gd name="connsiteX7" fmla="*/ 3108960 w 3383280"/>
                  <a:gd name="connsiteY7" fmla="*/ 0 h 4846320"/>
                  <a:gd name="connsiteX8" fmla="*/ 3383280 w 3383280"/>
                  <a:gd name="connsiteY8" fmla="*/ 731520 h 4846320"/>
                  <a:gd name="connsiteX9" fmla="*/ 3292797 w 3383280"/>
                  <a:gd name="connsiteY9" fmla="*/ 773148 h 4846320"/>
                  <a:gd name="connsiteX0" fmla="*/ 3567117 w 3657600"/>
                  <a:gd name="connsiteY0" fmla="*/ 773148 h 5029200"/>
                  <a:gd name="connsiteX1" fmla="*/ 3639887 w 3657600"/>
                  <a:gd name="connsiteY1" fmla="*/ 773148 h 5029200"/>
                  <a:gd name="connsiteX2" fmla="*/ 2011680 w 3657600"/>
                  <a:gd name="connsiteY2" fmla="*/ 2377440 h 5029200"/>
                  <a:gd name="connsiteX3" fmla="*/ 274320 w 3657600"/>
                  <a:gd name="connsiteY3" fmla="*/ 4846320 h 5029200"/>
                  <a:gd name="connsiteX4" fmla="*/ 365760 w 3657600"/>
                  <a:gd name="connsiteY4" fmla="*/ 3474720 h 5029200"/>
                  <a:gd name="connsiteX5" fmla="*/ 914400 w 3657600"/>
                  <a:gd name="connsiteY5" fmla="*/ 3383280 h 5029200"/>
                  <a:gd name="connsiteX6" fmla="*/ 365760 w 3657600"/>
                  <a:gd name="connsiteY6" fmla="*/ 2103120 h 5029200"/>
                  <a:gd name="connsiteX7" fmla="*/ 3383280 w 3657600"/>
                  <a:gd name="connsiteY7" fmla="*/ 0 h 5029200"/>
                  <a:gd name="connsiteX8" fmla="*/ 3657600 w 3657600"/>
                  <a:gd name="connsiteY8" fmla="*/ 731520 h 5029200"/>
                  <a:gd name="connsiteX9" fmla="*/ 3567117 w 3657600"/>
                  <a:gd name="connsiteY9" fmla="*/ 773148 h 5029200"/>
                  <a:gd name="connsiteX0" fmla="*/ 3567117 w 3657600"/>
                  <a:gd name="connsiteY0" fmla="*/ 773148 h 5029200"/>
                  <a:gd name="connsiteX1" fmla="*/ 3639887 w 3657600"/>
                  <a:gd name="connsiteY1" fmla="*/ 773148 h 5029200"/>
                  <a:gd name="connsiteX2" fmla="*/ 2011680 w 3657600"/>
                  <a:gd name="connsiteY2" fmla="*/ 2377440 h 5029200"/>
                  <a:gd name="connsiteX3" fmla="*/ 274320 w 3657600"/>
                  <a:gd name="connsiteY3" fmla="*/ 4846320 h 5029200"/>
                  <a:gd name="connsiteX4" fmla="*/ 365760 w 3657600"/>
                  <a:gd name="connsiteY4" fmla="*/ 3474720 h 5029200"/>
                  <a:gd name="connsiteX5" fmla="*/ 914400 w 3657600"/>
                  <a:gd name="connsiteY5" fmla="*/ 3383280 h 5029200"/>
                  <a:gd name="connsiteX6" fmla="*/ 365760 w 3657600"/>
                  <a:gd name="connsiteY6" fmla="*/ 2103120 h 5029200"/>
                  <a:gd name="connsiteX7" fmla="*/ 3383280 w 3657600"/>
                  <a:gd name="connsiteY7" fmla="*/ 0 h 5029200"/>
                  <a:gd name="connsiteX8" fmla="*/ 3657600 w 3657600"/>
                  <a:gd name="connsiteY8" fmla="*/ 731520 h 5029200"/>
                  <a:gd name="connsiteX9" fmla="*/ 3567117 w 3657600"/>
                  <a:gd name="connsiteY9" fmla="*/ 773148 h 5029200"/>
                  <a:gd name="connsiteX0" fmla="*/ 3567117 w 3657600"/>
                  <a:gd name="connsiteY0" fmla="*/ 773148 h 5029200"/>
                  <a:gd name="connsiteX1" fmla="*/ 3639887 w 3657600"/>
                  <a:gd name="connsiteY1" fmla="*/ 773148 h 5029200"/>
                  <a:gd name="connsiteX2" fmla="*/ 2011680 w 3657600"/>
                  <a:gd name="connsiteY2" fmla="*/ 2377440 h 5029200"/>
                  <a:gd name="connsiteX3" fmla="*/ 274320 w 3657600"/>
                  <a:gd name="connsiteY3" fmla="*/ 4846320 h 5029200"/>
                  <a:gd name="connsiteX4" fmla="*/ 365760 w 3657600"/>
                  <a:gd name="connsiteY4" fmla="*/ 3474720 h 5029200"/>
                  <a:gd name="connsiteX5" fmla="*/ 929241 w 3657600"/>
                  <a:gd name="connsiteY5" fmla="*/ 3488596 h 5029200"/>
                  <a:gd name="connsiteX6" fmla="*/ 365760 w 3657600"/>
                  <a:gd name="connsiteY6" fmla="*/ 2103120 h 5029200"/>
                  <a:gd name="connsiteX7" fmla="*/ 3383280 w 3657600"/>
                  <a:gd name="connsiteY7" fmla="*/ 0 h 5029200"/>
                  <a:gd name="connsiteX8" fmla="*/ 3657600 w 3657600"/>
                  <a:gd name="connsiteY8" fmla="*/ 731520 h 5029200"/>
                  <a:gd name="connsiteX9" fmla="*/ 3567117 w 3657600"/>
                  <a:gd name="connsiteY9" fmla="*/ 773148 h 5029200"/>
                  <a:gd name="connsiteX0" fmla="*/ 3567117 w 3657600"/>
                  <a:gd name="connsiteY0" fmla="*/ 773148 h 5029200"/>
                  <a:gd name="connsiteX1" fmla="*/ 3639887 w 3657600"/>
                  <a:gd name="connsiteY1" fmla="*/ 773148 h 5029200"/>
                  <a:gd name="connsiteX2" fmla="*/ 2011680 w 3657600"/>
                  <a:gd name="connsiteY2" fmla="*/ 2377440 h 5029200"/>
                  <a:gd name="connsiteX3" fmla="*/ 274320 w 3657600"/>
                  <a:gd name="connsiteY3" fmla="*/ 4846320 h 5029200"/>
                  <a:gd name="connsiteX4" fmla="*/ 365760 w 3657600"/>
                  <a:gd name="connsiteY4" fmla="*/ 3474720 h 5029200"/>
                  <a:gd name="connsiteX5" fmla="*/ 929241 w 3657600"/>
                  <a:gd name="connsiteY5" fmla="*/ 3281166 h 5029200"/>
                  <a:gd name="connsiteX6" fmla="*/ 365760 w 3657600"/>
                  <a:gd name="connsiteY6" fmla="*/ 2103120 h 5029200"/>
                  <a:gd name="connsiteX7" fmla="*/ 3383280 w 3657600"/>
                  <a:gd name="connsiteY7" fmla="*/ 0 h 5029200"/>
                  <a:gd name="connsiteX8" fmla="*/ 3657600 w 3657600"/>
                  <a:gd name="connsiteY8" fmla="*/ 731520 h 5029200"/>
                  <a:gd name="connsiteX9" fmla="*/ 3567117 w 3657600"/>
                  <a:gd name="connsiteY9" fmla="*/ 773148 h 502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7600" h="5029200">
                    <a:moveTo>
                      <a:pt x="3567117" y="773148"/>
                    </a:moveTo>
                    <a:lnTo>
                      <a:pt x="3639887" y="773148"/>
                    </a:lnTo>
                    <a:cubicBezTo>
                      <a:pt x="3380648" y="1040530"/>
                      <a:pt x="2572608" y="1698578"/>
                      <a:pt x="2011680" y="2377440"/>
                    </a:cubicBezTo>
                    <a:cubicBezTo>
                      <a:pt x="1450752" y="3056302"/>
                      <a:pt x="548640" y="4663440"/>
                      <a:pt x="274320" y="4846320"/>
                    </a:cubicBezTo>
                    <a:cubicBezTo>
                      <a:pt x="0" y="5029200"/>
                      <a:pt x="259080" y="3718560"/>
                      <a:pt x="365760" y="3474720"/>
                    </a:cubicBezTo>
                    <a:cubicBezTo>
                      <a:pt x="843984" y="3353001"/>
                      <a:pt x="929241" y="3509766"/>
                      <a:pt x="929241" y="3281166"/>
                    </a:cubicBezTo>
                    <a:lnTo>
                      <a:pt x="365760" y="2103120"/>
                    </a:lnTo>
                    <a:lnTo>
                      <a:pt x="3383280" y="0"/>
                    </a:lnTo>
                    <a:lnTo>
                      <a:pt x="3657600" y="731520"/>
                    </a:lnTo>
                    <a:lnTo>
                      <a:pt x="3567117" y="77314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TW" altLang="en-US" kern="0">
                  <a:solidFill>
                    <a:prstClr val="black"/>
                  </a:solidFill>
                  <a:latin typeface="Calibri"/>
                  <a:ea typeface="新細明體"/>
                </a:endParaRPr>
              </a:p>
            </p:txBody>
          </p:sp>
        </p:grp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843213" y="1844675"/>
              <a:ext cx="1033462" cy="144463"/>
            </a:xfrm>
            <a:custGeom>
              <a:avLst/>
              <a:gdLst>
                <a:gd name="T0" fmla="*/ 2147483647 w 1985"/>
                <a:gd name="T1" fmla="*/ 2147483647 h 380"/>
                <a:gd name="T2" fmla="*/ 2147483647 w 1985"/>
                <a:gd name="T3" fmla="*/ 2147483647 h 380"/>
                <a:gd name="T4" fmla="*/ 2147483647 w 1985"/>
                <a:gd name="T5" fmla="*/ 0 h 380"/>
                <a:gd name="T6" fmla="*/ 2147483647 w 1985"/>
                <a:gd name="T7" fmla="*/ 2147483647 h 380"/>
                <a:gd name="T8" fmla="*/ 2147483647 w 1985"/>
                <a:gd name="T9" fmla="*/ 2147483647 h 380"/>
                <a:gd name="T10" fmla="*/ 2147483647 w 1985"/>
                <a:gd name="T11" fmla="*/ 2147483647 h 380"/>
                <a:gd name="T12" fmla="*/ 2147483647 w 1985"/>
                <a:gd name="T13" fmla="*/ 2147483647 h 380"/>
                <a:gd name="T14" fmla="*/ 2147483647 w 1985"/>
                <a:gd name="T15" fmla="*/ 2147483647 h 380"/>
                <a:gd name="T16" fmla="*/ 2147483647 w 1985"/>
                <a:gd name="T17" fmla="*/ 2147483647 h 380"/>
                <a:gd name="T18" fmla="*/ 2147483647 w 1985"/>
                <a:gd name="T19" fmla="*/ 2147483647 h 380"/>
                <a:gd name="T20" fmla="*/ 2147483647 w 1985"/>
                <a:gd name="T21" fmla="*/ 2147483647 h 380"/>
                <a:gd name="T22" fmla="*/ 2147483647 w 1985"/>
                <a:gd name="T23" fmla="*/ 2147483647 h 380"/>
                <a:gd name="T24" fmla="*/ 2147483647 w 1985"/>
                <a:gd name="T25" fmla="*/ 2147483647 h 380"/>
                <a:gd name="T26" fmla="*/ 2147483647 w 1985"/>
                <a:gd name="T27" fmla="*/ 2147483647 h 380"/>
                <a:gd name="T28" fmla="*/ 2147483647 w 1985"/>
                <a:gd name="T29" fmla="*/ 2147483647 h 380"/>
                <a:gd name="T30" fmla="*/ 2147483647 w 1985"/>
                <a:gd name="T31" fmla="*/ 2147483647 h 380"/>
                <a:gd name="T32" fmla="*/ 2147483647 w 1985"/>
                <a:gd name="T33" fmla="*/ 2147483647 h 380"/>
                <a:gd name="T34" fmla="*/ 2147483647 w 1985"/>
                <a:gd name="T35" fmla="*/ 2147483647 h 380"/>
                <a:gd name="T36" fmla="*/ 2147483647 w 1985"/>
                <a:gd name="T37" fmla="*/ 2147483647 h 380"/>
                <a:gd name="T38" fmla="*/ 2147483647 w 1985"/>
                <a:gd name="T39" fmla="*/ 2147483647 h 380"/>
                <a:gd name="T40" fmla="*/ 2147483647 w 1985"/>
                <a:gd name="T41" fmla="*/ 2147483647 h 380"/>
                <a:gd name="T42" fmla="*/ 2147483647 w 1985"/>
                <a:gd name="T43" fmla="*/ 2147483647 h 380"/>
                <a:gd name="T44" fmla="*/ 2147483647 w 1985"/>
                <a:gd name="T45" fmla="*/ 2147483647 h 380"/>
                <a:gd name="T46" fmla="*/ 2147483647 w 1985"/>
                <a:gd name="T47" fmla="*/ 2147483647 h 380"/>
                <a:gd name="T48" fmla="*/ 2147483647 w 1985"/>
                <a:gd name="T49" fmla="*/ 2147483647 h 380"/>
                <a:gd name="T50" fmla="*/ 2147483647 w 1985"/>
                <a:gd name="T51" fmla="*/ 2147483647 h 380"/>
                <a:gd name="T52" fmla="*/ 2147483647 w 1985"/>
                <a:gd name="T53" fmla="*/ 2147483647 h 380"/>
                <a:gd name="T54" fmla="*/ 2147483647 w 1985"/>
                <a:gd name="T55" fmla="*/ 2147483647 h 380"/>
                <a:gd name="T56" fmla="*/ 2147483647 w 1985"/>
                <a:gd name="T57" fmla="*/ 2147483647 h 380"/>
                <a:gd name="T58" fmla="*/ 2147483647 w 1985"/>
                <a:gd name="T59" fmla="*/ 2147483647 h 380"/>
                <a:gd name="T60" fmla="*/ 2147483647 w 1985"/>
                <a:gd name="T61" fmla="*/ 2147483647 h 380"/>
                <a:gd name="T62" fmla="*/ 2147483647 w 1985"/>
                <a:gd name="T63" fmla="*/ 2147483647 h 380"/>
                <a:gd name="T64" fmla="*/ 2147483647 w 1985"/>
                <a:gd name="T65" fmla="*/ 2147483647 h 380"/>
                <a:gd name="T66" fmla="*/ 2147483647 w 1985"/>
                <a:gd name="T67" fmla="*/ 2147483647 h 380"/>
                <a:gd name="T68" fmla="*/ 2147483647 w 1985"/>
                <a:gd name="T69" fmla="*/ 2147483647 h 380"/>
                <a:gd name="T70" fmla="*/ 2147483647 w 1985"/>
                <a:gd name="T71" fmla="*/ 2147483647 h 380"/>
                <a:gd name="T72" fmla="*/ 2147483647 w 1985"/>
                <a:gd name="T73" fmla="*/ 2147483647 h 380"/>
                <a:gd name="T74" fmla="*/ 2147483647 w 1985"/>
                <a:gd name="T75" fmla="*/ 2147483647 h 380"/>
                <a:gd name="T76" fmla="*/ 2147483647 w 1985"/>
                <a:gd name="T77" fmla="*/ 2147483647 h 380"/>
                <a:gd name="T78" fmla="*/ 2147483647 w 1985"/>
                <a:gd name="T79" fmla="*/ 2147483647 h 380"/>
                <a:gd name="T80" fmla="*/ 0 w 1985"/>
                <a:gd name="T81" fmla="*/ 2147483647 h 380"/>
                <a:gd name="T82" fmla="*/ 2147483647 w 1985"/>
                <a:gd name="T83" fmla="*/ 2147483647 h 38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85"/>
                <a:gd name="T127" fmla="*/ 0 h 380"/>
                <a:gd name="T128" fmla="*/ 1985 w 1985"/>
                <a:gd name="T129" fmla="*/ 380 h 38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85" h="380">
                  <a:moveTo>
                    <a:pt x="6" y="121"/>
                  </a:moveTo>
                  <a:cubicBezTo>
                    <a:pt x="518" y="35"/>
                    <a:pt x="518" y="35"/>
                    <a:pt x="518" y="35"/>
                  </a:cubicBezTo>
                  <a:cubicBezTo>
                    <a:pt x="701" y="0"/>
                    <a:pt x="701" y="0"/>
                    <a:pt x="701" y="0"/>
                  </a:cubicBezTo>
                  <a:cubicBezTo>
                    <a:pt x="739" y="24"/>
                    <a:pt x="739" y="24"/>
                    <a:pt x="739" y="24"/>
                  </a:cubicBezTo>
                  <a:cubicBezTo>
                    <a:pt x="739" y="24"/>
                    <a:pt x="881" y="22"/>
                    <a:pt x="897" y="20"/>
                  </a:cubicBezTo>
                  <a:cubicBezTo>
                    <a:pt x="913" y="18"/>
                    <a:pt x="1004" y="17"/>
                    <a:pt x="1008" y="16"/>
                  </a:cubicBezTo>
                  <a:cubicBezTo>
                    <a:pt x="1012" y="15"/>
                    <a:pt x="1028" y="12"/>
                    <a:pt x="1028" y="12"/>
                  </a:cubicBezTo>
                  <a:cubicBezTo>
                    <a:pt x="1028" y="12"/>
                    <a:pt x="1077" y="46"/>
                    <a:pt x="1084" y="48"/>
                  </a:cubicBezTo>
                  <a:cubicBezTo>
                    <a:pt x="1090" y="49"/>
                    <a:pt x="1136" y="83"/>
                    <a:pt x="1140" y="88"/>
                  </a:cubicBezTo>
                  <a:cubicBezTo>
                    <a:pt x="1145" y="92"/>
                    <a:pt x="1164" y="113"/>
                    <a:pt x="1193" y="174"/>
                  </a:cubicBezTo>
                  <a:cubicBezTo>
                    <a:pt x="1221" y="235"/>
                    <a:pt x="1221" y="230"/>
                    <a:pt x="1221" y="230"/>
                  </a:cubicBezTo>
                  <a:cubicBezTo>
                    <a:pt x="1241" y="220"/>
                    <a:pt x="1241" y="220"/>
                    <a:pt x="1241" y="220"/>
                  </a:cubicBezTo>
                  <a:cubicBezTo>
                    <a:pt x="1246" y="107"/>
                    <a:pt x="1246" y="107"/>
                    <a:pt x="1246" y="107"/>
                  </a:cubicBezTo>
                  <a:cubicBezTo>
                    <a:pt x="1246" y="107"/>
                    <a:pt x="1290" y="107"/>
                    <a:pt x="1300" y="107"/>
                  </a:cubicBezTo>
                  <a:cubicBezTo>
                    <a:pt x="1311" y="107"/>
                    <a:pt x="1435" y="112"/>
                    <a:pt x="1441" y="112"/>
                  </a:cubicBezTo>
                  <a:cubicBezTo>
                    <a:pt x="1447" y="112"/>
                    <a:pt x="1553" y="110"/>
                    <a:pt x="1553" y="110"/>
                  </a:cubicBezTo>
                  <a:cubicBezTo>
                    <a:pt x="1553" y="110"/>
                    <a:pt x="1573" y="90"/>
                    <a:pt x="1589" y="109"/>
                  </a:cubicBezTo>
                  <a:cubicBezTo>
                    <a:pt x="1621" y="118"/>
                    <a:pt x="1734" y="128"/>
                    <a:pt x="1739" y="128"/>
                  </a:cubicBezTo>
                  <a:cubicBezTo>
                    <a:pt x="1894" y="139"/>
                    <a:pt x="1894" y="139"/>
                    <a:pt x="1894" y="139"/>
                  </a:cubicBezTo>
                  <a:cubicBezTo>
                    <a:pt x="1985" y="363"/>
                    <a:pt x="1985" y="363"/>
                    <a:pt x="1985" y="363"/>
                  </a:cubicBezTo>
                  <a:cubicBezTo>
                    <a:pt x="1974" y="380"/>
                    <a:pt x="1974" y="380"/>
                    <a:pt x="1974" y="380"/>
                  </a:cubicBezTo>
                  <a:cubicBezTo>
                    <a:pt x="1974" y="380"/>
                    <a:pt x="1395" y="318"/>
                    <a:pt x="1314" y="328"/>
                  </a:cubicBezTo>
                  <a:cubicBezTo>
                    <a:pt x="1315" y="337"/>
                    <a:pt x="1246" y="325"/>
                    <a:pt x="1239" y="322"/>
                  </a:cubicBezTo>
                  <a:cubicBezTo>
                    <a:pt x="1232" y="320"/>
                    <a:pt x="1234" y="313"/>
                    <a:pt x="1234" y="313"/>
                  </a:cubicBezTo>
                  <a:cubicBezTo>
                    <a:pt x="1234" y="313"/>
                    <a:pt x="1192" y="325"/>
                    <a:pt x="1181" y="326"/>
                  </a:cubicBezTo>
                  <a:cubicBezTo>
                    <a:pt x="1171" y="327"/>
                    <a:pt x="1023" y="337"/>
                    <a:pt x="991" y="337"/>
                  </a:cubicBezTo>
                  <a:cubicBezTo>
                    <a:pt x="959" y="336"/>
                    <a:pt x="934" y="342"/>
                    <a:pt x="923" y="344"/>
                  </a:cubicBezTo>
                  <a:cubicBezTo>
                    <a:pt x="913" y="346"/>
                    <a:pt x="866" y="348"/>
                    <a:pt x="866" y="348"/>
                  </a:cubicBezTo>
                  <a:cubicBezTo>
                    <a:pt x="672" y="361"/>
                    <a:pt x="672" y="361"/>
                    <a:pt x="672" y="361"/>
                  </a:cubicBezTo>
                  <a:cubicBezTo>
                    <a:pt x="672" y="361"/>
                    <a:pt x="647" y="295"/>
                    <a:pt x="650" y="274"/>
                  </a:cubicBezTo>
                  <a:cubicBezTo>
                    <a:pt x="653" y="254"/>
                    <a:pt x="646" y="247"/>
                    <a:pt x="646" y="247"/>
                  </a:cubicBezTo>
                  <a:cubicBezTo>
                    <a:pt x="646" y="247"/>
                    <a:pt x="584" y="264"/>
                    <a:pt x="569" y="269"/>
                  </a:cubicBezTo>
                  <a:cubicBezTo>
                    <a:pt x="555" y="274"/>
                    <a:pt x="267" y="329"/>
                    <a:pt x="258" y="332"/>
                  </a:cubicBezTo>
                  <a:cubicBezTo>
                    <a:pt x="249" y="334"/>
                    <a:pt x="235" y="338"/>
                    <a:pt x="226" y="339"/>
                  </a:cubicBezTo>
                  <a:cubicBezTo>
                    <a:pt x="218" y="339"/>
                    <a:pt x="188" y="315"/>
                    <a:pt x="179" y="306"/>
                  </a:cubicBezTo>
                  <a:cubicBezTo>
                    <a:pt x="170" y="298"/>
                    <a:pt x="48" y="193"/>
                    <a:pt x="48" y="19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3" y="157"/>
                    <a:pt x="13" y="157"/>
                    <a:pt x="13" y="157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0" y="134"/>
                    <a:pt x="0" y="134"/>
                    <a:pt x="0" y="134"/>
                  </a:cubicBezTo>
                  <a:lnTo>
                    <a:pt x="6" y="121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54" name="组合 3114"/>
          <p:cNvGrpSpPr>
            <a:grpSpLocks/>
          </p:cNvGrpSpPr>
          <p:nvPr/>
        </p:nvGrpSpPr>
        <p:grpSpPr bwMode="auto">
          <a:xfrm>
            <a:off x="107950" y="3240632"/>
            <a:ext cx="4679950" cy="5256213"/>
            <a:chOff x="1266825" y="928688"/>
            <a:chExt cx="5797550" cy="5184775"/>
          </a:xfrm>
        </p:grpSpPr>
        <p:sp>
          <p:nvSpPr>
            <p:cNvPr id="55" name="Freeform 5168"/>
            <p:cNvSpPr>
              <a:spLocks/>
            </p:cNvSpPr>
            <p:nvPr/>
          </p:nvSpPr>
          <p:spPr bwMode="auto">
            <a:xfrm>
              <a:off x="1277938" y="928688"/>
              <a:ext cx="3463925" cy="4857750"/>
            </a:xfrm>
            <a:custGeom>
              <a:avLst/>
              <a:gdLst>
                <a:gd name="T0" fmla="*/ 2147483647 w 2182"/>
                <a:gd name="T1" fmla="*/ 2147483647 h 3060"/>
                <a:gd name="T2" fmla="*/ 2147483647 w 2182"/>
                <a:gd name="T3" fmla="*/ 2147483647 h 3060"/>
                <a:gd name="T4" fmla="*/ 2147483647 w 2182"/>
                <a:gd name="T5" fmla="*/ 2147483647 h 3060"/>
                <a:gd name="T6" fmla="*/ 2147483647 w 2182"/>
                <a:gd name="T7" fmla="*/ 2147483647 h 3060"/>
                <a:gd name="T8" fmla="*/ 2147483647 w 2182"/>
                <a:gd name="T9" fmla="*/ 2147483647 h 3060"/>
                <a:gd name="T10" fmla="*/ 2147483647 w 2182"/>
                <a:gd name="T11" fmla="*/ 2147483647 h 3060"/>
                <a:gd name="T12" fmla="*/ 2147483647 w 2182"/>
                <a:gd name="T13" fmla="*/ 2147483647 h 3060"/>
                <a:gd name="T14" fmla="*/ 2147483647 w 2182"/>
                <a:gd name="T15" fmla="*/ 2147483647 h 3060"/>
                <a:gd name="T16" fmla="*/ 2147483647 w 2182"/>
                <a:gd name="T17" fmla="*/ 2147483647 h 3060"/>
                <a:gd name="T18" fmla="*/ 2147483647 w 2182"/>
                <a:gd name="T19" fmla="*/ 2147483647 h 3060"/>
                <a:gd name="T20" fmla="*/ 2147483647 w 2182"/>
                <a:gd name="T21" fmla="*/ 2147483647 h 3060"/>
                <a:gd name="T22" fmla="*/ 2147483647 w 2182"/>
                <a:gd name="T23" fmla="*/ 2147483647 h 3060"/>
                <a:gd name="T24" fmla="*/ 2147483647 w 2182"/>
                <a:gd name="T25" fmla="*/ 2147483647 h 3060"/>
                <a:gd name="T26" fmla="*/ 2147483647 w 2182"/>
                <a:gd name="T27" fmla="*/ 2147483647 h 3060"/>
                <a:gd name="T28" fmla="*/ 2147483647 w 2182"/>
                <a:gd name="T29" fmla="*/ 2147483647 h 3060"/>
                <a:gd name="T30" fmla="*/ 2147483647 w 2182"/>
                <a:gd name="T31" fmla="*/ 2147483647 h 3060"/>
                <a:gd name="T32" fmla="*/ 2147483647 w 2182"/>
                <a:gd name="T33" fmla="*/ 2147483647 h 3060"/>
                <a:gd name="T34" fmla="*/ 2147483647 w 2182"/>
                <a:gd name="T35" fmla="*/ 2147483647 h 3060"/>
                <a:gd name="T36" fmla="*/ 2147483647 w 2182"/>
                <a:gd name="T37" fmla="*/ 2147483647 h 3060"/>
                <a:gd name="T38" fmla="*/ 2147483647 w 2182"/>
                <a:gd name="T39" fmla="*/ 2147483647 h 3060"/>
                <a:gd name="T40" fmla="*/ 2147483647 w 2182"/>
                <a:gd name="T41" fmla="*/ 2147483647 h 3060"/>
                <a:gd name="T42" fmla="*/ 2147483647 w 2182"/>
                <a:gd name="T43" fmla="*/ 2147483647 h 3060"/>
                <a:gd name="T44" fmla="*/ 2147483647 w 2182"/>
                <a:gd name="T45" fmla="*/ 2147483647 h 3060"/>
                <a:gd name="T46" fmla="*/ 2147483647 w 2182"/>
                <a:gd name="T47" fmla="*/ 2147483647 h 3060"/>
                <a:gd name="T48" fmla="*/ 2147483647 w 2182"/>
                <a:gd name="T49" fmla="*/ 2147483647 h 3060"/>
                <a:gd name="T50" fmla="*/ 2147483647 w 2182"/>
                <a:gd name="T51" fmla="*/ 2147483647 h 3060"/>
                <a:gd name="T52" fmla="*/ 2147483647 w 2182"/>
                <a:gd name="T53" fmla="*/ 2147483647 h 3060"/>
                <a:gd name="T54" fmla="*/ 2147483647 w 2182"/>
                <a:gd name="T55" fmla="*/ 2147483647 h 3060"/>
                <a:gd name="T56" fmla="*/ 2147483647 w 2182"/>
                <a:gd name="T57" fmla="*/ 2147483647 h 3060"/>
                <a:gd name="T58" fmla="*/ 2147483647 w 2182"/>
                <a:gd name="T59" fmla="*/ 2147483647 h 3060"/>
                <a:gd name="T60" fmla="*/ 2147483647 w 2182"/>
                <a:gd name="T61" fmla="*/ 2147483647 h 3060"/>
                <a:gd name="T62" fmla="*/ 2147483647 w 2182"/>
                <a:gd name="T63" fmla="*/ 2147483647 h 3060"/>
                <a:gd name="T64" fmla="*/ 2147483647 w 2182"/>
                <a:gd name="T65" fmla="*/ 2147483647 h 3060"/>
                <a:gd name="T66" fmla="*/ 2147483647 w 2182"/>
                <a:gd name="T67" fmla="*/ 2147483647 h 3060"/>
                <a:gd name="T68" fmla="*/ 2147483647 w 2182"/>
                <a:gd name="T69" fmla="*/ 2147483647 h 3060"/>
                <a:gd name="T70" fmla="*/ 2147483647 w 2182"/>
                <a:gd name="T71" fmla="*/ 2147483647 h 3060"/>
                <a:gd name="T72" fmla="*/ 2147483647 w 2182"/>
                <a:gd name="T73" fmla="*/ 2147483647 h 3060"/>
                <a:gd name="T74" fmla="*/ 2147483647 w 2182"/>
                <a:gd name="T75" fmla="*/ 2147483647 h 3060"/>
                <a:gd name="T76" fmla="*/ 2147483647 w 2182"/>
                <a:gd name="T77" fmla="*/ 2147483647 h 3060"/>
                <a:gd name="T78" fmla="*/ 2147483647 w 2182"/>
                <a:gd name="T79" fmla="*/ 2147483647 h 3060"/>
                <a:gd name="T80" fmla="*/ 2147483647 w 2182"/>
                <a:gd name="T81" fmla="*/ 2147483647 h 3060"/>
                <a:gd name="T82" fmla="*/ 2147483647 w 2182"/>
                <a:gd name="T83" fmla="*/ 2147483647 h 3060"/>
                <a:gd name="T84" fmla="*/ 2147483647 w 2182"/>
                <a:gd name="T85" fmla="*/ 2147483647 h 3060"/>
                <a:gd name="T86" fmla="*/ 2147483647 w 2182"/>
                <a:gd name="T87" fmla="*/ 2147483647 h 3060"/>
                <a:gd name="T88" fmla="*/ 2147483647 w 2182"/>
                <a:gd name="T89" fmla="*/ 2147483647 h 3060"/>
                <a:gd name="T90" fmla="*/ 2147483647 w 2182"/>
                <a:gd name="T91" fmla="*/ 2147483647 h 3060"/>
                <a:gd name="T92" fmla="*/ 2147483647 w 2182"/>
                <a:gd name="T93" fmla="*/ 2147483647 h 3060"/>
                <a:gd name="T94" fmla="*/ 2147483647 w 2182"/>
                <a:gd name="T95" fmla="*/ 2147483647 h 3060"/>
                <a:gd name="T96" fmla="*/ 2147483647 w 2182"/>
                <a:gd name="T97" fmla="*/ 2147483647 h 3060"/>
                <a:gd name="T98" fmla="*/ 2147483647 w 2182"/>
                <a:gd name="T99" fmla="*/ 2147483647 h 3060"/>
                <a:gd name="T100" fmla="*/ 2147483647 w 2182"/>
                <a:gd name="T101" fmla="*/ 2147483647 h 3060"/>
                <a:gd name="T102" fmla="*/ 2147483647 w 2182"/>
                <a:gd name="T103" fmla="*/ 2147483647 h 3060"/>
                <a:gd name="T104" fmla="*/ 2147483647 w 2182"/>
                <a:gd name="T105" fmla="*/ 2147483647 h 3060"/>
                <a:gd name="T106" fmla="*/ 2147483647 w 2182"/>
                <a:gd name="T107" fmla="*/ 2147483647 h 3060"/>
                <a:gd name="T108" fmla="*/ 2147483647 w 2182"/>
                <a:gd name="T109" fmla="*/ 2147483647 h 3060"/>
                <a:gd name="T110" fmla="*/ 2147483647 w 2182"/>
                <a:gd name="T111" fmla="*/ 2147483647 h 3060"/>
                <a:gd name="T112" fmla="*/ 2147483647 w 2182"/>
                <a:gd name="T113" fmla="*/ 2147483647 h 306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182"/>
                <a:gd name="T172" fmla="*/ 0 h 3060"/>
                <a:gd name="T173" fmla="*/ 2182 w 2182"/>
                <a:gd name="T174" fmla="*/ 3060 h 306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182" h="3060">
                  <a:moveTo>
                    <a:pt x="2002" y="3053"/>
                  </a:moveTo>
                  <a:lnTo>
                    <a:pt x="1430" y="3053"/>
                  </a:lnTo>
                  <a:lnTo>
                    <a:pt x="1430" y="3007"/>
                  </a:lnTo>
                  <a:lnTo>
                    <a:pt x="1404" y="3033"/>
                  </a:lnTo>
                  <a:lnTo>
                    <a:pt x="1404" y="3053"/>
                  </a:lnTo>
                  <a:lnTo>
                    <a:pt x="825" y="3053"/>
                  </a:lnTo>
                  <a:lnTo>
                    <a:pt x="825" y="2987"/>
                  </a:lnTo>
                  <a:lnTo>
                    <a:pt x="838" y="2953"/>
                  </a:lnTo>
                  <a:lnTo>
                    <a:pt x="838" y="2920"/>
                  </a:lnTo>
                  <a:lnTo>
                    <a:pt x="838" y="2913"/>
                  </a:lnTo>
                  <a:lnTo>
                    <a:pt x="831" y="2900"/>
                  </a:lnTo>
                  <a:lnTo>
                    <a:pt x="831" y="2894"/>
                  </a:lnTo>
                  <a:lnTo>
                    <a:pt x="825" y="2880"/>
                  </a:lnTo>
                  <a:lnTo>
                    <a:pt x="831" y="2854"/>
                  </a:lnTo>
                  <a:lnTo>
                    <a:pt x="838" y="2827"/>
                  </a:lnTo>
                  <a:lnTo>
                    <a:pt x="845" y="2814"/>
                  </a:lnTo>
                  <a:lnTo>
                    <a:pt x="865" y="2780"/>
                  </a:lnTo>
                  <a:lnTo>
                    <a:pt x="878" y="2754"/>
                  </a:lnTo>
                  <a:lnTo>
                    <a:pt x="878" y="2714"/>
                  </a:lnTo>
                  <a:lnTo>
                    <a:pt x="885" y="2694"/>
                  </a:lnTo>
                  <a:lnTo>
                    <a:pt x="891" y="2661"/>
                  </a:lnTo>
                  <a:lnTo>
                    <a:pt x="911" y="2627"/>
                  </a:lnTo>
                  <a:lnTo>
                    <a:pt x="911" y="2601"/>
                  </a:lnTo>
                  <a:lnTo>
                    <a:pt x="911" y="2588"/>
                  </a:lnTo>
                  <a:lnTo>
                    <a:pt x="905" y="2568"/>
                  </a:lnTo>
                  <a:lnTo>
                    <a:pt x="885" y="2554"/>
                  </a:lnTo>
                  <a:lnTo>
                    <a:pt x="871" y="2541"/>
                  </a:lnTo>
                  <a:lnTo>
                    <a:pt x="858" y="2528"/>
                  </a:lnTo>
                  <a:lnTo>
                    <a:pt x="845" y="2508"/>
                  </a:lnTo>
                  <a:lnTo>
                    <a:pt x="845" y="2481"/>
                  </a:lnTo>
                  <a:lnTo>
                    <a:pt x="851" y="2448"/>
                  </a:lnTo>
                  <a:lnTo>
                    <a:pt x="865" y="2415"/>
                  </a:lnTo>
                  <a:lnTo>
                    <a:pt x="905" y="2348"/>
                  </a:lnTo>
                  <a:lnTo>
                    <a:pt x="931" y="2321"/>
                  </a:lnTo>
                  <a:lnTo>
                    <a:pt x="945" y="2315"/>
                  </a:lnTo>
                  <a:lnTo>
                    <a:pt x="978" y="2282"/>
                  </a:lnTo>
                  <a:lnTo>
                    <a:pt x="978" y="2202"/>
                  </a:lnTo>
                  <a:lnTo>
                    <a:pt x="958" y="2175"/>
                  </a:lnTo>
                  <a:lnTo>
                    <a:pt x="945" y="2155"/>
                  </a:lnTo>
                  <a:lnTo>
                    <a:pt x="945" y="2149"/>
                  </a:lnTo>
                  <a:lnTo>
                    <a:pt x="945" y="2142"/>
                  </a:lnTo>
                  <a:lnTo>
                    <a:pt x="958" y="2135"/>
                  </a:lnTo>
                  <a:lnTo>
                    <a:pt x="938" y="2109"/>
                  </a:lnTo>
                  <a:lnTo>
                    <a:pt x="911" y="2069"/>
                  </a:lnTo>
                  <a:lnTo>
                    <a:pt x="885" y="2022"/>
                  </a:lnTo>
                  <a:lnTo>
                    <a:pt x="858" y="1942"/>
                  </a:lnTo>
                  <a:lnTo>
                    <a:pt x="825" y="1843"/>
                  </a:lnTo>
                  <a:lnTo>
                    <a:pt x="792" y="1729"/>
                  </a:lnTo>
                  <a:lnTo>
                    <a:pt x="765" y="1849"/>
                  </a:lnTo>
                  <a:lnTo>
                    <a:pt x="745" y="1942"/>
                  </a:lnTo>
                  <a:lnTo>
                    <a:pt x="732" y="1976"/>
                  </a:lnTo>
                  <a:lnTo>
                    <a:pt x="725" y="1989"/>
                  </a:lnTo>
                  <a:lnTo>
                    <a:pt x="718" y="2022"/>
                  </a:lnTo>
                  <a:lnTo>
                    <a:pt x="712" y="2055"/>
                  </a:lnTo>
                  <a:lnTo>
                    <a:pt x="705" y="2069"/>
                  </a:lnTo>
                  <a:lnTo>
                    <a:pt x="698" y="2082"/>
                  </a:lnTo>
                  <a:lnTo>
                    <a:pt x="698" y="2089"/>
                  </a:lnTo>
                  <a:lnTo>
                    <a:pt x="705" y="2102"/>
                  </a:lnTo>
                  <a:lnTo>
                    <a:pt x="698" y="2115"/>
                  </a:lnTo>
                  <a:lnTo>
                    <a:pt x="685" y="2129"/>
                  </a:lnTo>
                  <a:lnTo>
                    <a:pt x="678" y="2155"/>
                  </a:lnTo>
                  <a:lnTo>
                    <a:pt x="678" y="2175"/>
                  </a:lnTo>
                  <a:lnTo>
                    <a:pt x="685" y="2188"/>
                  </a:lnTo>
                  <a:lnTo>
                    <a:pt x="685" y="2202"/>
                  </a:lnTo>
                  <a:lnTo>
                    <a:pt x="685" y="2215"/>
                  </a:lnTo>
                  <a:lnTo>
                    <a:pt x="672" y="2235"/>
                  </a:lnTo>
                  <a:lnTo>
                    <a:pt x="665" y="2248"/>
                  </a:lnTo>
                  <a:lnTo>
                    <a:pt x="652" y="2268"/>
                  </a:lnTo>
                  <a:lnTo>
                    <a:pt x="652" y="2301"/>
                  </a:lnTo>
                  <a:lnTo>
                    <a:pt x="652" y="2348"/>
                  </a:lnTo>
                  <a:lnTo>
                    <a:pt x="645" y="2381"/>
                  </a:lnTo>
                  <a:lnTo>
                    <a:pt x="645" y="2401"/>
                  </a:lnTo>
                  <a:lnTo>
                    <a:pt x="639" y="2408"/>
                  </a:lnTo>
                  <a:lnTo>
                    <a:pt x="632" y="2428"/>
                  </a:lnTo>
                  <a:lnTo>
                    <a:pt x="632" y="2454"/>
                  </a:lnTo>
                  <a:lnTo>
                    <a:pt x="625" y="2488"/>
                  </a:lnTo>
                  <a:lnTo>
                    <a:pt x="632" y="2534"/>
                  </a:lnTo>
                  <a:lnTo>
                    <a:pt x="625" y="2568"/>
                  </a:lnTo>
                  <a:lnTo>
                    <a:pt x="619" y="2581"/>
                  </a:lnTo>
                  <a:lnTo>
                    <a:pt x="612" y="2588"/>
                  </a:lnTo>
                  <a:lnTo>
                    <a:pt x="599" y="2588"/>
                  </a:lnTo>
                  <a:lnTo>
                    <a:pt x="592" y="2594"/>
                  </a:lnTo>
                  <a:lnTo>
                    <a:pt x="579" y="2621"/>
                  </a:lnTo>
                  <a:lnTo>
                    <a:pt x="565" y="2647"/>
                  </a:lnTo>
                  <a:lnTo>
                    <a:pt x="559" y="2681"/>
                  </a:lnTo>
                  <a:lnTo>
                    <a:pt x="552" y="2747"/>
                  </a:lnTo>
                  <a:lnTo>
                    <a:pt x="552" y="2780"/>
                  </a:lnTo>
                  <a:lnTo>
                    <a:pt x="559" y="2827"/>
                  </a:lnTo>
                  <a:lnTo>
                    <a:pt x="559" y="2867"/>
                  </a:lnTo>
                  <a:lnTo>
                    <a:pt x="552" y="2900"/>
                  </a:lnTo>
                  <a:lnTo>
                    <a:pt x="545" y="2927"/>
                  </a:lnTo>
                  <a:lnTo>
                    <a:pt x="545" y="2960"/>
                  </a:lnTo>
                  <a:lnTo>
                    <a:pt x="565" y="2993"/>
                  </a:lnTo>
                  <a:lnTo>
                    <a:pt x="579" y="3020"/>
                  </a:lnTo>
                  <a:lnTo>
                    <a:pt x="585" y="3027"/>
                  </a:lnTo>
                  <a:lnTo>
                    <a:pt x="605" y="3040"/>
                  </a:lnTo>
                  <a:lnTo>
                    <a:pt x="612" y="3046"/>
                  </a:lnTo>
                  <a:lnTo>
                    <a:pt x="612" y="3053"/>
                  </a:lnTo>
                  <a:lnTo>
                    <a:pt x="605" y="3060"/>
                  </a:lnTo>
                  <a:lnTo>
                    <a:pt x="572" y="3060"/>
                  </a:lnTo>
                  <a:lnTo>
                    <a:pt x="545" y="3060"/>
                  </a:lnTo>
                  <a:lnTo>
                    <a:pt x="525" y="3053"/>
                  </a:lnTo>
                  <a:lnTo>
                    <a:pt x="505" y="3027"/>
                  </a:lnTo>
                  <a:lnTo>
                    <a:pt x="492" y="2993"/>
                  </a:lnTo>
                  <a:lnTo>
                    <a:pt x="486" y="2973"/>
                  </a:lnTo>
                  <a:lnTo>
                    <a:pt x="472" y="2953"/>
                  </a:lnTo>
                  <a:lnTo>
                    <a:pt x="446" y="2940"/>
                  </a:lnTo>
                  <a:lnTo>
                    <a:pt x="412" y="2933"/>
                  </a:lnTo>
                  <a:lnTo>
                    <a:pt x="386" y="2933"/>
                  </a:lnTo>
                  <a:lnTo>
                    <a:pt x="359" y="2947"/>
                  </a:lnTo>
                  <a:lnTo>
                    <a:pt x="333" y="2960"/>
                  </a:lnTo>
                  <a:lnTo>
                    <a:pt x="306" y="2980"/>
                  </a:lnTo>
                  <a:lnTo>
                    <a:pt x="259" y="3013"/>
                  </a:lnTo>
                  <a:lnTo>
                    <a:pt x="206" y="3040"/>
                  </a:lnTo>
                  <a:lnTo>
                    <a:pt x="146" y="3060"/>
                  </a:lnTo>
                  <a:lnTo>
                    <a:pt x="80" y="3060"/>
                  </a:lnTo>
                  <a:lnTo>
                    <a:pt x="60" y="3060"/>
                  </a:lnTo>
                  <a:lnTo>
                    <a:pt x="13" y="3060"/>
                  </a:lnTo>
                  <a:lnTo>
                    <a:pt x="0" y="3046"/>
                  </a:lnTo>
                  <a:lnTo>
                    <a:pt x="27" y="3020"/>
                  </a:lnTo>
                  <a:lnTo>
                    <a:pt x="80" y="3007"/>
                  </a:lnTo>
                  <a:lnTo>
                    <a:pt x="140" y="2953"/>
                  </a:lnTo>
                  <a:lnTo>
                    <a:pt x="199" y="2894"/>
                  </a:lnTo>
                  <a:lnTo>
                    <a:pt x="299" y="2840"/>
                  </a:lnTo>
                  <a:lnTo>
                    <a:pt x="326" y="2820"/>
                  </a:lnTo>
                  <a:lnTo>
                    <a:pt x="339" y="2800"/>
                  </a:lnTo>
                  <a:lnTo>
                    <a:pt x="346" y="2780"/>
                  </a:lnTo>
                  <a:lnTo>
                    <a:pt x="352" y="2741"/>
                  </a:lnTo>
                  <a:lnTo>
                    <a:pt x="386" y="2581"/>
                  </a:lnTo>
                  <a:lnTo>
                    <a:pt x="372" y="2554"/>
                  </a:lnTo>
                  <a:lnTo>
                    <a:pt x="359" y="2514"/>
                  </a:lnTo>
                  <a:lnTo>
                    <a:pt x="352" y="2501"/>
                  </a:lnTo>
                  <a:lnTo>
                    <a:pt x="339" y="2468"/>
                  </a:lnTo>
                  <a:lnTo>
                    <a:pt x="339" y="2461"/>
                  </a:lnTo>
                  <a:lnTo>
                    <a:pt x="333" y="2435"/>
                  </a:lnTo>
                  <a:lnTo>
                    <a:pt x="326" y="2401"/>
                  </a:lnTo>
                  <a:lnTo>
                    <a:pt x="326" y="2395"/>
                  </a:lnTo>
                  <a:lnTo>
                    <a:pt x="319" y="2388"/>
                  </a:lnTo>
                  <a:lnTo>
                    <a:pt x="313" y="2375"/>
                  </a:lnTo>
                  <a:lnTo>
                    <a:pt x="306" y="2368"/>
                  </a:lnTo>
                  <a:lnTo>
                    <a:pt x="293" y="2301"/>
                  </a:lnTo>
                  <a:lnTo>
                    <a:pt x="293" y="2262"/>
                  </a:lnTo>
                  <a:lnTo>
                    <a:pt x="293" y="2242"/>
                  </a:lnTo>
                  <a:lnTo>
                    <a:pt x="299" y="2222"/>
                  </a:lnTo>
                  <a:lnTo>
                    <a:pt x="313" y="2188"/>
                  </a:lnTo>
                  <a:lnTo>
                    <a:pt x="319" y="2168"/>
                  </a:lnTo>
                  <a:lnTo>
                    <a:pt x="326" y="2149"/>
                  </a:lnTo>
                  <a:lnTo>
                    <a:pt x="319" y="2135"/>
                  </a:lnTo>
                  <a:lnTo>
                    <a:pt x="326" y="2122"/>
                  </a:lnTo>
                  <a:lnTo>
                    <a:pt x="339" y="2102"/>
                  </a:lnTo>
                  <a:lnTo>
                    <a:pt x="346" y="2095"/>
                  </a:lnTo>
                  <a:lnTo>
                    <a:pt x="339" y="2082"/>
                  </a:lnTo>
                  <a:lnTo>
                    <a:pt x="339" y="2049"/>
                  </a:lnTo>
                  <a:lnTo>
                    <a:pt x="333" y="1969"/>
                  </a:lnTo>
                  <a:lnTo>
                    <a:pt x="333" y="1882"/>
                  </a:lnTo>
                  <a:lnTo>
                    <a:pt x="339" y="1823"/>
                  </a:lnTo>
                  <a:lnTo>
                    <a:pt x="352" y="1763"/>
                  </a:lnTo>
                  <a:lnTo>
                    <a:pt x="386" y="1443"/>
                  </a:lnTo>
                  <a:lnTo>
                    <a:pt x="412" y="1237"/>
                  </a:lnTo>
                  <a:lnTo>
                    <a:pt x="426" y="1144"/>
                  </a:lnTo>
                  <a:lnTo>
                    <a:pt x="432" y="1111"/>
                  </a:lnTo>
                  <a:lnTo>
                    <a:pt x="446" y="1058"/>
                  </a:lnTo>
                  <a:lnTo>
                    <a:pt x="472" y="991"/>
                  </a:lnTo>
                  <a:lnTo>
                    <a:pt x="486" y="965"/>
                  </a:lnTo>
                  <a:lnTo>
                    <a:pt x="505" y="938"/>
                  </a:lnTo>
                  <a:lnTo>
                    <a:pt x="552" y="898"/>
                  </a:lnTo>
                  <a:lnTo>
                    <a:pt x="599" y="865"/>
                  </a:lnTo>
                  <a:lnTo>
                    <a:pt x="645" y="838"/>
                  </a:lnTo>
                  <a:lnTo>
                    <a:pt x="692" y="812"/>
                  </a:lnTo>
                  <a:lnTo>
                    <a:pt x="752" y="778"/>
                  </a:lnTo>
                  <a:lnTo>
                    <a:pt x="772" y="765"/>
                  </a:lnTo>
                  <a:lnTo>
                    <a:pt x="792" y="758"/>
                  </a:lnTo>
                  <a:lnTo>
                    <a:pt x="818" y="745"/>
                  </a:lnTo>
                  <a:lnTo>
                    <a:pt x="878" y="732"/>
                  </a:lnTo>
                  <a:lnTo>
                    <a:pt x="945" y="712"/>
                  </a:lnTo>
                  <a:lnTo>
                    <a:pt x="964" y="712"/>
                  </a:lnTo>
                  <a:lnTo>
                    <a:pt x="984" y="698"/>
                  </a:lnTo>
                  <a:lnTo>
                    <a:pt x="1018" y="672"/>
                  </a:lnTo>
                  <a:lnTo>
                    <a:pt x="1024" y="639"/>
                  </a:lnTo>
                  <a:lnTo>
                    <a:pt x="1038" y="592"/>
                  </a:lnTo>
                  <a:lnTo>
                    <a:pt x="1031" y="579"/>
                  </a:lnTo>
                  <a:lnTo>
                    <a:pt x="1011" y="565"/>
                  </a:lnTo>
                  <a:lnTo>
                    <a:pt x="998" y="545"/>
                  </a:lnTo>
                  <a:lnTo>
                    <a:pt x="991" y="532"/>
                  </a:lnTo>
                  <a:lnTo>
                    <a:pt x="991" y="486"/>
                  </a:lnTo>
                  <a:lnTo>
                    <a:pt x="978" y="439"/>
                  </a:lnTo>
                  <a:lnTo>
                    <a:pt x="945" y="353"/>
                  </a:lnTo>
                  <a:lnTo>
                    <a:pt x="938" y="326"/>
                  </a:lnTo>
                  <a:lnTo>
                    <a:pt x="938" y="306"/>
                  </a:lnTo>
                  <a:lnTo>
                    <a:pt x="938" y="273"/>
                  </a:lnTo>
                  <a:lnTo>
                    <a:pt x="951" y="193"/>
                  </a:lnTo>
                  <a:lnTo>
                    <a:pt x="964" y="153"/>
                  </a:lnTo>
                  <a:lnTo>
                    <a:pt x="998" y="113"/>
                  </a:lnTo>
                  <a:lnTo>
                    <a:pt x="1024" y="86"/>
                  </a:lnTo>
                  <a:lnTo>
                    <a:pt x="1058" y="67"/>
                  </a:lnTo>
                  <a:lnTo>
                    <a:pt x="1084" y="40"/>
                  </a:lnTo>
                  <a:lnTo>
                    <a:pt x="1117" y="20"/>
                  </a:lnTo>
                  <a:lnTo>
                    <a:pt x="1151" y="7"/>
                  </a:lnTo>
                  <a:lnTo>
                    <a:pt x="1197" y="0"/>
                  </a:lnTo>
                  <a:lnTo>
                    <a:pt x="1277" y="0"/>
                  </a:lnTo>
                  <a:lnTo>
                    <a:pt x="1330" y="7"/>
                  </a:lnTo>
                  <a:lnTo>
                    <a:pt x="1344" y="13"/>
                  </a:lnTo>
                  <a:lnTo>
                    <a:pt x="1350" y="20"/>
                  </a:lnTo>
                  <a:lnTo>
                    <a:pt x="1357" y="27"/>
                  </a:lnTo>
                  <a:lnTo>
                    <a:pt x="1364" y="20"/>
                  </a:lnTo>
                  <a:lnTo>
                    <a:pt x="1377" y="7"/>
                  </a:lnTo>
                  <a:lnTo>
                    <a:pt x="1384" y="7"/>
                  </a:lnTo>
                  <a:lnTo>
                    <a:pt x="1384" y="13"/>
                  </a:lnTo>
                  <a:lnTo>
                    <a:pt x="1390" y="33"/>
                  </a:lnTo>
                  <a:lnTo>
                    <a:pt x="1404" y="7"/>
                  </a:lnTo>
                  <a:lnTo>
                    <a:pt x="1417" y="20"/>
                  </a:lnTo>
                  <a:lnTo>
                    <a:pt x="1430" y="13"/>
                  </a:lnTo>
                  <a:lnTo>
                    <a:pt x="1450" y="13"/>
                  </a:lnTo>
                  <a:lnTo>
                    <a:pt x="1457" y="13"/>
                  </a:lnTo>
                  <a:lnTo>
                    <a:pt x="1463" y="27"/>
                  </a:lnTo>
                  <a:lnTo>
                    <a:pt x="1463" y="100"/>
                  </a:lnTo>
                  <a:lnTo>
                    <a:pt x="1470" y="146"/>
                  </a:lnTo>
                  <a:lnTo>
                    <a:pt x="1477" y="166"/>
                  </a:lnTo>
                  <a:lnTo>
                    <a:pt x="1490" y="180"/>
                  </a:lnTo>
                  <a:lnTo>
                    <a:pt x="1510" y="206"/>
                  </a:lnTo>
                  <a:lnTo>
                    <a:pt x="1523" y="253"/>
                  </a:lnTo>
                  <a:lnTo>
                    <a:pt x="1530" y="286"/>
                  </a:lnTo>
                  <a:lnTo>
                    <a:pt x="1537" y="326"/>
                  </a:lnTo>
                  <a:lnTo>
                    <a:pt x="1537" y="359"/>
                  </a:lnTo>
                  <a:lnTo>
                    <a:pt x="1543" y="372"/>
                  </a:lnTo>
                  <a:lnTo>
                    <a:pt x="1537" y="386"/>
                  </a:lnTo>
                  <a:lnTo>
                    <a:pt x="1523" y="399"/>
                  </a:lnTo>
                  <a:lnTo>
                    <a:pt x="1517" y="426"/>
                  </a:lnTo>
                  <a:lnTo>
                    <a:pt x="1523" y="452"/>
                  </a:lnTo>
                  <a:lnTo>
                    <a:pt x="1537" y="472"/>
                  </a:lnTo>
                  <a:lnTo>
                    <a:pt x="1537" y="479"/>
                  </a:lnTo>
                  <a:lnTo>
                    <a:pt x="1537" y="506"/>
                  </a:lnTo>
                  <a:lnTo>
                    <a:pt x="1530" y="539"/>
                  </a:lnTo>
                  <a:lnTo>
                    <a:pt x="1510" y="585"/>
                  </a:lnTo>
                  <a:lnTo>
                    <a:pt x="1497" y="632"/>
                  </a:lnTo>
                  <a:lnTo>
                    <a:pt x="1490" y="652"/>
                  </a:lnTo>
                  <a:lnTo>
                    <a:pt x="1490" y="665"/>
                  </a:lnTo>
                  <a:lnTo>
                    <a:pt x="1490" y="672"/>
                  </a:lnTo>
                  <a:lnTo>
                    <a:pt x="1490" y="698"/>
                  </a:lnTo>
                  <a:lnTo>
                    <a:pt x="1510" y="698"/>
                  </a:lnTo>
                  <a:lnTo>
                    <a:pt x="1523" y="698"/>
                  </a:lnTo>
                  <a:lnTo>
                    <a:pt x="1537" y="705"/>
                  </a:lnTo>
                  <a:lnTo>
                    <a:pt x="1557" y="712"/>
                  </a:lnTo>
                  <a:lnTo>
                    <a:pt x="1570" y="718"/>
                  </a:lnTo>
                  <a:lnTo>
                    <a:pt x="1610" y="718"/>
                  </a:lnTo>
                  <a:lnTo>
                    <a:pt x="1623" y="725"/>
                  </a:lnTo>
                  <a:lnTo>
                    <a:pt x="1663" y="745"/>
                  </a:lnTo>
                  <a:lnTo>
                    <a:pt x="1676" y="758"/>
                  </a:lnTo>
                  <a:lnTo>
                    <a:pt x="1690" y="765"/>
                  </a:lnTo>
                  <a:lnTo>
                    <a:pt x="1716" y="765"/>
                  </a:lnTo>
                  <a:lnTo>
                    <a:pt x="1736" y="778"/>
                  </a:lnTo>
                  <a:lnTo>
                    <a:pt x="1783" y="805"/>
                  </a:lnTo>
                  <a:lnTo>
                    <a:pt x="1816" y="831"/>
                  </a:lnTo>
                  <a:lnTo>
                    <a:pt x="1829" y="845"/>
                  </a:lnTo>
                  <a:lnTo>
                    <a:pt x="1836" y="851"/>
                  </a:lnTo>
                  <a:lnTo>
                    <a:pt x="1843" y="871"/>
                  </a:lnTo>
                  <a:lnTo>
                    <a:pt x="1856" y="878"/>
                  </a:lnTo>
                  <a:lnTo>
                    <a:pt x="1876" y="891"/>
                  </a:lnTo>
                  <a:lnTo>
                    <a:pt x="1909" y="931"/>
                  </a:lnTo>
                  <a:lnTo>
                    <a:pt x="1936" y="958"/>
                  </a:lnTo>
                  <a:lnTo>
                    <a:pt x="1942" y="984"/>
                  </a:lnTo>
                  <a:lnTo>
                    <a:pt x="1956" y="1011"/>
                  </a:lnTo>
                  <a:lnTo>
                    <a:pt x="1976" y="1051"/>
                  </a:lnTo>
                  <a:lnTo>
                    <a:pt x="1989" y="1091"/>
                  </a:lnTo>
                  <a:lnTo>
                    <a:pt x="2002" y="1131"/>
                  </a:lnTo>
                  <a:lnTo>
                    <a:pt x="2009" y="1164"/>
                  </a:lnTo>
                  <a:lnTo>
                    <a:pt x="2022" y="1204"/>
                  </a:lnTo>
                  <a:lnTo>
                    <a:pt x="2035" y="1257"/>
                  </a:lnTo>
                  <a:lnTo>
                    <a:pt x="2049" y="1277"/>
                  </a:lnTo>
                  <a:lnTo>
                    <a:pt x="2069" y="1304"/>
                  </a:lnTo>
                  <a:lnTo>
                    <a:pt x="2089" y="1337"/>
                  </a:lnTo>
                  <a:lnTo>
                    <a:pt x="2095" y="1357"/>
                  </a:lnTo>
                  <a:lnTo>
                    <a:pt x="2109" y="1397"/>
                  </a:lnTo>
                  <a:lnTo>
                    <a:pt x="2122" y="1423"/>
                  </a:lnTo>
                  <a:lnTo>
                    <a:pt x="2135" y="1457"/>
                  </a:lnTo>
                  <a:lnTo>
                    <a:pt x="2142" y="1477"/>
                  </a:lnTo>
                  <a:lnTo>
                    <a:pt x="2169" y="1576"/>
                  </a:lnTo>
                  <a:lnTo>
                    <a:pt x="2169" y="1603"/>
                  </a:lnTo>
                  <a:lnTo>
                    <a:pt x="2175" y="1656"/>
                  </a:lnTo>
                  <a:lnTo>
                    <a:pt x="2169" y="1716"/>
                  </a:lnTo>
                  <a:lnTo>
                    <a:pt x="2169" y="1736"/>
                  </a:lnTo>
                  <a:lnTo>
                    <a:pt x="2175" y="1749"/>
                  </a:lnTo>
                  <a:lnTo>
                    <a:pt x="2182" y="1769"/>
                  </a:lnTo>
                  <a:lnTo>
                    <a:pt x="2182" y="1796"/>
                  </a:lnTo>
                  <a:lnTo>
                    <a:pt x="2182" y="1916"/>
                  </a:lnTo>
                  <a:lnTo>
                    <a:pt x="2169" y="1976"/>
                  </a:lnTo>
                  <a:lnTo>
                    <a:pt x="2149" y="2022"/>
                  </a:lnTo>
                  <a:lnTo>
                    <a:pt x="2135" y="2042"/>
                  </a:lnTo>
                  <a:lnTo>
                    <a:pt x="2122" y="2062"/>
                  </a:lnTo>
                  <a:lnTo>
                    <a:pt x="2109" y="2075"/>
                  </a:lnTo>
                  <a:lnTo>
                    <a:pt x="2102" y="2095"/>
                  </a:lnTo>
                  <a:lnTo>
                    <a:pt x="2102" y="2129"/>
                  </a:lnTo>
                  <a:lnTo>
                    <a:pt x="2109" y="2182"/>
                  </a:lnTo>
                  <a:lnTo>
                    <a:pt x="2109" y="2195"/>
                  </a:lnTo>
                  <a:lnTo>
                    <a:pt x="2102" y="2208"/>
                  </a:lnTo>
                  <a:lnTo>
                    <a:pt x="2095" y="2222"/>
                  </a:lnTo>
                  <a:lnTo>
                    <a:pt x="2089" y="2242"/>
                  </a:lnTo>
                  <a:lnTo>
                    <a:pt x="2089" y="2262"/>
                  </a:lnTo>
                  <a:lnTo>
                    <a:pt x="2075" y="2282"/>
                  </a:lnTo>
                  <a:lnTo>
                    <a:pt x="2069" y="2301"/>
                  </a:lnTo>
                  <a:lnTo>
                    <a:pt x="2055" y="2295"/>
                  </a:lnTo>
                  <a:lnTo>
                    <a:pt x="2042" y="2395"/>
                  </a:lnTo>
                  <a:lnTo>
                    <a:pt x="2035" y="2474"/>
                  </a:lnTo>
                  <a:lnTo>
                    <a:pt x="2035" y="2528"/>
                  </a:lnTo>
                  <a:lnTo>
                    <a:pt x="2042" y="2687"/>
                  </a:lnTo>
                  <a:lnTo>
                    <a:pt x="2022" y="2900"/>
                  </a:lnTo>
                  <a:lnTo>
                    <a:pt x="2002" y="30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6" name="Freeform 5169"/>
            <p:cNvSpPr>
              <a:spLocks/>
            </p:cNvSpPr>
            <p:nvPr/>
          </p:nvSpPr>
          <p:spPr bwMode="auto">
            <a:xfrm>
              <a:off x="3389313" y="2132013"/>
              <a:ext cx="306387" cy="2428875"/>
            </a:xfrm>
            <a:custGeom>
              <a:avLst/>
              <a:gdLst>
                <a:gd name="T0" fmla="*/ 2147483647 w 193"/>
                <a:gd name="T1" fmla="*/ 0 h 1530"/>
                <a:gd name="T2" fmla="*/ 2147483647 w 193"/>
                <a:gd name="T3" fmla="*/ 2147483647 h 1530"/>
                <a:gd name="T4" fmla="*/ 2147483647 w 193"/>
                <a:gd name="T5" fmla="*/ 2147483647 h 1530"/>
                <a:gd name="T6" fmla="*/ 2147483647 w 193"/>
                <a:gd name="T7" fmla="*/ 2147483647 h 1530"/>
                <a:gd name="T8" fmla="*/ 2147483647 w 193"/>
                <a:gd name="T9" fmla="*/ 2147483647 h 1530"/>
                <a:gd name="T10" fmla="*/ 2147483647 w 193"/>
                <a:gd name="T11" fmla="*/ 2147483647 h 1530"/>
                <a:gd name="T12" fmla="*/ 2147483647 w 193"/>
                <a:gd name="T13" fmla="*/ 2147483647 h 1530"/>
                <a:gd name="T14" fmla="*/ 2147483647 w 193"/>
                <a:gd name="T15" fmla="*/ 2147483647 h 1530"/>
                <a:gd name="T16" fmla="*/ 2147483647 w 193"/>
                <a:gd name="T17" fmla="*/ 2147483647 h 1530"/>
                <a:gd name="T18" fmla="*/ 2147483647 w 193"/>
                <a:gd name="T19" fmla="*/ 2147483647 h 1530"/>
                <a:gd name="T20" fmla="*/ 0 w 193"/>
                <a:gd name="T21" fmla="*/ 2147483647 h 1530"/>
                <a:gd name="T22" fmla="*/ 0 w 193"/>
                <a:gd name="T23" fmla="*/ 2147483647 h 1530"/>
                <a:gd name="T24" fmla="*/ 0 w 193"/>
                <a:gd name="T25" fmla="*/ 2147483647 h 1530"/>
                <a:gd name="T26" fmla="*/ 0 w 193"/>
                <a:gd name="T27" fmla="*/ 2147483647 h 1530"/>
                <a:gd name="T28" fmla="*/ 2147483647 w 193"/>
                <a:gd name="T29" fmla="*/ 2147483647 h 1530"/>
                <a:gd name="T30" fmla="*/ 2147483647 w 193"/>
                <a:gd name="T31" fmla="*/ 2147483647 h 1530"/>
                <a:gd name="T32" fmla="*/ 2147483647 w 193"/>
                <a:gd name="T33" fmla="*/ 2147483647 h 1530"/>
                <a:gd name="T34" fmla="*/ 2147483647 w 193"/>
                <a:gd name="T35" fmla="*/ 2147483647 h 1530"/>
                <a:gd name="T36" fmla="*/ 2147483647 w 193"/>
                <a:gd name="T37" fmla="*/ 2147483647 h 1530"/>
                <a:gd name="T38" fmla="*/ 2147483647 w 193"/>
                <a:gd name="T39" fmla="*/ 2147483647 h 1530"/>
                <a:gd name="T40" fmla="*/ 2147483647 w 193"/>
                <a:gd name="T41" fmla="*/ 2147483647 h 1530"/>
                <a:gd name="T42" fmla="*/ 2147483647 w 193"/>
                <a:gd name="T43" fmla="*/ 2147483647 h 1530"/>
                <a:gd name="T44" fmla="*/ 2147483647 w 193"/>
                <a:gd name="T45" fmla="*/ 2147483647 h 1530"/>
                <a:gd name="T46" fmla="*/ 2147483647 w 193"/>
                <a:gd name="T47" fmla="*/ 2147483647 h 1530"/>
                <a:gd name="T48" fmla="*/ 2147483647 w 193"/>
                <a:gd name="T49" fmla="*/ 2147483647 h 1530"/>
                <a:gd name="T50" fmla="*/ 2147483647 w 193"/>
                <a:gd name="T51" fmla="*/ 2147483647 h 1530"/>
                <a:gd name="T52" fmla="*/ 2147483647 w 193"/>
                <a:gd name="T53" fmla="*/ 2147483647 h 1530"/>
                <a:gd name="T54" fmla="*/ 2147483647 w 193"/>
                <a:gd name="T55" fmla="*/ 2147483647 h 1530"/>
                <a:gd name="T56" fmla="*/ 2147483647 w 193"/>
                <a:gd name="T57" fmla="*/ 2147483647 h 1530"/>
                <a:gd name="T58" fmla="*/ 2147483647 w 193"/>
                <a:gd name="T59" fmla="*/ 2147483647 h 1530"/>
                <a:gd name="T60" fmla="*/ 2147483647 w 193"/>
                <a:gd name="T61" fmla="*/ 2147483647 h 1530"/>
                <a:gd name="T62" fmla="*/ 2147483647 w 193"/>
                <a:gd name="T63" fmla="*/ 2147483647 h 1530"/>
                <a:gd name="T64" fmla="*/ 2147483647 w 193"/>
                <a:gd name="T65" fmla="*/ 2147483647 h 1530"/>
                <a:gd name="T66" fmla="*/ 2147483647 w 193"/>
                <a:gd name="T67" fmla="*/ 2147483647 h 1530"/>
                <a:gd name="T68" fmla="*/ 2147483647 w 193"/>
                <a:gd name="T69" fmla="*/ 2147483647 h 1530"/>
                <a:gd name="T70" fmla="*/ 2147483647 w 193"/>
                <a:gd name="T71" fmla="*/ 2147483647 h 1530"/>
                <a:gd name="T72" fmla="*/ 2147483647 w 193"/>
                <a:gd name="T73" fmla="*/ 2147483647 h 1530"/>
                <a:gd name="T74" fmla="*/ 2147483647 w 193"/>
                <a:gd name="T75" fmla="*/ 2147483647 h 1530"/>
                <a:gd name="T76" fmla="*/ 2147483647 w 193"/>
                <a:gd name="T77" fmla="*/ 2147483647 h 1530"/>
                <a:gd name="T78" fmla="*/ 2147483647 w 193"/>
                <a:gd name="T79" fmla="*/ 2147483647 h 1530"/>
                <a:gd name="T80" fmla="*/ 2147483647 w 193"/>
                <a:gd name="T81" fmla="*/ 2147483647 h 1530"/>
                <a:gd name="T82" fmla="*/ 2147483647 w 193"/>
                <a:gd name="T83" fmla="*/ 0 h 153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3"/>
                <a:gd name="T127" fmla="*/ 0 h 1530"/>
                <a:gd name="T128" fmla="*/ 193 w 193"/>
                <a:gd name="T129" fmla="*/ 1530 h 153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3" h="1530">
                  <a:moveTo>
                    <a:pt x="40" y="0"/>
                  </a:moveTo>
                  <a:lnTo>
                    <a:pt x="7" y="80"/>
                  </a:lnTo>
                  <a:lnTo>
                    <a:pt x="14" y="87"/>
                  </a:lnTo>
                  <a:lnTo>
                    <a:pt x="27" y="107"/>
                  </a:lnTo>
                  <a:lnTo>
                    <a:pt x="34" y="140"/>
                  </a:lnTo>
                  <a:lnTo>
                    <a:pt x="34" y="160"/>
                  </a:lnTo>
                  <a:lnTo>
                    <a:pt x="27" y="180"/>
                  </a:lnTo>
                  <a:lnTo>
                    <a:pt x="7" y="226"/>
                  </a:lnTo>
                  <a:lnTo>
                    <a:pt x="0" y="266"/>
                  </a:lnTo>
                  <a:lnTo>
                    <a:pt x="0" y="346"/>
                  </a:lnTo>
                  <a:lnTo>
                    <a:pt x="0" y="1417"/>
                  </a:lnTo>
                  <a:lnTo>
                    <a:pt x="100" y="1524"/>
                  </a:lnTo>
                  <a:lnTo>
                    <a:pt x="107" y="1530"/>
                  </a:lnTo>
                  <a:lnTo>
                    <a:pt x="120" y="1524"/>
                  </a:lnTo>
                  <a:lnTo>
                    <a:pt x="140" y="1510"/>
                  </a:lnTo>
                  <a:lnTo>
                    <a:pt x="187" y="1444"/>
                  </a:lnTo>
                  <a:lnTo>
                    <a:pt x="193" y="1424"/>
                  </a:lnTo>
                  <a:lnTo>
                    <a:pt x="187" y="1324"/>
                  </a:lnTo>
                  <a:lnTo>
                    <a:pt x="140" y="253"/>
                  </a:lnTo>
                  <a:lnTo>
                    <a:pt x="133" y="233"/>
                  </a:lnTo>
                  <a:lnTo>
                    <a:pt x="120" y="200"/>
                  </a:lnTo>
                  <a:lnTo>
                    <a:pt x="100" y="180"/>
                  </a:lnTo>
                  <a:lnTo>
                    <a:pt x="93" y="173"/>
                  </a:lnTo>
                  <a:lnTo>
                    <a:pt x="87" y="160"/>
                  </a:lnTo>
                  <a:lnTo>
                    <a:pt x="87" y="113"/>
                  </a:lnTo>
                  <a:lnTo>
                    <a:pt x="93" y="80"/>
                  </a:lnTo>
                  <a:lnTo>
                    <a:pt x="80" y="54"/>
                  </a:lnTo>
                  <a:lnTo>
                    <a:pt x="47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7" name="Rectangle 5170"/>
            <p:cNvSpPr>
              <a:spLocks noChangeArrowheads="1"/>
            </p:cNvSpPr>
            <p:nvPr/>
          </p:nvSpPr>
          <p:spPr bwMode="auto">
            <a:xfrm>
              <a:off x="1266825" y="5764213"/>
              <a:ext cx="5797550" cy="34925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58" name="Freeform 5171"/>
            <p:cNvSpPr>
              <a:spLocks/>
            </p:cNvSpPr>
            <p:nvPr/>
          </p:nvSpPr>
          <p:spPr bwMode="auto">
            <a:xfrm>
              <a:off x="5459413" y="4962526"/>
              <a:ext cx="476250" cy="801688"/>
            </a:xfrm>
            <a:custGeom>
              <a:avLst/>
              <a:gdLst>
                <a:gd name="T0" fmla="*/ 2147483647 w 300"/>
                <a:gd name="T1" fmla="*/ 2147483647 h 505"/>
                <a:gd name="T2" fmla="*/ 0 w 300"/>
                <a:gd name="T3" fmla="*/ 2147483647 h 505"/>
                <a:gd name="T4" fmla="*/ 2147483647 w 300"/>
                <a:gd name="T5" fmla="*/ 0 h 505"/>
                <a:gd name="T6" fmla="*/ 2147483647 w 300"/>
                <a:gd name="T7" fmla="*/ 0 h 505"/>
                <a:gd name="T8" fmla="*/ 2147483647 w 300"/>
                <a:gd name="T9" fmla="*/ 2147483647 h 5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505"/>
                <a:gd name="T17" fmla="*/ 300 w 300"/>
                <a:gd name="T18" fmla="*/ 505 h 5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505">
                  <a:moveTo>
                    <a:pt x="240" y="505"/>
                  </a:moveTo>
                  <a:lnTo>
                    <a:pt x="0" y="505"/>
                  </a:lnTo>
                  <a:lnTo>
                    <a:pt x="87" y="0"/>
                  </a:lnTo>
                  <a:lnTo>
                    <a:pt x="300" y="0"/>
                  </a:lnTo>
                  <a:lnTo>
                    <a:pt x="240" y="5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9" name="Freeform 5172"/>
            <p:cNvSpPr>
              <a:spLocks/>
            </p:cNvSpPr>
            <p:nvPr/>
          </p:nvSpPr>
          <p:spPr bwMode="auto">
            <a:xfrm>
              <a:off x="4994275" y="3811588"/>
              <a:ext cx="1763712" cy="1836738"/>
            </a:xfrm>
            <a:custGeom>
              <a:avLst/>
              <a:gdLst>
                <a:gd name="T0" fmla="*/ 2147483647 w 1111"/>
                <a:gd name="T1" fmla="*/ 2147483647 h 1157"/>
                <a:gd name="T2" fmla="*/ 2147483647 w 1111"/>
                <a:gd name="T3" fmla="*/ 2147483647 h 1157"/>
                <a:gd name="T4" fmla="*/ 2147483647 w 1111"/>
                <a:gd name="T5" fmla="*/ 0 h 1157"/>
                <a:gd name="T6" fmla="*/ 2147483647 w 1111"/>
                <a:gd name="T7" fmla="*/ 0 h 1157"/>
                <a:gd name="T8" fmla="*/ 2147483647 w 1111"/>
                <a:gd name="T9" fmla="*/ 0 h 1157"/>
                <a:gd name="T10" fmla="*/ 0 w 1111"/>
                <a:gd name="T11" fmla="*/ 2147483647 h 1157"/>
                <a:gd name="T12" fmla="*/ 2147483647 w 1111"/>
                <a:gd name="T13" fmla="*/ 2147483647 h 1157"/>
                <a:gd name="T14" fmla="*/ 2147483647 w 1111"/>
                <a:gd name="T15" fmla="*/ 2147483647 h 1157"/>
                <a:gd name="T16" fmla="*/ 2147483647 w 1111"/>
                <a:gd name="T17" fmla="*/ 2147483647 h 1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11"/>
                <a:gd name="T28" fmla="*/ 0 h 1157"/>
                <a:gd name="T29" fmla="*/ 1111 w 1111"/>
                <a:gd name="T30" fmla="*/ 1157 h 11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11" h="1157">
                  <a:moveTo>
                    <a:pt x="1111" y="40"/>
                  </a:moveTo>
                  <a:lnTo>
                    <a:pt x="1052" y="13"/>
                  </a:lnTo>
                  <a:lnTo>
                    <a:pt x="153" y="0"/>
                  </a:lnTo>
                  <a:lnTo>
                    <a:pt x="94" y="0"/>
                  </a:lnTo>
                  <a:lnTo>
                    <a:pt x="0" y="758"/>
                  </a:lnTo>
                  <a:lnTo>
                    <a:pt x="899" y="1157"/>
                  </a:lnTo>
                  <a:lnTo>
                    <a:pt x="958" y="1157"/>
                  </a:lnTo>
                  <a:lnTo>
                    <a:pt x="11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0" name="Freeform 5173"/>
            <p:cNvSpPr>
              <a:spLocks/>
            </p:cNvSpPr>
            <p:nvPr/>
          </p:nvSpPr>
          <p:spPr bwMode="auto">
            <a:xfrm>
              <a:off x="5111750" y="3938588"/>
              <a:ext cx="1339850" cy="1435100"/>
            </a:xfrm>
            <a:custGeom>
              <a:avLst/>
              <a:gdLst>
                <a:gd name="T0" fmla="*/ 2147483647 w 844"/>
                <a:gd name="T1" fmla="*/ 2147483647 h 904"/>
                <a:gd name="T2" fmla="*/ 0 w 844"/>
                <a:gd name="T3" fmla="*/ 2147483647 h 904"/>
                <a:gd name="T4" fmla="*/ 2147483647 w 844"/>
                <a:gd name="T5" fmla="*/ 0 h 904"/>
                <a:gd name="T6" fmla="*/ 2147483647 w 844"/>
                <a:gd name="T7" fmla="*/ 2147483647 h 904"/>
                <a:gd name="T8" fmla="*/ 2147483647 w 844"/>
                <a:gd name="T9" fmla="*/ 2147483647 h 9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4"/>
                <a:gd name="T16" fmla="*/ 0 h 904"/>
                <a:gd name="T17" fmla="*/ 844 w 844"/>
                <a:gd name="T18" fmla="*/ 904 h 9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4" h="904">
                  <a:moveTo>
                    <a:pt x="725" y="904"/>
                  </a:moveTo>
                  <a:lnTo>
                    <a:pt x="0" y="625"/>
                  </a:lnTo>
                  <a:lnTo>
                    <a:pt x="79" y="0"/>
                  </a:lnTo>
                  <a:lnTo>
                    <a:pt x="844" y="46"/>
                  </a:lnTo>
                  <a:lnTo>
                    <a:pt x="725" y="90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1" name="Freeform 5174"/>
            <p:cNvSpPr>
              <a:spLocks/>
            </p:cNvSpPr>
            <p:nvPr/>
          </p:nvSpPr>
          <p:spPr bwMode="auto">
            <a:xfrm>
              <a:off x="4932363" y="5564188"/>
              <a:ext cx="1530350" cy="422275"/>
            </a:xfrm>
            <a:custGeom>
              <a:avLst/>
              <a:gdLst>
                <a:gd name="T0" fmla="*/ 2147483647 w 964"/>
                <a:gd name="T1" fmla="*/ 2147483647 h 266"/>
                <a:gd name="T2" fmla="*/ 2147483647 w 964"/>
                <a:gd name="T3" fmla="*/ 2147483647 h 266"/>
                <a:gd name="T4" fmla="*/ 2147483647 w 964"/>
                <a:gd name="T5" fmla="*/ 2147483647 h 266"/>
                <a:gd name="T6" fmla="*/ 2147483647 w 964"/>
                <a:gd name="T7" fmla="*/ 2147483647 h 266"/>
                <a:gd name="T8" fmla="*/ 2147483647 w 964"/>
                <a:gd name="T9" fmla="*/ 2147483647 h 266"/>
                <a:gd name="T10" fmla="*/ 2147483647 w 964"/>
                <a:gd name="T11" fmla="*/ 2147483647 h 266"/>
                <a:gd name="T12" fmla="*/ 2147483647 w 964"/>
                <a:gd name="T13" fmla="*/ 2147483647 h 266"/>
                <a:gd name="T14" fmla="*/ 2147483647 w 964"/>
                <a:gd name="T15" fmla="*/ 2147483647 h 266"/>
                <a:gd name="T16" fmla="*/ 2147483647 w 964"/>
                <a:gd name="T17" fmla="*/ 2147483647 h 266"/>
                <a:gd name="T18" fmla="*/ 2147483647 w 964"/>
                <a:gd name="T19" fmla="*/ 2147483647 h 266"/>
                <a:gd name="T20" fmla="*/ 2147483647 w 964"/>
                <a:gd name="T21" fmla="*/ 2147483647 h 266"/>
                <a:gd name="T22" fmla="*/ 2147483647 w 964"/>
                <a:gd name="T23" fmla="*/ 2147483647 h 266"/>
                <a:gd name="T24" fmla="*/ 2147483647 w 964"/>
                <a:gd name="T25" fmla="*/ 2147483647 h 266"/>
                <a:gd name="T26" fmla="*/ 2147483647 w 964"/>
                <a:gd name="T27" fmla="*/ 2147483647 h 266"/>
                <a:gd name="T28" fmla="*/ 2147483647 w 964"/>
                <a:gd name="T29" fmla="*/ 0 h 266"/>
                <a:gd name="T30" fmla="*/ 2147483647 w 964"/>
                <a:gd name="T31" fmla="*/ 0 h 266"/>
                <a:gd name="T32" fmla="*/ 2147483647 w 964"/>
                <a:gd name="T33" fmla="*/ 2147483647 h 266"/>
                <a:gd name="T34" fmla="*/ 2147483647 w 964"/>
                <a:gd name="T35" fmla="*/ 2147483647 h 266"/>
                <a:gd name="T36" fmla="*/ 2147483647 w 964"/>
                <a:gd name="T37" fmla="*/ 2147483647 h 266"/>
                <a:gd name="T38" fmla="*/ 2147483647 w 964"/>
                <a:gd name="T39" fmla="*/ 2147483647 h 266"/>
                <a:gd name="T40" fmla="*/ 2147483647 w 964"/>
                <a:gd name="T41" fmla="*/ 2147483647 h 266"/>
                <a:gd name="T42" fmla="*/ 2147483647 w 964"/>
                <a:gd name="T43" fmla="*/ 2147483647 h 266"/>
                <a:gd name="T44" fmla="*/ 2147483647 w 964"/>
                <a:gd name="T45" fmla="*/ 2147483647 h 266"/>
                <a:gd name="T46" fmla="*/ 2147483647 w 964"/>
                <a:gd name="T47" fmla="*/ 2147483647 h 266"/>
                <a:gd name="T48" fmla="*/ 0 w 964"/>
                <a:gd name="T49" fmla="*/ 2147483647 h 266"/>
                <a:gd name="T50" fmla="*/ 0 w 964"/>
                <a:gd name="T51" fmla="*/ 2147483647 h 266"/>
                <a:gd name="T52" fmla="*/ 0 w 964"/>
                <a:gd name="T53" fmla="*/ 2147483647 h 266"/>
                <a:gd name="T54" fmla="*/ 0 w 964"/>
                <a:gd name="T55" fmla="*/ 2147483647 h 266"/>
                <a:gd name="T56" fmla="*/ 2147483647 w 964"/>
                <a:gd name="T57" fmla="*/ 2147483647 h 266"/>
                <a:gd name="T58" fmla="*/ 2147483647 w 964"/>
                <a:gd name="T59" fmla="*/ 2147483647 h 26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964"/>
                <a:gd name="T91" fmla="*/ 0 h 266"/>
                <a:gd name="T92" fmla="*/ 964 w 964"/>
                <a:gd name="T93" fmla="*/ 266 h 26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964" h="266">
                  <a:moveTo>
                    <a:pt x="957" y="266"/>
                  </a:moveTo>
                  <a:lnTo>
                    <a:pt x="957" y="266"/>
                  </a:lnTo>
                  <a:lnTo>
                    <a:pt x="964" y="246"/>
                  </a:lnTo>
                  <a:lnTo>
                    <a:pt x="964" y="226"/>
                  </a:lnTo>
                  <a:lnTo>
                    <a:pt x="964" y="200"/>
                  </a:lnTo>
                  <a:lnTo>
                    <a:pt x="951" y="180"/>
                  </a:lnTo>
                  <a:lnTo>
                    <a:pt x="944" y="160"/>
                  </a:lnTo>
                  <a:lnTo>
                    <a:pt x="924" y="140"/>
                  </a:lnTo>
                  <a:lnTo>
                    <a:pt x="884" y="100"/>
                  </a:lnTo>
                  <a:lnTo>
                    <a:pt x="824" y="67"/>
                  </a:lnTo>
                  <a:lnTo>
                    <a:pt x="751" y="40"/>
                  </a:lnTo>
                  <a:lnTo>
                    <a:pt x="671" y="20"/>
                  </a:lnTo>
                  <a:lnTo>
                    <a:pt x="578" y="7"/>
                  </a:lnTo>
                  <a:lnTo>
                    <a:pt x="479" y="0"/>
                  </a:lnTo>
                  <a:lnTo>
                    <a:pt x="385" y="7"/>
                  </a:lnTo>
                  <a:lnTo>
                    <a:pt x="292" y="20"/>
                  </a:lnTo>
                  <a:lnTo>
                    <a:pt x="212" y="40"/>
                  </a:lnTo>
                  <a:lnTo>
                    <a:pt x="139" y="67"/>
                  </a:lnTo>
                  <a:lnTo>
                    <a:pt x="79" y="100"/>
                  </a:lnTo>
                  <a:lnTo>
                    <a:pt x="39" y="140"/>
                  </a:lnTo>
                  <a:lnTo>
                    <a:pt x="20" y="160"/>
                  </a:lnTo>
                  <a:lnTo>
                    <a:pt x="6" y="180"/>
                  </a:lnTo>
                  <a:lnTo>
                    <a:pt x="0" y="200"/>
                  </a:lnTo>
                  <a:lnTo>
                    <a:pt x="0" y="226"/>
                  </a:lnTo>
                  <a:lnTo>
                    <a:pt x="0" y="246"/>
                  </a:lnTo>
                  <a:lnTo>
                    <a:pt x="6" y="266"/>
                  </a:lnTo>
                  <a:lnTo>
                    <a:pt x="957" y="2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8988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236</Words>
  <Application>Microsoft Office PowerPoint</Application>
  <PresentationFormat>自定义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2019-10-03T13:44:41Z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