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40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 varScale="1">
        <p:scale>
          <a:sx n="65" d="100"/>
          <a:sy n="65" d="100"/>
        </p:scale>
        <p:origin x="-132" y="-70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10"/>
          <p:cNvSpPr>
            <a:spLocks noEditPoints="1"/>
          </p:cNvSpPr>
          <p:nvPr/>
        </p:nvSpPr>
        <p:spPr bwMode="auto">
          <a:xfrm>
            <a:off x="1938461" y="1403995"/>
            <a:ext cx="1150938" cy="1908175"/>
          </a:xfrm>
          <a:custGeom>
            <a:avLst/>
            <a:gdLst>
              <a:gd name="T0" fmla="*/ 2147483647 w 883"/>
              <a:gd name="T1" fmla="*/ 2147483647 h 1379"/>
              <a:gd name="T2" fmla="*/ 2147483647 w 883"/>
              <a:gd name="T3" fmla="*/ 2147483647 h 1379"/>
              <a:gd name="T4" fmla="*/ 2147483647 w 883"/>
              <a:gd name="T5" fmla="*/ 2147483647 h 1379"/>
              <a:gd name="T6" fmla="*/ 2147483647 w 883"/>
              <a:gd name="T7" fmla="*/ 2147483647 h 1379"/>
              <a:gd name="T8" fmla="*/ 2147483647 w 883"/>
              <a:gd name="T9" fmla="*/ 2147483647 h 1379"/>
              <a:gd name="T10" fmla="*/ 2147483647 w 883"/>
              <a:gd name="T11" fmla="*/ 2147483647 h 1379"/>
              <a:gd name="T12" fmla="*/ 2147483647 w 883"/>
              <a:gd name="T13" fmla="*/ 2147483647 h 1379"/>
              <a:gd name="T14" fmla="*/ 2147483647 w 883"/>
              <a:gd name="T15" fmla="*/ 2147483647 h 1379"/>
              <a:gd name="T16" fmla="*/ 2147483647 w 883"/>
              <a:gd name="T17" fmla="*/ 2147483647 h 1379"/>
              <a:gd name="T18" fmla="*/ 2147483647 w 883"/>
              <a:gd name="T19" fmla="*/ 2147483647 h 1379"/>
              <a:gd name="T20" fmla="*/ 2147483647 w 883"/>
              <a:gd name="T21" fmla="*/ 2147483647 h 1379"/>
              <a:gd name="T22" fmla="*/ 2147483647 w 883"/>
              <a:gd name="T23" fmla="*/ 2147483647 h 1379"/>
              <a:gd name="T24" fmla="*/ 2147483647 w 883"/>
              <a:gd name="T25" fmla="*/ 2147483647 h 1379"/>
              <a:gd name="T26" fmla="*/ 2147483647 w 883"/>
              <a:gd name="T27" fmla="*/ 2147483647 h 1379"/>
              <a:gd name="T28" fmla="*/ 2147483647 w 883"/>
              <a:gd name="T29" fmla="*/ 0 h 1379"/>
              <a:gd name="T30" fmla="*/ 2147483647 w 883"/>
              <a:gd name="T31" fmla="*/ 2147483647 h 1379"/>
              <a:gd name="T32" fmla="*/ 2147483647 w 883"/>
              <a:gd name="T33" fmla="*/ 2147483647 h 1379"/>
              <a:gd name="T34" fmla="*/ 2147483647 w 883"/>
              <a:gd name="T35" fmla="*/ 2147483647 h 1379"/>
              <a:gd name="T36" fmla="*/ 2147483647 w 883"/>
              <a:gd name="T37" fmla="*/ 2147483647 h 1379"/>
              <a:gd name="T38" fmla="*/ 2147483647 w 883"/>
              <a:gd name="T39" fmla="*/ 2147483647 h 1379"/>
              <a:gd name="T40" fmla="*/ 2147483647 w 883"/>
              <a:gd name="T41" fmla="*/ 2147483647 h 1379"/>
              <a:gd name="T42" fmla="*/ 2147483647 w 883"/>
              <a:gd name="T43" fmla="*/ 2147483647 h 1379"/>
              <a:gd name="T44" fmla="*/ 2147483647 w 883"/>
              <a:gd name="T45" fmla="*/ 2147483647 h 1379"/>
              <a:gd name="T46" fmla="*/ 2147483647 w 883"/>
              <a:gd name="T47" fmla="*/ 2147483647 h 1379"/>
              <a:gd name="T48" fmla="*/ 2147483647 w 883"/>
              <a:gd name="T49" fmla="*/ 2147483647 h 1379"/>
              <a:gd name="T50" fmla="*/ 2147483647 w 883"/>
              <a:gd name="T51" fmla="*/ 2147483647 h 1379"/>
              <a:gd name="T52" fmla="*/ 2147483647 w 883"/>
              <a:gd name="T53" fmla="*/ 2147483647 h 1379"/>
              <a:gd name="T54" fmla="*/ 2147483647 w 883"/>
              <a:gd name="T55" fmla="*/ 2147483647 h 1379"/>
              <a:gd name="T56" fmla="*/ 2147483647 w 883"/>
              <a:gd name="T57" fmla="*/ 2147483647 h 1379"/>
              <a:gd name="T58" fmla="*/ 2147483647 w 883"/>
              <a:gd name="T59" fmla="*/ 2147483647 h 1379"/>
              <a:gd name="T60" fmla="*/ 2147483647 w 883"/>
              <a:gd name="T61" fmla="*/ 2147483647 h 1379"/>
              <a:gd name="T62" fmla="*/ 2147483647 w 883"/>
              <a:gd name="T63" fmla="*/ 2147483647 h 1379"/>
              <a:gd name="T64" fmla="*/ 2147483647 w 883"/>
              <a:gd name="T65" fmla="*/ 2147483647 h 1379"/>
              <a:gd name="T66" fmla="*/ 2147483647 w 883"/>
              <a:gd name="T67" fmla="*/ 2147483647 h 1379"/>
              <a:gd name="T68" fmla="*/ 2147483647 w 883"/>
              <a:gd name="T69" fmla="*/ 2147483647 h 1379"/>
              <a:gd name="T70" fmla="*/ 2147483647 w 883"/>
              <a:gd name="T71" fmla="*/ 2147483647 h 1379"/>
              <a:gd name="T72" fmla="*/ 2147483647 w 883"/>
              <a:gd name="T73" fmla="*/ 2147483647 h 1379"/>
              <a:gd name="T74" fmla="*/ 2147483647 w 883"/>
              <a:gd name="T75" fmla="*/ 2147483647 h 1379"/>
              <a:gd name="T76" fmla="*/ 2147483647 w 883"/>
              <a:gd name="T77" fmla="*/ 2147483647 h 1379"/>
              <a:gd name="T78" fmla="*/ 2147483647 w 883"/>
              <a:gd name="T79" fmla="*/ 2147483647 h 1379"/>
              <a:gd name="T80" fmla="*/ 2147483647 w 883"/>
              <a:gd name="T81" fmla="*/ 2147483647 h 1379"/>
              <a:gd name="T82" fmla="*/ 2147483647 w 883"/>
              <a:gd name="T83" fmla="*/ 2147483647 h 1379"/>
              <a:gd name="T84" fmla="*/ 2147483647 w 883"/>
              <a:gd name="T85" fmla="*/ 2147483647 h 1379"/>
              <a:gd name="T86" fmla="*/ 2147483647 w 883"/>
              <a:gd name="T87" fmla="*/ 2147483647 h 1379"/>
              <a:gd name="T88" fmla="*/ 2147483647 w 883"/>
              <a:gd name="T89" fmla="*/ 2147483647 h 1379"/>
              <a:gd name="T90" fmla="*/ 2147483647 w 883"/>
              <a:gd name="T91" fmla="*/ 2147483647 h 1379"/>
              <a:gd name="T92" fmla="*/ 2147483647 w 883"/>
              <a:gd name="T93" fmla="*/ 2147483647 h 1379"/>
              <a:gd name="T94" fmla="*/ 2147483647 w 883"/>
              <a:gd name="T95" fmla="*/ 2147483647 h 1379"/>
              <a:gd name="T96" fmla="*/ 2147483647 w 883"/>
              <a:gd name="T97" fmla="*/ 2147483647 h 1379"/>
              <a:gd name="T98" fmla="*/ 2147483647 w 883"/>
              <a:gd name="T99" fmla="*/ 2147483647 h 1379"/>
              <a:gd name="T100" fmla="*/ 2147483647 w 883"/>
              <a:gd name="T101" fmla="*/ 2147483647 h 1379"/>
              <a:gd name="T102" fmla="*/ 2147483647 w 883"/>
              <a:gd name="T103" fmla="*/ 2147483647 h 1379"/>
              <a:gd name="T104" fmla="*/ 2147483647 w 883"/>
              <a:gd name="T105" fmla="*/ 2147483647 h 1379"/>
              <a:gd name="T106" fmla="*/ 2147483647 w 883"/>
              <a:gd name="T107" fmla="*/ 2147483647 h 1379"/>
              <a:gd name="T108" fmla="*/ 2147483647 w 883"/>
              <a:gd name="T109" fmla="*/ 2147483647 h 1379"/>
              <a:gd name="T110" fmla="*/ 2147483647 w 883"/>
              <a:gd name="T111" fmla="*/ 2147483647 h 1379"/>
              <a:gd name="T112" fmla="*/ 2147483647 w 883"/>
              <a:gd name="T113" fmla="*/ 2147483647 h 1379"/>
              <a:gd name="T114" fmla="*/ 2147483647 w 883"/>
              <a:gd name="T115" fmla="*/ 2147483647 h 137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83"/>
              <a:gd name="T175" fmla="*/ 0 h 1379"/>
              <a:gd name="T176" fmla="*/ 883 w 883"/>
              <a:gd name="T177" fmla="*/ 1379 h 137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83" h="1379">
                <a:moveTo>
                  <a:pt x="853" y="392"/>
                </a:moveTo>
                <a:lnTo>
                  <a:pt x="853" y="392"/>
                </a:lnTo>
                <a:lnTo>
                  <a:pt x="852" y="385"/>
                </a:lnTo>
                <a:lnTo>
                  <a:pt x="846" y="378"/>
                </a:lnTo>
                <a:lnTo>
                  <a:pt x="836" y="364"/>
                </a:lnTo>
                <a:lnTo>
                  <a:pt x="825" y="351"/>
                </a:lnTo>
                <a:lnTo>
                  <a:pt x="822" y="343"/>
                </a:lnTo>
                <a:lnTo>
                  <a:pt x="822" y="339"/>
                </a:lnTo>
                <a:lnTo>
                  <a:pt x="823" y="336"/>
                </a:lnTo>
                <a:lnTo>
                  <a:pt x="823" y="337"/>
                </a:lnTo>
                <a:lnTo>
                  <a:pt x="825" y="332"/>
                </a:lnTo>
                <a:lnTo>
                  <a:pt x="829" y="329"/>
                </a:lnTo>
                <a:lnTo>
                  <a:pt x="830" y="329"/>
                </a:lnTo>
                <a:lnTo>
                  <a:pt x="832" y="325"/>
                </a:lnTo>
                <a:lnTo>
                  <a:pt x="830" y="327"/>
                </a:lnTo>
                <a:lnTo>
                  <a:pt x="834" y="320"/>
                </a:lnTo>
                <a:lnTo>
                  <a:pt x="839" y="315"/>
                </a:lnTo>
                <a:lnTo>
                  <a:pt x="838" y="313"/>
                </a:lnTo>
                <a:lnTo>
                  <a:pt x="839" y="306"/>
                </a:lnTo>
                <a:lnTo>
                  <a:pt x="839" y="299"/>
                </a:lnTo>
                <a:lnTo>
                  <a:pt x="838" y="285"/>
                </a:lnTo>
                <a:lnTo>
                  <a:pt x="830" y="255"/>
                </a:lnTo>
                <a:lnTo>
                  <a:pt x="834" y="262"/>
                </a:lnTo>
                <a:lnTo>
                  <a:pt x="836" y="260"/>
                </a:lnTo>
                <a:lnTo>
                  <a:pt x="838" y="260"/>
                </a:lnTo>
                <a:lnTo>
                  <a:pt x="841" y="262"/>
                </a:lnTo>
                <a:lnTo>
                  <a:pt x="841" y="260"/>
                </a:lnTo>
                <a:lnTo>
                  <a:pt x="841" y="258"/>
                </a:lnTo>
                <a:lnTo>
                  <a:pt x="845" y="257"/>
                </a:lnTo>
                <a:lnTo>
                  <a:pt x="843" y="257"/>
                </a:lnTo>
                <a:lnTo>
                  <a:pt x="843" y="255"/>
                </a:lnTo>
                <a:lnTo>
                  <a:pt x="843" y="253"/>
                </a:lnTo>
                <a:lnTo>
                  <a:pt x="846" y="251"/>
                </a:lnTo>
                <a:lnTo>
                  <a:pt x="848" y="243"/>
                </a:lnTo>
                <a:lnTo>
                  <a:pt x="852" y="236"/>
                </a:lnTo>
                <a:lnTo>
                  <a:pt x="853" y="232"/>
                </a:lnTo>
                <a:lnTo>
                  <a:pt x="853" y="229"/>
                </a:lnTo>
                <a:lnTo>
                  <a:pt x="850" y="209"/>
                </a:lnTo>
                <a:lnTo>
                  <a:pt x="850" y="199"/>
                </a:lnTo>
                <a:lnTo>
                  <a:pt x="852" y="190"/>
                </a:lnTo>
                <a:lnTo>
                  <a:pt x="853" y="190"/>
                </a:lnTo>
                <a:lnTo>
                  <a:pt x="855" y="188"/>
                </a:lnTo>
                <a:lnTo>
                  <a:pt x="853" y="183"/>
                </a:lnTo>
                <a:lnTo>
                  <a:pt x="853" y="179"/>
                </a:lnTo>
                <a:lnTo>
                  <a:pt x="853" y="176"/>
                </a:lnTo>
                <a:lnTo>
                  <a:pt x="839" y="158"/>
                </a:lnTo>
                <a:lnTo>
                  <a:pt x="830" y="141"/>
                </a:lnTo>
                <a:lnTo>
                  <a:pt x="823" y="132"/>
                </a:lnTo>
                <a:lnTo>
                  <a:pt x="820" y="128"/>
                </a:lnTo>
                <a:lnTo>
                  <a:pt x="816" y="128"/>
                </a:lnTo>
                <a:lnTo>
                  <a:pt x="816" y="130"/>
                </a:lnTo>
                <a:lnTo>
                  <a:pt x="815" y="130"/>
                </a:lnTo>
                <a:lnTo>
                  <a:pt x="813" y="132"/>
                </a:lnTo>
                <a:lnTo>
                  <a:pt x="813" y="134"/>
                </a:lnTo>
                <a:lnTo>
                  <a:pt x="809" y="135"/>
                </a:lnTo>
                <a:lnTo>
                  <a:pt x="808" y="134"/>
                </a:lnTo>
                <a:lnTo>
                  <a:pt x="802" y="125"/>
                </a:lnTo>
                <a:lnTo>
                  <a:pt x="788" y="106"/>
                </a:lnTo>
                <a:lnTo>
                  <a:pt x="797" y="111"/>
                </a:lnTo>
                <a:lnTo>
                  <a:pt x="804" y="120"/>
                </a:lnTo>
                <a:lnTo>
                  <a:pt x="806" y="116"/>
                </a:lnTo>
                <a:lnTo>
                  <a:pt x="808" y="127"/>
                </a:lnTo>
                <a:lnTo>
                  <a:pt x="809" y="132"/>
                </a:lnTo>
                <a:lnTo>
                  <a:pt x="811" y="135"/>
                </a:lnTo>
                <a:lnTo>
                  <a:pt x="813" y="134"/>
                </a:lnTo>
                <a:lnTo>
                  <a:pt x="815" y="132"/>
                </a:lnTo>
                <a:lnTo>
                  <a:pt x="820" y="132"/>
                </a:lnTo>
                <a:lnTo>
                  <a:pt x="818" y="125"/>
                </a:lnTo>
                <a:lnTo>
                  <a:pt x="815" y="120"/>
                </a:lnTo>
                <a:lnTo>
                  <a:pt x="811" y="114"/>
                </a:lnTo>
                <a:lnTo>
                  <a:pt x="806" y="109"/>
                </a:lnTo>
                <a:lnTo>
                  <a:pt x="804" y="106"/>
                </a:lnTo>
                <a:lnTo>
                  <a:pt x="802" y="100"/>
                </a:lnTo>
                <a:lnTo>
                  <a:pt x="787" y="86"/>
                </a:lnTo>
                <a:lnTo>
                  <a:pt x="771" y="71"/>
                </a:lnTo>
                <a:lnTo>
                  <a:pt x="767" y="65"/>
                </a:lnTo>
                <a:lnTo>
                  <a:pt x="764" y="62"/>
                </a:lnTo>
                <a:lnTo>
                  <a:pt x="758" y="55"/>
                </a:lnTo>
                <a:lnTo>
                  <a:pt x="755" y="53"/>
                </a:lnTo>
                <a:lnTo>
                  <a:pt x="751" y="51"/>
                </a:lnTo>
                <a:lnTo>
                  <a:pt x="750" y="49"/>
                </a:lnTo>
                <a:lnTo>
                  <a:pt x="748" y="48"/>
                </a:lnTo>
                <a:lnTo>
                  <a:pt x="741" y="46"/>
                </a:lnTo>
                <a:lnTo>
                  <a:pt x="734" y="42"/>
                </a:lnTo>
                <a:lnTo>
                  <a:pt x="727" y="41"/>
                </a:lnTo>
                <a:lnTo>
                  <a:pt x="711" y="39"/>
                </a:lnTo>
                <a:lnTo>
                  <a:pt x="695" y="34"/>
                </a:lnTo>
                <a:lnTo>
                  <a:pt x="681" y="30"/>
                </a:lnTo>
                <a:lnTo>
                  <a:pt x="667" y="27"/>
                </a:lnTo>
                <a:lnTo>
                  <a:pt x="653" y="21"/>
                </a:lnTo>
                <a:lnTo>
                  <a:pt x="639" y="18"/>
                </a:lnTo>
                <a:lnTo>
                  <a:pt x="623" y="14"/>
                </a:lnTo>
                <a:lnTo>
                  <a:pt x="607" y="14"/>
                </a:lnTo>
                <a:lnTo>
                  <a:pt x="593" y="14"/>
                </a:lnTo>
                <a:lnTo>
                  <a:pt x="578" y="13"/>
                </a:lnTo>
                <a:lnTo>
                  <a:pt x="565" y="11"/>
                </a:lnTo>
                <a:lnTo>
                  <a:pt x="551" y="7"/>
                </a:lnTo>
                <a:lnTo>
                  <a:pt x="535" y="6"/>
                </a:lnTo>
                <a:lnTo>
                  <a:pt x="520" y="2"/>
                </a:lnTo>
                <a:lnTo>
                  <a:pt x="506" y="0"/>
                </a:lnTo>
                <a:lnTo>
                  <a:pt x="491" y="0"/>
                </a:lnTo>
                <a:lnTo>
                  <a:pt x="476" y="0"/>
                </a:lnTo>
                <a:lnTo>
                  <a:pt x="460" y="0"/>
                </a:lnTo>
                <a:lnTo>
                  <a:pt x="444" y="2"/>
                </a:lnTo>
                <a:lnTo>
                  <a:pt x="428" y="6"/>
                </a:lnTo>
                <a:lnTo>
                  <a:pt x="412" y="7"/>
                </a:lnTo>
                <a:lnTo>
                  <a:pt x="405" y="9"/>
                </a:lnTo>
                <a:lnTo>
                  <a:pt x="398" y="11"/>
                </a:lnTo>
                <a:lnTo>
                  <a:pt x="397" y="13"/>
                </a:lnTo>
                <a:lnTo>
                  <a:pt x="397" y="9"/>
                </a:lnTo>
                <a:lnTo>
                  <a:pt x="388" y="11"/>
                </a:lnTo>
                <a:lnTo>
                  <a:pt x="379" y="14"/>
                </a:lnTo>
                <a:lnTo>
                  <a:pt x="370" y="18"/>
                </a:lnTo>
                <a:lnTo>
                  <a:pt x="361" y="21"/>
                </a:lnTo>
                <a:lnTo>
                  <a:pt x="342" y="23"/>
                </a:lnTo>
                <a:lnTo>
                  <a:pt x="335" y="23"/>
                </a:lnTo>
                <a:lnTo>
                  <a:pt x="330" y="25"/>
                </a:lnTo>
                <a:lnTo>
                  <a:pt x="330" y="27"/>
                </a:lnTo>
                <a:lnTo>
                  <a:pt x="332" y="27"/>
                </a:lnTo>
                <a:lnTo>
                  <a:pt x="333" y="27"/>
                </a:lnTo>
                <a:lnTo>
                  <a:pt x="332" y="28"/>
                </a:lnTo>
                <a:lnTo>
                  <a:pt x="332" y="30"/>
                </a:lnTo>
                <a:lnTo>
                  <a:pt x="330" y="30"/>
                </a:lnTo>
                <a:lnTo>
                  <a:pt x="325" y="30"/>
                </a:lnTo>
                <a:lnTo>
                  <a:pt x="325" y="32"/>
                </a:lnTo>
                <a:lnTo>
                  <a:pt x="326" y="34"/>
                </a:lnTo>
                <a:lnTo>
                  <a:pt x="323" y="35"/>
                </a:lnTo>
                <a:lnTo>
                  <a:pt x="319" y="37"/>
                </a:lnTo>
                <a:lnTo>
                  <a:pt x="319" y="35"/>
                </a:lnTo>
                <a:lnTo>
                  <a:pt x="311" y="39"/>
                </a:lnTo>
                <a:lnTo>
                  <a:pt x="312" y="41"/>
                </a:lnTo>
                <a:lnTo>
                  <a:pt x="312" y="42"/>
                </a:lnTo>
                <a:lnTo>
                  <a:pt x="309" y="48"/>
                </a:lnTo>
                <a:lnTo>
                  <a:pt x="307" y="49"/>
                </a:lnTo>
                <a:lnTo>
                  <a:pt x="304" y="51"/>
                </a:lnTo>
                <a:lnTo>
                  <a:pt x="304" y="53"/>
                </a:lnTo>
                <a:lnTo>
                  <a:pt x="300" y="53"/>
                </a:lnTo>
                <a:lnTo>
                  <a:pt x="298" y="55"/>
                </a:lnTo>
                <a:lnTo>
                  <a:pt x="297" y="55"/>
                </a:lnTo>
                <a:lnTo>
                  <a:pt x="291" y="60"/>
                </a:lnTo>
                <a:lnTo>
                  <a:pt x="288" y="62"/>
                </a:lnTo>
                <a:lnTo>
                  <a:pt x="286" y="65"/>
                </a:lnTo>
                <a:lnTo>
                  <a:pt x="282" y="67"/>
                </a:lnTo>
                <a:lnTo>
                  <a:pt x="281" y="69"/>
                </a:lnTo>
                <a:lnTo>
                  <a:pt x="281" y="74"/>
                </a:lnTo>
                <a:lnTo>
                  <a:pt x="277" y="81"/>
                </a:lnTo>
                <a:lnTo>
                  <a:pt x="272" y="86"/>
                </a:lnTo>
                <a:lnTo>
                  <a:pt x="265" y="90"/>
                </a:lnTo>
                <a:lnTo>
                  <a:pt x="265" y="92"/>
                </a:lnTo>
                <a:lnTo>
                  <a:pt x="261" y="92"/>
                </a:lnTo>
                <a:lnTo>
                  <a:pt x="258" y="93"/>
                </a:lnTo>
                <a:lnTo>
                  <a:pt x="254" y="93"/>
                </a:lnTo>
                <a:lnTo>
                  <a:pt x="253" y="97"/>
                </a:lnTo>
                <a:lnTo>
                  <a:pt x="249" y="99"/>
                </a:lnTo>
                <a:lnTo>
                  <a:pt x="247" y="99"/>
                </a:lnTo>
                <a:lnTo>
                  <a:pt x="247" y="100"/>
                </a:lnTo>
                <a:lnTo>
                  <a:pt x="247" y="104"/>
                </a:lnTo>
                <a:lnTo>
                  <a:pt x="240" y="106"/>
                </a:lnTo>
                <a:lnTo>
                  <a:pt x="240" y="107"/>
                </a:lnTo>
                <a:lnTo>
                  <a:pt x="239" y="109"/>
                </a:lnTo>
                <a:lnTo>
                  <a:pt x="235" y="111"/>
                </a:lnTo>
                <a:lnTo>
                  <a:pt x="230" y="118"/>
                </a:lnTo>
                <a:lnTo>
                  <a:pt x="228" y="118"/>
                </a:lnTo>
                <a:lnTo>
                  <a:pt x="224" y="116"/>
                </a:lnTo>
                <a:lnTo>
                  <a:pt x="223" y="116"/>
                </a:lnTo>
                <a:lnTo>
                  <a:pt x="221" y="120"/>
                </a:lnTo>
                <a:lnTo>
                  <a:pt x="223" y="118"/>
                </a:lnTo>
                <a:lnTo>
                  <a:pt x="224" y="123"/>
                </a:lnTo>
                <a:lnTo>
                  <a:pt x="223" y="127"/>
                </a:lnTo>
                <a:lnTo>
                  <a:pt x="223" y="132"/>
                </a:lnTo>
                <a:lnTo>
                  <a:pt x="221" y="128"/>
                </a:lnTo>
                <a:lnTo>
                  <a:pt x="217" y="132"/>
                </a:lnTo>
                <a:lnTo>
                  <a:pt x="216" y="137"/>
                </a:lnTo>
                <a:lnTo>
                  <a:pt x="214" y="139"/>
                </a:lnTo>
                <a:lnTo>
                  <a:pt x="212" y="139"/>
                </a:lnTo>
                <a:lnTo>
                  <a:pt x="210" y="137"/>
                </a:lnTo>
                <a:lnTo>
                  <a:pt x="209" y="139"/>
                </a:lnTo>
                <a:lnTo>
                  <a:pt x="207" y="141"/>
                </a:lnTo>
                <a:lnTo>
                  <a:pt x="207" y="148"/>
                </a:lnTo>
                <a:lnTo>
                  <a:pt x="205" y="157"/>
                </a:lnTo>
                <a:lnTo>
                  <a:pt x="205" y="162"/>
                </a:lnTo>
                <a:lnTo>
                  <a:pt x="202" y="167"/>
                </a:lnTo>
                <a:lnTo>
                  <a:pt x="198" y="172"/>
                </a:lnTo>
                <a:lnTo>
                  <a:pt x="196" y="179"/>
                </a:lnTo>
                <a:lnTo>
                  <a:pt x="195" y="185"/>
                </a:lnTo>
                <a:lnTo>
                  <a:pt x="193" y="188"/>
                </a:lnTo>
                <a:lnTo>
                  <a:pt x="191" y="195"/>
                </a:lnTo>
                <a:lnTo>
                  <a:pt x="188" y="207"/>
                </a:lnTo>
                <a:lnTo>
                  <a:pt x="186" y="213"/>
                </a:lnTo>
                <a:lnTo>
                  <a:pt x="182" y="216"/>
                </a:lnTo>
                <a:lnTo>
                  <a:pt x="181" y="220"/>
                </a:lnTo>
                <a:lnTo>
                  <a:pt x="179" y="223"/>
                </a:lnTo>
                <a:lnTo>
                  <a:pt x="177" y="229"/>
                </a:lnTo>
                <a:lnTo>
                  <a:pt x="175" y="236"/>
                </a:lnTo>
                <a:lnTo>
                  <a:pt x="174" y="239"/>
                </a:lnTo>
                <a:lnTo>
                  <a:pt x="174" y="243"/>
                </a:lnTo>
                <a:lnTo>
                  <a:pt x="174" y="250"/>
                </a:lnTo>
                <a:lnTo>
                  <a:pt x="172" y="257"/>
                </a:lnTo>
                <a:lnTo>
                  <a:pt x="172" y="269"/>
                </a:lnTo>
                <a:lnTo>
                  <a:pt x="170" y="281"/>
                </a:lnTo>
                <a:lnTo>
                  <a:pt x="170" y="288"/>
                </a:lnTo>
                <a:lnTo>
                  <a:pt x="170" y="295"/>
                </a:lnTo>
                <a:lnTo>
                  <a:pt x="168" y="302"/>
                </a:lnTo>
                <a:lnTo>
                  <a:pt x="168" y="304"/>
                </a:lnTo>
                <a:lnTo>
                  <a:pt x="172" y="306"/>
                </a:lnTo>
                <a:lnTo>
                  <a:pt x="170" y="313"/>
                </a:lnTo>
                <a:lnTo>
                  <a:pt x="172" y="320"/>
                </a:lnTo>
                <a:lnTo>
                  <a:pt x="175" y="336"/>
                </a:lnTo>
                <a:lnTo>
                  <a:pt x="179" y="350"/>
                </a:lnTo>
                <a:lnTo>
                  <a:pt x="181" y="357"/>
                </a:lnTo>
                <a:lnTo>
                  <a:pt x="179" y="364"/>
                </a:lnTo>
                <a:lnTo>
                  <a:pt x="181" y="371"/>
                </a:lnTo>
                <a:lnTo>
                  <a:pt x="181" y="378"/>
                </a:lnTo>
                <a:lnTo>
                  <a:pt x="181" y="394"/>
                </a:lnTo>
                <a:lnTo>
                  <a:pt x="182" y="395"/>
                </a:lnTo>
                <a:lnTo>
                  <a:pt x="182" y="397"/>
                </a:lnTo>
                <a:lnTo>
                  <a:pt x="182" y="399"/>
                </a:lnTo>
                <a:lnTo>
                  <a:pt x="182" y="402"/>
                </a:lnTo>
                <a:lnTo>
                  <a:pt x="184" y="406"/>
                </a:lnTo>
                <a:lnTo>
                  <a:pt x="186" y="413"/>
                </a:lnTo>
                <a:lnTo>
                  <a:pt x="191" y="427"/>
                </a:lnTo>
                <a:lnTo>
                  <a:pt x="196" y="441"/>
                </a:lnTo>
                <a:lnTo>
                  <a:pt x="200" y="457"/>
                </a:lnTo>
                <a:lnTo>
                  <a:pt x="203" y="464"/>
                </a:lnTo>
                <a:lnTo>
                  <a:pt x="209" y="469"/>
                </a:lnTo>
                <a:lnTo>
                  <a:pt x="217" y="481"/>
                </a:lnTo>
                <a:lnTo>
                  <a:pt x="219" y="487"/>
                </a:lnTo>
                <a:lnTo>
                  <a:pt x="223" y="488"/>
                </a:lnTo>
                <a:lnTo>
                  <a:pt x="226" y="490"/>
                </a:lnTo>
                <a:lnTo>
                  <a:pt x="230" y="496"/>
                </a:lnTo>
                <a:lnTo>
                  <a:pt x="233" y="501"/>
                </a:lnTo>
                <a:lnTo>
                  <a:pt x="242" y="511"/>
                </a:lnTo>
                <a:lnTo>
                  <a:pt x="246" y="515"/>
                </a:lnTo>
                <a:lnTo>
                  <a:pt x="246" y="520"/>
                </a:lnTo>
                <a:lnTo>
                  <a:pt x="247" y="522"/>
                </a:lnTo>
                <a:lnTo>
                  <a:pt x="249" y="525"/>
                </a:lnTo>
                <a:lnTo>
                  <a:pt x="254" y="529"/>
                </a:lnTo>
                <a:lnTo>
                  <a:pt x="258" y="534"/>
                </a:lnTo>
                <a:lnTo>
                  <a:pt x="261" y="539"/>
                </a:lnTo>
                <a:lnTo>
                  <a:pt x="267" y="550"/>
                </a:lnTo>
                <a:lnTo>
                  <a:pt x="272" y="560"/>
                </a:lnTo>
                <a:lnTo>
                  <a:pt x="274" y="568"/>
                </a:lnTo>
                <a:lnTo>
                  <a:pt x="275" y="573"/>
                </a:lnTo>
                <a:lnTo>
                  <a:pt x="281" y="578"/>
                </a:lnTo>
                <a:lnTo>
                  <a:pt x="284" y="583"/>
                </a:lnTo>
                <a:lnTo>
                  <a:pt x="286" y="587"/>
                </a:lnTo>
                <a:lnTo>
                  <a:pt x="288" y="587"/>
                </a:lnTo>
                <a:lnTo>
                  <a:pt x="289" y="589"/>
                </a:lnTo>
                <a:lnTo>
                  <a:pt x="289" y="592"/>
                </a:lnTo>
                <a:lnTo>
                  <a:pt x="291" y="592"/>
                </a:lnTo>
                <a:lnTo>
                  <a:pt x="295" y="594"/>
                </a:lnTo>
                <a:lnTo>
                  <a:pt x="300" y="601"/>
                </a:lnTo>
                <a:lnTo>
                  <a:pt x="307" y="613"/>
                </a:lnTo>
                <a:lnTo>
                  <a:pt x="314" y="627"/>
                </a:lnTo>
                <a:lnTo>
                  <a:pt x="316" y="634"/>
                </a:lnTo>
                <a:lnTo>
                  <a:pt x="316" y="641"/>
                </a:lnTo>
                <a:lnTo>
                  <a:pt x="318" y="657"/>
                </a:lnTo>
                <a:lnTo>
                  <a:pt x="318" y="673"/>
                </a:lnTo>
                <a:lnTo>
                  <a:pt x="314" y="689"/>
                </a:lnTo>
                <a:lnTo>
                  <a:pt x="311" y="704"/>
                </a:lnTo>
                <a:lnTo>
                  <a:pt x="305" y="719"/>
                </a:lnTo>
                <a:lnTo>
                  <a:pt x="300" y="733"/>
                </a:lnTo>
                <a:lnTo>
                  <a:pt x="286" y="761"/>
                </a:lnTo>
                <a:lnTo>
                  <a:pt x="267" y="785"/>
                </a:lnTo>
                <a:lnTo>
                  <a:pt x="247" y="810"/>
                </a:lnTo>
                <a:lnTo>
                  <a:pt x="200" y="857"/>
                </a:lnTo>
                <a:lnTo>
                  <a:pt x="156" y="908"/>
                </a:lnTo>
                <a:lnTo>
                  <a:pt x="137" y="931"/>
                </a:lnTo>
                <a:lnTo>
                  <a:pt x="117" y="956"/>
                </a:lnTo>
                <a:lnTo>
                  <a:pt x="100" y="980"/>
                </a:lnTo>
                <a:lnTo>
                  <a:pt x="84" y="1007"/>
                </a:lnTo>
                <a:lnTo>
                  <a:pt x="70" y="1035"/>
                </a:lnTo>
                <a:lnTo>
                  <a:pt x="58" y="1063"/>
                </a:lnTo>
                <a:lnTo>
                  <a:pt x="47" y="1094"/>
                </a:lnTo>
                <a:lnTo>
                  <a:pt x="38" y="1124"/>
                </a:lnTo>
                <a:lnTo>
                  <a:pt x="31" y="1156"/>
                </a:lnTo>
                <a:lnTo>
                  <a:pt x="24" y="1186"/>
                </a:lnTo>
                <a:lnTo>
                  <a:pt x="14" y="1249"/>
                </a:lnTo>
                <a:lnTo>
                  <a:pt x="5" y="1314"/>
                </a:lnTo>
                <a:lnTo>
                  <a:pt x="0" y="1377"/>
                </a:lnTo>
                <a:lnTo>
                  <a:pt x="188" y="1377"/>
                </a:lnTo>
                <a:lnTo>
                  <a:pt x="565" y="1379"/>
                </a:lnTo>
                <a:lnTo>
                  <a:pt x="853" y="1379"/>
                </a:lnTo>
                <a:lnTo>
                  <a:pt x="883" y="1379"/>
                </a:lnTo>
                <a:lnTo>
                  <a:pt x="883" y="1347"/>
                </a:lnTo>
                <a:lnTo>
                  <a:pt x="883" y="1316"/>
                </a:lnTo>
                <a:lnTo>
                  <a:pt x="878" y="1284"/>
                </a:lnTo>
                <a:lnTo>
                  <a:pt x="871" y="1252"/>
                </a:lnTo>
                <a:lnTo>
                  <a:pt x="862" y="1224"/>
                </a:lnTo>
                <a:lnTo>
                  <a:pt x="850" y="1194"/>
                </a:lnTo>
                <a:lnTo>
                  <a:pt x="836" y="1166"/>
                </a:lnTo>
                <a:lnTo>
                  <a:pt x="822" y="1140"/>
                </a:lnTo>
                <a:lnTo>
                  <a:pt x="804" y="1114"/>
                </a:lnTo>
                <a:lnTo>
                  <a:pt x="787" y="1087"/>
                </a:lnTo>
                <a:lnTo>
                  <a:pt x="767" y="1061"/>
                </a:lnTo>
                <a:lnTo>
                  <a:pt x="746" y="1036"/>
                </a:lnTo>
                <a:lnTo>
                  <a:pt x="744" y="1029"/>
                </a:lnTo>
                <a:lnTo>
                  <a:pt x="744" y="1022"/>
                </a:lnTo>
                <a:lnTo>
                  <a:pt x="743" y="1015"/>
                </a:lnTo>
                <a:lnTo>
                  <a:pt x="737" y="1008"/>
                </a:lnTo>
                <a:lnTo>
                  <a:pt x="734" y="1003"/>
                </a:lnTo>
                <a:lnTo>
                  <a:pt x="732" y="996"/>
                </a:lnTo>
                <a:lnTo>
                  <a:pt x="727" y="982"/>
                </a:lnTo>
                <a:lnTo>
                  <a:pt x="720" y="968"/>
                </a:lnTo>
                <a:lnTo>
                  <a:pt x="713" y="954"/>
                </a:lnTo>
                <a:lnTo>
                  <a:pt x="702" y="942"/>
                </a:lnTo>
                <a:lnTo>
                  <a:pt x="692" y="931"/>
                </a:lnTo>
                <a:lnTo>
                  <a:pt x="686" y="928"/>
                </a:lnTo>
                <a:lnTo>
                  <a:pt x="683" y="926"/>
                </a:lnTo>
                <a:lnTo>
                  <a:pt x="681" y="922"/>
                </a:lnTo>
                <a:lnTo>
                  <a:pt x="678" y="915"/>
                </a:lnTo>
                <a:lnTo>
                  <a:pt x="674" y="908"/>
                </a:lnTo>
                <a:lnTo>
                  <a:pt x="669" y="903"/>
                </a:lnTo>
                <a:lnTo>
                  <a:pt x="664" y="899"/>
                </a:lnTo>
                <a:lnTo>
                  <a:pt x="657" y="898"/>
                </a:lnTo>
                <a:lnTo>
                  <a:pt x="651" y="894"/>
                </a:lnTo>
                <a:lnTo>
                  <a:pt x="646" y="889"/>
                </a:lnTo>
                <a:lnTo>
                  <a:pt x="644" y="882"/>
                </a:lnTo>
                <a:lnTo>
                  <a:pt x="641" y="868"/>
                </a:lnTo>
                <a:lnTo>
                  <a:pt x="636" y="854"/>
                </a:lnTo>
                <a:lnTo>
                  <a:pt x="634" y="840"/>
                </a:lnTo>
                <a:lnTo>
                  <a:pt x="632" y="826"/>
                </a:lnTo>
                <a:lnTo>
                  <a:pt x="634" y="810"/>
                </a:lnTo>
                <a:lnTo>
                  <a:pt x="637" y="796"/>
                </a:lnTo>
                <a:lnTo>
                  <a:pt x="641" y="780"/>
                </a:lnTo>
                <a:lnTo>
                  <a:pt x="650" y="766"/>
                </a:lnTo>
                <a:lnTo>
                  <a:pt x="655" y="761"/>
                </a:lnTo>
                <a:lnTo>
                  <a:pt x="660" y="755"/>
                </a:lnTo>
                <a:lnTo>
                  <a:pt x="665" y="750"/>
                </a:lnTo>
                <a:lnTo>
                  <a:pt x="669" y="743"/>
                </a:lnTo>
                <a:lnTo>
                  <a:pt x="674" y="731"/>
                </a:lnTo>
                <a:lnTo>
                  <a:pt x="676" y="720"/>
                </a:lnTo>
                <a:lnTo>
                  <a:pt x="676" y="710"/>
                </a:lnTo>
                <a:lnTo>
                  <a:pt x="676" y="697"/>
                </a:lnTo>
                <a:lnTo>
                  <a:pt x="676" y="692"/>
                </a:lnTo>
                <a:lnTo>
                  <a:pt x="678" y="685"/>
                </a:lnTo>
                <a:lnTo>
                  <a:pt x="683" y="680"/>
                </a:lnTo>
                <a:lnTo>
                  <a:pt x="688" y="676"/>
                </a:lnTo>
                <a:lnTo>
                  <a:pt x="695" y="673"/>
                </a:lnTo>
                <a:lnTo>
                  <a:pt x="709" y="671"/>
                </a:lnTo>
                <a:lnTo>
                  <a:pt x="715" y="669"/>
                </a:lnTo>
                <a:lnTo>
                  <a:pt x="720" y="668"/>
                </a:lnTo>
                <a:lnTo>
                  <a:pt x="727" y="668"/>
                </a:lnTo>
                <a:lnTo>
                  <a:pt x="736" y="668"/>
                </a:lnTo>
                <a:lnTo>
                  <a:pt x="750" y="666"/>
                </a:lnTo>
                <a:lnTo>
                  <a:pt x="766" y="664"/>
                </a:lnTo>
                <a:lnTo>
                  <a:pt x="780" y="662"/>
                </a:lnTo>
                <a:lnTo>
                  <a:pt x="795" y="659"/>
                </a:lnTo>
                <a:lnTo>
                  <a:pt x="808" y="652"/>
                </a:lnTo>
                <a:lnTo>
                  <a:pt x="813" y="647"/>
                </a:lnTo>
                <a:lnTo>
                  <a:pt x="818" y="641"/>
                </a:lnTo>
                <a:lnTo>
                  <a:pt x="822" y="634"/>
                </a:lnTo>
                <a:lnTo>
                  <a:pt x="823" y="629"/>
                </a:lnTo>
                <a:lnTo>
                  <a:pt x="825" y="622"/>
                </a:lnTo>
                <a:lnTo>
                  <a:pt x="825" y="613"/>
                </a:lnTo>
                <a:lnTo>
                  <a:pt x="823" y="606"/>
                </a:lnTo>
                <a:lnTo>
                  <a:pt x="820" y="599"/>
                </a:lnTo>
                <a:lnTo>
                  <a:pt x="818" y="592"/>
                </a:lnTo>
                <a:lnTo>
                  <a:pt x="818" y="585"/>
                </a:lnTo>
                <a:lnTo>
                  <a:pt x="820" y="578"/>
                </a:lnTo>
                <a:lnTo>
                  <a:pt x="822" y="573"/>
                </a:lnTo>
                <a:lnTo>
                  <a:pt x="825" y="569"/>
                </a:lnTo>
                <a:lnTo>
                  <a:pt x="830" y="564"/>
                </a:lnTo>
                <a:lnTo>
                  <a:pt x="836" y="559"/>
                </a:lnTo>
                <a:lnTo>
                  <a:pt x="839" y="553"/>
                </a:lnTo>
                <a:lnTo>
                  <a:pt x="841" y="548"/>
                </a:lnTo>
                <a:lnTo>
                  <a:pt x="839" y="539"/>
                </a:lnTo>
                <a:lnTo>
                  <a:pt x="838" y="534"/>
                </a:lnTo>
                <a:lnTo>
                  <a:pt x="834" y="529"/>
                </a:lnTo>
                <a:lnTo>
                  <a:pt x="830" y="527"/>
                </a:lnTo>
                <a:lnTo>
                  <a:pt x="836" y="525"/>
                </a:lnTo>
                <a:lnTo>
                  <a:pt x="841" y="522"/>
                </a:lnTo>
                <a:lnTo>
                  <a:pt x="846" y="517"/>
                </a:lnTo>
                <a:lnTo>
                  <a:pt x="850" y="510"/>
                </a:lnTo>
                <a:lnTo>
                  <a:pt x="850" y="506"/>
                </a:lnTo>
                <a:lnTo>
                  <a:pt x="846" y="503"/>
                </a:lnTo>
                <a:lnTo>
                  <a:pt x="843" y="497"/>
                </a:lnTo>
                <a:lnTo>
                  <a:pt x="841" y="490"/>
                </a:lnTo>
                <a:lnTo>
                  <a:pt x="839" y="481"/>
                </a:lnTo>
                <a:lnTo>
                  <a:pt x="841" y="474"/>
                </a:lnTo>
                <a:lnTo>
                  <a:pt x="843" y="469"/>
                </a:lnTo>
                <a:lnTo>
                  <a:pt x="848" y="466"/>
                </a:lnTo>
                <a:lnTo>
                  <a:pt x="862" y="460"/>
                </a:lnTo>
                <a:lnTo>
                  <a:pt x="867" y="457"/>
                </a:lnTo>
                <a:lnTo>
                  <a:pt x="873" y="453"/>
                </a:lnTo>
                <a:lnTo>
                  <a:pt x="878" y="448"/>
                </a:lnTo>
                <a:lnTo>
                  <a:pt x="880" y="441"/>
                </a:lnTo>
                <a:lnTo>
                  <a:pt x="880" y="434"/>
                </a:lnTo>
                <a:lnTo>
                  <a:pt x="878" y="427"/>
                </a:lnTo>
                <a:lnTo>
                  <a:pt x="873" y="415"/>
                </a:lnTo>
                <a:lnTo>
                  <a:pt x="864" y="402"/>
                </a:lnTo>
                <a:lnTo>
                  <a:pt x="853" y="392"/>
                </a:lnTo>
                <a:close/>
                <a:moveTo>
                  <a:pt x="788" y="100"/>
                </a:moveTo>
                <a:lnTo>
                  <a:pt x="788" y="100"/>
                </a:lnTo>
                <a:lnTo>
                  <a:pt x="785" y="100"/>
                </a:lnTo>
                <a:lnTo>
                  <a:pt x="783" y="102"/>
                </a:lnTo>
                <a:lnTo>
                  <a:pt x="783" y="106"/>
                </a:lnTo>
                <a:lnTo>
                  <a:pt x="781" y="102"/>
                </a:lnTo>
                <a:lnTo>
                  <a:pt x="781" y="100"/>
                </a:lnTo>
                <a:lnTo>
                  <a:pt x="783" y="99"/>
                </a:lnTo>
                <a:lnTo>
                  <a:pt x="780" y="97"/>
                </a:lnTo>
                <a:lnTo>
                  <a:pt x="776" y="95"/>
                </a:lnTo>
                <a:lnTo>
                  <a:pt x="780" y="95"/>
                </a:lnTo>
                <a:lnTo>
                  <a:pt x="783" y="97"/>
                </a:lnTo>
                <a:lnTo>
                  <a:pt x="788" y="10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23" name="Freeform 111"/>
          <p:cNvSpPr>
            <a:spLocks noEditPoints="1"/>
          </p:cNvSpPr>
          <p:nvPr/>
        </p:nvSpPr>
        <p:spPr bwMode="auto">
          <a:xfrm>
            <a:off x="3486324" y="1367483"/>
            <a:ext cx="1152525" cy="1944687"/>
          </a:xfrm>
          <a:custGeom>
            <a:avLst/>
            <a:gdLst>
              <a:gd name="T0" fmla="*/ 2147483647 w 1022"/>
              <a:gd name="T1" fmla="*/ 2147483647 h 1516"/>
              <a:gd name="T2" fmla="*/ 2147483647 w 1022"/>
              <a:gd name="T3" fmla="*/ 2147483647 h 1516"/>
              <a:gd name="T4" fmla="*/ 2147483647 w 1022"/>
              <a:gd name="T5" fmla="*/ 2147483647 h 1516"/>
              <a:gd name="T6" fmla="*/ 2147483647 w 1022"/>
              <a:gd name="T7" fmla="*/ 2147483647 h 1516"/>
              <a:gd name="T8" fmla="*/ 2147483647 w 1022"/>
              <a:gd name="T9" fmla="*/ 2147483647 h 1516"/>
              <a:gd name="T10" fmla="*/ 2147483647 w 1022"/>
              <a:gd name="T11" fmla="*/ 2147483647 h 1516"/>
              <a:gd name="T12" fmla="*/ 2147483647 w 1022"/>
              <a:gd name="T13" fmla="*/ 2147483647 h 1516"/>
              <a:gd name="T14" fmla="*/ 2147483647 w 1022"/>
              <a:gd name="T15" fmla="*/ 2147483647 h 1516"/>
              <a:gd name="T16" fmla="*/ 2147483647 w 1022"/>
              <a:gd name="T17" fmla="*/ 2147483647 h 1516"/>
              <a:gd name="T18" fmla="*/ 2147483647 w 1022"/>
              <a:gd name="T19" fmla="*/ 2147483647 h 1516"/>
              <a:gd name="T20" fmla="*/ 2147483647 w 1022"/>
              <a:gd name="T21" fmla="*/ 2147483647 h 1516"/>
              <a:gd name="T22" fmla="*/ 2147483647 w 1022"/>
              <a:gd name="T23" fmla="*/ 2147483647 h 1516"/>
              <a:gd name="T24" fmla="*/ 2147483647 w 1022"/>
              <a:gd name="T25" fmla="*/ 2147483647 h 1516"/>
              <a:gd name="T26" fmla="*/ 2147483647 w 1022"/>
              <a:gd name="T27" fmla="*/ 2147483647 h 1516"/>
              <a:gd name="T28" fmla="*/ 2147483647 w 1022"/>
              <a:gd name="T29" fmla="*/ 2147483647 h 1516"/>
              <a:gd name="T30" fmla="*/ 2147483647 w 1022"/>
              <a:gd name="T31" fmla="*/ 2147483647 h 1516"/>
              <a:gd name="T32" fmla="*/ 2147483647 w 1022"/>
              <a:gd name="T33" fmla="*/ 2147483647 h 1516"/>
              <a:gd name="T34" fmla="*/ 2147483647 w 1022"/>
              <a:gd name="T35" fmla="*/ 2147483647 h 1516"/>
              <a:gd name="T36" fmla="*/ 2147483647 w 1022"/>
              <a:gd name="T37" fmla="*/ 2147483647 h 1516"/>
              <a:gd name="T38" fmla="*/ 2147483647 w 1022"/>
              <a:gd name="T39" fmla="*/ 2147483647 h 1516"/>
              <a:gd name="T40" fmla="*/ 2147483647 w 1022"/>
              <a:gd name="T41" fmla="*/ 2147483647 h 1516"/>
              <a:gd name="T42" fmla="*/ 2147483647 w 1022"/>
              <a:gd name="T43" fmla="*/ 2147483647 h 1516"/>
              <a:gd name="T44" fmla="*/ 2147483647 w 1022"/>
              <a:gd name="T45" fmla="*/ 2147483647 h 1516"/>
              <a:gd name="T46" fmla="*/ 2147483647 w 1022"/>
              <a:gd name="T47" fmla="*/ 2147483647 h 1516"/>
              <a:gd name="T48" fmla="*/ 2147483647 w 1022"/>
              <a:gd name="T49" fmla="*/ 2147483647 h 1516"/>
              <a:gd name="T50" fmla="*/ 2147483647 w 1022"/>
              <a:gd name="T51" fmla="*/ 2147483647 h 1516"/>
              <a:gd name="T52" fmla="*/ 2147483647 w 1022"/>
              <a:gd name="T53" fmla="*/ 2147483647 h 1516"/>
              <a:gd name="T54" fmla="*/ 2147483647 w 1022"/>
              <a:gd name="T55" fmla="*/ 2147483647 h 1516"/>
              <a:gd name="T56" fmla="*/ 2147483647 w 1022"/>
              <a:gd name="T57" fmla="*/ 2147483647 h 1516"/>
              <a:gd name="T58" fmla="*/ 2147483647 w 1022"/>
              <a:gd name="T59" fmla="*/ 2147483647 h 1516"/>
              <a:gd name="T60" fmla="*/ 2147483647 w 1022"/>
              <a:gd name="T61" fmla="*/ 2147483647 h 1516"/>
              <a:gd name="T62" fmla="*/ 2147483647 w 1022"/>
              <a:gd name="T63" fmla="*/ 2147483647 h 1516"/>
              <a:gd name="T64" fmla="*/ 2147483647 w 1022"/>
              <a:gd name="T65" fmla="*/ 2147483647 h 1516"/>
              <a:gd name="T66" fmla="*/ 2147483647 w 1022"/>
              <a:gd name="T67" fmla="*/ 2147483647 h 1516"/>
              <a:gd name="T68" fmla="*/ 2147483647 w 1022"/>
              <a:gd name="T69" fmla="*/ 2147483647 h 1516"/>
              <a:gd name="T70" fmla="*/ 2147483647 w 1022"/>
              <a:gd name="T71" fmla="*/ 2147483647 h 1516"/>
              <a:gd name="T72" fmla="*/ 2147483647 w 1022"/>
              <a:gd name="T73" fmla="*/ 2147483647 h 1516"/>
              <a:gd name="T74" fmla="*/ 2147483647 w 1022"/>
              <a:gd name="T75" fmla="*/ 2147483647 h 1516"/>
              <a:gd name="T76" fmla="*/ 2147483647 w 1022"/>
              <a:gd name="T77" fmla="*/ 2147483647 h 1516"/>
              <a:gd name="T78" fmla="*/ 2147483647 w 1022"/>
              <a:gd name="T79" fmla="*/ 2147483647 h 1516"/>
              <a:gd name="T80" fmla="*/ 2147483647 w 1022"/>
              <a:gd name="T81" fmla="*/ 2147483647 h 1516"/>
              <a:gd name="T82" fmla="*/ 2147483647 w 1022"/>
              <a:gd name="T83" fmla="*/ 2147483647 h 1516"/>
              <a:gd name="T84" fmla="*/ 2147483647 w 1022"/>
              <a:gd name="T85" fmla="*/ 2147483647 h 1516"/>
              <a:gd name="T86" fmla="*/ 2147483647 w 1022"/>
              <a:gd name="T87" fmla="*/ 2147483647 h 1516"/>
              <a:gd name="T88" fmla="*/ 2147483647 w 1022"/>
              <a:gd name="T89" fmla="*/ 2147483647 h 1516"/>
              <a:gd name="T90" fmla="*/ 2147483647 w 1022"/>
              <a:gd name="T91" fmla="*/ 2147483647 h 1516"/>
              <a:gd name="T92" fmla="*/ 2147483647 w 1022"/>
              <a:gd name="T93" fmla="*/ 2147483647 h 1516"/>
              <a:gd name="T94" fmla="*/ 2147483647 w 1022"/>
              <a:gd name="T95" fmla="*/ 2147483647 h 1516"/>
              <a:gd name="T96" fmla="*/ 2147483647 w 1022"/>
              <a:gd name="T97" fmla="*/ 2147483647 h 1516"/>
              <a:gd name="T98" fmla="*/ 2147483647 w 1022"/>
              <a:gd name="T99" fmla="*/ 2147483647 h 1516"/>
              <a:gd name="T100" fmla="*/ 2147483647 w 1022"/>
              <a:gd name="T101" fmla="*/ 2147483647 h 1516"/>
              <a:gd name="T102" fmla="*/ 2147483647 w 1022"/>
              <a:gd name="T103" fmla="*/ 2147483647 h 1516"/>
              <a:gd name="T104" fmla="*/ 2147483647 w 1022"/>
              <a:gd name="T105" fmla="*/ 2147483647 h 1516"/>
              <a:gd name="T106" fmla="*/ 2147483647 w 1022"/>
              <a:gd name="T107" fmla="*/ 2147483647 h 1516"/>
              <a:gd name="T108" fmla="*/ 2147483647 w 1022"/>
              <a:gd name="T109" fmla="*/ 2147483647 h 1516"/>
              <a:gd name="T110" fmla="*/ 2147483647 w 1022"/>
              <a:gd name="T111" fmla="*/ 2147483647 h 1516"/>
              <a:gd name="T112" fmla="*/ 2147483647 w 1022"/>
              <a:gd name="T113" fmla="*/ 2147483647 h 1516"/>
              <a:gd name="T114" fmla="*/ 2147483647 w 1022"/>
              <a:gd name="T115" fmla="*/ 2147483647 h 1516"/>
              <a:gd name="T116" fmla="*/ 2147483647 w 1022"/>
              <a:gd name="T117" fmla="*/ 2147483647 h 1516"/>
              <a:gd name="T118" fmla="*/ 2147483647 w 1022"/>
              <a:gd name="T119" fmla="*/ 2147483647 h 15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22"/>
              <a:gd name="T181" fmla="*/ 0 h 1516"/>
              <a:gd name="T182" fmla="*/ 1022 w 1022"/>
              <a:gd name="T183" fmla="*/ 1516 h 15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22" h="1516">
                <a:moveTo>
                  <a:pt x="966" y="1198"/>
                </a:moveTo>
                <a:lnTo>
                  <a:pt x="966" y="1198"/>
                </a:lnTo>
                <a:lnTo>
                  <a:pt x="957" y="1168"/>
                </a:lnTo>
                <a:lnTo>
                  <a:pt x="946" y="1140"/>
                </a:lnTo>
                <a:lnTo>
                  <a:pt x="934" y="1112"/>
                </a:lnTo>
                <a:lnTo>
                  <a:pt x="918" y="1085"/>
                </a:lnTo>
                <a:lnTo>
                  <a:pt x="901" y="1059"/>
                </a:lnTo>
                <a:lnTo>
                  <a:pt x="881" y="1033"/>
                </a:lnTo>
                <a:lnTo>
                  <a:pt x="862" y="1008"/>
                </a:lnTo>
                <a:lnTo>
                  <a:pt x="841" y="983"/>
                </a:lnTo>
                <a:lnTo>
                  <a:pt x="811" y="952"/>
                </a:lnTo>
                <a:lnTo>
                  <a:pt x="780" y="922"/>
                </a:lnTo>
                <a:lnTo>
                  <a:pt x="746" y="890"/>
                </a:lnTo>
                <a:lnTo>
                  <a:pt x="741" y="883"/>
                </a:lnTo>
                <a:lnTo>
                  <a:pt x="734" y="876"/>
                </a:lnTo>
                <a:lnTo>
                  <a:pt x="729" y="871"/>
                </a:lnTo>
                <a:lnTo>
                  <a:pt x="725" y="868"/>
                </a:lnTo>
                <a:lnTo>
                  <a:pt x="723" y="864"/>
                </a:lnTo>
                <a:lnTo>
                  <a:pt x="741" y="841"/>
                </a:lnTo>
                <a:lnTo>
                  <a:pt x="750" y="831"/>
                </a:lnTo>
                <a:lnTo>
                  <a:pt x="760" y="820"/>
                </a:lnTo>
                <a:lnTo>
                  <a:pt x="765" y="815"/>
                </a:lnTo>
                <a:lnTo>
                  <a:pt x="771" y="808"/>
                </a:lnTo>
                <a:lnTo>
                  <a:pt x="781" y="792"/>
                </a:lnTo>
                <a:lnTo>
                  <a:pt x="790" y="778"/>
                </a:lnTo>
                <a:lnTo>
                  <a:pt x="795" y="771"/>
                </a:lnTo>
                <a:lnTo>
                  <a:pt x="802" y="764"/>
                </a:lnTo>
                <a:lnTo>
                  <a:pt x="918" y="702"/>
                </a:lnTo>
                <a:lnTo>
                  <a:pt x="929" y="697"/>
                </a:lnTo>
                <a:lnTo>
                  <a:pt x="938" y="690"/>
                </a:lnTo>
                <a:lnTo>
                  <a:pt x="948" y="681"/>
                </a:lnTo>
                <a:lnTo>
                  <a:pt x="955" y="673"/>
                </a:lnTo>
                <a:lnTo>
                  <a:pt x="959" y="667"/>
                </a:lnTo>
                <a:lnTo>
                  <a:pt x="960" y="662"/>
                </a:lnTo>
                <a:lnTo>
                  <a:pt x="964" y="652"/>
                </a:lnTo>
                <a:lnTo>
                  <a:pt x="962" y="639"/>
                </a:lnTo>
                <a:lnTo>
                  <a:pt x="960" y="629"/>
                </a:lnTo>
                <a:lnTo>
                  <a:pt x="955" y="616"/>
                </a:lnTo>
                <a:lnTo>
                  <a:pt x="946" y="608"/>
                </a:lnTo>
                <a:lnTo>
                  <a:pt x="939" y="602"/>
                </a:lnTo>
                <a:lnTo>
                  <a:pt x="936" y="599"/>
                </a:lnTo>
                <a:lnTo>
                  <a:pt x="932" y="594"/>
                </a:lnTo>
                <a:lnTo>
                  <a:pt x="931" y="588"/>
                </a:lnTo>
                <a:lnTo>
                  <a:pt x="931" y="581"/>
                </a:lnTo>
                <a:lnTo>
                  <a:pt x="931" y="569"/>
                </a:lnTo>
                <a:lnTo>
                  <a:pt x="929" y="564"/>
                </a:lnTo>
                <a:lnTo>
                  <a:pt x="927" y="560"/>
                </a:lnTo>
                <a:lnTo>
                  <a:pt x="922" y="558"/>
                </a:lnTo>
                <a:lnTo>
                  <a:pt x="917" y="557"/>
                </a:lnTo>
                <a:lnTo>
                  <a:pt x="924" y="553"/>
                </a:lnTo>
                <a:lnTo>
                  <a:pt x="929" y="550"/>
                </a:lnTo>
                <a:lnTo>
                  <a:pt x="932" y="546"/>
                </a:lnTo>
                <a:lnTo>
                  <a:pt x="932" y="543"/>
                </a:lnTo>
                <a:lnTo>
                  <a:pt x="931" y="539"/>
                </a:lnTo>
                <a:lnTo>
                  <a:pt x="929" y="534"/>
                </a:lnTo>
                <a:lnTo>
                  <a:pt x="924" y="529"/>
                </a:lnTo>
                <a:lnTo>
                  <a:pt x="922" y="522"/>
                </a:lnTo>
                <a:lnTo>
                  <a:pt x="920" y="515"/>
                </a:lnTo>
                <a:lnTo>
                  <a:pt x="920" y="508"/>
                </a:lnTo>
                <a:lnTo>
                  <a:pt x="922" y="501"/>
                </a:lnTo>
                <a:lnTo>
                  <a:pt x="925" y="495"/>
                </a:lnTo>
                <a:lnTo>
                  <a:pt x="931" y="492"/>
                </a:lnTo>
                <a:lnTo>
                  <a:pt x="945" y="486"/>
                </a:lnTo>
                <a:lnTo>
                  <a:pt x="959" y="479"/>
                </a:lnTo>
                <a:lnTo>
                  <a:pt x="969" y="472"/>
                </a:lnTo>
                <a:lnTo>
                  <a:pt x="973" y="467"/>
                </a:lnTo>
                <a:lnTo>
                  <a:pt x="976" y="460"/>
                </a:lnTo>
                <a:lnTo>
                  <a:pt x="976" y="453"/>
                </a:lnTo>
                <a:lnTo>
                  <a:pt x="975" y="446"/>
                </a:lnTo>
                <a:lnTo>
                  <a:pt x="971" y="439"/>
                </a:lnTo>
                <a:lnTo>
                  <a:pt x="967" y="432"/>
                </a:lnTo>
                <a:lnTo>
                  <a:pt x="957" y="420"/>
                </a:lnTo>
                <a:lnTo>
                  <a:pt x="946" y="407"/>
                </a:lnTo>
                <a:lnTo>
                  <a:pt x="938" y="393"/>
                </a:lnTo>
                <a:lnTo>
                  <a:pt x="927" y="381"/>
                </a:lnTo>
                <a:lnTo>
                  <a:pt x="910" y="358"/>
                </a:lnTo>
                <a:lnTo>
                  <a:pt x="901" y="348"/>
                </a:lnTo>
                <a:lnTo>
                  <a:pt x="892" y="335"/>
                </a:lnTo>
                <a:lnTo>
                  <a:pt x="888" y="328"/>
                </a:lnTo>
                <a:lnTo>
                  <a:pt x="888" y="325"/>
                </a:lnTo>
                <a:lnTo>
                  <a:pt x="888" y="323"/>
                </a:lnTo>
                <a:lnTo>
                  <a:pt x="892" y="318"/>
                </a:lnTo>
                <a:lnTo>
                  <a:pt x="897" y="313"/>
                </a:lnTo>
                <a:lnTo>
                  <a:pt x="899" y="306"/>
                </a:lnTo>
                <a:lnTo>
                  <a:pt x="901" y="299"/>
                </a:lnTo>
                <a:lnTo>
                  <a:pt x="901" y="292"/>
                </a:lnTo>
                <a:lnTo>
                  <a:pt x="899" y="285"/>
                </a:lnTo>
                <a:lnTo>
                  <a:pt x="897" y="277"/>
                </a:lnTo>
                <a:lnTo>
                  <a:pt x="895" y="274"/>
                </a:lnTo>
                <a:lnTo>
                  <a:pt x="895" y="270"/>
                </a:lnTo>
                <a:lnTo>
                  <a:pt x="895" y="263"/>
                </a:lnTo>
                <a:lnTo>
                  <a:pt x="894" y="256"/>
                </a:lnTo>
                <a:lnTo>
                  <a:pt x="888" y="242"/>
                </a:lnTo>
                <a:lnTo>
                  <a:pt x="880" y="230"/>
                </a:lnTo>
                <a:lnTo>
                  <a:pt x="859" y="207"/>
                </a:lnTo>
                <a:lnTo>
                  <a:pt x="839" y="184"/>
                </a:lnTo>
                <a:lnTo>
                  <a:pt x="825" y="163"/>
                </a:lnTo>
                <a:lnTo>
                  <a:pt x="811" y="142"/>
                </a:lnTo>
                <a:lnTo>
                  <a:pt x="795" y="121"/>
                </a:lnTo>
                <a:lnTo>
                  <a:pt x="778" y="102"/>
                </a:lnTo>
                <a:lnTo>
                  <a:pt x="771" y="95"/>
                </a:lnTo>
                <a:lnTo>
                  <a:pt x="760" y="86"/>
                </a:lnTo>
                <a:lnTo>
                  <a:pt x="751" y="83"/>
                </a:lnTo>
                <a:lnTo>
                  <a:pt x="743" y="79"/>
                </a:lnTo>
                <a:lnTo>
                  <a:pt x="736" y="76"/>
                </a:lnTo>
                <a:lnTo>
                  <a:pt x="734" y="70"/>
                </a:lnTo>
                <a:lnTo>
                  <a:pt x="732" y="67"/>
                </a:lnTo>
                <a:lnTo>
                  <a:pt x="730" y="63"/>
                </a:lnTo>
                <a:lnTo>
                  <a:pt x="725" y="33"/>
                </a:lnTo>
                <a:lnTo>
                  <a:pt x="723" y="33"/>
                </a:lnTo>
                <a:lnTo>
                  <a:pt x="723" y="35"/>
                </a:lnTo>
                <a:lnTo>
                  <a:pt x="722" y="32"/>
                </a:lnTo>
                <a:lnTo>
                  <a:pt x="720" y="26"/>
                </a:lnTo>
                <a:lnTo>
                  <a:pt x="718" y="25"/>
                </a:lnTo>
                <a:lnTo>
                  <a:pt x="715" y="23"/>
                </a:lnTo>
                <a:lnTo>
                  <a:pt x="718" y="35"/>
                </a:lnTo>
                <a:lnTo>
                  <a:pt x="720" y="42"/>
                </a:lnTo>
                <a:lnTo>
                  <a:pt x="720" y="47"/>
                </a:lnTo>
                <a:lnTo>
                  <a:pt x="716" y="47"/>
                </a:lnTo>
                <a:lnTo>
                  <a:pt x="715" y="46"/>
                </a:lnTo>
                <a:lnTo>
                  <a:pt x="711" y="42"/>
                </a:lnTo>
                <a:lnTo>
                  <a:pt x="706" y="32"/>
                </a:lnTo>
                <a:lnTo>
                  <a:pt x="704" y="33"/>
                </a:lnTo>
                <a:lnTo>
                  <a:pt x="706" y="35"/>
                </a:lnTo>
                <a:lnTo>
                  <a:pt x="706" y="37"/>
                </a:lnTo>
                <a:lnTo>
                  <a:pt x="706" y="39"/>
                </a:lnTo>
                <a:lnTo>
                  <a:pt x="704" y="40"/>
                </a:lnTo>
                <a:lnTo>
                  <a:pt x="702" y="39"/>
                </a:lnTo>
                <a:lnTo>
                  <a:pt x="702" y="37"/>
                </a:lnTo>
                <a:lnTo>
                  <a:pt x="702" y="35"/>
                </a:lnTo>
                <a:lnTo>
                  <a:pt x="697" y="33"/>
                </a:lnTo>
                <a:lnTo>
                  <a:pt x="685" y="19"/>
                </a:lnTo>
                <a:lnTo>
                  <a:pt x="678" y="16"/>
                </a:lnTo>
                <a:lnTo>
                  <a:pt x="672" y="14"/>
                </a:lnTo>
                <a:lnTo>
                  <a:pt x="669" y="16"/>
                </a:lnTo>
                <a:lnTo>
                  <a:pt x="669" y="12"/>
                </a:lnTo>
                <a:lnTo>
                  <a:pt x="667" y="14"/>
                </a:lnTo>
                <a:lnTo>
                  <a:pt x="665" y="14"/>
                </a:lnTo>
                <a:lnTo>
                  <a:pt x="665" y="11"/>
                </a:lnTo>
                <a:lnTo>
                  <a:pt x="667" y="11"/>
                </a:lnTo>
                <a:lnTo>
                  <a:pt x="664" y="9"/>
                </a:lnTo>
                <a:lnTo>
                  <a:pt x="658" y="9"/>
                </a:lnTo>
                <a:lnTo>
                  <a:pt x="660" y="14"/>
                </a:lnTo>
                <a:lnTo>
                  <a:pt x="660" y="16"/>
                </a:lnTo>
                <a:lnTo>
                  <a:pt x="657" y="16"/>
                </a:lnTo>
                <a:lnTo>
                  <a:pt x="658" y="12"/>
                </a:lnTo>
                <a:lnTo>
                  <a:pt x="655" y="12"/>
                </a:lnTo>
                <a:lnTo>
                  <a:pt x="655" y="11"/>
                </a:lnTo>
                <a:lnTo>
                  <a:pt x="655" y="9"/>
                </a:lnTo>
                <a:lnTo>
                  <a:pt x="646" y="12"/>
                </a:lnTo>
                <a:lnTo>
                  <a:pt x="646" y="11"/>
                </a:lnTo>
                <a:lnTo>
                  <a:pt x="646" y="9"/>
                </a:lnTo>
                <a:lnTo>
                  <a:pt x="643" y="9"/>
                </a:lnTo>
                <a:lnTo>
                  <a:pt x="641" y="7"/>
                </a:lnTo>
                <a:lnTo>
                  <a:pt x="639" y="5"/>
                </a:lnTo>
                <a:lnTo>
                  <a:pt x="632" y="2"/>
                </a:lnTo>
                <a:lnTo>
                  <a:pt x="628" y="0"/>
                </a:lnTo>
                <a:lnTo>
                  <a:pt x="627" y="0"/>
                </a:lnTo>
                <a:lnTo>
                  <a:pt x="625" y="7"/>
                </a:lnTo>
                <a:lnTo>
                  <a:pt x="623" y="7"/>
                </a:lnTo>
                <a:lnTo>
                  <a:pt x="623" y="12"/>
                </a:lnTo>
                <a:lnTo>
                  <a:pt x="621" y="12"/>
                </a:lnTo>
                <a:lnTo>
                  <a:pt x="618" y="7"/>
                </a:lnTo>
                <a:lnTo>
                  <a:pt x="607" y="11"/>
                </a:lnTo>
                <a:lnTo>
                  <a:pt x="597" y="14"/>
                </a:lnTo>
                <a:lnTo>
                  <a:pt x="611" y="14"/>
                </a:lnTo>
                <a:lnTo>
                  <a:pt x="625" y="14"/>
                </a:lnTo>
                <a:lnTo>
                  <a:pt x="616" y="2"/>
                </a:lnTo>
                <a:lnTo>
                  <a:pt x="618" y="2"/>
                </a:lnTo>
                <a:lnTo>
                  <a:pt x="620" y="4"/>
                </a:lnTo>
                <a:lnTo>
                  <a:pt x="623" y="7"/>
                </a:lnTo>
                <a:lnTo>
                  <a:pt x="625" y="5"/>
                </a:lnTo>
                <a:lnTo>
                  <a:pt x="627" y="7"/>
                </a:lnTo>
                <a:lnTo>
                  <a:pt x="627" y="9"/>
                </a:lnTo>
                <a:lnTo>
                  <a:pt x="625" y="7"/>
                </a:lnTo>
                <a:lnTo>
                  <a:pt x="627" y="9"/>
                </a:lnTo>
                <a:lnTo>
                  <a:pt x="628" y="12"/>
                </a:lnTo>
                <a:lnTo>
                  <a:pt x="630" y="12"/>
                </a:lnTo>
                <a:lnTo>
                  <a:pt x="636" y="12"/>
                </a:lnTo>
                <a:lnTo>
                  <a:pt x="636" y="11"/>
                </a:lnTo>
                <a:lnTo>
                  <a:pt x="634" y="9"/>
                </a:lnTo>
                <a:lnTo>
                  <a:pt x="639" y="9"/>
                </a:lnTo>
                <a:lnTo>
                  <a:pt x="637" y="12"/>
                </a:lnTo>
                <a:lnTo>
                  <a:pt x="639" y="16"/>
                </a:lnTo>
                <a:lnTo>
                  <a:pt x="634" y="12"/>
                </a:lnTo>
                <a:lnTo>
                  <a:pt x="630" y="12"/>
                </a:lnTo>
                <a:lnTo>
                  <a:pt x="627" y="14"/>
                </a:lnTo>
                <a:lnTo>
                  <a:pt x="628" y="16"/>
                </a:lnTo>
                <a:lnTo>
                  <a:pt x="627" y="16"/>
                </a:lnTo>
                <a:lnTo>
                  <a:pt x="625" y="16"/>
                </a:lnTo>
                <a:lnTo>
                  <a:pt x="625" y="14"/>
                </a:lnTo>
                <a:lnTo>
                  <a:pt x="620" y="14"/>
                </a:lnTo>
                <a:lnTo>
                  <a:pt x="616" y="12"/>
                </a:lnTo>
                <a:lnTo>
                  <a:pt x="614" y="11"/>
                </a:lnTo>
                <a:lnTo>
                  <a:pt x="614" y="12"/>
                </a:lnTo>
                <a:lnTo>
                  <a:pt x="614" y="11"/>
                </a:lnTo>
                <a:lnTo>
                  <a:pt x="613" y="11"/>
                </a:lnTo>
                <a:lnTo>
                  <a:pt x="613" y="12"/>
                </a:lnTo>
                <a:lnTo>
                  <a:pt x="611" y="12"/>
                </a:lnTo>
                <a:lnTo>
                  <a:pt x="606" y="9"/>
                </a:lnTo>
                <a:lnTo>
                  <a:pt x="606" y="14"/>
                </a:lnTo>
                <a:lnTo>
                  <a:pt x="602" y="18"/>
                </a:lnTo>
                <a:lnTo>
                  <a:pt x="599" y="16"/>
                </a:lnTo>
                <a:lnTo>
                  <a:pt x="597" y="14"/>
                </a:lnTo>
                <a:lnTo>
                  <a:pt x="595" y="16"/>
                </a:lnTo>
                <a:lnTo>
                  <a:pt x="593" y="16"/>
                </a:lnTo>
                <a:lnTo>
                  <a:pt x="592" y="16"/>
                </a:lnTo>
                <a:lnTo>
                  <a:pt x="592" y="19"/>
                </a:lnTo>
                <a:lnTo>
                  <a:pt x="593" y="19"/>
                </a:lnTo>
                <a:lnTo>
                  <a:pt x="595" y="19"/>
                </a:lnTo>
                <a:lnTo>
                  <a:pt x="595" y="23"/>
                </a:lnTo>
                <a:lnTo>
                  <a:pt x="593" y="23"/>
                </a:lnTo>
                <a:lnTo>
                  <a:pt x="593" y="25"/>
                </a:lnTo>
                <a:lnTo>
                  <a:pt x="593" y="21"/>
                </a:lnTo>
                <a:lnTo>
                  <a:pt x="590" y="18"/>
                </a:lnTo>
                <a:lnTo>
                  <a:pt x="588" y="18"/>
                </a:lnTo>
                <a:lnTo>
                  <a:pt x="585" y="18"/>
                </a:lnTo>
                <a:lnTo>
                  <a:pt x="583" y="19"/>
                </a:lnTo>
                <a:lnTo>
                  <a:pt x="583" y="18"/>
                </a:lnTo>
                <a:lnTo>
                  <a:pt x="581" y="18"/>
                </a:lnTo>
                <a:lnTo>
                  <a:pt x="578" y="21"/>
                </a:lnTo>
                <a:lnTo>
                  <a:pt x="578" y="23"/>
                </a:lnTo>
                <a:lnTo>
                  <a:pt x="576" y="23"/>
                </a:lnTo>
                <a:lnTo>
                  <a:pt x="572" y="19"/>
                </a:lnTo>
                <a:lnTo>
                  <a:pt x="571" y="21"/>
                </a:lnTo>
                <a:lnTo>
                  <a:pt x="567" y="21"/>
                </a:lnTo>
                <a:lnTo>
                  <a:pt x="560" y="21"/>
                </a:lnTo>
                <a:lnTo>
                  <a:pt x="558" y="21"/>
                </a:lnTo>
                <a:lnTo>
                  <a:pt x="558" y="19"/>
                </a:lnTo>
                <a:lnTo>
                  <a:pt x="553" y="19"/>
                </a:lnTo>
                <a:lnTo>
                  <a:pt x="549" y="19"/>
                </a:lnTo>
                <a:lnTo>
                  <a:pt x="548" y="18"/>
                </a:lnTo>
                <a:lnTo>
                  <a:pt x="544" y="18"/>
                </a:lnTo>
                <a:lnTo>
                  <a:pt x="541" y="18"/>
                </a:lnTo>
                <a:lnTo>
                  <a:pt x="535" y="16"/>
                </a:lnTo>
                <a:lnTo>
                  <a:pt x="530" y="14"/>
                </a:lnTo>
                <a:lnTo>
                  <a:pt x="530" y="12"/>
                </a:lnTo>
                <a:lnTo>
                  <a:pt x="528" y="12"/>
                </a:lnTo>
                <a:lnTo>
                  <a:pt x="525" y="9"/>
                </a:lnTo>
                <a:lnTo>
                  <a:pt x="520" y="9"/>
                </a:lnTo>
                <a:lnTo>
                  <a:pt x="516" y="9"/>
                </a:lnTo>
                <a:lnTo>
                  <a:pt x="516" y="7"/>
                </a:lnTo>
                <a:lnTo>
                  <a:pt x="509" y="11"/>
                </a:lnTo>
                <a:lnTo>
                  <a:pt x="506" y="11"/>
                </a:lnTo>
                <a:lnTo>
                  <a:pt x="504" y="7"/>
                </a:lnTo>
                <a:lnTo>
                  <a:pt x="500" y="5"/>
                </a:lnTo>
                <a:lnTo>
                  <a:pt x="498" y="5"/>
                </a:lnTo>
                <a:lnTo>
                  <a:pt x="498" y="7"/>
                </a:lnTo>
                <a:lnTo>
                  <a:pt x="497" y="9"/>
                </a:lnTo>
                <a:lnTo>
                  <a:pt x="495" y="9"/>
                </a:lnTo>
                <a:lnTo>
                  <a:pt x="497" y="7"/>
                </a:lnTo>
                <a:lnTo>
                  <a:pt x="495" y="5"/>
                </a:lnTo>
                <a:lnTo>
                  <a:pt x="497" y="4"/>
                </a:lnTo>
                <a:lnTo>
                  <a:pt x="483" y="4"/>
                </a:lnTo>
                <a:lnTo>
                  <a:pt x="469" y="4"/>
                </a:lnTo>
                <a:lnTo>
                  <a:pt x="469" y="2"/>
                </a:lnTo>
                <a:lnTo>
                  <a:pt x="467" y="2"/>
                </a:lnTo>
                <a:lnTo>
                  <a:pt x="465" y="4"/>
                </a:lnTo>
                <a:lnTo>
                  <a:pt x="465" y="5"/>
                </a:lnTo>
                <a:lnTo>
                  <a:pt x="463" y="5"/>
                </a:lnTo>
                <a:lnTo>
                  <a:pt x="462" y="4"/>
                </a:lnTo>
                <a:lnTo>
                  <a:pt x="460" y="4"/>
                </a:lnTo>
                <a:lnTo>
                  <a:pt x="449" y="4"/>
                </a:lnTo>
                <a:lnTo>
                  <a:pt x="444" y="4"/>
                </a:lnTo>
                <a:lnTo>
                  <a:pt x="441" y="2"/>
                </a:lnTo>
                <a:lnTo>
                  <a:pt x="435" y="4"/>
                </a:lnTo>
                <a:lnTo>
                  <a:pt x="428" y="5"/>
                </a:lnTo>
                <a:lnTo>
                  <a:pt x="423" y="7"/>
                </a:lnTo>
                <a:lnTo>
                  <a:pt x="418" y="11"/>
                </a:lnTo>
                <a:lnTo>
                  <a:pt x="404" y="18"/>
                </a:lnTo>
                <a:lnTo>
                  <a:pt x="397" y="21"/>
                </a:lnTo>
                <a:lnTo>
                  <a:pt x="391" y="25"/>
                </a:lnTo>
                <a:lnTo>
                  <a:pt x="379" y="35"/>
                </a:lnTo>
                <a:lnTo>
                  <a:pt x="365" y="42"/>
                </a:lnTo>
                <a:lnTo>
                  <a:pt x="351" y="46"/>
                </a:lnTo>
                <a:lnTo>
                  <a:pt x="344" y="47"/>
                </a:lnTo>
                <a:lnTo>
                  <a:pt x="340" y="49"/>
                </a:lnTo>
                <a:lnTo>
                  <a:pt x="332" y="51"/>
                </a:lnTo>
                <a:lnTo>
                  <a:pt x="325" y="56"/>
                </a:lnTo>
                <a:lnTo>
                  <a:pt x="309" y="65"/>
                </a:lnTo>
                <a:lnTo>
                  <a:pt x="300" y="70"/>
                </a:lnTo>
                <a:lnTo>
                  <a:pt x="293" y="74"/>
                </a:lnTo>
                <a:lnTo>
                  <a:pt x="284" y="83"/>
                </a:lnTo>
                <a:lnTo>
                  <a:pt x="286" y="84"/>
                </a:lnTo>
                <a:lnTo>
                  <a:pt x="284" y="86"/>
                </a:lnTo>
                <a:lnTo>
                  <a:pt x="282" y="84"/>
                </a:lnTo>
                <a:lnTo>
                  <a:pt x="279" y="86"/>
                </a:lnTo>
                <a:lnTo>
                  <a:pt x="275" y="91"/>
                </a:lnTo>
                <a:lnTo>
                  <a:pt x="270" y="104"/>
                </a:lnTo>
                <a:lnTo>
                  <a:pt x="268" y="111"/>
                </a:lnTo>
                <a:lnTo>
                  <a:pt x="267" y="116"/>
                </a:lnTo>
                <a:lnTo>
                  <a:pt x="267" y="118"/>
                </a:lnTo>
                <a:lnTo>
                  <a:pt x="265" y="119"/>
                </a:lnTo>
                <a:lnTo>
                  <a:pt x="265" y="121"/>
                </a:lnTo>
                <a:lnTo>
                  <a:pt x="263" y="123"/>
                </a:lnTo>
                <a:lnTo>
                  <a:pt x="261" y="123"/>
                </a:lnTo>
                <a:lnTo>
                  <a:pt x="260" y="123"/>
                </a:lnTo>
                <a:lnTo>
                  <a:pt x="258" y="125"/>
                </a:lnTo>
                <a:lnTo>
                  <a:pt x="256" y="125"/>
                </a:lnTo>
                <a:lnTo>
                  <a:pt x="253" y="126"/>
                </a:lnTo>
                <a:lnTo>
                  <a:pt x="249" y="125"/>
                </a:lnTo>
                <a:lnTo>
                  <a:pt x="251" y="125"/>
                </a:lnTo>
                <a:lnTo>
                  <a:pt x="249" y="126"/>
                </a:lnTo>
                <a:lnTo>
                  <a:pt x="251" y="128"/>
                </a:lnTo>
                <a:lnTo>
                  <a:pt x="251" y="130"/>
                </a:lnTo>
                <a:lnTo>
                  <a:pt x="251" y="133"/>
                </a:lnTo>
                <a:lnTo>
                  <a:pt x="249" y="135"/>
                </a:lnTo>
                <a:lnTo>
                  <a:pt x="251" y="137"/>
                </a:lnTo>
                <a:lnTo>
                  <a:pt x="251" y="139"/>
                </a:lnTo>
                <a:lnTo>
                  <a:pt x="246" y="140"/>
                </a:lnTo>
                <a:lnTo>
                  <a:pt x="247" y="144"/>
                </a:lnTo>
                <a:lnTo>
                  <a:pt x="249" y="144"/>
                </a:lnTo>
                <a:lnTo>
                  <a:pt x="251" y="146"/>
                </a:lnTo>
                <a:lnTo>
                  <a:pt x="249" y="149"/>
                </a:lnTo>
                <a:lnTo>
                  <a:pt x="246" y="149"/>
                </a:lnTo>
                <a:lnTo>
                  <a:pt x="244" y="149"/>
                </a:lnTo>
                <a:lnTo>
                  <a:pt x="240" y="153"/>
                </a:lnTo>
                <a:lnTo>
                  <a:pt x="240" y="158"/>
                </a:lnTo>
                <a:lnTo>
                  <a:pt x="239" y="160"/>
                </a:lnTo>
                <a:lnTo>
                  <a:pt x="237" y="162"/>
                </a:lnTo>
                <a:lnTo>
                  <a:pt x="231" y="163"/>
                </a:lnTo>
                <a:lnTo>
                  <a:pt x="228" y="169"/>
                </a:lnTo>
                <a:lnTo>
                  <a:pt x="224" y="172"/>
                </a:lnTo>
                <a:lnTo>
                  <a:pt x="223" y="183"/>
                </a:lnTo>
                <a:lnTo>
                  <a:pt x="223" y="188"/>
                </a:lnTo>
                <a:lnTo>
                  <a:pt x="223" y="191"/>
                </a:lnTo>
                <a:lnTo>
                  <a:pt x="224" y="190"/>
                </a:lnTo>
                <a:lnTo>
                  <a:pt x="219" y="207"/>
                </a:lnTo>
                <a:lnTo>
                  <a:pt x="214" y="216"/>
                </a:lnTo>
                <a:lnTo>
                  <a:pt x="207" y="221"/>
                </a:lnTo>
                <a:lnTo>
                  <a:pt x="212" y="220"/>
                </a:lnTo>
                <a:lnTo>
                  <a:pt x="207" y="225"/>
                </a:lnTo>
                <a:lnTo>
                  <a:pt x="205" y="232"/>
                </a:lnTo>
                <a:lnTo>
                  <a:pt x="200" y="244"/>
                </a:lnTo>
                <a:lnTo>
                  <a:pt x="202" y="242"/>
                </a:lnTo>
                <a:lnTo>
                  <a:pt x="200" y="251"/>
                </a:lnTo>
                <a:lnTo>
                  <a:pt x="198" y="258"/>
                </a:lnTo>
                <a:lnTo>
                  <a:pt x="196" y="267"/>
                </a:lnTo>
                <a:lnTo>
                  <a:pt x="196" y="274"/>
                </a:lnTo>
                <a:lnTo>
                  <a:pt x="196" y="285"/>
                </a:lnTo>
                <a:lnTo>
                  <a:pt x="195" y="293"/>
                </a:lnTo>
                <a:lnTo>
                  <a:pt x="196" y="302"/>
                </a:lnTo>
                <a:lnTo>
                  <a:pt x="195" y="307"/>
                </a:lnTo>
                <a:lnTo>
                  <a:pt x="193" y="311"/>
                </a:lnTo>
                <a:lnTo>
                  <a:pt x="195" y="311"/>
                </a:lnTo>
                <a:lnTo>
                  <a:pt x="195" y="314"/>
                </a:lnTo>
                <a:lnTo>
                  <a:pt x="195" y="318"/>
                </a:lnTo>
                <a:lnTo>
                  <a:pt x="193" y="325"/>
                </a:lnTo>
                <a:lnTo>
                  <a:pt x="195" y="332"/>
                </a:lnTo>
                <a:lnTo>
                  <a:pt x="195" y="335"/>
                </a:lnTo>
                <a:lnTo>
                  <a:pt x="195" y="339"/>
                </a:lnTo>
                <a:lnTo>
                  <a:pt x="196" y="346"/>
                </a:lnTo>
                <a:lnTo>
                  <a:pt x="196" y="353"/>
                </a:lnTo>
                <a:lnTo>
                  <a:pt x="200" y="360"/>
                </a:lnTo>
                <a:lnTo>
                  <a:pt x="202" y="364"/>
                </a:lnTo>
                <a:lnTo>
                  <a:pt x="202" y="367"/>
                </a:lnTo>
                <a:lnTo>
                  <a:pt x="202" y="369"/>
                </a:lnTo>
                <a:lnTo>
                  <a:pt x="203" y="369"/>
                </a:lnTo>
                <a:lnTo>
                  <a:pt x="203" y="372"/>
                </a:lnTo>
                <a:lnTo>
                  <a:pt x="205" y="376"/>
                </a:lnTo>
                <a:lnTo>
                  <a:pt x="207" y="376"/>
                </a:lnTo>
                <a:lnTo>
                  <a:pt x="209" y="374"/>
                </a:lnTo>
                <a:lnTo>
                  <a:pt x="210" y="378"/>
                </a:lnTo>
                <a:lnTo>
                  <a:pt x="212" y="383"/>
                </a:lnTo>
                <a:lnTo>
                  <a:pt x="212" y="381"/>
                </a:lnTo>
                <a:lnTo>
                  <a:pt x="214" y="385"/>
                </a:lnTo>
                <a:lnTo>
                  <a:pt x="214" y="390"/>
                </a:lnTo>
                <a:lnTo>
                  <a:pt x="216" y="388"/>
                </a:lnTo>
                <a:lnTo>
                  <a:pt x="216" y="392"/>
                </a:lnTo>
                <a:lnTo>
                  <a:pt x="216" y="395"/>
                </a:lnTo>
                <a:lnTo>
                  <a:pt x="214" y="399"/>
                </a:lnTo>
                <a:lnTo>
                  <a:pt x="214" y="400"/>
                </a:lnTo>
                <a:lnTo>
                  <a:pt x="216" y="404"/>
                </a:lnTo>
                <a:lnTo>
                  <a:pt x="217" y="407"/>
                </a:lnTo>
                <a:lnTo>
                  <a:pt x="219" y="409"/>
                </a:lnTo>
                <a:lnTo>
                  <a:pt x="221" y="409"/>
                </a:lnTo>
                <a:lnTo>
                  <a:pt x="223" y="418"/>
                </a:lnTo>
                <a:lnTo>
                  <a:pt x="224" y="425"/>
                </a:lnTo>
                <a:lnTo>
                  <a:pt x="224" y="427"/>
                </a:lnTo>
                <a:lnTo>
                  <a:pt x="226" y="429"/>
                </a:lnTo>
                <a:lnTo>
                  <a:pt x="226" y="430"/>
                </a:lnTo>
                <a:lnTo>
                  <a:pt x="230" y="437"/>
                </a:lnTo>
                <a:lnTo>
                  <a:pt x="230" y="444"/>
                </a:lnTo>
                <a:lnTo>
                  <a:pt x="230" y="446"/>
                </a:lnTo>
                <a:lnTo>
                  <a:pt x="231" y="448"/>
                </a:lnTo>
                <a:lnTo>
                  <a:pt x="233" y="448"/>
                </a:lnTo>
                <a:lnTo>
                  <a:pt x="233" y="451"/>
                </a:lnTo>
                <a:lnTo>
                  <a:pt x="233" y="457"/>
                </a:lnTo>
                <a:lnTo>
                  <a:pt x="235" y="462"/>
                </a:lnTo>
                <a:lnTo>
                  <a:pt x="239" y="467"/>
                </a:lnTo>
                <a:lnTo>
                  <a:pt x="240" y="471"/>
                </a:lnTo>
                <a:lnTo>
                  <a:pt x="240" y="469"/>
                </a:lnTo>
                <a:lnTo>
                  <a:pt x="242" y="476"/>
                </a:lnTo>
                <a:lnTo>
                  <a:pt x="244" y="481"/>
                </a:lnTo>
                <a:lnTo>
                  <a:pt x="244" y="492"/>
                </a:lnTo>
                <a:lnTo>
                  <a:pt x="244" y="495"/>
                </a:lnTo>
                <a:lnTo>
                  <a:pt x="246" y="501"/>
                </a:lnTo>
                <a:lnTo>
                  <a:pt x="247" y="504"/>
                </a:lnTo>
                <a:lnTo>
                  <a:pt x="247" y="508"/>
                </a:lnTo>
                <a:lnTo>
                  <a:pt x="249" y="511"/>
                </a:lnTo>
                <a:lnTo>
                  <a:pt x="249" y="515"/>
                </a:lnTo>
                <a:lnTo>
                  <a:pt x="253" y="522"/>
                </a:lnTo>
                <a:lnTo>
                  <a:pt x="253" y="527"/>
                </a:lnTo>
                <a:lnTo>
                  <a:pt x="253" y="530"/>
                </a:lnTo>
                <a:lnTo>
                  <a:pt x="256" y="529"/>
                </a:lnTo>
                <a:lnTo>
                  <a:pt x="258" y="529"/>
                </a:lnTo>
                <a:lnTo>
                  <a:pt x="256" y="532"/>
                </a:lnTo>
                <a:lnTo>
                  <a:pt x="258" y="532"/>
                </a:lnTo>
                <a:lnTo>
                  <a:pt x="258" y="536"/>
                </a:lnTo>
                <a:lnTo>
                  <a:pt x="258" y="539"/>
                </a:lnTo>
                <a:lnTo>
                  <a:pt x="260" y="543"/>
                </a:lnTo>
                <a:lnTo>
                  <a:pt x="260" y="544"/>
                </a:lnTo>
                <a:lnTo>
                  <a:pt x="260" y="548"/>
                </a:lnTo>
                <a:lnTo>
                  <a:pt x="261" y="548"/>
                </a:lnTo>
                <a:lnTo>
                  <a:pt x="261" y="551"/>
                </a:lnTo>
                <a:lnTo>
                  <a:pt x="263" y="557"/>
                </a:lnTo>
                <a:lnTo>
                  <a:pt x="267" y="564"/>
                </a:lnTo>
                <a:lnTo>
                  <a:pt x="272" y="573"/>
                </a:lnTo>
                <a:lnTo>
                  <a:pt x="272" y="576"/>
                </a:lnTo>
                <a:lnTo>
                  <a:pt x="272" y="580"/>
                </a:lnTo>
                <a:lnTo>
                  <a:pt x="274" y="581"/>
                </a:lnTo>
                <a:lnTo>
                  <a:pt x="274" y="585"/>
                </a:lnTo>
                <a:lnTo>
                  <a:pt x="274" y="590"/>
                </a:lnTo>
                <a:lnTo>
                  <a:pt x="275" y="595"/>
                </a:lnTo>
                <a:lnTo>
                  <a:pt x="277" y="601"/>
                </a:lnTo>
                <a:lnTo>
                  <a:pt x="279" y="615"/>
                </a:lnTo>
                <a:lnTo>
                  <a:pt x="281" y="627"/>
                </a:lnTo>
                <a:lnTo>
                  <a:pt x="288" y="639"/>
                </a:lnTo>
                <a:lnTo>
                  <a:pt x="295" y="650"/>
                </a:lnTo>
                <a:lnTo>
                  <a:pt x="300" y="655"/>
                </a:lnTo>
                <a:lnTo>
                  <a:pt x="300" y="657"/>
                </a:lnTo>
                <a:lnTo>
                  <a:pt x="300" y="659"/>
                </a:lnTo>
                <a:lnTo>
                  <a:pt x="298" y="660"/>
                </a:lnTo>
                <a:lnTo>
                  <a:pt x="300" y="662"/>
                </a:lnTo>
                <a:lnTo>
                  <a:pt x="302" y="666"/>
                </a:lnTo>
                <a:lnTo>
                  <a:pt x="300" y="678"/>
                </a:lnTo>
                <a:lnTo>
                  <a:pt x="300" y="690"/>
                </a:lnTo>
                <a:lnTo>
                  <a:pt x="300" y="695"/>
                </a:lnTo>
                <a:lnTo>
                  <a:pt x="295" y="699"/>
                </a:lnTo>
                <a:lnTo>
                  <a:pt x="282" y="708"/>
                </a:lnTo>
                <a:lnTo>
                  <a:pt x="279" y="711"/>
                </a:lnTo>
                <a:lnTo>
                  <a:pt x="275" y="717"/>
                </a:lnTo>
                <a:lnTo>
                  <a:pt x="274" y="722"/>
                </a:lnTo>
                <a:lnTo>
                  <a:pt x="272" y="727"/>
                </a:lnTo>
                <a:lnTo>
                  <a:pt x="270" y="732"/>
                </a:lnTo>
                <a:lnTo>
                  <a:pt x="267" y="738"/>
                </a:lnTo>
                <a:lnTo>
                  <a:pt x="260" y="748"/>
                </a:lnTo>
                <a:lnTo>
                  <a:pt x="258" y="748"/>
                </a:lnTo>
                <a:lnTo>
                  <a:pt x="256" y="750"/>
                </a:lnTo>
                <a:lnTo>
                  <a:pt x="249" y="755"/>
                </a:lnTo>
                <a:lnTo>
                  <a:pt x="239" y="767"/>
                </a:lnTo>
                <a:lnTo>
                  <a:pt x="235" y="774"/>
                </a:lnTo>
                <a:lnTo>
                  <a:pt x="233" y="780"/>
                </a:lnTo>
                <a:lnTo>
                  <a:pt x="228" y="783"/>
                </a:lnTo>
                <a:lnTo>
                  <a:pt x="224" y="792"/>
                </a:lnTo>
                <a:lnTo>
                  <a:pt x="221" y="796"/>
                </a:lnTo>
                <a:lnTo>
                  <a:pt x="217" y="801"/>
                </a:lnTo>
                <a:lnTo>
                  <a:pt x="210" y="815"/>
                </a:lnTo>
                <a:lnTo>
                  <a:pt x="202" y="825"/>
                </a:lnTo>
                <a:lnTo>
                  <a:pt x="200" y="829"/>
                </a:lnTo>
                <a:lnTo>
                  <a:pt x="198" y="831"/>
                </a:lnTo>
                <a:lnTo>
                  <a:pt x="196" y="832"/>
                </a:lnTo>
                <a:lnTo>
                  <a:pt x="186" y="845"/>
                </a:lnTo>
                <a:lnTo>
                  <a:pt x="181" y="852"/>
                </a:lnTo>
                <a:lnTo>
                  <a:pt x="175" y="855"/>
                </a:lnTo>
                <a:lnTo>
                  <a:pt x="170" y="861"/>
                </a:lnTo>
                <a:lnTo>
                  <a:pt x="167" y="866"/>
                </a:lnTo>
                <a:lnTo>
                  <a:pt x="165" y="880"/>
                </a:lnTo>
                <a:lnTo>
                  <a:pt x="163" y="887"/>
                </a:lnTo>
                <a:lnTo>
                  <a:pt x="158" y="892"/>
                </a:lnTo>
                <a:lnTo>
                  <a:pt x="154" y="897"/>
                </a:lnTo>
                <a:lnTo>
                  <a:pt x="151" y="904"/>
                </a:lnTo>
                <a:lnTo>
                  <a:pt x="145" y="917"/>
                </a:lnTo>
                <a:lnTo>
                  <a:pt x="142" y="924"/>
                </a:lnTo>
                <a:lnTo>
                  <a:pt x="138" y="931"/>
                </a:lnTo>
                <a:lnTo>
                  <a:pt x="137" y="945"/>
                </a:lnTo>
                <a:lnTo>
                  <a:pt x="135" y="950"/>
                </a:lnTo>
                <a:lnTo>
                  <a:pt x="131" y="957"/>
                </a:lnTo>
                <a:lnTo>
                  <a:pt x="123" y="971"/>
                </a:lnTo>
                <a:lnTo>
                  <a:pt x="114" y="987"/>
                </a:lnTo>
                <a:lnTo>
                  <a:pt x="102" y="1017"/>
                </a:lnTo>
                <a:lnTo>
                  <a:pt x="89" y="1047"/>
                </a:lnTo>
                <a:lnTo>
                  <a:pt x="66" y="1108"/>
                </a:lnTo>
                <a:lnTo>
                  <a:pt x="47" y="1170"/>
                </a:lnTo>
                <a:lnTo>
                  <a:pt x="31" y="1233"/>
                </a:lnTo>
                <a:lnTo>
                  <a:pt x="17" y="1296"/>
                </a:lnTo>
                <a:lnTo>
                  <a:pt x="8" y="1359"/>
                </a:lnTo>
                <a:lnTo>
                  <a:pt x="3" y="1424"/>
                </a:lnTo>
                <a:lnTo>
                  <a:pt x="1" y="1454"/>
                </a:lnTo>
                <a:lnTo>
                  <a:pt x="0" y="1486"/>
                </a:lnTo>
                <a:lnTo>
                  <a:pt x="0" y="1516"/>
                </a:lnTo>
                <a:lnTo>
                  <a:pt x="3" y="1516"/>
                </a:lnTo>
                <a:lnTo>
                  <a:pt x="72" y="1516"/>
                </a:lnTo>
                <a:lnTo>
                  <a:pt x="386" y="1516"/>
                </a:lnTo>
                <a:lnTo>
                  <a:pt x="767" y="1516"/>
                </a:lnTo>
                <a:lnTo>
                  <a:pt x="1008" y="1516"/>
                </a:lnTo>
                <a:lnTo>
                  <a:pt x="1022" y="1516"/>
                </a:lnTo>
                <a:lnTo>
                  <a:pt x="1022" y="1507"/>
                </a:lnTo>
                <a:lnTo>
                  <a:pt x="1022" y="1488"/>
                </a:lnTo>
                <a:lnTo>
                  <a:pt x="1020" y="1456"/>
                </a:lnTo>
                <a:lnTo>
                  <a:pt x="1015" y="1424"/>
                </a:lnTo>
                <a:lnTo>
                  <a:pt x="1011" y="1393"/>
                </a:lnTo>
                <a:lnTo>
                  <a:pt x="999" y="1329"/>
                </a:lnTo>
                <a:lnTo>
                  <a:pt x="983" y="1263"/>
                </a:lnTo>
                <a:lnTo>
                  <a:pt x="966" y="1198"/>
                </a:lnTo>
                <a:close/>
                <a:moveTo>
                  <a:pt x="249" y="156"/>
                </a:moveTo>
                <a:lnTo>
                  <a:pt x="249" y="156"/>
                </a:lnTo>
                <a:lnTo>
                  <a:pt x="244" y="158"/>
                </a:lnTo>
                <a:lnTo>
                  <a:pt x="246" y="156"/>
                </a:lnTo>
                <a:lnTo>
                  <a:pt x="247" y="155"/>
                </a:lnTo>
                <a:lnTo>
                  <a:pt x="249" y="155"/>
                </a:lnTo>
                <a:lnTo>
                  <a:pt x="249" y="156"/>
                </a:lnTo>
                <a:close/>
                <a:moveTo>
                  <a:pt x="674" y="39"/>
                </a:moveTo>
                <a:lnTo>
                  <a:pt x="674" y="39"/>
                </a:lnTo>
                <a:lnTo>
                  <a:pt x="676" y="37"/>
                </a:lnTo>
                <a:lnTo>
                  <a:pt x="678" y="37"/>
                </a:lnTo>
                <a:lnTo>
                  <a:pt x="674" y="39"/>
                </a:lnTo>
                <a:close/>
                <a:moveTo>
                  <a:pt x="511" y="30"/>
                </a:moveTo>
                <a:lnTo>
                  <a:pt x="511" y="30"/>
                </a:lnTo>
                <a:lnTo>
                  <a:pt x="514" y="30"/>
                </a:lnTo>
                <a:lnTo>
                  <a:pt x="520" y="28"/>
                </a:lnTo>
                <a:lnTo>
                  <a:pt x="518" y="30"/>
                </a:lnTo>
                <a:lnTo>
                  <a:pt x="516" y="30"/>
                </a:lnTo>
                <a:lnTo>
                  <a:pt x="511" y="30"/>
                </a:lnTo>
                <a:close/>
                <a:moveTo>
                  <a:pt x="725" y="56"/>
                </a:moveTo>
                <a:lnTo>
                  <a:pt x="725" y="56"/>
                </a:lnTo>
                <a:lnTo>
                  <a:pt x="722" y="53"/>
                </a:lnTo>
                <a:lnTo>
                  <a:pt x="722" y="49"/>
                </a:lnTo>
                <a:lnTo>
                  <a:pt x="725" y="56"/>
                </a:lnTo>
                <a:close/>
                <a:moveTo>
                  <a:pt x="722" y="72"/>
                </a:moveTo>
                <a:lnTo>
                  <a:pt x="722" y="72"/>
                </a:lnTo>
                <a:lnTo>
                  <a:pt x="718" y="70"/>
                </a:lnTo>
                <a:lnTo>
                  <a:pt x="720" y="70"/>
                </a:lnTo>
                <a:lnTo>
                  <a:pt x="722" y="72"/>
                </a:lnTo>
                <a:close/>
                <a:moveTo>
                  <a:pt x="695" y="61"/>
                </a:moveTo>
                <a:lnTo>
                  <a:pt x="695" y="61"/>
                </a:lnTo>
                <a:lnTo>
                  <a:pt x="697" y="63"/>
                </a:lnTo>
                <a:lnTo>
                  <a:pt x="699" y="61"/>
                </a:lnTo>
                <a:lnTo>
                  <a:pt x="700" y="63"/>
                </a:lnTo>
                <a:lnTo>
                  <a:pt x="699" y="60"/>
                </a:lnTo>
                <a:lnTo>
                  <a:pt x="702" y="61"/>
                </a:lnTo>
                <a:lnTo>
                  <a:pt x="704" y="63"/>
                </a:lnTo>
                <a:lnTo>
                  <a:pt x="706" y="63"/>
                </a:lnTo>
                <a:lnTo>
                  <a:pt x="709" y="63"/>
                </a:lnTo>
                <a:lnTo>
                  <a:pt x="713" y="67"/>
                </a:lnTo>
                <a:lnTo>
                  <a:pt x="711" y="67"/>
                </a:lnTo>
                <a:lnTo>
                  <a:pt x="711" y="65"/>
                </a:lnTo>
                <a:lnTo>
                  <a:pt x="709" y="63"/>
                </a:lnTo>
                <a:lnTo>
                  <a:pt x="708" y="65"/>
                </a:lnTo>
                <a:lnTo>
                  <a:pt x="706" y="63"/>
                </a:lnTo>
                <a:lnTo>
                  <a:pt x="704" y="63"/>
                </a:lnTo>
                <a:lnTo>
                  <a:pt x="699" y="63"/>
                </a:lnTo>
                <a:lnTo>
                  <a:pt x="692" y="61"/>
                </a:lnTo>
                <a:lnTo>
                  <a:pt x="693" y="61"/>
                </a:lnTo>
                <a:lnTo>
                  <a:pt x="695" y="61"/>
                </a:lnTo>
                <a:close/>
                <a:moveTo>
                  <a:pt x="690" y="35"/>
                </a:moveTo>
                <a:lnTo>
                  <a:pt x="690" y="35"/>
                </a:lnTo>
                <a:lnTo>
                  <a:pt x="686" y="37"/>
                </a:lnTo>
                <a:lnTo>
                  <a:pt x="683" y="37"/>
                </a:lnTo>
                <a:lnTo>
                  <a:pt x="683" y="35"/>
                </a:lnTo>
                <a:lnTo>
                  <a:pt x="683" y="32"/>
                </a:lnTo>
                <a:lnTo>
                  <a:pt x="686" y="35"/>
                </a:lnTo>
                <a:lnTo>
                  <a:pt x="688" y="35"/>
                </a:lnTo>
                <a:lnTo>
                  <a:pt x="690" y="35"/>
                </a:lnTo>
                <a:close/>
                <a:moveTo>
                  <a:pt x="676" y="23"/>
                </a:moveTo>
                <a:lnTo>
                  <a:pt x="676" y="23"/>
                </a:lnTo>
                <a:lnTo>
                  <a:pt x="678" y="25"/>
                </a:lnTo>
                <a:lnTo>
                  <a:pt x="679" y="26"/>
                </a:lnTo>
                <a:lnTo>
                  <a:pt x="676" y="23"/>
                </a:lnTo>
                <a:lnTo>
                  <a:pt x="672" y="19"/>
                </a:lnTo>
                <a:lnTo>
                  <a:pt x="676" y="23"/>
                </a:lnTo>
                <a:close/>
                <a:moveTo>
                  <a:pt x="671" y="40"/>
                </a:moveTo>
                <a:lnTo>
                  <a:pt x="671" y="40"/>
                </a:lnTo>
                <a:lnTo>
                  <a:pt x="669" y="40"/>
                </a:lnTo>
                <a:lnTo>
                  <a:pt x="667" y="42"/>
                </a:lnTo>
                <a:lnTo>
                  <a:pt x="667" y="40"/>
                </a:lnTo>
                <a:lnTo>
                  <a:pt x="671" y="40"/>
                </a:lnTo>
                <a:close/>
                <a:moveTo>
                  <a:pt x="657" y="49"/>
                </a:moveTo>
                <a:lnTo>
                  <a:pt x="657" y="49"/>
                </a:lnTo>
                <a:lnTo>
                  <a:pt x="657" y="51"/>
                </a:lnTo>
                <a:lnTo>
                  <a:pt x="653" y="51"/>
                </a:lnTo>
                <a:lnTo>
                  <a:pt x="653" y="49"/>
                </a:lnTo>
                <a:lnTo>
                  <a:pt x="657" y="49"/>
                </a:lnTo>
                <a:close/>
                <a:moveTo>
                  <a:pt x="655" y="19"/>
                </a:moveTo>
                <a:lnTo>
                  <a:pt x="655" y="19"/>
                </a:lnTo>
                <a:lnTo>
                  <a:pt x="653" y="19"/>
                </a:lnTo>
                <a:lnTo>
                  <a:pt x="655" y="19"/>
                </a:lnTo>
                <a:close/>
                <a:moveTo>
                  <a:pt x="646" y="47"/>
                </a:moveTo>
                <a:lnTo>
                  <a:pt x="646" y="47"/>
                </a:lnTo>
                <a:lnTo>
                  <a:pt x="646" y="49"/>
                </a:lnTo>
                <a:lnTo>
                  <a:pt x="653" y="49"/>
                </a:lnTo>
                <a:lnTo>
                  <a:pt x="648" y="49"/>
                </a:lnTo>
                <a:lnTo>
                  <a:pt x="641" y="47"/>
                </a:lnTo>
                <a:lnTo>
                  <a:pt x="646" y="47"/>
                </a:lnTo>
                <a:close/>
                <a:moveTo>
                  <a:pt x="634" y="46"/>
                </a:moveTo>
                <a:lnTo>
                  <a:pt x="634" y="46"/>
                </a:lnTo>
                <a:lnTo>
                  <a:pt x="632" y="46"/>
                </a:lnTo>
                <a:lnTo>
                  <a:pt x="634" y="46"/>
                </a:lnTo>
                <a:close/>
                <a:moveTo>
                  <a:pt x="628" y="39"/>
                </a:moveTo>
                <a:lnTo>
                  <a:pt x="628" y="39"/>
                </a:lnTo>
                <a:lnTo>
                  <a:pt x="623" y="40"/>
                </a:lnTo>
                <a:lnTo>
                  <a:pt x="628" y="39"/>
                </a:lnTo>
                <a:close/>
                <a:moveTo>
                  <a:pt x="525" y="14"/>
                </a:moveTo>
                <a:lnTo>
                  <a:pt x="525" y="14"/>
                </a:lnTo>
                <a:lnTo>
                  <a:pt x="521" y="16"/>
                </a:lnTo>
                <a:lnTo>
                  <a:pt x="520" y="18"/>
                </a:lnTo>
                <a:lnTo>
                  <a:pt x="513" y="23"/>
                </a:lnTo>
                <a:lnTo>
                  <a:pt x="514" y="23"/>
                </a:lnTo>
                <a:lnTo>
                  <a:pt x="511" y="23"/>
                </a:lnTo>
                <a:lnTo>
                  <a:pt x="509" y="25"/>
                </a:lnTo>
                <a:lnTo>
                  <a:pt x="507" y="26"/>
                </a:lnTo>
                <a:lnTo>
                  <a:pt x="506" y="28"/>
                </a:lnTo>
                <a:lnTo>
                  <a:pt x="514" y="19"/>
                </a:lnTo>
                <a:lnTo>
                  <a:pt x="525" y="14"/>
                </a:lnTo>
                <a:close/>
                <a:moveTo>
                  <a:pt x="498" y="26"/>
                </a:moveTo>
                <a:lnTo>
                  <a:pt x="498" y="26"/>
                </a:lnTo>
                <a:lnTo>
                  <a:pt x="502" y="30"/>
                </a:lnTo>
                <a:lnTo>
                  <a:pt x="500" y="30"/>
                </a:lnTo>
                <a:lnTo>
                  <a:pt x="498" y="28"/>
                </a:lnTo>
                <a:lnTo>
                  <a:pt x="498" y="25"/>
                </a:lnTo>
                <a:lnTo>
                  <a:pt x="498" y="26"/>
                </a:lnTo>
                <a:close/>
                <a:moveTo>
                  <a:pt x="491" y="9"/>
                </a:moveTo>
                <a:lnTo>
                  <a:pt x="491" y="9"/>
                </a:lnTo>
                <a:lnTo>
                  <a:pt x="490" y="7"/>
                </a:lnTo>
                <a:lnTo>
                  <a:pt x="491" y="9"/>
                </a:lnTo>
                <a:lnTo>
                  <a:pt x="490" y="9"/>
                </a:lnTo>
                <a:lnTo>
                  <a:pt x="491" y="9"/>
                </a:lnTo>
                <a:close/>
                <a:moveTo>
                  <a:pt x="486" y="9"/>
                </a:moveTo>
                <a:lnTo>
                  <a:pt x="486" y="9"/>
                </a:lnTo>
                <a:lnTo>
                  <a:pt x="484" y="7"/>
                </a:lnTo>
                <a:lnTo>
                  <a:pt x="481" y="7"/>
                </a:lnTo>
                <a:lnTo>
                  <a:pt x="481" y="5"/>
                </a:lnTo>
                <a:lnTo>
                  <a:pt x="484" y="5"/>
                </a:lnTo>
                <a:lnTo>
                  <a:pt x="486" y="9"/>
                </a:lnTo>
                <a:close/>
                <a:moveTo>
                  <a:pt x="476" y="11"/>
                </a:moveTo>
                <a:lnTo>
                  <a:pt x="476" y="11"/>
                </a:lnTo>
                <a:lnTo>
                  <a:pt x="477" y="11"/>
                </a:lnTo>
                <a:lnTo>
                  <a:pt x="477" y="12"/>
                </a:lnTo>
                <a:lnTo>
                  <a:pt x="476" y="12"/>
                </a:lnTo>
                <a:lnTo>
                  <a:pt x="476" y="11"/>
                </a:lnTo>
                <a:close/>
                <a:moveTo>
                  <a:pt x="463" y="14"/>
                </a:moveTo>
                <a:lnTo>
                  <a:pt x="463" y="14"/>
                </a:lnTo>
                <a:lnTo>
                  <a:pt x="463" y="16"/>
                </a:lnTo>
                <a:lnTo>
                  <a:pt x="462" y="18"/>
                </a:lnTo>
                <a:lnTo>
                  <a:pt x="46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24" name="Freeform 121"/>
          <p:cNvSpPr>
            <a:spLocks noEditPoints="1"/>
          </p:cNvSpPr>
          <p:nvPr/>
        </p:nvSpPr>
        <p:spPr bwMode="auto">
          <a:xfrm>
            <a:off x="5035774" y="1315095"/>
            <a:ext cx="1225550" cy="1997075"/>
          </a:xfrm>
          <a:custGeom>
            <a:avLst/>
            <a:gdLst>
              <a:gd name="T0" fmla="*/ 2147483647 w 869"/>
              <a:gd name="T1" fmla="*/ 2147483647 h 1423"/>
              <a:gd name="T2" fmla="*/ 2147483647 w 869"/>
              <a:gd name="T3" fmla="*/ 2147483647 h 1423"/>
              <a:gd name="T4" fmla="*/ 2147483647 w 869"/>
              <a:gd name="T5" fmla="*/ 2147483647 h 1423"/>
              <a:gd name="T6" fmla="*/ 2147483647 w 869"/>
              <a:gd name="T7" fmla="*/ 2147483647 h 1423"/>
              <a:gd name="T8" fmla="*/ 2147483647 w 869"/>
              <a:gd name="T9" fmla="*/ 2147483647 h 1423"/>
              <a:gd name="T10" fmla="*/ 2147483647 w 869"/>
              <a:gd name="T11" fmla="*/ 2147483647 h 1423"/>
              <a:gd name="T12" fmla="*/ 2147483647 w 869"/>
              <a:gd name="T13" fmla="*/ 2147483647 h 1423"/>
              <a:gd name="T14" fmla="*/ 2147483647 w 869"/>
              <a:gd name="T15" fmla="*/ 2147483647 h 1423"/>
              <a:gd name="T16" fmla="*/ 2147483647 w 869"/>
              <a:gd name="T17" fmla="*/ 2147483647 h 1423"/>
              <a:gd name="T18" fmla="*/ 2147483647 w 869"/>
              <a:gd name="T19" fmla="*/ 2147483647 h 1423"/>
              <a:gd name="T20" fmla="*/ 2147483647 w 869"/>
              <a:gd name="T21" fmla="*/ 2147483647 h 1423"/>
              <a:gd name="T22" fmla="*/ 2147483647 w 869"/>
              <a:gd name="T23" fmla="*/ 2147483647 h 1423"/>
              <a:gd name="T24" fmla="*/ 2147483647 w 869"/>
              <a:gd name="T25" fmla="*/ 2147483647 h 1423"/>
              <a:gd name="T26" fmla="*/ 2147483647 w 869"/>
              <a:gd name="T27" fmla="*/ 2147483647 h 1423"/>
              <a:gd name="T28" fmla="*/ 2147483647 w 869"/>
              <a:gd name="T29" fmla="*/ 2147483647 h 1423"/>
              <a:gd name="T30" fmla="*/ 2147483647 w 869"/>
              <a:gd name="T31" fmla="*/ 2147483647 h 1423"/>
              <a:gd name="T32" fmla="*/ 2147483647 w 869"/>
              <a:gd name="T33" fmla="*/ 2147483647 h 1423"/>
              <a:gd name="T34" fmla="*/ 2147483647 w 869"/>
              <a:gd name="T35" fmla="*/ 2147483647 h 1423"/>
              <a:gd name="T36" fmla="*/ 2147483647 w 869"/>
              <a:gd name="T37" fmla="*/ 2147483647 h 1423"/>
              <a:gd name="T38" fmla="*/ 2147483647 w 869"/>
              <a:gd name="T39" fmla="*/ 2147483647 h 1423"/>
              <a:gd name="T40" fmla="*/ 2147483647 w 869"/>
              <a:gd name="T41" fmla="*/ 2147483647 h 1423"/>
              <a:gd name="T42" fmla="*/ 2147483647 w 869"/>
              <a:gd name="T43" fmla="*/ 2147483647 h 1423"/>
              <a:gd name="T44" fmla="*/ 2147483647 w 869"/>
              <a:gd name="T45" fmla="*/ 2147483647 h 1423"/>
              <a:gd name="T46" fmla="*/ 2147483647 w 869"/>
              <a:gd name="T47" fmla="*/ 2147483647 h 1423"/>
              <a:gd name="T48" fmla="*/ 2147483647 w 869"/>
              <a:gd name="T49" fmla="*/ 2147483647 h 1423"/>
              <a:gd name="T50" fmla="*/ 2147483647 w 869"/>
              <a:gd name="T51" fmla="*/ 2147483647 h 1423"/>
              <a:gd name="T52" fmla="*/ 2147483647 w 869"/>
              <a:gd name="T53" fmla="*/ 2147483647 h 1423"/>
              <a:gd name="T54" fmla="*/ 2147483647 w 869"/>
              <a:gd name="T55" fmla="*/ 2147483647 h 1423"/>
              <a:gd name="T56" fmla="*/ 2147483647 w 869"/>
              <a:gd name="T57" fmla="*/ 2147483647 h 1423"/>
              <a:gd name="T58" fmla="*/ 2147483647 w 869"/>
              <a:gd name="T59" fmla="*/ 2147483647 h 1423"/>
              <a:gd name="T60" fmla="*/ 2147483647 w 869"/>
              <a:gd name="T61" fmla="*/ 2147483647 h 1423"/>
              <a:gd name="T62" fmla="*/ 2147483647 w 869"/>
              <a:gd name="T63" fmla="*/ 2147483647 h 1423"/>
              <a:gd name="T64" fmla="*/ 2147483647 w 869"/>
              <a:gd name="T65" fmla="*/ 2147483647 h 1423"/>
              <a:gd name="T66" fmla="*/ 2147483647 w 869"/>
              <a:gd name="T67" fmla="*/ 2147483647 h 1423"/>
              <a:gd name="T68" fmla="*/ 2147483647 w 869"/>
              <a:gd name="T69" fmla="*/ 2147483647 h 1423"/>
              <a:gd name="T70" fmla="*/ 2147483647 w 869"/>
              <a:gd name="T71" fmla="*/ 2147483647 h 1423"/>
              <a:gd name="T72" fmla="*/ 2147483647 w 869"/>
              <a:gd name="T73" fmla="*/ 2147483647 h 1423"/>
              <a:gd name="T74" fmla="*/ 2147483647 w 869"/>
              <a:gd name="T75" fmla="*/ 2147483647 h 1423"/>
              <a:gd name="T76" fmla="*/ 2147483647 w 869"/>
              <a:gd name="T77" fmla="*/ 2147483647 h 1423"/>
              <a:gd name="T78" fmla="*/ 2147483647 w 869"/>
              <a:gd name="T79" fmla="*/ 2147483647 h 1423"/>
              <a:gd name="T80" fmla="*/ 2147483647 w 869"/>
              <a:gd name="T81" fmla="*/ 2147483647 h 1423"/>
              <a:gd name="T82" fmla="*/ 2147483647 w 869"/>
              <a:gd name="T83" fmla="*/ 2147483647 h 1423"/>
              <a:gd name="T84" fmla="*/ 2147483647 w 869"/>
              <a:gd name="T85" fmla="*/ 2147483647 h 1423"/>
              <a:gd name="T86" fmla="*/ 2147483647 w 869"/>
              <a:gd name="T87" fmla="*/ 2147483647 h 1423"/>
              <a:gd name="T88" fmla="*/ 0 w 869"/>
              <a:gd name="T89" fmla="*/ 2147483647 h 1423"/>
              <a:gd name="T90" fmla="*/ 2147483647 w 869"/>
              <a:gd name="T91" fmla="*/ 2147483647 h 1423"/>
              <a:gd name="T92" fmla="*/ 2147483647 w 869"/>
              <a:gd name="T93" fmla="*/ 2147483647 h 1423"/>
              <a:gd name="T94" fmla="*/ 2147483647 w 869"/>
              <a:gd name="T95" fmla="*/ 2147483647 h 1423"/>
              <a:gd name="T96" fmla="*/ 2147483647 w 869"/>
              <a:gd name="T97" fmla="*/ 2147483647 h 1423"/>
              <a:gd name="T98" fmla="*/ 2147483647 w 869"/>
              <a:gd name="T99" fmla="*/ 2147483647 h 1423"/>
              <a:gd name="T100" fmla="*/ 2147483647 w 869"/>
              <a:gd name="T101" fmla="*/ 2147483647 h 1423"/>
              <a:gd name="T102" fmla="*/ 2147483647 w 869"/>
              <a:gd name="T103" fmla="*/ 2147483647 h 1423"/>
              <a:gd name="T104" fmla="*/ 2147483647 w 869"/>
              <a:gd name="T105" fmla="*/ 2147483647 h 1423"/>
              <a:gd name="T106" fmla="*/ 2147483647 w 869"/>
              <a:gd name="T107" fmla="*/ 2147483647 h 1423"/>
              <a:gd name="T108" fmla="*/ 2147483647 w 869"/>
              <a:gd name="T109" fmla="*/ 2147483647 h 1423"/>
              <a:gd name="T110" fmla="*/ 2147483647 w 869"/>
              <a:gd name="T111" fmla="*/ 2147483647 h 1423"/>
              <a:gd name="T112" fmla="*/ 2147483647 w 869"/>
              <a:gd name="T113" fmla="*/ 2147483647 h 1423"/>
              <a:gd name="T114" fmla="*/ 2147483647 w 869"/>
              <a:gd name="T115" fmla="*/ 2147483647 h 1423"/>
              <a:gd name="T116" fmla="*/ 2147483647 w 869"/>
              <a:gd name="T117" fmla="*/ 2147483647 h 1423"/>
              <a:gd name="T118" fmla="*/ 2147483647 w 869"/>
              <a:gd name="T119" fmla="*/ 2147483647 h 142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869"/>
              <a:gd name="T181" fmla="*/ 0 h 1423"/>
              <a:gd name="T182" fmla="*/ 869 w 869"/>
              <a:gd name="T183" fmla="*/ 1423 h 142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869" h="1423">
                <a:moveTo>
                  <a:pt x="852" y="1170"/>
                </a:moveTo>
                <a:lnTo>
                  <a:pt x="852" y="1170"/>
                </a:lnTo>
                <a:lnTo>
                  <a:pt x="847" y="1156"/>
                </a:lnTo>
                <a:lnTo>
                  <a:pt x="840" y="1142"/>
                </a:lnTo>
                <a:lnTo>
                  <a:pt x="825" y="1113"/>
                </a:lnTo>
                <a:lnTo>
                  <a:pt x="808" y="1089"/>
                </a:lnTo>
                <a:lnTo>
                  <a:pt x="787" y="1066"/>
                </a:lnTo>
                <a:lnTo>
                  <a:pt x="766" y="1041"/>
                </a:lnTo>
                <a:lnTo>
                  <a:pt x="746" y="1015"/>
                </a:lnTo>
                <a:lnTo>
                  <a:pt x="711" y="962"/>
                </a:lnTo>
                <a:lnTo>
                  <a:pt x="694" y="931"/>
                </a:lnTo>
                <a:lnTo>
                  <a:pt x="674" y="899"/>
                </a:lnTo>
                <a:lnTo>
                  <a:pt x="659" y="868"/>
                </a:lnTo>
                <a:lnTo>
                  <a:pt x="650" y="855"/>
                </a:lnTo>
                <a:lnTo>
                  <a:pt x="648" y="850"/>
                </a:lnTo>
                <a:lnTo>
                  <a:pt x="646" y="848"/>
                </a:lnTo>
                <a:lnTo>
                  <a:pt x="641" y="843"/>
                </a:lnTo>
                <a:lnTo>
                  <a:pt x="641" y="841"/>
                </a:lnTo>
                <a:lnTo>
                  <a:pt x="641" y="840"/>
                </a:lnTo>
                <a:lnTo>
                  <a:pt x="638" y="836"/>
                </a:lnTo>
                <a:lnTo>
                  <a:pt x="636" y="833"/>
                </a:lnTo>
                <a:lnTo>
                  <a:pt x="636" y="829"/>
                </a:lnTo>
                <a:lnTo>
                  <a:pt x="638" y="822"/>
                </a:lnTo>
                <a:lnTo>
                  <a:pt x="639" y="825"/>
                </a:lnTo>
                <a:lnTo>
                  <a:pt x="639" y="831"/>
                </a:lnTo>
                <a:lnTo>
                  <a:pt x="639" y="834"/>
                </a:lnTo>
                <a:lnTo>
                  <a:pt x="641" y="838"/>
                </a:lnTo>
                <a:lnTo>
                  <a:pt x="643" y="825"/>
                </a:lnTo>
                <a:lnTo>
                  <a:pt x="645" y="827"/>
                </a:lnTo>
                <a:lnTo>
                  <a:pt x="646" y="827"/>
                </a:lnTo>
                <a:lnTo>
                  <a:pt x="648" y="825"/>
                </a:lnTo>
                <a:lnTo>
                  <a:pt x="648" y="824"/>
                </a:lnTo>
                <a:lnTo>
                  <a:pt x="646" y="822"/>
                </a:lnTo>
                <a:lnTo>
                  <a:pt x="646" y="818"/>
                </a:lnTo>
                <a:lnTo>
                  <a:pt x="646" y="813"/>
                </a:lnTo>
                <a:lnTo>
                  <a:pt x="648" y="815"/>
                </a:lnTo>
                <a:lnTo>
                  <a:pt x="652" y="811"/>
                </a:lnTo>
                <a:lnTo>
                  <a:pt x="650" y="817"/>
                </a:lnTo>
                <a:lnTo>
                  <a:pt x="650" y="818"/>
                </a:lnTo>
                <a:lnTo>
                  <a:pt x="652" y="820"/>
                </a:lnTo>
                <a:lnTo>
                  <a:pt x="652" y="815"/>
                </a:lnTo>
                <a:lnTo>
                  <a:pt x="653" y="813"/>
                </a:lnTo>
                <a:lnTo>
                  <a:pt x="655" y="813"/>
                </a:lnTo>
                <a:lnTo>
                  <a:pt x="652" y="804"/>
                </a:lnTo>
                <a:lnTo>
                  <a:pt x="650" y="801"/>
                </a:lnTo>
                <a:lnTo>
                  <a:pt x="650" y="796"/>
                </a:lnTo>
                <a:lnTo>
                  <a:pt x="652" y="792"/>
                </a:lnTo>
                <a:lnTo>
                  <a:pt x="653" y="792"/>
                </a:lnTo>
                <a:lnTo>
                  <a:pt x="657" y="796"/>
                </a:lnTo>
                <a:lnTo>
                  <a:pt x="655" y="789"/>
                </a:lnTo>
                <a:lnTo>
                  <a:pt x="653" y="783"/>
                </a:lnTo>
                <a:lnTo>
                  <a:pt x="655" y="783"/>
                </a:lnTo>
                <a:lnTo>
                  <a:pt x="655" y="780"/>
                </a:lnTo>
                <a:lnTo>
                  <a:pt x="657" y="771"/>
                </a:lnTo>
                <a:lnTo>
                  <a:pt x="655" y="760"/>
                </a:lnTo>
                <a:lnTo>
                  <a:pt x="650" y="753"/>
                </a:lnTo>
                <a:lnTo>
                  <a:pt x="646" y="746"/>
                </a:lnTo>
                <a:lnTo>
                  <a:pt x="645" y="741"/>
                </a:lnTo>
                <a:lnTo>
                  <a:pt x="643" y="738"/>
                </a:lnTo>
                <a:lnTo>
                  <a:pt x="639" y="732"/>
                </a:lnTo>
                <a:lnTo>
                  <a:pt x="638" y="725"/>
                </a:lnTo>
                <a:lnTo>
                  <a:pt x="638" y="724"/>
                </a:lnTo>
                <a:lnTo>
                  <a:pt x="639" y="720"/>
                </a:lnTo>
                <a:lnTo>
                  <a:pt x="638" y="718"/>
                </a:lnTo>
                <a:lnTo>
                  <a:pt x="638" y="717"/>
                </a:lnTo>
                <a:lnTo>
                  <a:pt x="639" y="713"/>
                </a:lnTo>
                <a:lnTo>
                  <a:pt x="638" y="710"/>
                </a:lnTo>
                <a:lnTo>
                  <a:pt x="634" y="708"/>
                </a:lnTo>
                <a:lnTo>
                  <a:pt x="629" y="704"/>
                </a:lnTo>
                <a:lnTo>
                  <a:pt x="629" y="699"/>
                </a:lnTo>
                <a:lnTo>
                  <a:pt x="627" y="687"/>
                </a:lnTo>
                <a:lnTo>
                  <a:pt x="629" y="671"/>
                </a:lnTo>
                <a:lnTo>
                  <a:pt x="631" y="653"/>
                </a:lnTo>
                <a:lnTo>
                  <a:pt x="634" y="636"/>
                </a:lnTo>
                <a:lnTo>
                  <a:pt x="639" y="618"/>
                </a:lnTo>
                <a:lnTo>
                  <a:pt x="648" y="604"/>
                </a:lnTo>
                <a:lnTo>
                  <a:pt x="652" y="599"/>
                </a:lnTo>
                <a:lnTo>
                  <a:pt x="657" y="594"/>
                </a:lnTo>
                <a:lnTo>
                  <a:pt x="667" y="587"/>
                </a:lnTo>
                <a:lnTo>
                  <a:pt x="680" y="578"/>
                </a:lnTo>
                <a:lnTo>
                  <a:pt x="708" y="564"/>
                </a:lnTo>
                <a:lnTo>
                  <a:pt x="720" y="557"/>
                </a:lnTo>
                <a:lnTo>
                  <a:pt x="729" y="546"/>
                </a:lnTo>
                <a:lnTo>
                  <a:pt x="734" y="536"/>
                </a:lnTo>
                <a:lnTo>
                  <a:pt x="736" y="529"/>
                </a:lnTo>
                <a:lnTo>
                  <a:pt x="736" y="522"/>
                </a:lnTo>
                <a:lnTo>
                  <a:pt x="736" y="515"/>
                </a:lnTo>
                <a:lnTo>
                  <a:pt x="732" y="508"/>
                </a:lnTo>
                <a:lnTo>
                  <a:pt x="724" y="497"/>
                </a:lnTo>
                <a:lnTo>
                  <a:pt x="720" y="492"/>
                </a:lnTo>
                <a:lnTo>
                  <a:pt x="720" y="487"/>
                </a:lnTo>
                <a:lnTo>
                  <a:pt x="722" y="481"/>
                </a:lnTo>
                <a:lnTo>
                  <a:pt x="727" y="476"/>
                </a:lnTo>
                <a:lnTo>
                  <a:pt x="731" y="471"/>
                </a:lnTo>
                <a:lnTo>
                  <a:pt x="732" y="464"/>
                </a:lnTo>
                <a:lnTo>
                  <a:pt x="731" y="457"/>
                </a:lnTo>
                <a:lnTo>
                  <a:pt x="729" y="455"/>
                </a:lnTo>
                <a:lnTo>
                  <a:pt x="727" y="453"/>
                </a:lnTo>
                <a:lnTo>
                  <a:pt x="724" y="450"/>
                </a:lnTo>
                <a:lnTo>
                  <a:pt x="722" y="448"/>
                </a:lnTo>
                <a:lnTo>
                  <a:pt x="725" y="443"/>
                </a:lnTo>
                <a:lnTo>
                  <a:pt x="727" y="437"/>
                </a:lnTo>
                <a:lnTo>
                  <a:pt x="727" y="430"/>
                </a:lnTo>
                <a:lnTo>
                  <a:pt x="720" y="418"/>
                </a:lnTo>
                <a:lnTo>
                  <a:pt x="718" y="413"/>
                </a:lnTo>
                <a:lnTo>
                  <a:pt x="718" y="406"/>
                </a:lnTo>
                <a:lnTo>
                  <a:pt x="720" y="399"/>
                </a:lnTo>
                <a:lnTo>
                  <a:pt x="724" y="393"/>
                </a:lnTo>
                <a:lnTo>
                  <a:pt x="736" y="385"/>
                </a:lnTo>
                <a:lnTo>
                  <a:pt x="746" y="374"/>
                </a:lnTo>
                <a:lnTo>
                  <a:pt x="750" y="369"/>
                </a:lnTo>
                <a:lnTo>
                  <a:pt x="755" y="364"/>
                </a:lnTo>
                <a:lnTo>
                  <a:pt x="757" y="357"/>
                </a:lnTo>
                <a:lnTo>
                  <a:pt x="757" y="351"/>
                </a:lnTo>
                <a:lnTo>
                  <a:pt x="755" y="344"/>
                </a:lnTo>
                <a:lnTo>
                  <a:pt x="750" y="337"/>
                </a:lnTo>
                <a:lnTo>
                  <a:pt x="745" y="332"/>
                </a:lnTo>
                <a:lnTo>
                  <a:pt x="739" y="327"/>
                </a:lnTo>
                <a:lnTo>
                  <a:pt x="725" y="318"/>
                </a:lnTo>
                <a:lnTo>
                  <a:pt x="713" y="309"/>
                </a:lnTo>
                <a:lnTo>
                  <a:pt x="703" y="299"/>
                </a:lnTo>
                <a:lnTo>
                  <a:pt x="697" y="293"/>
                </a:lnTo>
                <a:lnTo>
                  <a:pt x="694" y="286"/>
                </a:lnTo>
                <a:lnTo>
                  <a:pt x="690" y="281"/>
                </a:lnTo>
                <a:lnTo>
                  <a:pt x="690" y="274"/>
                </a:lnTo>
                <a:lnTo>
                  <a:pt x="690" y="262"/>
                </a:lnTo>
                <a:lnTo>
                  <a:pt x="692" y="248"/>
                </a:lnTo>
                <a:lnTo>
                  <a:pt x="692" y="239"/>
                </a:lnTo>
                <a:lnTo>
                  <a:pt x="690" y="232"/>
                </a:lnTo>
                <a:lnTo>
                  <a:pt x="687" y="218"/>
                </a:lnTo>
                <a:lnTo>
                  <a:pt x="676" y="190"/>
                </a:lnTo>
                <a:lnTo>
                  <a:pt x="671" y="176"/>
                </a:lnTo>
                <a:lnTo>
                  <a:pt x="666" y="163"/>
                </a:lnTo>
                <a:lnTo>
                  <a:pt x="657" y="151"/>
                </a:lnTo>
                <a:lnTo>
                  <a:pt x="648" y="139"/>
                </a:lnTo>
                <a:lnTo>
                  <a:pt x="643" y="132"/>
                </a:lnTo>
                <a:lnTo>
                  <a:pt x="641" y="125"/>
                </a:lnTo>
                <a:lnTo>
                  <a:pt x="641" y="118"/>
                </a:lnTo>
                <a:lnTo>
                  <a:pt x="643" y="111"/>
                </a:lnTo>
                <a:lnTo>
                  <a:pt x="646" y="95"/>
                </a:lnTo>
                <a:lnTo>
                  <a:pt x="648" y="88"/>
                </a:lnTo>
                <a:lnTo>
                  <a:pt x="646" y="81"/>
                </a:lnTo>
                <a:lnTo>
                  <a:pt x="645" y="74"/>
                </a:lnTo>
                <a:lnTo>
                  <a:pt x="641" y="69"/>
                </a:lnTo>
                <a:lnTo>
                  <a:pt x="632" y="58"/>
                </a:lnTo>
                <a:lnTo>
                  <a:pt x="620" y="49"/>
                </a:lnTo>
                <a:lnTo>
                  <a:pt x="609" y="40"/>
                </a:lnTo>
                <a:lnTo>
                  <a:pt x="599" y="32"/>
                </a:lnTo>
                <a:lnTo>
                  <a:pt x="588" y="23"/>
                </a:lnTo>
                <a:lnTo>
                  <a:pt x="574" y="14"/>
                </a:lnTo>
                <a:lnTo>
                  <a:pt x="560" y="9"/>
                </a:lnTo>
                <a:lnTo>
                  <a:pt x="548" y="5"/>
                </a:lnTo>
                <a:lnTo>
                  <a:pt x="534" y="5"/>
                </a:lnTo>
                <a:lnTo>
                  <a:pt x="522" y="7"/>
                </a:lnTo>
                <a:lnTo>
                  <a:pt x="508" y="9"/>
                </a:lnTo>
                <a:lnTo>
                  <a:pt x="481" y="9"/>
                </a:lnTo>
                <a:lnTo>
                  <a:pt x="460" y="9"/>
                </a:lnTo>
                <a:lnTo>
                  <a:pt x="457" y="9"/>
                </a:lnTo>
                <a:lnTo>
                  <a:pt x="406" y="2"/>
                </a:lnTo>
                <a:lnTo>
                  <a:pt x="400" y="0"/>
                </a:lnTo>
                <a:lnTo>
                  <a:pt x="367" y="2"/>
                </a:lnTo>
                <a:lnTo>
                  <a:pt x="337" y="7"/>
                </a:lnTo>
                <a:lnTo>
                  <a:pt x="307" y="16"/>
                </a:lnTo>
                <a:lnTo>
                  <a:pt x="291" y="19"/>
                </a:lnTo>
                <a:lnTo>
                  <a:pt x="277" y="23"/>
                </a:lnTo>
                <a:lnTo>
                  <a:pt x="262" y="28"/>
                </a:lnTo>
                <a:lnTo>
                  <a:pt x="248" y="35"/>
                </a:lnTo>
                <a:lnTo>
                  <a:pt x="234" y="42"/>
                </a:lnTo>
                <a:lnTo>
                  <a:pt x="221" y="53"/>
                </a:lnTo>
                <a:lnTo>
                  <a:pt x="209" y="62"/>
                </a:lnTo>
                <a:lnTo>
                  <a:pt x="198" y="74"/>
                </a:lnTo>
                <a:lnTo>
                  <a:pt x="184" y="93"/>
                </a:lnTo>
                <a:lnTo>
                  <a:pt x="172" y="114"/>
                </a:lnTo>
                <a:lnTo>
                  <a:pt x="163" y="128"/>
                </a:lnTo>
                <a:lnTo>
                  <a:pt x="156" y="142"/>
                </a:lnTo>
                <a:lnTo>
                  <a:pt x="151" y="148"/>
                </a:lnTo>
                <a:lnTo>
                  <a:pt x="151" y="149"/>
                </a:lnTo>
                <a:lnTo>
                  <a:pt x="153" y="151"/>
                </a:lnTo>
                <a:lnTo>
                  <a:pt x="151" y="151"/>
                </a:lnTo>
                <a:lnTo>
                  <a:pt x="149" y="153"/>
                </a:lnTo>
                <a:lnTo>
                  <a:pt x="149" y="156"/>
                </a:lnTo>
                <a:lnTo>
                  <a:pt x="151" y="155"/>
                </a:lnTo>
                <a:lnTo>
                  <a:pt x="153" y="153"/>
                </a:lnTo>
                <a:lnTo>
                  <a:pt x="153" y="155"/>
                </a:lnTo>
                <a:lnTo>
                  <a:pt x="153" y="158"/>
                </a:lnTo>
                <a:lnTo>
                  <a:pt x="151" y="158"/>
                </a:lnTo>
                <a:lnTo>
                  <a:pt x="149" y="160"/>
                </a:lnTo>
                <a:lnTo>
                  <a:pt x="149" y="163"/>
                </a:lnTo>
                <a:lnTo>
                  <a:pt x="149" y="170"/>
                </a:lnTo>
                <a:lnTo>
                  <a:pt x="151" y="169"/>
                </a:lnTo>
                <a:lnTo>
                  <a:pt x="153" y="167"/>
                </a:lnTo>
                <a:lnTo>
                  <a:pt x="151" y="172"/>
                </a:lnTo>
                <a:lnTo>
                  <a:pt x="151" y="174"/>
                </a:lnTo>
                <a:lnTo>
                  <a:pt x="149" y="172"/>
                </a:lnTo>
                <a:lnTo>
                  <a:pt x="146" y="179"/>
                </a:lnTo>
                <a:lnTo>
                  <a:pt x="142" y="183"/>
                </a:lnTo>
                <a:lnTo>
                  <a:pt x="139" y="181"/>
                </a:lnTo>
                <a:lnTo>
                  <a:pt x="139" y="184"/>
                </a:lnTo>
                <a:lnTo>
                  <a:pt x="135" y="186"/>
                </a:lnTo>
                <a:lnTo>
                  <a:pt x="132" y="186"/>
                </a:lnTo>
                <a:lnTo>
                  <a:pt x="128" y="190"/>
                </a:lnTo>
                <a:lnTo>
                  <a:pt x="125" y="193"/>
                </a:lnTo>
                <a:lnTo>
                  <a:pt x="123" y="195"/>
                </a:lnTo>
                <a:lnTo>
                  <a:pt x="123" y="197"/>
                </a:lnTo>
                <a:lnTo>
                  <a:pt x="121" y="199"/>
                </a:lnTo>
                <a:lnTo>
                  <a:pt x="119" y="200"/>
                </a:lnTo>
                <a:lnTo>
                  <a:pt x="118" y="200"/>
                </a:lnTo>
                <a:lnTo>
                  <a:pt x="119" y="195"/>
                </a:lnTo>
                <a:lnTo>
                  <a:pt x="123" y="191"/>
                </a:lnTo>
                <a:lnTo>
                  <a:pt x="119" y="191"/>
                </a:lnTo>
                <a:lnTo>
                  <a:pt x="116" y="193"/>
                </a:lnTo>
                <a:lnTo>
                  <a:pt x="112" y="199"/>
                </a:lnTo>
                <a:lnTo>
                  <a:pt x="111" y="199"/>
                </a:lnTo>
                <a:lnTo>
                  <a:pt x="107" y="202"/>
                </a:lnTo>
                <a:lnTo>
                  <a:pt x="105" y="206"/>
                </a:lnTo>
                <a:lnTo>
                  <a:pt x="105" y="207"/>
                </a:lnTo>
                <a:lnTo>
                  <a:pt x="109" y="209"/>
                </a:lnTo>
                <a:lnTo>
                  <a:pt x="111" y="204"/>
                </a:lnTo>
                <a:lnTo>
                  <a:pt x="112" y="204"/>
                </a:lnTo>
                <a:lnTo>
                  <a:pt x="114" y="206"/>
                </a:lnTo>
                <a:lnTo>
                  <a:pt x="112" y="207"/>
                </a:lnTo>
                <a:lnTo>
                  <a:pt x="109" y="211"/>
                </a:lnTo>
                <a:lnTo>
                  <a:pt x="104" y="216"/>
                </a:lnTo>
                <a:lnTo>
                  <a:pt x="102" y="220"/>
                </a:lnTo>
                <a:lnTo>
                  <a:pt x="102" y="223"/>
                </a:lnTo>
                <a:lnTo>
                  <a:pt x="102" y="227"/>
                </a:lnTo>
                <a:lnTo>
                  <a:pt x="102" y="228"/>
                </a:lnTo>
                <a:lnTo>
                  <a:pt x="98" y="230"/>
                </a:lnTo>
                <a:lnTo>
                  <a:pt x="98" y="234"/>
                </a:lnTo>
                <a:lnTo>
                  <a:pt x="97" y="232"/>
                </a:lnTo>
                <a:lnTo>
                  <a:pt x="95" y="235"/>
                </a:lnTo>
                <a:lnTo>
                  <a:pt x="91" y="241"/>
                </a:lnTo>
                <a:lnTo>
                  <a:pt x="88" y="242"/>
                </a:lnTo>
                <a:lnTo>
                  <a:pt x="84" y="244"/>
                </a:lnTo>
                <a:lnTo>
                  <a:pt x="86" y="246"/>
                </a:lnTo>
                <a:lnTo>
                  <a:pt x="89" y="248"/>
                </a:lnTo>
                <a:lnTo>
                  <a:pt x="86" y="249"/>
                </a:lnTo>
                <a:lnTo>
                  <a:pt x="86" y="251"/>
                </a:lnTo>
                <a:lnTo>
                  <a:pt x="88" y="255"/>
                </a:lnTo>
                <a:lnTo>
                  <a:pt x="86" y="255"/>
                </a:lnTo>
                <a:lnTo>
                  <a:pt x="84" y="255"/>
                </a:lnTo>
                <a:lnTo>
                  <a:pt x="82" y="251"/>
                </a:lnTo>
                <a:lnTo>
                  <a:pt x="82" y="258"/>
                </a:lnTo>
                <a:lnTo>
                  <a:pt x="81" y="260"/>
                </a:lnTo>
                <a:lnTo>
                  <a:pt x="79" y="256"/>
                </a:lnTo>
                <a:lnTo>
                  <a:pt x="77" y="260"/>
                </a:lnTo>
                <a:lnTo>
                  <a:pt x="77" y="262"/>
                </a:lnTo>
                <a:lnTo>
                  <a:pt x="79" y="267"/>
                </a:lnTo>
                <a:lnTo>
                  <a:pt x="77" y="267"/>
                </a:lnTo>
                <a:lnTo>
                  <a:pt x="75" y="267"/>
                </a:lnTo>
                <a:lnTo>
                  <a:pt x="74" y="263"/>
                </a:lnTo>
                <a:lnTo>
                  <a:pt x="72" y="262"/>
                </a:lnTo>
                <a:lnTo>
                  <a:pt x="72" y="265"/>
                </a:lnTo>
                <a:lnTo>
                  <a:pt x="70" y="263"/>
                </a:lnTo>
                <a:lnTo>
                  <a:pt x="68" y="262"/>
                </a:lnTo>
                <a:lnTo>
                  <a:pt x="67" y="260"/>
                </a:lnTo>
                <a:lnTo>
                  <a:pt x="65" y="258"/>
                </a:lnTo>
                <a:lnTo>
                  <a:pt x="63" y="262"/>
                </a:lnTo>
                <a:lnTo>
                  <a:pt x="65" y="265"/>
                </a:lnTo>
                <a:lnTo>
                  <a:pt x="67" y="269"/>
                </a:lnTo>
                <a:lnTo>
                  <a:pt x="67" y="272"/>
                </a:lnTo>
                <a:lnTo>
                  <a:pt x="67" y="276"/>
                </a:lnTo>
                <a:lnTo>
                  <a:pt x="65" y="276"/>
                </a:lnTo>
                <a:lnTo>
                  <a:pt x="63" y="276"/>
                </a:lnTo>
                <a:lnTo>
                  <a:pt x="61" y="278"/>
                </a:lnTo>
                <a:lnTo>
                  <a:pt x="60" y="278"/>
                </a:lnTo>
                <a:lnTo>
                  <a:pt x="58" y="279"/>
                </a:lnTo>
                <a:lnTo>
                  <a:pt x="56" y="283"/>
                </a:lnTo>
                <a:lnTo>
                  <a:pt x="54" y="285"/>
                </a:lnTo>
                <a:lnTo>
                  <a:pt x="56" y="285"/>
                </a:lnTo>
                <a:lnTo>
                  <a:pt x="56" y="286"/>
                </a:lnTo>
                <a:lnTo>
                  <a:pt x="56" y="288"/>
                </a:lnTo>
                <a:lnTo>
                  <a:pt x="54" y="288"/>
                </a:lnTo>
                <a:lnTo>
                  <a:pt x="51" y="285"/>
                </a:lnTo>
                <a:lnTo>
                  <a:pt x="51" y="286"/>
                </a:lnTo>
                <a:lnTo>
                  <a:pt x="49" y="288"/>
                </a:lnTo>
                <a:lnTo>
                  <a:pt x="51" y="290"/>
                </a:lnTo>
                <a:lnTo>
                  <a:pt x="53" y="293"/>
                </a:lnTo>
                <a:lnTo>
                  <a:pt x="51" y="299"/>
                </a:lnTo>
                <a:lnTo>
                  <a:pt x="58" y="300"/>
                </a:lnTo>
                <a:lnTo>
                  <a:pt x="63" y="302"/>
                </a:lnTo>
                <a:lnTo>
                  <a:pt x="65" y="304"/>
                </a:lnTo>
                <a:lnTo>
                  <a:pt x="65" y="307"/>
                </a:lnTo>
                <a:lnTo>
                  <a:pt x="61" y="307"/>
                </a:lnTo>
                <a:lnTo>
                  <a:pt x="58" y="306"/>
                </a:lnTo>
                <a:lnTo>
                  <a:pt x="54" y="306"/>
                </a:lnTo>
                <a:lnTo>
                  <a:pt x="54" y="304"/>
                </a:lnTo>
                <a:lnTo>
                  <a:pt x="53" y="300"/>
                </a:lnTo>
                <a:lnTo>
                  <a:pt x="53" y="304"/>
                </a:lnTo>
                <a:lnTo>
                  <a:pt x="53" y="306"/>
                </a:lnTo>
                <a:lnTo>
                  <a:pt x="49" y="309"/>
                </a:lnTo>
                <a:lnTo>
                  <a:pt x="51" y="311"/>
                </a:lnTo>
                <a:lnTo>
                  <a:pt x="51" y="313"/>
                </a:lnTo>
                <a:lnTo>
                  <a:pt x="53" y="316"/>
                </a:lnTo>
                <a:lnTo>
                  <a:pt x="49" y="314"/>
                </a:lnTo>
                <a:lnTo>
                  <a:pt x="49" y="320"/>
                </a:lnTo>
                <a:lnTo>
                  <a:pt x="49" y="323"/>
                </a:lnTo>
                <a:lnTo>
                  <a:pt x="44" y="321"/>
                </a:lnTo>
                <a:lnTo>
                  <a:pt x="40" y="323"/>
                </a:lnTo>
                <a:lnTo>
                  <a:pt x="40" y="327"/>
                </a:lnTo>
                <a:lnTo>
                  <a:pt x="40" y="334"/>
                </a:lnTo>
                <a:lnTo>
                  <a:pt x="42" y="332"/>
                </a:lnTo>
                <a:lnTo>
                  <a:pt x="42" y="334"/>
                </a:lnTo>
                <a:lnTo>
                  <a:pt x="40" y="341"/>
                </a:lnTo>
                <a:lnTo>
                  <a:pt x="40" y="346"/>
                </a:lnTo>
                <a:lnTo>
                  <a:pt x="40" y="355"/>
                </a:lnTo>
                <a:lnTo>
                  <a:pt x="35" y="355"/>
                </a:lnTo>
                <a:lnTo>
                  <a:pt x="33" y="362"/>
                </a:lnTo>
                <a:lnTo>
                  <a:pt x="35" y="364"/>
                </a:lnTo>
                <a:lnTo>
                  <a:pt x="35" y="365"/>
                </a:lnTo>
                <a:lnTo>
                  <a:pt x="35" y="369"/>
                </a:lnTo>
                <a:lnTo>
                  <a:pt x="37" y="367"/>
                </a:lnTo>
                <a:lnTo>
                  <a:pt x="39" y="369"/>
                </a:lnTo>
                <a:lnTo>
                  <a:pt x="39" y="371"/>
                </a:lnTo>
                <a:lnTo>
                  <a:pt x="37" y="372"/>
                </a:lnTo>
                <a:lnTo>
                  <a:pt x="35" y="371"/>
                </a:lnTo>
                <a:lnTo>
                  <a:pt x="33" y="379"/>
                </a:lnTo>
                <a:lnTo>
                  <a:pt x="35" y="381"/>
                </a:lnTo>
                <a:lnTo>
                  <a:pt x="37" y="381"/>
                </a:lnTo>
                <a:lnTo>
                  <a:pt x="39" y="379"/>
                </a:lnTo>
                <a:lnTo>
                  <a:pt x="39" y="385"/>
                </a:lnTo>
                <a:lnTo>
                  <a:pt x="37" y="390"/>
                </a:lnTo>
                <a:lnTo>
                  <a:pt x="39" y="395"/>
                </a:lnTo>
                <a:lnTo>
                  <a:pt x="39" y="400"/>
                </a:lnTo>
                <a:lnTo>
                  <a:pt x="39" y="407"/>
                </a:lnTo>
                <a:lnTo>
                  <a:pt x="35" y="413"/>
                </a:lnTo>
                <a:lnTo>
                  <a:pt x="32" y="416"/>
                </a:lnTo>
                <a:lnTo>
                  <a:pt x="26" y="420"/>
                </a:lnTo>
                <a:lnTo>
                  <a:pt x="24" y="423"/>
                </a:lnTo>
                <a:lnTo>
                  <a:pt x="24" y="425"/>
                </a:lnTo>
                <a:lnTo>
                  <a:pt x="26" y="427"/>
                </a:lnTo>
                <a:lnTo>
                  <a:pt x="23" y="429"/>
                </a:lnTo>
                <a:lnTo>
                  <a:pt x="19" y="430"/>
                </a:lnTo>
                <a:lnTo>
                  <a:pt x="14" y="436"/>
                </a:lnTo>
                <a:lnTo>
                  <a:pt x="12" y="441"/>
                </a:lnTo>
                <a:lnTo>
                  <a:pt x="12" y="446"/>
                </a:lnTo>
                <a:lnTo>
                  <a:pt x="10" y="455"/>
                </a:lnTo>
                <a:lnTo>
                  <a:pt x="10" y="457"/>
                </a:lnTo>
                <a:lnTo>
                  <a:pt x="9" y="457"/>
                </a:lnTo>
                <a:lnTo>
                  <a:pt x="10" y="460"/>
                </a:lnTo>
                <a:lnTo>
                  <a:pt x="12" y="460"/>
                </a:lnTo>
                <a:lnTo>
                  <a:pt x="12" y="458"/>
                </a:lnTo>
                <a:lnTo>
                  <a:pt x="14" y="458"/>
                </a:lnTo>
                <a:lnTo>
                  <a:pt x="17" y="462"/>
                </a:lnTo>
                <a:lnTo>
                  <a:pt x="19" y="467"/>
                </a:lnTo>
                <a:lnTo>
                  <a:pt x="21" y="471"/>
                </a:lnTo>
                <a:lnTo>
                  <a:pt x="19" y="476"/>
                </a:lnTo>
                <a:lnTo>
                  <a:pt x="16" y="480"/>
                </a:lnTo>
                <a:lnTo>
                  <a:pt x="12" y="481"/>
                </a:lnTo>
                <a:lnTo>
                  <a:pt x="19" y="480"/>
                </a:lnTo>
                <a:lnTo>
                  <a:pt x="17" y="485"/>
                </a:lnTo>
                <a:lnTo>
                  <a:pt x="17" y="492"/>
                </a:lnTo>
                <a:lnTo>
                  <a:pt x="21" y="499"/>
                </a:lnTo>
                <a:lnTo>
                  <a:pt x="23" y="499"/>
                </a:lnTo>
                <a:lnTo>
                  <a:pt x="26" y="501"/>
                </a:lnTo>
                <a:lnTo>
                  <a:pt x="23" y="499"/>
                </a:lnTo>
                <a:lnTo>
                  <a:pt x="24" y="495"/>
                </a:lnTo>
                <a:lnTo>
                  <a:pt x="26" y="495"/>
                </a:lnTo>
                <a:lnTo>
                  <a:pt x="26" y="497"/>
                </a:lnTo>
                <a:lnTo>
                  <a:pt x="28" y="497"/>
                </a:lnTo>
                <a:lnTo>
                  <a:pt x="30" y="495"/>
                </a:lnTo>
                <a:lnTo>
                  <a:pt x="30" y="501"/>
                </a:lnTo>
                <a:lnTo>
                  <a:pt x="30" y="502"/>
                </a:lnTo>
                <a:lnTo>
                  <a:pt x="28" y="501"/>
                </a:lnTo>
                <a:lnTo>
                  <a:pt x="28" y="504"/>
                </a:lnTo>
                <a:lnTo>
                  <a:pt x="26" y="506"/>
                </a:lnTo>
                <a:lnTo>
                  <a:pt x="24" y="504"/>
                </a:lnTo>
                <a:lnTo>
                  <a:pt x="23" y="508"/>
                </a:lnTo>
                <a:lnTo>
                  <a:pt x="19" y="511"/>
                </a:lnTo>
                <a:lnTo>
                  <a:pt x="23" y="513"/>
                </a:lnTo>
                <a:lnTo>
                  <a:pt x="26" y="511"/>
                </a:lnTo>
                <a:lnTo>
                  <a:pt x="30" y="508"/>
                </a:lnTo>
                <a:lnTo>
                  <a:pt x="33" y="513"/>
                </a:lnTo>
                <a:lnTo>
                  <a:pt x="35" y="509"/>
                </a:lnTo>
                <a:lnTo>
                  <a:pt x="37" y="513"/>
                </a:lnTo>
                <a:lnTo>
                  <a:pt x="37" y="516"/>
                </a:lnTo>
                <a:lnTo>
                  <a:pt x="33" y="522"/>
                </a:lnTo>
                <a:lnTo>
                  <a:pt x="28" y="525"/>
                </a:lnTo>
                <a:lnTo>
                  <a:pt x="21" y="525"/>
                </a:lnTo>
                <a:lnTo>
                  <a:pt x="26" y="529"/>
                </a:lnTo>
                <a:lnTo>
                  <a:pt x="32" y="529"/>
                </a:lnTo>
                <a:lnTo>
                  <a:pt x="35" y="532"/>
                </a:lnTo>
                <a:lnTo>
                  <a:pt x="35" y="534"/>
                </a:lnTo>
                <a:lnTo>
                  <a:pt x="33" y="536"/>
                </a:lnTo>
                <a:lnTo>
                  <a:pt x="35" y="537"/>
                </a:lnTo>
                <a:lnTo>
                  <a:pt x="37" y="541"/>
                </a:lnTo>
                <a:lnTo>
                  <a:pt x="32" y="543"/>
                </a:lnTo>
                <a:lnTo>
                  <a:pt x="26" y="541"/>
                </a:lnTo>
                <a:lnTo>
                  <a:pt x="28" y="543"/>
                </a:lnTo>
                <a:lnTo>
                  <a:pt x="28" y="544"/>
                </a:lnTo>
                <a:lnTo>
                  <a:pt x="30" y="546"/>
                </a:lnTo>
                <a:lnTo>
                  <a:pt x="32" y="546"/>
                </a:lnTo>
                <a:lnTo>
                  <a:pt x="35" y="544"/>
                </a:lnTo>
                <a:lnTo>
                  <a:pt x="37" y="543"/>
                </a:lnTo>
                <a:lnTo>
                  <a:pt x="39" y="544"/>
                </a:lnTo>
                <a:lnTo>
                  <a:pt x="35" y="546"/>
                </a:lnTo>
                <a:lnTo>
                  <a:pt x="35" y="550"/>
                </a:lnTo>
                <a:lnTo>
                  <a:pt x="33" y="548"/>
                </a:lnTo>
                <a:lnTo>
                  <a:pt x="30" y="548"/>
                </a:lnTo>
                <a:lnTo>
                  <a:pt x="28" y="555"/>
                </a:lnTo>
                <a:lnTo>
                  <a:pt x="26" y="562"/>
                </a:lnTo>
                <a:lnTo>
                  <a:pt x="30" y="560"/>
                </a:lnTo>
                <a:lnTo>
                  <a:pt x="32" y="559"/>
                </a:lnTo>
                <a:lnTo>
                  <a:pt x="35" y="553"/>
                </a:lnTo>
                <a:lnTo>
                  <a:pt x="33" y="553"/>
                </a:lnTo>
                <a:lnTo>
                  <a:pt x="32" y="553"/>
                </a:lnTo>
                <a:lnTo>
                  <a:pt x="32" y="552"/>
                </a:lnTo>
                <a:lnTo>
                  <a:pt x="39" y="552"/>
                </a:lnTo>
                <a:lnTo>
                  <a:pt x="42" y="552"/>
                </a:lnTo>
                <a:lnTo>
                  <a:pt x="44" y="553"/>
                </a:lnTo>
                <a:lnTo>
                  <a:pt x="40" y="553"/>
                </a:lnTo>
                <a:lnTo>
                  <a:pt x="39" y="553"/>
                </a:lnTo>
                <a:lnTo>
                  <a:pt x="39" y="557"/>
                </a:lnTo>
                <a:lnTo>
                  <a:pt x="39" y="560"/>
                </a:lnTo>
                <a:lnTo>
                  <a:pt x="42" y="562"/>
                </a:lnTo>
                <a:lnTo>
                  <a:pt x="42" y="560"/>
                </a:lnTo>
                <a:lnTo>
                  <a:pt x="42" y="559"/>
                </a:lnTo>
                <a:lnTo>
                  <a:pt x="44" y="564"/>
                </a:lnTo>
                <a:lnTo>
                  <a:pt x="42" y="566"/>
                </a:lnTo>
                <a:lnTo>
                  <a:pt x="39" y="569"/>
                </a:lnTo>
                <a:lnTo>
                  <a:pt x="37" y="576"/>
                </a:lnTo>
                <a:lnTo>
                  <a:pt x="33" y="581"/>
                </a:lnTo>
                <a:lnTo>
                  <a:pt x="32" y="581"/>
                </a:lnTo>
                <a:lnTo>
                  <a:pt x="30" y="585"/>
                </a:lnTo>
                <a:lnTo>
                  <a:pt x="28" y="590"/>
                </a:lnTo>
                <a:lnTo>
                  <a:pt x="24" y="595"/>
                </a:lnTo>
                <a:lnTo>
                  <a:pt x="26" y="597"/>
                </a:lnTo>
                <a:lnTo>
                  <a:pt x="26" y="599"/>
                </a:lnTo>
                <a:lnTo>
                  <a:pt x="24" y="601"/>
                </a:lnTo>
                <a:lnTo>
                  <a:pt x="26" y="604"/>
                </a:lnTo>
                <a:lnTo>
                  <a:pt x="26" y="608"/>
                </a:lnTo>
                <a:lnTo>
                  <a:pt x="24" y="616"/>
                </a:lnTo>
                <a:lnTo>
                  <a:pt x="24" y="615"/>
                </a:lnTo>
                <a:lnTo>
                  <a:pt x="23" y="624"/>
                </a:lnTo>
                <a:lnTo>
                  <a:pt x="19" y="631"/>
                </a:lnTo>
                <a:lnTo>
                  <a:pt x="19" y="636"/>
                </a:lnTo>
                <a:lnTo>
                  <a:pt x="21" y="638"/>
                </a:lnTo>
                <a:lnTo>
                  <a:pt x="23" y="636"/>
                </a:lnTo>
                <a:lnTo>
                  <a:pt x="23" y="639"/>
                </a:lnTo>
                <a:lnTo>
                  <a:pt x="23" y="643"/>
                </a:lnTo>
                <a:lnTo>
                  <a:pt x="21" y="645"/>
                </a:lnTo>
                <a:lnTo>
                  <a:pt x="16" y="645"/>
                </a:lnTo>
                <a:lnTo>
                  <a:pt x="16" y="650"/>
                </a:lnTo>
                <a:lnTo>
                  <a:pt x="14" y="652"/>
                </a:lnTo>
                <a:lnTo>
                  <a:pt x="10" y="653"/>
                </a:lnTo>
                <a:lnTo>
                  <a:pt x="10" y="650"/>
                </a:lnTo>
                <a:lnTo>
                  <a:pt x="7" y="650"/>
                </a:lnTo>
                <a:lnTo>
                  <a:pt x="9" y="655"/>
                </a:lnTo>
                <a:lnTo>
                  <a:pt x="10" y="659"/>
                </a:lnTo>
                <a:lnTo>
                  <a:pt x="7" y="660"/>
                </a:lnTo>
                <a:lnTo>
                  <a:pt x="5" y="659"/>
                </a:lnTo>
                <a:lnTo>
                  <a:pt x="3" y="657"/>
                </a:lnTo>
                <a:lnTo>
                  <a:pt x="3" y="659"/>
                </a:lnTo>
                <a:lnTo>
                  <a:pt x="3" y="662"/>
                </a:lnTo>
                <a:lnTo>
                  <a:pt x="3" y="664"/>
                </a:lnTo>
                <a:lnTo>
                  <a:pt x="3" y="666"/>
                </a:lnTo>
                <a:lnTo>
                  <a:pt x="3" y="664"/>
                </a:lnTo>
                <a:lnTo>
                  <a:pt x="3" y="666"/>
                </a:lnTo>
                <a:lnTo>
                  <a:pt x="3" y="667"/>
                </a:lnTo>
                <a:lnTo>
                  <a:pt x="7" y="669"/>
                </a:lnTo>
                <a:lnTo>
                  <a:pt x="7" y="673"/>
                </a:lnTo>
                <a:lnTo>
                  <a:pt x="5" y="673"/>
                </a:lnTo>
                <a:lnTo>
                  <a:pt x="3" y="676"/>
                </a:lnTo>
                <a:lnTo>
                  <a:pt x="2" y="685"/>
                </a:lnTo>
                <a:lnTo>
                  <a:pt x="3" y="696"/>
                </a:lnTo>
                <a:lnTo>
                  <a:pt x="5" y="703"/>
                </a:lnTo>
                <a:lnTo>
                  <a:pt x="7" y="703"/>
                </a:lnTo>
                <a:lnTo>
                  <a:pt x="9" y="703"/>
                </a:lnTo>
                <a:lnTo>
                  <a:pt x="10" y="706"/>
                </a:lnTo>
                <a:lnTo>
                  <a:pt x="7" y="706"/>
                </a:lnTo>
                <a:lnTo>
                  <a:pt x="5" y="704"/>
                </a:lnTo>
                <a:lnTo>
                  <a:pt x="7" y="708"/>
                </a:lnTo>
                <a:lnTo>
                  <a:pt x="9" y="708"/>
                </a:lnTo>
                <a:lnTo>
                  <a:pt x="7" y="708"/>
                </a:lnTo>
                <a:lnTo>
                  <a:pt x="5" y="708"/>
                </a:lnTo>
                <a:lnTo>
                  <a:pt x="3" y="708"/>
                </a:lnTo>
                <a:lnTo>
                  <a:pt x="3" y="710"/>
                </a:lnTo>
                <a:lnTo>
                  <a:pt x="3" y="711"/>
                </a:lnTo>
                <a:lnTo>
                  <a:pt x="0" y="717"/>
                </a:lnTo>
                <a:lnTo>
                  <a:pt x="0" y="718"/>
                </a:lnTo>
                <a:lnTo>
                  <a:pt x="2" y="718"/>
                </a:lnTo>
                <a:lnTo>
                  <a:pt x="5" y="718"/>
                </a:lnTo>
                <a:lnTo>
                  <a:pt x="7" y="720"/>
                </a:lnTo>
                <a:lnTo>
                  <a:pt x="7" y="724"/>
                </a:lnTo>
                <a:lnTo>
                  <a:pt x="7" y="727"/>
                </a:lnTo>
                <a:lnTo>
                  <a:pt x="7" y="731"/>
                </a:lnTo>
                <a:lnTo>
                  <a:pt x="10" y="738"/>
                </a:lnTo>
                <a:lnTo>
                  <a:pt x="10" y="745"/>
                </a:lnTo>
                <a:lnTo>
                  <a:pt x="10" y="752"/>
                </a:lnTo>
                <a:lnTo>
                  <a:pt x="12" y="760"/>
                </a:lnTo>
                <a:lnTo>
                  <a:pt x="14" y="764"/>
                </a:lnTo>
                <a:lnTo>
                  <a:pt x="16" y="764"/>
                </a:lnTo>
                <a:lnTo>
                  <a:pt x="17" y="762"/>
                </a:lnTo>
                <a:lnTo>
                  <a:pt x="17" y="760"/>
                </a:lnTo>
                <a:lnTo>
                  <a:pt x="16" y="759"/>
                </a:lnTo>
                <a:lnTo>
                  <a:pt x="21" y="759"/>
                </a:lnTo>
                <a:lnTo>
                  <a:pt x="19" y="760"/>
                </a:lnTo>
                <a:lnTo>
                  <a:pt x="17" y="764"/>
                </a:lnTo>
                <a:lnTo>
                  <a:pt x="16" y="768"/>
                </a:lnTo>
                <a:lnTo>
                  <a:pt x="14" y="768"/>
                </a:lnTo>
                <a:lnTo>
                  <a:pt x="12" y="769"/>
                </a:lnTo>
                <a:lnTo>
                  <a:pt x="14" y="771"/>
                </a:lnTo>
                <a:lnTo>
                  <a:pt x="16" y="775"/>
                </a:lnTo>
                <a:lnTo>
                  <a:pt x="10" y="775"/>
                </a:lnTo>
                <a:lnTo>
                  <a:pt x="9" y="776"/>
                </a:lnTo>
                <a:lnTo>
                  <a:pt x="10" y="778"/>
                </a:lnTo>
                <a:lnTo>
                  <a:pt x="10" y="783"/>
                </a:lnTo>
                <a:lnTo>
                  <a:pt x="12" y="785"/>
                </a:lnTo>
                <a:lnTo>
                  <a:pt x="16" y="783"/>
                </a:lnTo>
                <a:lnTo>
                  <a:pt x="12" y="787"/>
                </a:lnTo>
                <a:lnTo>
                  <a:pt x="12" y="789"/>
                </a:lnTo>
                <a:lnTo>
                  <a:pt x="14" y="790"/>
                </a:lnTo>
                <a:lnTo>
                  <a:pt x="19" y="792"/>
                </a:lnTo>
                <a:lnTo>
                  <a:pt x="19" y="790"/>
                </a:lnTo>
                <a:lnTo>
                  <a:pt x="23" y="790"/>
                </a:lnTo>
                <a:lnTo>
                  <a:pt x="24" y="790"/>
                </a:lnTo>
                <a:lnTo>
                  <a:pt x="28" y="790"/>
                </a:lnTo>
                <a:lnTo>
                  <a:pt x="24" y="790"/>
                </a:lnTo>
                <a:lnTo>
                  <a:pt x="26" y="789"/>
                </a:lnTo>
                <a:lnTo>
                  <a:pt x="32" y="792"/>
                </a:lnTo>
                <a:lnTo>
                  <a:pt x="37" y="796"/>
                </a:lnTo>
                <a:lnTo>
                  <a:pt x="37" y="792"/>
                </a:lnTo>
                <a:lnTo>
                  <a:pt x="39" y="792"/>
                </a:lnTo>
                <a:lnTo>
                  <a:pt x="39" y="794"/>
                </a:lnTo>
                <a:lnTo>
                  <a:pt x="39" y="799"/>
                </a:lnTo>
                <a:lnTo>
                  <a:pt x="37" y="804"/>
                </a:lnTo>
                <a:lnTo>
                  <a:pt x="33" y="806"/>
                </a:lnTo>
                <a:lnTo>
                  <a:pt x="30" y="808"/>
                </a:lnTo>
                <a:lnTo>
                  <a:pt x="28" y="808"/>
                </a:lnTo>
                <a:lnTo>
                  <a:pt x="26" y="810"/>
                </a:lnTo>
                <a:lnTo>
                  <a:pt x="24" y="808"/>
                </a:lnTo>
                <a:lnTo>
                  <a:pt x="21" y="808"/>
                </a:lnTo>
                <a:lnTo>
                  <a:pt x="23" y="811"/>
                </a:lnTo>
                <a:lnTo>
                  <a:pt x="24" y="813"/>
                </a:lnTo>
                <a:lnTo>
                  <a:pt x="24" y="815"/>
                </a:lnTo>
                <a:lnTo>
                  <a:pt x="21" y="817"/>
                </a:lnTo>
                <a:lnTo>
                  <a:pt x="17" y="822"/>
                </a:lnTo>
                <a:lnTo>
                  <a:pt x="21" y="822"/>
                </a:lnTo>
                <a:lnTo>
                  <a:pt x="17" y="827"/>
                </a:lnTo>
                <a:lnTo>
                  <a:pt x="17" y="831"/>
                </a:lnTo>
                <a:lnTo>
                  <a:pt x="19" y="834"/>
                </a:lnTo>
                <a:lnTo>
                  <a:pt x="17" y="834"/>
                </a:lnTo>
                <a:lnTo>
                  <a:pt x="17" y="836"/>
                </a:lnTo>
                <a:lnTo>
                  <a:pt x="21" y="834"/>
                </a:lnTo>
                <a:lnTo>
                  <a:pt x="23" y="834"/>
                </a:lnTo>
                <a:lnTo>
                  <a:pt x="26" y="836"/>
                </a:lnTo>
                <a:lnTo>
                  <a:pt x="26" y="840"/>
                </a:lnTo>
                <a:lnTo>
                  <a:pt x="24" y="845"/>
                </a:lnTo>
                <a:lnTo>
                  <a:pt x="21" y="847"/>
                </a:lnTo>
                <a:lnTo>
                  <a:pt x="19" y="848"/>
                </a:lnTo>
                <a:lnTo>
                  <a:pt x="21" y="848"/>
                </a:lnTo>
                <a:lnTo>
                  <a:pt x="24" y="847"/>
                </a:lnTo>
                <a:lnTo>
                  <a:pt x="26" y="848"/>
                </a:lnTo>
                <a:lnTo>
                  <a:pt x="26" y="850"/>
                </a:lnTo>
                <a:lnTo>
                  <a:pt x="28" y="847"/>
                </a:lnTo>
                <a:lnTo>
                  <a:pt x="30" y="847"/>
                </a:lnTo>
                <a:lnTo>
                  <a:pt x="32" y="850"/>
                </a:lnTo>
                <a:lnTo>
                  <a:pt x="33" y="852"/>
                </a:lnTo>
                <a:lnTo>
                  <a:pt x="32" y="854"/>
                </a:lnTo>
                <a:lnTo>
                  <a:pt x="30" y="854"/>
                </a:lnTo>
                <a:lnTo>
                  <a:pt x="28" y="852"/>
                </a:lnTo>
                <a:lnTo>
                  <a:pt x="26" y="854"/>
                </a:lnTo>
                <a:lnTo>
                  <a:pt x="28" y="855"/>
                </a:lnTo>
                <a:lnTo>
                  <a:pt x="30" y="857"/>
                </a:lnTo>
                <a:lnTo>
                  <a:pt x="28" y="861"/>
                </a:lnTo>
                <a:lnTo>
                  <a:pt x="28" y="864"/>
                </a:lnTo>
                <a:lnTo>
                  <a:pt x="26" y="868"/>
                </a:lnTo>
                <a:lnTo>
                  <a:pt x="23" y="869"/>
                </a:lnTo>
                <a:lnTo>
                  <a:pt x="21" y="871"/>
                </a:lnTo>
                <a:lnTo>
                  <a:pt x="24" y="875"/>
                </a:lnTo>
                <a:lnTo>
                  <a:pt x="23" y="878"/>
                </a:lnTo>
                <a:lnTo>
                  <a:pt x="24" y="883"/>
                </a:lnTo>
                <a:lnTo>
                  <a:pt x="26" y="889"/>
                </a:lnTo>
                <a:lnTo>
                  <a:pt x="28" y="889"/>
                </a:lnTo>
                <a:lnTo>
                  <a:pt x="30" y="887"/>
                </a:lnTo>
                <a:lnTo>
                  <a:pt x="32" y="887"/>
                </a:lnTo>
                <a:lnTo>
                  <a:pt x="37" y="887"/>
                </a:lnTo>
                <a:lnTo>
                  <a:pt x="40" y="890"/>
                </a:lnTo>
                <a:lnTo>
                  <a:pt x="44" y="890"/>
                </a:lnTo>
                <a:lnTo>
                  <a:pt x="46" y="890"/>
                </a:lnTo>
                <a:lnTo>
                  <a:pt x="47" y="892"/>
                </a:lnTo>
                <a:lnTo>
                  <a:pt x="51" y="894"/>
                </a:lnTo>
                <a:lnTo>
                  <a:pt x="51" y="896"/>
                </a:lnTo>
                <a:lnTo>
                  <a:pt x="51" y="897"/>
                </a:lnTo>
                <a:lnTo>
                  <a:pt x="49" y="899"/>
                </a:lnTo>
                <a:lnTo>
                  <a:pt x="47" y="899"/>
                </a:lnTo>
                <a:lnTo>
                  <a:pt x="46" y="901"/>
                </a:lnTo>
                <a:lnTo>
                  <a:pt x="44" y="908"/>
                </a:lnTo>
                <a:lnTo>
                  <a:pt x="40" y="906"/>
                </a:lnTo>
                <a:lnTo>
                  <a:pt x="37" y="908"/>
                </a:lnTo>
                <a:lnTo>
                  <a:pt x="35" y="912"/>
                </a:lnTo>
                <a:lnTo>
                  <a:pt x="35" y="913"/>
                </a:lnTo>
                <a:lnTo>
                  <a:pt x="37" y="913"/>
                </a:lnTo>
                <a:lnTo>
                  <a:pt x="33" y="915"/>
                </a:lnTo>
                <a:lnTo>
                  <a:pt x="32" y="917"/>
                </a:lnTo>
                <a:lnTo>
                  <a:pt x="30" y="924"/>
                </a:lnTo>
                <a:lnTo>
                  <a:pt x="30" y="926"/>
                </a:lnTo>
                <a:lnTo>
                  <a:pt x="32" y="926"/>
                </a:lnTo>
                <a:lnTo>
                  <a:pt x="35" y="926"/>
                </a:lnTo>
                <a:lnTo>
                  <a:pt x="40" y="924"/>
                </a:lnTo>
                <a:lnTo>
                  <a:pt x="42" y="922"/>
                </a:lnTo>
                <a:lnTo>
                  <a:pt x="53" y="927"/>
                </a:lnTo>
                <a:lnTo>
                  <a:pt x="56" y="931"/>
                </a:lnTo>
                <a:lnTo>
                  <a:pt x="60" y="936"/>
                </a:lnTo>
                <a:lnTo>
                  <a:pt x="63" y="938"/>
                </a:lnTo>
                <a:lnTo>
                  <a:pt x="70" y="938"/>
                </a:lnTo>
                <a:lnTo>
                  <a:pt x="84" y="938"/>
                </a:lnTo>
                <a:lnTo>
                  <a:pt x="72" y="968"/>
                </a:lnTo>
                <a:lnTo>
                  <a:pt x="63" y="998"/>
                </a:lnTo>
                <a:lnTo>
                  <a:pt x="49" y="1059"/>
                </a:lnTo>
                <a:lnTo>
                  <a:pt x="46" y="1085"/>
                </a:lnTo>
                <a:lnTo>
                  <a:pt x="44" y="1108"/>
                </a:lnTo>
                <a:lnTo>
                  <a:pt x="46" y="1138"/>
                </a:lnTo>
                <a:lnTo>
                  <a:pt x="46" y="1180"/>
                </a:lnTo>
                <a:lnTo>
                  <a:pt x="49" y="1236"/>
                </a:lnTo>
                <a:lnTo>
                  <a:pt x="56" y="1317"/>
                </a:lnTo>
                <a:lnTo>
                  <a:pt x="63" y="1391"/>
                </a:lnTo>
                <a:lnTo>
                  <a:pt x="68" y="1423"/>
                </a:lnTo>
                <a:lnTo>
                  <a:pt x="188" y="1421"/>
                </a:lnTo>
                <a:lnTo>
                  <a:pt x="307" y="1419"/>
                </a:lnTo>
                <a:lnTo>
                  <a:pt x="681" y="1421"/>
                </a:lnTo>
                <a:lnTo>
                  <a:pt x="831" y="1423"/>
                </a:lnTo>
                <a:lnTo>
                  <a:pt x="831" y="1410"/>
                </a:lnTo>
                <a:lnTo>
                  <a:pt x="834" y="1394"/>
                </a:lnTo>
                <a:lnTo>
                  <a:pt x="847" y="1359"/>
                </a:lnTo>
                <a:lnTo>
                  <a:pt x="857" y="1330"/>
                </a:lnTo>
                <a:lnTo>
                  <a:pt x="862" y="1315"/>
                </a:lnTo>
                <a:lnTo>
                  <a:pt x="866" y="1300"/>
                </a:lnTo>
                <a:lnTo>
                  <a:pt x="868" y="1286"/>
                </a:lnTo>
                <a:lnTo>
                  <a:pt x="869" y="1270"/>
                </a:lnTo>
                <a:lnTo>
                  <a:pt x="869" y="1254"/>
                </a:lnTo>
                <a:lnTo>
                  <a:pt x="869" y="1240"/>
                </a:lnTo>
                <a:lnTo>
                  <a:pt x="864" y="1208"/>
                </a:lnTo>
                <a:lnTo>
                  <a:pt x="861" y="1194"/>
                </a:lnTo>
                <a:lnTo>
                  <a:pt x="855" y="1180"/>
                </a:lnTo>
                <a:lnTo>
                  <a:pt x="852" y="1170"/>
                </a:lnTo>
                <a:close/>
                <a:moveTo>
                  <a:pt x="10" y="706"/>
                </a:moveTo>
                <a:lnTo>
                  <a:pt x="10" y="706"/>
                </a:lnTo>
                <a:lnTo>
                  <a:pt x="10" y="704"/>
                </a:lnTo>
                <a:lnTo>
                  <a:pt x="10" y="706"/>
                </a:lnTo>
                <a:close/>
                <a:moveTo>
                  <a:pt x="37" y="887"/>
                </a:moveTo>
                <a:lnTo>
                  <a:pt x="37" y="887"/>
                </a:lnTo>
                <a:lnTo>
                  <a:pt x="42" y="887"/>
                </a:lnTo>
                <a:lnTo>
                  <a:pt x="46" y="889"/>
                </a:lnTo>
                <a:lnTo>
                  <a:pt x="40" y="889"/>
                </a:lnTo>
                <a:lnTo>
                  <a:pt x="37" y="88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25" name="Freeform 122"/>
          <p:cNvSpPr>
            <a:spLocks noEditPoints="1"/>
          </p:cNvSpPr>
          <p:nvPr/>
        </p:nvSpPr>
        <p:spPr bwMode="auto">
          <a:xfrm>
            <a:off x="468386" y="1296045"/>
            <a:ext cx="1073150" cy="2016125"/>
          </a:xfrm>
          <a:custGeom>
            <a:avLst/>
            <a:gdLst>
              <a:gd name="T0" fmla="*/ 2147483647 w 676"/>
              <a:gd name="T1" fmla="*/ 2147483647 h 1270"/>
              <a:gd name="T2" fmla="*/ 2147483647 w 676"/>
              <a:gd name="T3" fmla="*/ 2147483647 h 1270"/>
              <a:gd name="T4" fmla="*/ 2147483647 w 676"/>
              <a:gd name="T5" fmla="*/ 2147483647 h 1270"/>
              <a:gd name="T6" fmla="*/ 2147483647 w 676"/>
              <a:gd name="T7" fmla="*/ 2147483647 h 1270"/>
              <a:gd name="T8" fmla="*/ 2147483647 w 676"/>
              <a:gd name="T9" fmla="*/ 2147483647 h 1270"/>
              <a:gd name="T10" fmla="*/ 2147483647 w 676"/>
              <a:gd name="T11" fmla="*/ 2147483647 h 1270"/>
              <a:gd name="T12" fmla="*/ 2147483647 w 676"/>
              <a:gd name="T13" fmla="*/ 2147483647 h 1270"/>
              <a:gd name="T14" fmla="*/ 2147483647 w 676"/>
              <a:gd name="T15" fmla="*/ 2147483647 h 1270"/>
              <a:gd name="T16" fmla="*/ 2147483647 w 676"/>
              <a:gd name="T17" fmla="*/ 2147483647 h 1270"/>
              <a:gd name="T18" fmla="*/ 2147483647 w 676"/>
              <a:gd name="T19" fmla="*/ 2147483647 h 1270"/>
              <a:gd name="T20" fmla="*/ 2147483647 w 676"/>
              <a:gd name="T21" fmla="*/ 2147483647 h 1270"/>
              <a:gd name="T22" fmla="*/ 2147483647 w 676"/>
              <a:gd name="T23" fmla="*/ 2147483647 h 1270"/>
              <a:gd name="T24" fmla="*/ 2147483647 w 676"/>
              <a:gd name="T25" fmla="*/ 2147483647 h 1270"/>
              <a:gd name="T26" fmla="*/ 2147483647 w 676"/>
              <a:gd name="T27" fmla="*/ 2147483647 h 1270"/>
              <a:gd name="T28" fmla="*/ 2147483647 w 676"/>
              <a:gd name="T29" fmla="*/ 2147483647 h 1270"/>
              <a:gd name="T30" fmla="*/ 2147483647 w 676"/>
              <a:gd name="T31" fmla="*/ 2147483647 h 1270"/>
              <a:gd name="T32" fmla="*/ 2147483647 w 676"/>
              <a:gd name="T33" fmla="*/ 2147483647 h 1270"/>
              <a:gd name="T34" fmla="*/ 2147483647 w 676"/>
              <a:gd name="T35" fmla="*/ 2147483647 h 1270"/>
              <a:gd name="T36" fmla="*/ 2147483647 w 676"/>
              <a:gd name="T37" fmla="*/ 2147483647 h 1270"/>
              <a:gd name="T38" fmla="*/ 2147483647 w 676"/>
              <a:gd name="T39" fmla="*/ 2147483647 h 1270"/>
              <a:gd name="T40" fmla="*/ 2147483647 w 676"/>
              <a:gd name="T41" fmla="*/ 2147483647 h 1270"/>
              <a:gd name="T42" fmla="*/ 2147483647 w 676"/>
              <a:gd name="T43" fmla="*/ 2147483647 h 1270"/>
              <a:gd name="T44" fmla="*/ 2147483647 w 676"/>
              <a:gd name="T45" fmla="*/ 2147483647 h 1270"/>
              <a:gd name="T46" fmla="*/ 2147483647 w 676"/>
              <a:gd name="T47" fmla="*/ 2147483647 h 1270"/>
              <a:gd name="T48" fmla="*/ 2147483647 w 676"/>
              <a:gd name="T49" fmla="*/ 2147483647 h 1270"/>
              <a:gd name="T50" fmla="*/ 2147483647 w 676"/>
              <a:gd name="T51" fmla="*/ 2147483647 h 1270"/>
              <a:gd name="T52" fmla="*/ 2147483647 w 676"/>
              <a:gd name="T53" fmla="*/ 2147483647 h 1270"/>
              <a:gd name="T54" fmla="*/ 2147483647 w 676"/>
              <a:gd name="T55" fmla="*/ 2147483647 h 1270"/>
              <a:gd name="T56" fmla="*/ 2147483647 w 676"/>
              <a:gd name="T57" fmla="*/ 2147483647 h 1270"/>
              <a:gd name="T58" fmla="*/ 2147483647 w 676"/>
              <a:gd name="T59" fmla="*/ 2147483647 h 1270"/>
              <a:gd name="T60" fmla="*/ 2147483647 w 676"/>
              <a:gd name="T61" fmla="*/ 2147483647 h 1270"/>
              <a:gd name="T62" fmla="*/ 2147483647 w 676"/>
              <a:gd name="T63" fmla="*/ 2147483647 h 1270"/>
              <a:gd name="T64" fmla="*/ 2147483647 w 676"/>
              <a:gd name="T65" fmla="*/ 2147483647 h 1270"/>
              <a:gd name="T66" fmla="*/ 2147483647 w 676"/>
              <a:gd name="T67" fmla="*/ 2147483647 h 1270"/>
              <a:gd name="T68" fmla="*/ 2147483647 w 676"/>
              <a:gd name="T69" fmla="*/ 2147483647 h 1270"/>
              <a:gd name="T70" fmla="*/ 2147483647 w 676"/>
              <a:gd name="T71" fmla="*/ 2147483647 h 1270"/>
              <a:gd name="T72" fmla="*/ 2147483647 w 676"/>
              <a:gd name="T73" fmla="*/ 2147483647 h 1270"/>
              <a:gd name="T74" fmla="*/ 2147483647 w 676"/>
              <a:gd name="T75" fmla="*/ 2147483647 h 1270"/>
              <a:gd name="T76" fmla="*/ 2147483647 w 676"/>
              <a:gd name="T77" fmla="*/ 2147483647 h 1270"/>
              <a:gd name="T78" fmla="*/ 2147483647 w 676"/>
              <a:gd name="T79" fmla="*/ 2147483647 h 1270"/>
              <a:gd name="T80" fmla="*/ 2147483647 w 676"/>
              <a:gd name="T81" fmla="*/ 2147483647 h 1270"/>
              <a:gd name="T82" fmla="*/ 2147483647 w 676"/>
              <a:gd name="T83" fmla="*/ 2147483647 h 1270"/>
              <a:gd name="T84" fmla="*/ 2147483647 w 676"/>
              <a:gd name="T85" fmla="*/ 2147483647 h 1270"/>
              <a:gd name="T86" fmla="*/ 2147483647 w 676"/>
              <a:gd name="T87" fmla="*/ 2147483647 h 1270"/>
              <a:gd name="T88" fmla="*/ 2147483647 w 676"/>
              <a:gd name="T89" fmla="*/ 2147483647 h 1270"/>
              <a:gd name="T90" fmla="*/ 2147483647 w 676"/>
              <a:gd name="T91" fmla="*/ 2147483647 h 1270"/>
              <a:gd name="T92" fmla="*/ 2147483647 w 676"/>
              <a:gd name="T93" fmla="*/ 2147483647 h 1270"/>
              <a:gd name="T94" fmla="*/ 2147483647 w 676"/>
              <a:gd name="T95" fmla="*/ 2147483647 h 1270"/>
              <a:gd name="T96" fmla="*/ 2147483647 w 676"/>
              <a:gd name="T97" fmla="*/ 2147483647 h 1270"/>
              <a:gd name="T98" fmla="*/ 2147483647 w 676"/>
              <a:gd name="T99" fmla="*/ 2147483647 h 1270"/>
              <a:gd name="T100" fmla="*/ 2147483647 w 676"/>
              <a:gd name="T101" fmla="*/ 2147483647 h 1270"/>
              <a:gd name="T102" fmla="*/ 2147483647 w 676"/>
              <a:gd name="T103" fmla="*/ 2147483647 h 1270"/>
              <a:gd name="T104" fmla="*/ 2147483647 w 676"/>
              <a:gd name="T105" fmla="*/ 2147483647 h 1270"/>
              <a:gd name="T106" fmla="*/ 2147483647 w 676"/>
              <a:gd name="T107" fmla="*/ 2147483647 h 1270"/>
              <a:gd name="T108" fmla="*/ 2147483647 w 676"/>
              <a:gd name="T109" fmla="*/ 2147483647 h 1270"/>
              <a:gd name="T110" fmla="*/ 2147483647 w 676"/>
              <a:gd name="T111" fmla="*/ 2147483647 h 1270"/>
              <a:gd name="T112" fmla="*/ 2147483647 w 676"/>
              <a:gd name="T113" fmla="*/ 2147483647 h 1270"/>
              <a:gd name="T114" fmla="*/ 2147483647 w 676"/>
              <a:gd name="T115" fmla="*/ 2147483647 h 1270"/>
              <a:gd name="T116" fmla="*/ 2147483647 w 676"/>
              <a:gd name="T117" fmla="*/ 2147483647 h 1270"/>
              <a:gd name="T118" fmla="*/ 2147483647 w 676"/>
              <a:gd name="T119" fmla="*/ 2147483647 h 127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76"/>
              <a:gd name="T181" fmla="*/ 0 h 1270"/>
              <a:gd name="T182" fmla="*/ 676 w 676"/>
              <a:gd name="T183" fmla="*/ 1270 h 127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76" h="1270">
                <a:moveTo>
                  <a:pt x="650" y="1270"/>
                </a:moveTo>
                <a:lnTo>
                  <a:pt x="650" y="1270"/>
                </a:lnTo>
                <a:lnTo>
                  <a:pt x="638" y="1242"/>
                </a:lnTo>
                <a:lnTo>
                  <a:pt x="627" y="1212"/>
                </a:lnTo>
                <a:lnTo>
                  <a:pt x="606" y="1154"/>
                </a:lnTo>
                <a:lnTo>
                  <a:pt x="559" y="1022"/>
                </a:lnTo>
                <a:lnTo>
                  <a:pt x="546" y="994"/>
                </a:lnTo>
                <a:lnTo>
                  <a:pt x="530" y="966"/>
                </a:lnTo>
                <a:lnTo>
                  <a:pt x="499" y="912"/>
                </a:lnTo>
                <a:lnTo>
                  <a:pt x="464" y="854"/>
                </a:lnTo>
                <a:lnTo>
                  <a:pt x="448" y="829"/>
                </a:lnTo>
                <a:lnTo>
                  <a:pt x="453" y="817"/>
                </a:lnTo>
                <a:lnTo>
                  <a:pt x="453" y="810"/>
                </a:lnTo>
                <a:lnTo>
                  <a:pt x="451" y="801"/>
                </a:lnTo>
                <a:lnTo>
                  <a:pt x="446" y="787"/>
                </a:lnTo>
                <a:lnTo>
                  <a:pt x="439" y="775"/>
                </a:lnTo>
                <a:lnTo>
                  <a:pt x="430" y="764"/>
                </a:lnTo>
                <a:lnTo>
                  <a:pt x="420" y="754"/>
                </a:lnTo>
                <a:lnTo>
                  <a:pt x="418" y="750"/>
                </a:lnTo>
                <a:lnTo>
                  <a:pt x="420" y="743"/>
                </a:lnTo>
                <a:lnTo>
                  <a:pt x="425" y="725"/>
                </a:lnTo>
                <a:lnTo>
                  <a:pt x="432" y="710"/>
                </a:lnTo>
                <a:lnTo>
                  <a:pt x="436" y="706"/>
                </a:lnTo>
                <a:lnTo>
                  <a:pt x="439" y="704"/>
                </a:lnTo>
                <a:lnTo>
                  <a:pt x="441" y="697"/>
                </a:lnTo>
                <a:lnTo>
                  <a:pt x="446" y="692"/>
                </a:lnTo>
                <a:lnTo>
                  <a:pt x="458" y="683"/>
                </a:lnTo>
                <a:lnTo>
                  <a:pt x="469" y="678"/>
                </a:lnTo>
                <a:lnTo>
                  <a:pt x="480" y="675"/>
                </a:lnTo>
                <a:lnTo>
                  <a:pt x="557" y="653"/>
                </a:lnTo>
                <a:lnTo>
                  <a:pt x="571" y="648"/>
                </a:lnTo>
                <a:lnTo>
                  <a:pt x="581" y="641"/>
                </a:lnTo>
                <a:lnTo>
                  <a:pt x="590" y="632"/>
                </a:lnTo>
                <a:lnTo>
                  <a:pt x="597" y="620"/>
                </a:lnTo>
                <a:lnTo>
                  <a:pt x="601" y="608"/>
                </a:lnTo>
                <a:lnTo>
                  <a:pt x="603" y="599"/>
                </a:lnTo>
                <a:lnTo>
                  <a:pt x="606" y="590"/>
                </a:lnTo>
                <a:lnTo>
                  <a:pt x="611" y="587"/>
                </a:lnTo>
                <a:lnTo>
                  <a:pt x="618" y="581"/>
                </a:lnTo>
                <a:lnTo>
                  <a:pt x="625" y="578"/>
                </a:lnTo>
                <a:lnTo>
                  <a:pt x="631" y="573"/>
                </a:lnTo>
                <a:lnTo>
                  <a:pt x="634" y="566"/>
                </a:lnTo>
                <a:lnTo>
                  <a:pt x="634" y="557"/>
                </a:lnTo>
                <a:lnTo>
                  <a:pt x="631" y="550"/>
                </a:lnTo>
                <a:lnTo>
                  <a:pt x="627" y="543"/>
                </a:lnTo>
                <a:lnTo>
                  <a:pt x="632" y="539"/>
                </a:lnTo>
                <a:lnTo>
                  <a:pt x="638" y="534"/>
                </a:lnTo>
                <a:lnTo>
                  <a:pt x="643" y="527"/>
                </a:lnTo>
                <a:lnTo>
                  <a:pt x="643" y="523"/>
                </a:lnTo>
                <a:lnTo>
                  <a:pt x="643" y="522"/>
                </a:lnTo>
                <a:lnTo>
                  <a:pt x="639" y="513"/>
                </a:lnTo>
                <a:lnTo>
                  <a:pt x="638" y="504"/>
                </a:lnTo>
                <a:lnTo>
                  <a:pt x="636" y="499"/>
                </a:lnTo>
                <a:lnTo>
                  <a:pt x="634" y="494"/>
                </a:lnTo>
                <a:lnTo>
                  <a:pt x="634" y="490"/>
                </a:lnTo>
                <a:lnTo>
                  <a:pt x="636" y="487"/>
                </a:lnTo>
                <a:lnTo>
                  <a:pt x="643" y="483"/>
                </a:lnTo>
                <a:lnTo>
                  <a:pt x="657" y="480"/>
                </a:lnTo>
                <a:lnTo>
                  <a:pt x="664" y="476"/>
                </a:lnTo>
                <a:lnTo>
                  <a:pt x="669" y="471"/>
                </a:lnTo>
                <a:lnTo>
                  <a:pt x="673" y="466"/>
                </a:lnTo>
                <a:lnTo>
                  <a:pt x="676" y="459"/>
                </a:lnTo>
                <a:lnTo>
                  <a:pt x="676" y="451"/>
                </a:lnTo>
                <a:lnTo>
                  <a:pt x="676" y="446"/>
                </a:lnTo>
                <a:lnTo>
                  <a:pt x="675" y="439"/>
                </a:lnTo>
                <a:lnTo>
                  <a:pt x="671" y="432"/>
                </a:lnTo>
                <a:lnTo>
                  <a:pt x="662" y="420"/>
                </a:lnTo>
                <a:lnTo>
                  <a:pt x="655" y="408"/>
                </a:lnTo>
                <a:lnTo>
                  <a:pt x="634" y="379"/>
                </a:lnTo>
                <a:lnTo>
                  <a:pt x="627" y="365"/>
                </a:lnTo>
                <a:lnTo>
                  <a:pt x="624" y="357"/>
                </a:lnTo>
                <a:lnTo>
                  <a:pt x="624" y="350"/>
                </a:lnTo>
                <a:lnTo>
                  <a:pt x="625" y="325"/>
                </a:lnTo>
                <a:lnTo>
                  <a:pt x="627" y="302"/>
                </a:lnTo>
                <a:lnTo>
                  <a:pt x="629" y="290"/>
                </a:lnTo>
                <a:lnTo>
                  <a:pt x="629" y="278"/>
                </a:lnTo>
                <a:lnTo>
                  <a:pt x="627" y="253"/>
                </a:lnTo>
                <a:lnTo>
                  <a:pt x="629" y="255"/>
                </a:lnTo>
                <a:lnTo>
                  <a:pt x="622" y="237"/>
                </a:lnTo>
                <a:lnTo>
                  <a:pt x="617" y="220"/>
                </a:lnTo>
                <a:lnTo>
                  <a:pt x="610" y="202"/>
                </a:lnTo>
                <a:lnTo>
                  <a:pt x="608" y="195"/>
                </a:lnTo>
                <a:lnTo>
                  <a:pt x="608" y="190"/>
                </a:lnTo>
                <a:lnTo>
                  <a:pt x="608" y="186"/>
                </a:lnTo>
                <a:lnTo>
                  <a:pt x="604" y="185"/>
                </a:lnTo>
                <a:lnTo>
                  <a:pt x="601" y="181"/>
                </a:lnTo>
                <a:lnTo>
                  <a:pt x="599" y="172"/>
                </a:lnTo>
                <a:lnTo>
                  <a:pt x="597" y="169"/>
                </a:lnTo>
                <a:lnTo>
                  <a:pt x="594" y="167"/>
                </a:lnTo>
                <a:lnTo>
                  <a:pt x="592" y="162"/>
                </a:lnTo>
                <a:lnTo>
                  <a:pt x="590" y="158"/>
                </a:lnTo>
                <a:lnTo>
                  <a:pt x="585" y="153"/>
                </a:lnTo>
                <a:lnTo>
                  <a:pt x="580" y="142"/>
                </a:lnTo>
                <a:lnTo>
                  <a:pt x="567" y="127"/>
                </a:lnTo>
                <a:lnTo>
                  <a:pt x="564" y="123"/>
                </a:lnTo>
                <a:lnTo>
                  <a:pt x="560" y="121"/>
                </a:lnTo>
                <a:lnTo>
                  <a:pt x="555" y="120"/>
                </a:lnTo>
                <a:lnTo>
                  <a:pt x="553" y="116"/>
                </a:lnTo>
                <a:lnTo>
                  <a:pt x="552" y="107"/>
                </a:lnTo>
                <a:lnTo>
                  <a:pt x="546" y="104"/>
                </a:lnTo>
                <a:lnTo>
                  <a:pt x="541" y="102"/>
                </a:lnTo>
                <a:lnTo>
                  <a:pt x="525" y="95"/>
                </a:lnTo>
                <a:lnTo>
                  <a:pt x="516" y="91"/>
                </a:lnTo>
                <a:lnTo>
                  <a:pt x="513" y="90"/>
                </a:lnTo>
                <a:lnTo>
                  <a:pt x="515" y="88"/>
                </a:lnTo>
                <a:lnTo>
                  <a:pt x="506" y="88"/>
                </a:lnTo>
                <a:lnTo>
                  <a:pt x="502" y="86"/>
                </a:lnTo>
                <a:lnTo>
                  <a:pt x="499" y="83"/>
                </a:lnTo>
                <a:lnTo>
                  <a:pt x="497" y="83"/>
                </a:lnTo>
                <a:lnTo>
                  <a:pt x="495" y="83"/>
                </a:lnTo>
                <a:lnTo>
                  <a:pt x="494" y="84"/>
                </a:lnTo>
                <a:lnTo>
                  <a:pt x="492" y="83"/>
                </a:lnTo>
                <a:lnTo>
                  <a:pt x="494" y="81"/>
                </a:lnTo>
                <a:lnTo>
                  <a:pt x="487" y="81"/>
                </a:lnTo>
                <a:lnTo>
                  <a:pt x="481" y="79"/>
                </a:lnTo>
                <a:lnTo>
                  <a:pt x="469" y="72"/>
                </a:lnTo>
                <a:lnTo>
                  <a:pt x="478" y="76"/>
                </a:lnTo>
                <a:lnTo>
                  <a:pt x="476" y="72"/>
                </a:lnTo>
                <a:lnTo>
                  <a:pt x="471" y="70"/>
                </a:lnTo>
                <a:lnTo>
                  <a:pt x="462" y="69"/>
                </a:lnTo>
                <a:lnTo>
                  <a:pt x="467" y="72"/>
                </a:lnTo>
                <a:lnTo>
                  <a:pt x="453" y="67"/>
                </a:lnTo>
                <a:lnTo>
                  <a:pt x="446" y="63"/>
                </a:lnTo>
                <a:lnTo>
                  <a:pt x="444" y="62"/>
                </a:lnTo>
                <a:lnTo>
                  <a:pt x="443" y="58"/>
                </a:lnTo>
                <a:lnTo>
                  <a:pt x="457" y="63"/>
                </a:lnTo>
                <a:lnTo>
                  <a:pt x="455" y="60"/>
                </a:lnTo>
                <a:lnTo>
                  <a:pt x="450" y="56"/>
                </a:lnTo>
                <a:lnTo>
                  <a:pt x="444" y="55"/>
                </a:lnTo>
                <a:lnTo>
                  <a:pt x="444" y="53"/>
                </a:lnTo>
                <a:lnTo>
                  <a:pt x="444" y="51"/>
                </a:lnTo>
                <a:lnTo>
                  <a:pt x="441" y="51"/>
                </a:lnTo>
                <a:lnTo>
                  <a:pt x="439" y="53"/>
                </a:lnTo>
                <a:lnTo>
                  <a:pt x="437" y="51"/>
                </a:lnTo>
                <a:lnTo>
                  <a:pt x="436" y="51"/>
                </a:lnTo>
                <a:lnTo>
                  <a:pt x="432" y="51"/>
                </a:lnTo>
                <a:lnTo>
                  <a:pt x="430" y="49"/>
                </a:lnTo>
                <a:lnTo>
                  <a:pt x="434" y="49"/>
                </a:lnTo>
                <a:lnTo>
                  <a:pt x="437" y="51"/>
                </a:lnTo>
                <a:lnTo>
                  <a:pt x="432" y="48"/>
                </a:lnTo>
                <a:lnTo>
                  <a:pt x="430" y="48"/>
                </a:lnTo>
                <a:lnTo>
                  <a:pt x="429" y="51"/>
                </a:lnTo>
                <a:lnTo>
                  <a:pt x="429" y="48"/>
                </a:lnTo>
                <a:lnTo>
                  <a:pt x="427" y="48"/>
                </a:lnTo>
                <a:lnTo>
                  <a:pt x="423" y="49"/>
                </a:lnTo>
                <a:lnTo>
                  <a:pt x="423" y="51"/>
                </a:lnTo>
                <a:lnTo>
                  <a:pt x="427" y="55"/>
                </a:lnTo>
                <a:lnTo>
                  <a:pt x="423" y="53"/>
                </a:lnTo>
                <a:lnTo>
                  <a:pt x="422" y="51"/>
                </a:lnTo>
                <a:lnTo>
                  <a:pt x="422" y="49"/>
                </a:lnTo>
                <a:lnTo>
                  <a:pt x="418" y="49"/>
                </a:lnTo>
                <a:lnTo>
                  <a:pt x="418" y="51"/>
                </a:lnTo>
                <a:lnTo>
                  <a:pt x="411" y="49"/>
                </a:lnTo>
                <a:lnTo>
                  <a:pt x="399" y="46"/>
                </a:lnTo>
                <a:lnTo>
                  <a:pt x="393" y="42"/>
                </a:lnTo>
                <a:lnTo>
                  <a:pt x="390" y="37"/>
                </a:lnTo>
                <a:lnTo>
                  <a:pt x="390" y="41"/>
                </a:lnTo>
                <a:lnTo>
                  <a:pt x="386" y="41"/>
                </a:lnTo>
                <a:lnTo>
                  <a:pt x="381" y="37"/>
                </a:lnTo>
                <a:lnTo>
                  <a:pt x="378" y="35"/>
                </a:lnTo>
                <a:lnTo>
                  <a:pt x="379" y="35"/>
                </a:lnTo>
                <a:lnTo>
                  <a:pt x="378" y="32"/>
                </a:lnTo>
                <a:lnTo>
                  <a:pt x="374" y="32"/>
                </a:lnTo>
                <a:lnTo>
                  <a:pt x="365" y="32"/>
                </a:lnTo>
                <a:lnTo>
                  <a:pt x="367" y="30"/>
                </a:lnTo>
                <a:lnTo>
                  <a:pt x="365" y="28"/>
                </a:lnTo>
                <a:lnTo>
                  <a:pt x="362" y="26"/>
                </a:lnTo>
                <a:lnTo>
                  <a:pt x="353" y="26"/>
                </a:lnTo>
                <a:lnTo>
                  <a:pt x="336" y="23"/>
                </a:lnTo>
                <a:lnTo>
                  <a:pt x="295" y="14"/>
                </a:lnTo>
                <a:lnTo>
                  <a:pt x="276" y="11"/>
                </a:lnTo>
                <a:lnTo>
                  <a:pt x="256" y="7"/>
                </a:lnTo>
                <a:lnTo>
                  <a:pt x="244" y="7"/>
                </a:lnTo>
                <a:lnTo>
                  <a:pt x="241" y="7"/>
                </a:lnTo>
                <a:lnTo>
                  <a:pt x="237" y="9"/>
                </a:lnTo>
                <a:lnTo>
                  <a:pt x="234" y="7"/>
                </a:lnTo>
                <a:lnTo>
                  <a:pt x="230" y="5"/>
                </a:lnTo>
                <a:lnTo>
                  <a:pt x="227" y="2"/>
                </a:lnTo>
                <a:lnTo>
                  <a:pt x="227" y="0"/>
                </a:lnTo>
                <a:lnTo>
                  <a:pt x="228" y="0"/>
                </a:lnTo>
                <a:lnTo>
                  <a:pt x="213" y="2"/>
                </a:lnTo>
                <a:lnTo>
                  <a:pt x="198" y="4"/>
                </a:lnTo>
                <a:lnTo>
                  <a:pt x="186" y="5"/>
                </a:lnTo>
                <a:lnTo>
                  <a:pt x="184" y="7"/>
                </a:lnTo>
                <a:lnTo>
                  <a:pt x="183" y="5"/>
                </a:lnTo>
                <a:lnTo>
                  <a:pt x="179" y="5"/>
                </a:lnTo>
                <a:lnTo>
                  <a:pt x="176" y="7"/>
                </a:lnTo>
                <a:lnTo>
                  <a:pt x="174" y="5"/>
                </a:lnTo>
                <a:lnTo>
                  <a:pt x="172" y="5"/>
                </a:lnTo>
                <a:lnTo>
                  <a:pt x="170" y="4"/>
                </a:lnTo>
                <a:lnTo>
                  <a:pt x="156" y="14"/>
                </a:lnTo>
                <a:lnTo>
                  <a:pt x="144" y="23"/>
                </a:lnTo>
                <a:lnTo>
                  <a:pt x="144" y="21"/>
                </a:lnTo>
                <a:lnTo>
                  <a:pt x="146" y="19"/>
                </a:lnTo>
                <a:lnTo>
                  <a:pt x="146" y="16"/>
                </a:lnTo>
                <a:lnTo>
                  <a:pt x="144" y="16"/>
                </a:lnTo>
                <a:lnTo>
                  <a:pt x="142" y="18"/>
                </a:lnTo>
                <a:lnTo>
                  <a:pt x="141" y="16"/>
                </a:lnTo>
                <a:lnTo>
                  <a:pt x="137" y="28"/>
                </a:lnTo>
                <a:lnTo>
                  <a:pt x="133" y="34"/>
                </a:lnTo>
                <a:lnTo>
                  <a:pt x="126" y="35"/>
                </a:lnTo>
                <a:lnTo>
                  <a:pt x="128" y="37"/>
                </a:lnTo>
                <a:lnTo>
                  <a:pt x="130" y="39"/>
                </a:lnTo>
                <a:lnTo>
                  <a:pt x="126" y="41"/>
                </a:lnTo>
                <a:lnTo>
                  <a:pt x="123" y="44"/>
                </a:lnTo>
                <a:lnTo>
                  <a:pt x="123" y="39"/>
                </a:lnTo>
                <a:lnTo>
                  <a:pt x="121" y="37"/>
                </a:lnTo>
                <a:lnTo>
                  <a:pt x="119" y="39"/>
                </a:lnTo>
                <a:lnTo>
                  <a:pt x="119" y="41"/>
                </a:lnTo>
                <a:lnTo>
                  <a:pt x="119" y="44"/>
                </a:lnTo>
                <a:lnTo>
                  <a:pt x="119" y="46"/>
                </a:lnTo>
                <a:lnTo>
                  <a:pt x="116" y="48"/>
                </a:lnTo>
                <a:lnTo>
                  <a:pt x="118" y="42"/>
                </a:lnTo>
                <a:lnTo>
                  <a:pt x="119" y="37"/>
                </a:lnTo>
                <a:lnTo>
                  <a:pt x="119" y="30"/>
                </a:lnTo>
                <a:lnTo>
                  <a:pt x="121" y="25"/>
                </a:lnTo>
                <a:lnTo>
                  <a:pt x="118" y="26"/>
                </a:lnTo>
                <a:lnTo>
                  <a:pt x="116" y="26"/>
                </a:lnTo>
                <a:lnTo>
                  <a:pt x="116" y="28"/>
                </a:lnTo>
                <a:lnTo>
                  <a:pt x="114" y="30"/>
                </a:lnTo>
                <a:lnTo>
                  <a:pt x="114" y="34"/>
                </a:lnTo>
                <a:lnTo>
                  <a:pt x="111" y="51"/>
                </a:lnTo>
                <a:lnTo>
                  <a:pt x="109" y="41"/>
                </a:lnTo>
                <a:lnTo>
                  <a:pt x="111" y="30"/>
                </a:lnTo>
                <a:lnTo>
                  <a:pt x="112" y="9"/>
                </a:lnTo>
                <a:lnTo>
                  <a:pt x="109" y="14"/>
                </a:lnTo>
                <a:lnTo>
                  <a:pt x="107" y="19"/>
                </a:lnTo>
                <a:lnTo>
                  <a:pt x="105" y="30"/>
                </a:lnTo>
                <a:lnTo>
                  <a:pt x="104" y="35"/>
                </a:lnTo>
                <a:lnTo>
                  <a:pt x="102" y="41"/>
                </a:lnTo>
                <a:lnTo>
                  <a:pt x="100" y="46"/>
                </a:lnTo>
                <a:lnTo>
                  <a:pt x="102" y="51"/>
                </a:lnTo>
                <a:lnTo>
                  <a:pt x="100" y="44"/>
                </a:lnTo>
                <a:lnTo>
                  <a:pt x="98" y="39"/>
                </a:lnTo>
                <a:lnTo>
                  <a:pt x="97" y="44"/>
                </a:lnTo>
                <a:lnTo>
                  <a:pt x="98" y="51"/>
                </a:lnTo>
                <a:lnTo>
                  <a:pt x="95" y="51"/>
                </a:lnTo>
                <a:lnTo>
                  <a:pt x="93" y="51"/>
                </a:lnTo>
                <a:lnTo>
                  <a:pt x="91" y="51"/>
                </a:lnTo>
                <a:lnTo>
                  <a:pt x="90" y="49"/>
                </a:lnTo>
                <a:lnTo>
                  <a:pt x="88" y="44"/>
                </a:lnTo>
                <a:lnTo>
                  <a:pt x="84" y="37"/>
                </a:lnTo>
                <a:lnTo>
                  <a:pt x="79" y="28"/>
                </a:lnTo>
                <a:lnTo>
                  <a:pt x="84" y="42"/>
                </a:lnTo>
                <a:lnTo>
                  <a:pt x="86" y="49"/>
                </a:lnTo>
                <a:lnTo>
                  <a:pt x="86" y="55"/>
                </a:lnTo>
                <a:lnTo>
                  <a:pt x="88" y="56"/>
                </a:lnTo>
                <a:lnTo>
                  <a:pt x="91" y="60"/>
                </a:lnTo>
                <a:lnTo>
                  <a:pt x="91" y="62"/>
                </a:lnTo>
                <a:lnTo>
                  <a:pt x="90" y="67"/>
                </a:lnTo>
                <a:lnTo>
                  <a:pt x="88" y="67"/>
                </a:lnTo>
                <a:lnTo>
                  <a:pt x="88" y="65"/>
                </a:lnTo>
                <a:lnTo>
                  <a:pt x="88" y="62"/>
                </a:lnTo>
                <a:lnTo>
                  <a:pt x="90" y="60"/>
                </a:lnTo>
                <a:lnTo>
                  <a:pt x="86" y="60"/>
                </a:lnTo>
                <a:lnTo>
                  <a:pt x="84" y="58"/>
                </a:lnTo>
                <a:lnTo>
                  <a:pt x="84" y="60"/>
                </a:lnTo>
                <a:lnTo>
                  <a:pt x="84" y="62"/>
                </a:lnTo>
                <a:lnTo>
                  <a:pt x="83" y="62"/>
                </a:lnTo>
                <a:lnTo>
                  <a:pt x="83" y="60"/>
                </a:lnTo>
                <a:lnTo>
                  <a:pt x="83" y="58"/>
                </a:lnTo>
                <a:lnTo>
                  <a:pt x="84" y="55"/>
                </a:lnTo>
                <a:lnTo>
                  <a:pt x="83" y="56"/>
                </a:lnTo>
                <a:lnTo>
                  <a:pt x="81" y="55"/>
                </a:lnTo>
                <a:lnTo>
                  <a:pt x="79" y="53"/>
                </a:lnTo>
                <a:lnTo>
                  <a:pt x="74" y="53"/>
                </a:lnTo>
                <a:lnTo>
                  <a:pt x="74" y="62"/>
                </a:lnTo>
                <a:lnTo>
                  <a:pt x="74" y="67"/>
                </a:lnTo>
                <a:lnTo>
                  <a:pt x="76" y="72"/>
                </a:lnTo>
                <a:lnTo>
                  <a:pt x="76" y="69"/>
                </a:lnTo>
                <a:lnTo>
                  <a:pt x="77" y="72"/>
                </a:lnTo>
                <a:lnTo>
                  <a:pt x="79" y="74"/>
                </a:lnTo>
                <a:lnTo>
                  <a:pt x="77" y="76"/>
                </a:lnTo>
                <a:lnTo>
                  <a:pt x="72" y="72"/>
                </a:lnTo>
                <a:lnTo>
                  <a:pt x="67" y="70"/>
                </a:lnTo>
                <a:lnTo>
                  <a:pt x="67" y="72"/>
                </a:lnTo>
                <a:lnTo>
                  <a:pt x="69" y="74"/>
                </a:lnTo>
                <a:lnTo>
                  <a:pt x="70" y="77"/>
                </a:lnTo>
                <a:lnTo>
                  <a:pt x="70" y="79"/>
                </a:lnTo>
                <a:lnTo>
                  <a:pt x="70" y="81"/>
                </a:lnTo>
                <a:lnTo>
                  <a:pt x="67" y="79"/>
                </a:lnTo>
                <a:lnTo>
                  <a:pt x="61" y="76"/>
                </a:lnTo>
                <a:lnTo>
                  <a:pt x="53" y="70"/>
                </a:lnTo>
                <a:lnTo>
                  <a:pt x="46" y="65"/>
                </a:lnTo>
                <a:lnTo>
                  <a:pt x="47" y="70"/>
                </a:lnTo>
                <a:lnTo>
                  <a:pt x="44" y="70"/>
                </a:lnTo>
                <a:lnTo>
                  <a:pt x="49" y="74"/>
                </a:lnTo>
                <a:lnTo>
                  <a:pt x="51" y="76"/>
                </a:lnTo>
                <a:lnTo>
                  <a:pt x="53" y="77"/>
                </a:lnTo>
                <a:lnTo>
                  <a:pt x="49" y="77"/>
                </a:lnTo>
                <a:lnTo>
                  <a:pt x="53" y="79"/>
                </a:lnTo>
                <a:lnTo>
                  <a:pt x="54" y="81"/>
                </a:lnTo>
                <a:lnTo>
                  <a:pt x="54" y="83"/>
                </a:lnTo>
                <a:lnTo>
                  <a:pt x="58" y="86"/>
                </a:lnTo>
                <a:lnTo>
                  <a:pt x="60" y="88"/>
                </a:lnTo>
                <a:lnTo>
                  <a:pt x="60" y="91"/>
                </a:lnTo>
                <a:lnTo>
                  <a:pt x="56" y="91"/>
                </a:lnTo>
                <a:lnTo>
                  <a:pt x="54" y="91"/>
                </a:lnTo>
                <a:lnTo>
                  <a:pt x="53" y="93"/>
                </a:lnTo>
                <a:lnTo>
                  <a:pt x="51" y="93"/>
                </a:lnTo>
                <a:lnTo>
                  <a:pt x="46" y="91"/>
                </a:lnTo>
                <a:lnTo>
                  <a:pt x="37" y="90"/>
                </a:lnTo>
                <a:lnTo>
                  <a:pt x="40" y="90"/>
                </a:lnTo>
                <a:lnTo>
                  <a:pt x="42" y="91"/>
                </a:lnTo>
                <a:lnTo>
                  <a:pt x="44" y="97"/>
                </a:lnTo>
                <a:lnTo>
                  <a:pt x="46" y="100"/>
                </a:lnTo>
                <a:lnTo>
                  <a:pt x="49" y="104"/>
                </a:lnTo>
                <a:lnTo>
                  <a:pt x="53" y="109"/>
                </a:lnTo>
                <a:lnTo>
                  <a:pt x="51" y="111"/>
                </a:lnTo>
                <a:lnTo>
                  <a:pt x="47" y="113"/>
                </a:lnTo>
                <a:lnTo>
                  <a:pt x="51" y="114"/>
                </a:lnTo>
                <a:lnTo>
                  <a:pt x="53" y="116"/>
                </a:lnTo>
                <a:lnTo>
                  <a:pt x="51" y="116"/>
                </a:lnTo>
                <a:lnTo>
                  <a:pt x="47" y="118"/>
                </a:lnTo>
                <a:lnTo>
                  <a:pt x="39" y="118"/>
                </a:lnTo>
                <a:lnTo>
                  <a:pt x="35" y="118"/>
                </a:lnTo>
                <a:lnTo>
                  <a:pt x="32" y="121"/>
                </a:lnTo>
                <a:lnTo>
                  <a:pt x="39" y="123"/>
                </a:lnTo>
                <a:lnTo>
                  <a:pt x="35" y="128"/>
                </a:lnTo>
                <a:lnTo>
                  <a:pt x="32" y="134"/>
                </a:lnTo>
                <a:lnTo>
                  <a:pt x="30" y="135"/>
                </a:lnTo>
                <a:lnTo>
                  <a:pt x="28" y="137"/>
                </a:lnTo>
                <a:lnTo>
                  <a:pt x="26" y="137"/>
                </a:lnTo>
                <a:lnTo>
                  <a:pt x="25" y="139"/>
                </a:lnTo>
                <a:lnTo>
                  <a:pt x="28" y="139"/>
                </a:lnTo>
                <a:lnTo>
                  <a:pt x="30" y="142"/>
                </a:lnTo>
                <a:lnTo>
                  <a:pt x="28" y="144"/>
                </a:lnTo>
                <a:lnTo>
                  <a:pt x="26" y="148"/>
                </a:lnTo>
                <a:lnTo>
                  <a:pt x="28" y="148"/>
                </a:lnTo>
                <a:lnTo>
                  <a:pt x="32" y="146"/>
                </a:lnTo>
                <a:lnTo>
                  <a:pt x="39" y="142"/>
                </a:lnTo>
                <a:lnTo>
                  <a:pt x="32" y="153"/>
                </a:lnTo>
                <a:lnTo>
                  <a:pt x="25" y="163"/>
                </a:lnTo>
                <a:lnTo>
                  <a:pt x="23" y="167"/>
                </a:lnTo>
                <a:lnTo>
                  <a:pt x="23" y="170"/>
                </a:lnTo>
                <a:lnTo>
                  <a:pt x="21" y="174"/>
                </a:lnTo>
                <a:lnTo>
                  <a:pt x="18" y="179"/>
                </a:lnTo>
                <a:lnTo>
                  <a:pt x="16" y="192"/>
                </a:lnTo>
                <a:lnTo>
                  <a:pt x="12" y="204"/>
                </a:lnTo>
                <a:lnTo>
                  <a:pt x="12" y="211"/>
                </a:lnTo>
                <a:lnTo>
                  <a:pt x="12" y="214"/>
                </a:lnTo>
                <a:lnTo>
                  <a:pt x="14" y="214"/>
                </a:lnTo>
                <a:lnTo>
                  <a:pt x="14" y="218"/>
                </a:lnTo>
                <a:lnTo>
                  <a:pt x="12" y="223"/>
                </a:lnTo>
                <a:lnTo>
                  <a:pt x="16" y="221"/>
                </a:lnTo>
                <a:lnTo>
                  <a:pt x="18" y="235"/>
                </a:lnTo>
                <a:lnTo>
                  <a:pt x="16" y="248"/>
                </a:lnTo>
                <a:lnTo>
                  <a:pt x="12" y="264"/>
                </a:lnTo>
                <a:lnTo>
                  <a:pt x="12" y="279"/>
                </a:lnTo>
                <a:lnTo>
                  <a:pt x="12" y="309"/>
                </a:lnTo>
                <a:lnTo>
                  <a:pt x="12" y="341"/>
                </a:lnTo>
                <a:lnTo>
                  <a:pt x="14" y="360"/>
                </a:lnTo>
                <a:lnTo>
                  <a:pt x="16" y="364"/>
                </a:lnTo>
                <a:lnTo>
                  <a:pt x="18" y="369"/>
                </a:lnTo>
                <a:lnTo>
                  <a:pt x="21" y="385"/>
                </a:lnTo>
                <a:lnTo>
                  <a:pt x="26" y="399"/>
                </a:lnTo>
                <a:lnTo>
                  <a:pt x="40" y="427"/>
                </a:lnTo>
                <a:lnTo>
                  <a:pt x="42" y="429"/>
                </a:lnTo>
                <a:lnTo>
                  <a:pt x="46" y="430"/>
                </a:lnTo>
                <a:lnTo>
                  <a:pt x="51" y="434"/>
                </a:lnTo>
                <a:lnTo>
                  <a:pt x="54" y="439"/>
                </a:lnTo>
                <a:lnTo>
                  <a:pt x="58" y="446"/>
                </a:lnTo>
                <a:lnTo>
                  <a:pt x="69" y="455"/>
                </a:lnTo>
                <a:lnTo>
                  <a:pt x="72" y="460"/>
                </a:lnTo>
                <a:lnTo>
                  <a:pt x="76" y="467"/>
                </a:lnTo>
                <a:lnTo>
                  <a:pt x="83" y="473"/>
                </a:lnTo>
                <a:lnTo>
                  <a:pt x="88" y="476"/>
                </a:lnTo>
                <a:lnTo>
                  <a:pt x="98" y="488"/>
                </a:lnTo>
                <a:lnTo>
                  <a:pt x="105" y="499"/>
                </a:lnTo>
                <a:lnTo>
                  <a:pt x="111" y="508"/>
                </a:lnTo>
                <a:lnTo>
                  <a:pt x="114" y="509"/>
                </a:lnTo>
                <a:lnTo>
                  <a:pt x="118" y="511"/>
                </a:lnTo>
                <a:lnTo>
                  <a:pt x="123" y="515"/>
                </a:lnTo>
                <a:lnTo>
                  <a:pt x="126" y="520"/>
                </a:lnTo>
                <a:lnTo>
                  <a:pt x="132" y="525"/>
                </a:lnTo>
                <a:lnTo>
                  <a:pt x="137" y="531"/>
                </a:lnTo>
                <a:lnTo>
                  <a:pt x="142" y="536"/>
                </a:lnTo>
                <a:lnTo>
                  <a:pt x="148" y="543"/>
                </a:lnTo>
                <a:lnTo>
                  <a:pt x="156" y="555"/>
                </a:lnTo>
                <a:lnTo>
                  <a:pt x="167" y="567"/>
                </a:lnTo>
                <a:lnTo>
                  <a:pt x="176" y="580"/>
                </a:lnTo>
                <a:lnTo>
                  <a:pt x="177" y="581"/>
                </a:lnTo>
                <a:lnTo>
                  <a:pt x="179" y="581"/>
                </a:lnTo>
                <a:lnTo>
                  <a:pt x="183" y="583"/>
                </a:lnTo>
                <a:lnTo>
                  <a:pt x="184" y="585"/>
                </a:lnTo>
                <a:lnTo>
                  <a:pt x="184" y="588"/>
                </a:lnTo>
                <a:lnTo>
                  <a:pt x="184" y="594"/>
                </a:lnTo>
                <a:lnTo>
                  <a:pt x="184" y="601"/>
                </a:lnTo>
                <a:lnTo>
                  <a:pt x="183" y="615"/>
                </a:lnTo>
                <a:lnTo>
                  <a:pt x="181" y="631"/>
                </a:lnTo>
                <a:lnTo>
                  <a:pt x="177" y="646"/>
                </a:lnTo>
                <a:lnTo>
                  <a:pt x="174" y="655"/>
                </a:lnTo>
                <a:lnTo>
                  <a:pt x="170" y="662"/>
                </a:lnTo>
                <a:lnTo>
                  <a:pt x="169" y="664"/>
                </a:lnTo>
                <a:lnTo>
                  <a:pt x="165" y="666"/>
                </a:lnTo>
                <a:lnTo>
                  <a:pt x="160" y="668"/>
                </a:lnTo>
                <a:lnTo>
                  <a:pt x="146" y="675"/>
                </a:lnTo>
                <a:lnTo>
                  <a:pt x="141" y="680"/>
                </a:lnTo>
                <a:lnTo>
                  <a:pt x="135" y="685"/>
                </a:lnTo>
                <a:lnTo>
                  <a:pt x="128" y="696"/>
                </a:lnTo>
                <a:lnTo>
                  <a:pt x="123" y="710"/>
                </a:lnTo>
                <a:lnTo>
                  <a:pt x="121" y="718"/>
                </a:lnTo>
                <a:lnTo>
                  <a:pt x="119" y="722"/>
                </a:lnTo>
                <a:lnTo>
                  <a:pt x="118" y="724"/>
                </a:lnTo>
                <a:lnTo>
                  <a:pt x="109" y="736"/>
                </a:lnTo>
                <a:lnTo>
                  <a:pt x="102" y="748"/>
                </a:lnTo>
                <a:lnTo>
                  <a:pt x="90" y="776"/>
                </a:lnTo>
                <a:lnTo>
                  <a:pt x="83" y="789"/>
                </a:lnTo>
                <a:lnTo>
                  <a:pt x="76" y="801"/>
                </a:lnTo>
                <a:lnTo>
                  <a:pt x="69" y="813"/>
                </a:lnTo>
                <a:lnTo>
                  <a:pt x="65" y="827"/>
                </a:lnTo>
                <a:lnTo>
                  <a:pt x="58" y="857"/>
                </a:lnTo>
                <a:lnTo>
                  <a:pt x="58" y="869"/>
                </a:lnTo>
                <a:lnTo>
                  <a:pt x="56" y="882"/>
                </a:lnTo>
                <a:lnTo>
                  <a:pt x="56" y="880"/>
                </a:lnTo>
                <a:lnTo>
                  <a:pt x="47" y="912"/>
                </a:lnTo>
                <a:lnTo>
                  <a:pt x="40" y="943"/>
                </a:lnTo>
                <a:lnTo>
                  <a:pt x="28" y="1006"/>
                </a:lnTo>
                <a:lnTo>
                  <a:pt x="14" y="1066"/>
                </a:lnTo>
                <a:lnTo>
                  <a:pt x="9" y="1096"/>
                </a:lnTo>
                <a:lnTo>
                  <a:pt x="5" y="1126"/>
                </a:lnTo>
                <a:lnTo>
                  <a:pt x="4" y="1159"/>
                </a:lnTo>
                <a:lnTo>
                  <a:pt x="2" y="1193"/>
                </a:lnTo>
                <a:lnTo>
                  <a:pt x="2" y="1259"/>
                </a:lnTo>
                <a:lnTo>
                  <a:pt x="0" y="1266"/>
                </a:lnTo>
                <a:lnTo>
                  <a:pt x="2" y="1268"/>
                </a:lnTo>
                <a:lnTo>
                  <a:pt x="4" y="1270"/>
                </a:lnTo>
                <a:lnTo>
                  <a:pt x="12" y="1270"/>
                </a:lnTo>
                <a:lnTo>
                  <a:pt x="58" y="1270"/>
                </a:lnTo>
                <a:lnTo>
                  <a:pt x="408" y="1270"/>
                </a:lnTo>
                <a:lnTo>
                  <a:pt x="650" y="1270"/>
                </a:lnTo>
                <a:close/>
                <a:moveTo>
                  <a:pt x="501" y="84"/>
                </a:moveTo>
                <a:lnTo>
                  <a:pt x="501" y="84"/>
                </a:lnTo>
                <a:lnTo>
                  <a:pt x="504" y="90"/>
                </a:lnTo>
                <a:lnTo>
                  <a:pt x="501" y="88"/>
                </a:lnTo>
                <a:lnTo>
                  <a:pt x="501" y="84"/>
                </a:lnTo>
                <a:close/>
                <a:moveTo>
                  <a:pt x="54" y="98"/>
                </a:moveTo>
                <a:lnTo>
                  <a:pt x="54" y="98"/>
                </a:lnTo>
                <a:lnTo>
                  <a:pt x="60" y="100"/>
                </a:lnTo>
                <a:lnTo>
                  <a:pt x="65" y="100"/>
                </a:lnTo>
                <a:lnTo>
                  <a:pt x="65" y="102"/>
                </a:lnTo>
                <a:lnTo>
                  <a:pt x="67" y="102"/>
                </a:lnTo>
                <a:lnTo>
                  <a:pt x="67" y="104"/>
                </a:lnTo>
                <a:lnTo>
                  <a:pt x="65" y="104"/>
                </a:lnTo>
                <a:lnTo>
                  <a:pt x="63" y="107"/>
                </a:lnTo>
                <a:lnTo>
                  <a:pt x="63" y="109"/>
                </a:lnTo>
                <a:lnTo>
                  <a:pt x="61" y="109"/>
                </a:lnTo>
                <a:lnTo>
                  <a:pt x="60" y="107"/>
                </a:lnTo>
                <a:lnTo>
                  <a:pt x="58" y="104"/>
                </a:lnTo>
                <a:lnTo>
                  <a:pt x="58" y="102"/>
                </a:lnTo>
                <a:lnTo>
                  <a:pt x="54" y="104"/>
                </a:lnTo>
                <a:lnTo>
                  <a:pt x="54" y="102"/>
                </a:lnTo>
                <a:lnTo>
                  <a:pt x="56" y="102"/>
                </a:lnTo>
                <a:lnTo>
                  <a:pt x="54" y="9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26" name="Freeform 123"/>
          <p:cNvSpPr>
            <a:spLocks noEditPoints="1"/>
          </p:cNvSpPr>
          <p:nvPr/>
        </p:nvSpPr>
        <p:spPr bwMode="auto">
          <a:xfrm>
            <a:off x="6658249" y="1440508"/>
            <a:ext cx="1152525" cy="1871662"/>
          </a:xfrm>
          <a:custGeom>
            <a:avLst/>
            <a:gdLst>
              <a:gd name="T0" fmla="*/ 2147483647 w 769"/>
              <a:gd name="T1" fmla="*/ 2147483647 h 1256"/>
              <a:gd name="T2" fmla="*/ 2147483647 w 769"/>
              <a:gd name="T3" fmla="*/ 2147483647 h 1256"/>
              <a:gd name="T4" fmla="*/ 2147483647 w 769"/>
              <a:gd name="T5" fmla="*/ 2147483647 h 1256"/>
              <a:gd name="T6" fmla="*/ 2147483647 w 769"/>
              <a:gd name="T7" fmla="*/ 2147483647 h 1256"/>
              <a:gd name="T8" fmla="*/ 2147483647 w 769"/>
              <a:gd name="T9" fmla="*/ 2147483647 h 1256"/>
              <a:gd name="T10" fmla="*/ 2147483647 w 769"/>
              <a:gd name="T11" fmla="*/ 2147483647 h 1256"/>
              <a:gd name="T12" fmla="*/ 2147483647 w 769"/>
              <a:gd name="T13" fmla="*/ 2147483647 h 1256"/>
              <a:gd name="T14" fmla="*/ 2147483647 w 769"/>
              <a:gd name="T15" fmla="*/ 2147483647 h 1256"/>
              <a:gd name="T16" fmla="*/ 2147483647 w 769"/>
              <a:gd name="T17" fmla="*/ 2147483647 h 1256"/>
              <a:gd name="T18" fmla="*/ 2147483647 w 769"/>
              <a:gd name="T19" fmla="*/ 2147483647 h 1256"/>
              <a:gd name="T20" fmla="*/ 2147483647 w 769"/>
              <a:gd name="T21" fmla="*/ 2147483647 h 1256"/>
              <a:gd name="T22" fmla="*/ 2147483647 w 769"/>
              <a:gd name="T23" fmla="*/ 2147483647 h 1256"/>
              <a:gd name="T24" fmla="*/ 2147483647 w 769"/>
              <a:gd name="T25" fmla="*/ 2147483647 h 1256"/>
              <a:gd name="T26" fmla="*/ 2147483647 w 769"/>
              <a:gd name="T27" fmla="*/ 2147483647 h 1256"/>
              <a:gd name="T28" fmla="*/ 2147483647 w 769"/>
              <a:gd name="T29" fmla="*/ 2147483647 h 1256"/>
              <a:gd name="T30" fmla="*/ 2147483647 w 769"/>
              <a:gd name="T31" fmla="*/ 2147483647 h 1256"/>
              <a:gd name="T32" fmla="*/ 2147483647 w 769"/>
              <a:gd name="T33" fmla="*/ 2147483647 h 1256"/>
              <a:gd name="T34" fmla="*/ 2147483647 w 769"/>
              <a:gd name="T35" fmla="*/ 2147483647 h 1256"/>
              <a:gd name="T36" fmla="*/ 2147483647 w 769"/>
              <a:gd name="T37" fmla="*/ 2147483647 h 1256"/>
              <a:gd name="T38" fmla="*/ 2147483647 w 769"/>
              <a:gd name="T39" fmla="*/ 2147483647 h 1256"/>
              <a:gd name="T40" fmla="*/ 2147483647 w 769"/>
              <a:gd name="T41" fmla="*/ 2147483647 h 1256"/>
              <a:gd name="T42" fmla="*/ 2147483647 w 769"/>
              <a:gd name="T43" fmla="*/ 2147483647 h 1256"/>
              <a:gd name="T44" fmla="*/ 2147483647 w 769"/>
              <a:gd name="T45" fmla="*/ 2147483647 h 1256"/>
              <a:gd name="T46" fmla="*/ 2147483647 w 769"/>
              <a:gd name="T47" fmla="*/ 2147483647 h 1256"/>
              <a:gd name="T48" fmla="*/ 2147483647 w 769"/>
              <a:gd name="T49" fmla="*/ 2147483647 h 1256"/>
              <a:gd name="T50" fmla="*/ 2147483647 w 769"/>
              <a:gd name="T51" fmla="*/ 2147483647 h 1256"/>
              <a:gd name="T52" fmla="*/ 2147483647 w 769"/>
              <a:gd name="T53" fmla="*/ 2147483647 h 1256"/>
              <a:gd name="T54" fmla="*/ 2147483647 w 769"/>
              <a:gd name="T55" fmla="*/ 2147483647 h 1256"/>
              <a:gd name="T56" fmla="*/ 2147483647 w 769"/>
              <a:gd name="T57" fmla="*/ 2147483647 h 1256"/>
              <a:gd name="T58" fmla="*/ 2147483647 w 769"/>
              <a:gd name="T59" fmla="*/ 2147483647 h 1256"/>
              <a:gd name="T60" fmla="*/ 2147483647 w 769"/>
              <a:gd name="T61" fmla="*/ 2147483647 h 1256"/>
              <a:gd name="T62" fmla="*/ 2147483647 w 769"/>
              <a:gd name="T63" fmla="*/ 2147483647 h 1256"/>
              <a:gd name="T64" fmla="*/ 2147483647 w 769"/>
              <a:gd name="T65" fmla="*/ 2147483647 h 1256"/>
              <a:gd name="T66" fmla="*/ 2147483647 w 769"/>
              <a:gd name="T67" fmla="*/ 2147483647 h 1256"/>
              <a:gd name="T68" fmla="*/ 2147483647 w 769"/>
              <a:gd name="T69" fmla="*/ 2147483647 h 1256"/>
              <a:gd name="T70" fmla="*/ 2147483647 w 769"/>
              <a:gd name="T71" fmla="*/ 2147483647 h 1256"/>
              <a:gd name="T72" fmla="*/ 2147483647 w 769"/>
              <a:gd name="T73" fmla="*/ 2147483647 h 1256"/>
              <a:gd name="T74" fmla="*/ 2147483647 w 769"/>
              <a:gd name="T75" fmla="*/ 2147483647 h 1256"/>
              <a:gd name="T76" fmla="*/ 2147483647 w 769"/>
              <a:gd name="T77" fmla="*/ 2147483647 h 1256"/>
              <a:gd name="T78" fmla="*/ 2147483647 w 769"/>
              <a:gd name="T79" fmla="*/ 2147483647 h 1256"/>
              <a:gd name="T80" fmla="*/ 2147483647 w 769"/>
              <a:gd name="T81" fmla="*/ 2147483647 h 1256"/>
              <a:gd name="T82" fmla="*/ 2147483647 w 769"/>
              <a:gd name="T83" fmla="*/ 2147483647 h 1256"/>
              <a:gd name="T84" fmla="*/ 2147483647 w 769"/>
              <a:gd name="T85" fmla="*/ 2147483647 h 1256"/>
              <a:gd name="T86" fmla="*/ 2147483647 w 769"/>
              <a:gd name="T87" fmla="*/ 2147483647 h 1256"/>
              <a:gd name="T88" fmla="*/ 2147483647 w 769"/>
              <a:gd name="T89" fmla="*/ 2147483647 h 1256"/>
              <a:gd name="T90" fmla="*/ 2147483647 w 769"/>
              <a:gd name="T91" fmla="*/ 2147483647 h 1256"/>
              <a:gd name="T92" fmla="*/ 2147483647 w 769"/>
              <a:gd name="T93" fmla="*/ 2147483647 h 1256"/>
              <a:gd name="T94" fmla="*/ 2147483647 w 769"/>
              <a:gd name="T95" fmla="*/ 2147483647 h 1256"/>
              <a:gd name="T96" fmla="*/ 2147483647 w 769"/>
              <a:gd name="T97" fmla="*/ 2147483647 h 1256"/>
              <a:gd name="T98" fmla="*/ 2147483647 w 769"/>
              <a:gd name="T99" fmla="*/ 2147483647 h 1256"/>
              <a:gd name="T100" fmla="*/ 2147483647 w 769"/>
              <a:gd name="T101" fmla="*/ 2147483647 h 1256"/>
              <a:gd name="T102" fmla="*/ 2147483647 w 769"/>
              <a:gd name="T103" fmla="*/ 2147483647 h 1256"/>
              <a:gd name="T104" fmla="*/ 2147483647 w 769"/>
              <a:gd name="T105" fmla="*/ 2147483647 h 1256"/>
              <a:gd name="T106" fmla="*/ 2147483647 w 769"/>
              <a:gd name="T107" fmla="*/ 2147483647 h 1256"/>
              <a:gd name="T108" fmla="*/ 2147483647 w 769"/>
              <a:gd name="T109" fmla="*/ 2147483647 h 1256"/>
              <a:gd name="T110" fmla="*/ 2147483647 w 769"/>
              <a:gd name="T111" fmla="*/ 2147483647 h 1256"/>
              <a:gd name="T112" fmla="*/ 2147483647 w 769"/>
              <a:gd name="T113" fmla="*/ 2147483647 h 1256"/>
              <a:gd name="T114" fmla="*/ 2147483647 w 769"/>
              <a:gd name="T115" fmla="*/ 2147483647 h 1256"/>
              <a:gd name="T116" fmla="*/ 2147483647 w 769"/>
              <a:gd name="T117" fmla="*/ 2147483647 h 1256"/>
              <a:gd name="T118" fmla="*/ 2147483647 w 769"/>
              <a:gd name="T119" fmla="*/ 2147483647 h 1256"/>
              <a:gd name="T120" fmla="*/ 2147483647 w 769"/>
              <a:gd name="T121" fmla="*/ 2147483647 h 125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769"/>
              <a:gd name="T184" fmla="*/ 0 h 1256"/>
              <a:gd name="T185" fmla="*/ 769 w 769"/>
              <a:gd name="T186" fmla="*/ 1256 h 125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769" h="1256">
                <a:moveTo>
                  <a:pt x="729" y="1140"/>
                </a:moveTo>
                <a:lnTo>
                  <a:pt x="729" y="1140"/>
                </a:lnTo>
                <a:lnTo>
                  <a:pt x="720" y="1075"/>
                </a:lnTo>
                <a:lnTo>
                  <a:pt x="713" y="1008"/>
                </a:lnTo>
                <a:lnTo>
                  <a:pt x="706" y="975"/>
                </a:lnTo>
                <a:lnTo>
                  <a:pt x="699" y="941"/>
                </a:lnTo>
                <a:lnTo>
                  <a:pt x="686" y="911"/>
                </a:lnTo>
                <a:lnTo>
                  <a:pt x="681" y="896"/>
                </a:lnTo>
                <a:lnTo>
                  <a:pt x="672" y="882"/>
                </a:lnTo>
                <a:lnTo>
                  <a:pt x="657" y="857"/>
                </a:lnTo>
                <a:lnTo>
                  <a:pt x="637" y="831"/>
                </a:lnTo>
                <a:lnTo>
                  <a:pt x="618" y="806"/>
                </a:lnTo>
                <a:lnTo>
                  <a:pt x="597" y="781"/>
                </a:lnTo>
                <a:lnTo>
                  <a:pt x="551" y="732"/>
                </a:lnTo>
                <a:lnTo>
                  <a:pt x="507" y="690"/>
                </a:lnTo>
                <a:lnTo>
                  <a:pt x="516" y="685"/>
                </a:lnTo>
                <a:lnTo>
                  <a:pt x="523" y="678"/>
                </a:lnTo>
                <a:lnTo>
                  <a:pt x="530" y="671"/>
                </a:lnTo>
                <a:lnTo>
                  <a:pt x="535" y="664"/>
                </a:lnTo>
                <a:lnTo>
                  <a:pt x="541" y="655"/>
                </a:lnTo>
                <a:lnTo>
                  <a:pt x="544" y="646"/>
                </a:lnTo>
                <a:lnTo>
                  <a:pt x="549" y="627"/>
                </a:lnTo>
                <a:lnTo>
                  <a:pt x="548" y="623"/>
                </a:lnTo>
                <a:lnTo>
                  <a:pt x="548" y="620"/>
                </a:lnTo>
                <a:lnTo>
                  <a:pt x="542" y="613"/>
                </a:lnTo>
                <a:lnTo>
                  <a:pt x="534" y="606"/>
                </a:lnTo>
                <a:lnTo>
                  <a:pt x="525" y="599"/>
                </a:lnTo>
                <a:lnTo>
                  <a:pt x="493" y="579"/>
                </a:lnTo>
                <a:lnTo>
                  <a:pt x="500" y="576"/>
                </a:lnTo>
                <a:lnTo>
                  <a:pt x="500" y="578"/>
                </a:lnTo>
                <a:lnTo>
                  <a:pt x="509" y="574"/>
                </a:lnTo>
                <a:lnTo>
                  <a:pt x="516" y="572"/>
                </a:lnTo>
                <a:lnTo>
                  <a:pt x="520" y="572"/>
                </a:lnTo>
                <a:lnTo>
                  <a:pt x="546" y="567"/>
                </a:lnTo>
                <a:lnTo>
                  <a:pt x="569" y="564"/>
                </a:lnTo>
                <a:lnTo>
                  <a:pt x="590" y="558"/>
                </a:lnTo>
                <a:lnTo>
                  <a:pt x="599" y="557"/>
                </a:lnTo>
                <a:lnTo>
                  <a:pt x="607" y="553"/>
                </a:lnTo>
                <a:lnTo>
                  <a:pt x="613" y="550"/>
                </a:lnTo>
                <a:lnTo>
                  <a:pt x="618" y="544"/>
                </a:lnTo>
                <a:lnTo>
                  <a:pt x="623" y="534"/>
                </a:lnTo>
                <a:lnTo>
                  <a:pt x="627" y="521"/>
                </a:lnTo>
                <a:lnTo>
                  <a:pt x="625" y="509"/>
                </a:lnTo>
                <a:lnTo>
                  <a:pt x="623" y="502"/>
                </a:lnTo>
                <a:lnTo>
                  <a:pt x="621" y="495"/>
                </a:lnTo>
                <a:lnTo>
                  <a:pt x="621" y="493"/>
                </a:lnTo>
                <a:lnTo>
                  <a:pt x="623" y="490"/>
                </a:lnTo>
                <a:lnTo>
                  <a:pt x="627" y="486"/>
                </a:lnTo>
                <a:lnTo>
                  <a:pt x="632" y="483"/>
                </a:lnTo>
                <a:lnTo>
                  <a:pt x="636" y="481"/>
                </a:lnTo>
                <a:lnTo>
                  <a:pt x="639" y="478"/>
                </a:lnTo>
                <a:lnTo>
                  <a:pt x="639" y="474"/>
                </a:lnTo>
                <a:lnTo>
                  <a:pt x="639" y="467"/>
                </a:lnTo>
                <a:lnTo>
                  <a:pt x="637" y="460"/>
                </a:lnTo>
                <a:lnTo>
                  <a:pt x="637" y="458"/>
                </a:lnTo>
                <a:lnTo>
                  <a:pt x="639" y="458"/>
                </a:lnTo>
                <a:lnTo>
                  <a:pt x="641" y="457"/>
                </a:lnTo>
                <a:lnTo>
                  <a:pt x="644" y="451"/>
                </a:lnTo>
                <a:lnTo>
                  <a:pt x="646" y="448"/>
                </a:lnTo>
                <a:lnTo>
                  <a:pt x="648" y="444"/>
                </a:lnTo>
                <a:lnTo>
                  <a:pt x="648" y="441"/>
                </a:lnTo>
                <a:lnTo>
                  <a:pt x="646" y="439"/>
                </a:lnTo>
                <a:lnTo>
                  <a:pt x="644" y="435"/>
                </a:lnTo>
                <a:lnTo>
                  <a:pt x="643" y="428"/>
                </a:lnTo>
                <a:lnTo>
                  <a:pt x="643" y="421"/>
                </a:lnTo>
                <a:lnTo>
                  <a:pt x="643" y="414"/>
                </a:lnTo>
                <a:lnTo>
                  <a:pt x="644" y="407"/>
                </a:lnTo>
                <a:lnTo>
                  <a:pt x="648" y="404"/>
                </a:lnTo>
                <a:lnTo>
                  <a:pt x="653" y="402"/>
                </a:lnTo>
                <a:lnTo>
                  <a:pt x="658" y="399"/>
                </a:lnTo>
                <a:lnTo>
                  <a:pt x="664" y="393"/>
                </a:lnTo>
                <a:lnTo>
                  <a:pt x="667" y="388"/>
                </a:lnTo>
                <a:lnTo>
                  <a:pt x="671" y="381"/>
                </a:lnTo>
                <a:lnTo>
                  <a:pt x="672" y="376"/>
                </a:lnTo>
                <a:lnTo>
                  <a:pt x="671" y="369"/>
                </a:lnTo>
                <a:lnTo>
                  <a:pt x="667" y="362"/>
                </a:lnTo>
                <a:lnTo>
                  <a:pt x="662" y="356"/>
                </a:lnTo>
                <a:lnTo>
                  <a:pt x="651" y="348"/>
                </a:lnTo>
                <a:lnTo>
                  <a:pt x="641" y="337"/>
                </a:lnTo>
                <a:lnTo>
                  <a:pt x="634" y="325"/>
                </a:lnTo>
                <a:lnTo>
                  <a:pt x="632" y="318"/>
                </a:lnTo>
                <a:lnTo>
                  <a:pt x="632" y="311"/>
                </a:lnTo>
                <a:lnTo>
                  <a:pt x="632" y="305"/>
                </a:lnTo>
                <a:lnTo>
                  <a:pt x="634" y="297"/>
                </a:lnTo>
                <a:lnTo>
                  <a:pt x="637" y="293"/>
                </a:lnTo>
                <a:lnTo>
                  <a:pt x="637" y="291"/>
                </a:lnTo>
                <a:lnTo>
                  <a:pt x="641" y="284"/>
                </a:lnTo>
                <a:lnTo>
                  <a:pt x="644" y="277"/>
                </a:lnTo>
                <a:lnTo>
                  <a:pt x="644" y="270"/>
                </a:lnTo>
                <a:lnTo>
                  <a:pt x="643" y="263"/>
                </a:lnTo>
                <a:lnTo>
                  <a:pt x="644" y="260"/>
                </a:lnTo>
                <a:lnTo>
                  <a:pt x="644" y="262"/>
                </a:lnTo>
                <a:lnTo>
                  <a:pt x="648" y="260"/>
                </a:lnTo>
                <a:lnTo>
                  <a:pt x="657" y="248"/>
                </a:lnTo>
                <a:lnTo>
                  <a:pt x="667" y="235"/>
                </a:lnTo>
                <a:lnTo>
                  <a:pt x="672" y="225"/>
                </a:lnTo>
                <a:lnTo>
                  <a:pt x="676" y="205"/>
                </a:lnTo>
                <a:lnTo>
                  <a:pt x="674" y="184"/>
                </a:lnTo>
                <a:lnTo>
                  <a:pt x="674" y="179"/>
                </a:lnTo>
                <a:lnTo>
                  <a:pt x="678" y="176"/>
                </a:lnTo>
                <a:lnTo>
                  <a:pt x="686" y="168"/>
                </a:lnTo>
                <a:lnTo>
                  <a:pt x="692" y="165"/>
                </a:lnTo>
                <a:lnTo>
                  <a:pt x="695" y="161"/>
                </a:lnTo>
                <a:lnTo>
                  <a:pt x="697" y="154"/>
                </a:lnTo>
                <a:lnTo>
                  <a:pt x="695" y="147"/>
                </a:lnTo>
                <a:lnTo>
                  <a:pt x="693" y="142"/>
                </a:lnTo>
                <a:lnTo>
                  <a:pt x="695" y="140"/>
                </a:lnTo>
                <a:lnTo>
                  <a:pt x="699" y="139"/>
                </a:lnTo>
                <a:lnTo>
                  <a:pt x="702" y="128"/>
                </a:lnTo>
                <a:lnTo>
                  <a:pt x="702" y="119"/>
                </a:lnTo>
                <a:lnTo>
                  <a:pt x="700" y="112"/>
                </a:lnTo>
                <a:lnTo>
                  <a:pt x="697" y="107"/>
                </a:lnTo>
                <a:lnTo>
                  <a:pt x="690" y="104"/>
                </a:lnTo>
                <a:lnTo>
                  <a:pt x="676" y="98"/>
                </a:lnTo>
                <a:lnTo>
                  <a:pt x="660" y="95"/>
                </a:lnTo>
                <a:lnTo>
                  <a:pt x="653" y="93"/>
                </a:lnTo>
                <a:lnTo>
                  <a:pt x="648" y="89"/>
                </a:lnTo>
                <a:lnTo>
                  <a:pt x="643" y="82"/>
                </a:lnTo>
                <a:lnTo>
                  <a:pt x="637" y="77"/>
                </a:lnTo>
                <a:lnTo>
                  <a:pt x="634" y="75"/>
                </a:lnTo>
                <a:lnTo>
                  <a:pt x="628" y="75"/>
                </a:lnTo>
                <a:lnTo>
                  <a:pt x="618" y="74"/>
                </a:lnTo>
                <a:lnTo>
                  <a:pt x="607" y="70"/>
                </a:lnTo>
                <a:lnTo>
                  <a:pt x="595" y="65"/>
                </a:lnTo>
                <a:lnTo>
                  <a:pt x="585" y="58"/>
                </a:lnTo>
                <a:lnTo>
                  <a:pt x="562" y="44"/>
                </a:lnTo>
                <a:lnTo>
                  <a:pt x="551" y="37"/>
                </a:lnTo>
                <a:lnTo>
                  <a:pt x="541" y="32"/>
                </a:lnTo>
                <a:lnTo>
                  <a:pt x="525" y="28"/>
                </a:lnTo>
                <a:lnTo>
                  <a:pt x="498" y="23"/>
                </a:lnTo>
                <a:lnTo>
                  <a:pt x="465" y="19"/>
                </a:lnTo>
                <a:lnTo>
                  <a:pt x="456" y="17"/>
                </a:lnTo>
                <a:lnTo>
                  <a:pt x="446" y="16"/>
                </a:lnTo>
                <a:lnTo>
                  <a:pt x="423" y="16"/>
                </a:lnTo>
                <a:lnTo>
                  <a:pt x="398" y="16"/>
                </a:lnTo>
                <a:lnTo>
                  <a:pt x="386" y="16"/>
                </a:lnTo>
                <a:lnTo>
                  <a:pt x="376" y="12"/>
                </a:lnTo>
                <a:lnTo>
                  <a:pt x="354" y="10"/>
                </a:lnTo>
                <a:lnTo>
                  <a:pt x="344" y="9"/>
                </a:lnTo>
                <a:lnTo>
                  <a:pt x="335" y="9"/>
                </a:lnTo>
                <a:lnTo>
                  <a:pt x="335" y="5"/>
                </a:lnTo>
                <a:lnTo>
                  <a:pt x="333" y="3"/>
                </a:lnTo>
                <a:lnTo>
                  <a:pt x="332" y="2"/>
                </a:lnTo>
                <a:lnTo>
                  <a:pt x="328" y="0"/>
                </a:lnTo>
                <a:lnTo>
                  <a:pt x="321" y="0"/>
                </a:lnTo>
                <a:lnTo>
                  <a:pt x="312" y="2"/>
                </a:lnTo>
                <a:lnTo>
                  <a:pt x="296" y="9"/>
                </a:lnTo>
                <a:lnTo>
                  <a:pt x="286" y="12"/>
                </a:lnTo>
                <a:lnTo>
                  <a:pt x="281" y="16"/>
                </a:lnTo>
                <a:lnTo>
                  <a:pt x="268" y="17"/>
                </a:lnTo>
                <a:lnTo>
                  <a:pt x="253" y="19"/>
                </a:lnTo>
                <a:lnTo>
                  <a:pt x="246" y="23"/>
                </a:lnTo>
                <a:lnTo>
                  <a:pt x="237" y="26"/>
                </a:lnTo>
                <a:lnTo>
                  <a:pt x="216" y="37"/>
                </a:lnTo>
                <a:lnTo>
                  <a:pt x="200" y="47"/>
                </a:lnTo>
                <a:lnTo>
                  <a:pt x="195" y="53"/>
                </a:lnTo>
                <a:lnTo>
                  <a:pt x="182" y="63"/>
                </a:lnTo>
                <a:lnTo>
                  <a:pt x="172" y="77"/>
                </a:lnTo>
                <a:lnTo>
                  <a:pt x="163" y="91"/>
                </a:lnTo>
                <a:lnTo>
                  <a:pt x="156" y="105"/>
                </a:lnTo>
                <a:lnTo>
                  <a:pt x="142" y="135"/>
                </a:lnTo>
                <a:lnTo>
                  <a:pt x="133" y="163"/>
                </a:lnTo>
                <a:lnTo>
                  <a:pt x="126" y="190"/>
                </a:lnTo>
                <a:lnTo>
                  <a:pt x="123" y="209"/>
                </a:lnTo>
                <a:lnTo>
                  <a:pt x="119" y="225"/>
                </a:lnTo>
                <a:lnTo>
                  <a:pt x="117" y="233"/>
                </a:lnTo>
                <a:lnTo>
                  <a:pt x="114" y="246"/>
                </a:lnTo>
                <a:lnTo>
                  <a:pt x="110" y="281"/>
                </a:lnTo>
                <a:lnTo>
                  <a:pt x="105" y="365"/>
                </a:lnTo>
                <a:lnTo>
                  <a:pt x="102" y="448"/>
                </a:lnTo>
                <a:lnTo>
                  <a:pt x="100" y="476"/>
                </a:lnTo>
                <a:lnTo>
                  <a:pt x="98" y="492"/>
                </a:lnTo>
                <a:lnTo>
                  <a:pt x="91" y="523"/>
                </a:lnTo>
                <a:lnTo>
                  <a:pt x="89" y="529"/>
                </a:lnTo>
                <a:lnTo>
                  <a:pt x="89" y="525"/>
                </a:lnTo>
                <a:lnTo>
                  <a:pt x="61" y="662"/>
                </a:lnTo>
                <a:lnTo>
                  <a:pt x="58" y="706"/>
                </a:lnTo>
                <a:lnTo>
                  <a:pt x="56" y="757"/>
                </a:lnTo>
                <a:lnTo>
                  <a:pt x="58" y="780"/>
                </a:lnTo>
                <a:lnTo>
                  <a:pt x="58" y="797"/>
                </a:lnTo>
                <a:lnTo>
                  <a:pt x="58" y="811"/>
                </a:lnTo>
                <a:lnTo>
                  <a:pt x="52" y="834"/>
                </a:lnTo>
                <a:lnTo>
                  <a:pt x="51" y="846"/>
                </a:lnTo>
                <a:lnTo>
                  <a:pt x="51" y="852"/>
                </a:lnTo>
                <a:lnTo>
                  <a:pt x="54" y="853"/>
                </a:lnTo>
                <a:lnTo>
                  <a:pt x="56" y="839"/>
                </a:lnTo>
                <a:lnTo>
                  <a:pt x="61" y="829"/>
                </a:lnTo>
                <a:lnTo>
                  <a:pt x="59" y="846"/>
                </a:lnTo>
                <a:lnTo>
                  <a:pt x="58" y="867"/>
                </a:lnTo>
                <a:lnTo>
                  <a:pt x="52" y="889"/>
                </a:lnTo>
                <a:lnTo>
                  <a:pt x="47" y="911"/>
                </a:lnTo>
                <a:lnTo>
                  <a:pt x="40" y="934"/>
                </a:lnTo>
                <a:lnTo>
                  <a:pt x="33" y="954"/>
                </a:lnTo>
                <a:lnTo>
                  <a:pt x="24" y="973"/>
                </a:lnTo>
                <a:lnTo>
                  <a:pt x="14" y="987"/>
                </a:lnTo>
                <a:lnTo>
                  <a:pt x="17" y="989"/>
                </a:lnTo>
                <a:lnTo>
                  <a:pt x="21" y="987"/>
                </a:lnTo>
                <a:lnTo>
                  <a:pt x="26" y="983"/>
                </a:lnTo>
                <a:lnTo>
                  <a:pt x="33" y="971"/>
                </a:lnTo>
                <a:lnTo>
                  <a:pt x="35" y="975"/>
                </a:lnTo>
                <a:lnTo>
                  <a:pt x="37" y="980"/>
                </a:lnTo>
                <a:lnTo>
                  <a:pt x="38" y="994"/>
                </a:lnTo>
                <a:lnTo>
                  <a:pt x="38" y="1013"/>
                </a:lnTo>
                <a:lnTo>
                  <a:pt x="35" y="1034"/>
                </a:lnTo>
                <a:lnTo>
                  <a:pt x="29" y="1076"/>
                </a:lnTo>
                <a:lnTo>
                  <a:pt x="24" y="1103"/>
                </a:lnTo>
                <a:lnTo>
                  <a:pt x="7" y="1136"/>
                </a:lnTo>
                <a:lnTo>
                  <a:pt x="3" y="1147"/>
                </a:lnTo>
                <a:lnTo>
                  <a:pt x="0" y="1155"/>
                </a:lnTo>
                <a:lnTo>
                  <a:pt x="0" y="1164"/>
                </a:lnTo>
                <a:lnTo>
                  <a:pt x="1" y="1166"/>
                </a:lnTo>
                <a:lnTo>
                  <a:pt x="5" y="1168"/>
                </a:lnTo>
                <a:lnTo>
                  <a:pt x="15" y="1170"/>
                </a:lnTo>
                <a:lnTo>
                  <a:pt x="21" y="1170"/>
                </a:lnTo>
                <a:lnTo>
                  <a:pt x="22" y="1166"/>
                </a:lnTo>
                <a:lnTo>
                  <a:pt x="19" y="1180"/>
                </a:lnTo>
                <a:lnTo>
                  <a:pt x="12" y="1198"/>
                </a:lnTo>
                <a:lnTo>
                  <a:pt x="8" y="1213"/>
                </a:lnTo>
                <a:lnTo>
                  <a:pt x="8" y="1219"/>
                </a:lnTo>
                <a:lnTo>
                  <a:pt x="10" y="1224"/>
                </a:lnTo>
                <a:lnTo>
                  <a:pt x="12" y="1215"/>
                </a:lnTo>
                <a:lnTo>
                  <a:pt x="14" y="1206"/>
                </a:lnTo>
                <a:lnTo>
                  <a:pt x="17" y="1203"/>
                </a:lnTo>
                <a:lnTo>
                  <a:pt x="19" y="1198"/>
                </a:lnTo>
                <a:lnTo>
                  <a:pt x="26" y="1194"/>
                </a:lnTo>
                <a:lnTo>
                  <a:pt x="29" y="1194"/>
                </a:lnTo>
                <a:lnTo>
                  <a:pt x="28" y="1203"/>
                </a:lnTo>
                <a:lnTo>
                  <a:pt x="24" y="1219"/>
                </a:lnTo>
                <a:lnTo>
                  <a:pt x="21" y="1233"/>
                </a:lnTo>
                <a:lnTo>
                  <a:pt x="17" y="1238"/>
                </a:lnTo>
                <a:lnTo>
                  <a:pt x="24" y="1240"/>
                </a:lnTo>
                <a:lnTo>
                  <a:pt x="29" y="1236"/>
                </a:lnTo>
                <a:lnTo>
                  <a:pt x="35" y="1233"/>
                </a:lnTo>
                <a:lnTo>
                  <a:pt x="40" y="1226"/>
                </a:lnTo>
                <a:lnTo>
                  <a:pt x="49" y="1213"/>
                </a:lnTo>
                <a:lnTo>
                  <a:pt x="58" y="1206"/>
                </a:lnTo>
                <a:lnTo>
                  <a:pt x="49" y="1229"/>
                </a:lnTo>
                <a:lnTo>
                  <a:pt x="44" y="1242"/>
                </a:lnTo>
                <a:lnTo>
                  <a:pt x="38" y="1250"/>
                </a:lnTo>
                <a:lnTo>
                  <a:pt x="58" y="1250"/>
                </a:lnTo>
                <a:lnTo>
                  <a:pt x="73" y="1249"/>
                </a:lnTo>
                <a:lnTo>
                  <a:pt x="89" y="1245"/>
                </a:lnTo>
                <a:lnTo>
                  <a:pt x="105" y="1240"/>
                </a:lnTo>
                <a:lnTo>
                  <a:pt x="105" y="1252"/>
                </a:lnTo>
                <a:lnTo>
                  <a:pt x="107" y="1249"/>
                </a:lnTo>
                <a:lnTo>
                  <a:pt x="110" y="1238"/>
                </a:lnTo>
                <a:lnTo>
                  <a:pt x="112" y="1235"/>
                </a:lnTo>
                <a:lnTo>
                  <a:pt x="114" y="1233"/>
                </a:lnTo>
                <a:lnTo>
                  <a:pt x="116" y="1235"/>
                </a:lnTo>
                <a:lnTo>
                  <a:pt x="116" y="1236"/>
                </a:lnTo>
                <a:lnTo>
                  <a:pt x="114" y="1242"/>
                </a:lnTo>
                <a:lnTo>
                  <a:pt x="110" y="1250"/>
                </a:lnTo>
                <a:lnTo>
                  <a:pt x="137" y="1250"/>
                </a:lnTo>
                <a:lnTo>
                  <a:pt x="151" y="1250"/>
                </a:lnTo>
                <a:lnTo>
                  <a:pt x="156" y="1249"/>
                </a:lnTo>
                <a:lnTo>
                  <a:pt x="158" y="1245"/>
                </a:lnTo>
                <a:lnTo>
                  <a:pt x="158" y="1235"/>
                </a:lnTo>
                <a:lnTo>
                  <a:pt x="156" y="1222"/>
                </a:lnTo>
                <a:lnTo>
                  <a:pt x="156" y="1212"/>
                </a:lnTo>
                <a:lnTo>
                  <a:pt x="158" y="1206"/>
                </a:lnTo>
                <a:lnTo>
                  <a:pt x="159" y="1203"/>
                </a:lnTo>
                <a:lnTo>
                  <a:pt x="159" y="1205"/>
                </a:lnTo>
                <a:lnTo>
                  <a:pt x="161" y="1205"/>
                </a:lnTo>
                <a:lnTo>
                  <a:pt x="163" y="1205"/>
                </a:lnTo>
                <a:lnTo>
                  <a:pt x="166" y="1203"/>
                </a:lnTo>
                <a:lnTo>
                  <a:pt x="170" y="1203"/>
                </a:lnTo>
                <a:lnTo>
                  <a:pt x="172" y="1205"/>
                </a:lnTo>
                <a:lnTo>
                  <a:pt x="179" y="1215"/>
                </a:lnTo>
                <a:lnTo>
                  <a:pt x="182" y="1226"/>
                </a:lnTo>
                <a:lnTo>
                  <a:pt x="186" y="1235"/>
                </a:lnTo>
                <a:lnTo>
                  <a:pt x="191" y="1245"/>
                </a:lnTo>
                <a:lnTo>
                  <a:pt x="195" y="1249"/>
                </a:lnTo>
                <a:lnTo>
                  <a:pt x="202" y="1250"/>
                </a:lnTo>
                <a:lnTo>
                  <a:pt x="221" y="1254"/>
                </a:lnTo>
                <a:lnTo>
                  <a:pt x="246" y="1256"/>
                </a:lnTo>
                <a:lnTo>
                  <a:pt x="274" y="1254"/>
                </a:lnTo>
                <a:lnTo>
                  <a:pt x="330" y="1250"/>
                </a:lnTo>
                <a:lnTo>
                  <a:pt x="367" y="1249"/>
                </a:lnTo>
                <a:lnTo>
                  <a:pt x="769" y="1247"/>
                </a:lnTo>
                <a:lnTo>
                  <a:pt x="758" y="1220"/>
                </a:lnTo>
                <a:lnTo>
                  <a:pt x="748" y="1194"/>
                </a:lnTo>
                <a:lnTo>
                  <a:pt x="737" y="1168"/>
                </a:lnTo>
                <a:lnTo>
                  <a:pt x="729" y="1140"/>
                </a:lnTo>
                <a:close/>
                <a:moveTo>
                  <a:pt x="669" y="109"/>
                </a:moveTo>
                <a:lnTo>
                  <a:pt x="669" y="109"/>
                </a:lnTo>
                <a:lnTo>
                  <a:pt x="671" y="111"/>
                </a:lnTo>
                <a:lnTo>
                  <a:pt x="674" y="111"/>
                </a:lnTo>
                <a:lnTo>
                  <a:pt x="681" y="111"/>
                </a:lnTo>
                <a:lnTo>
                  <a:pt x="690" y="111"/>
                </a:lnTo>
                <a:lnTo>
                  <a:pt x="692" y="111"/>
                </a:lnTo>
                <a:lnTo>
                  <a:pt x="693" y="114"/>
                </a:lnTo>
                <a:lnTo>
                  <a:pt x="688" y="112"/>
                </a:lnTo>
                <a:lnTo>
                  <a:pt x="681" y="112"/>
                </a:lnTo>
                <a:lnTo>
                  <a:pt x="669" y="114"/>
                </a:lnTo>
                <a:lnTo>
                  <a:pt x="671" y="112"/>
                </a:lnTo>
                <a:lnTo>
                  <a:pt x="671" y="111"/>
                </a:lnTo>
                <a:lnTo>
                  <a:pt x="667" y="109"/>
                </a:lnTo>
                <a:lnTo>
                  <a:pt x="669" y="109"/>
                </a:lnTo>
                <a:close/>
                <a:moveTo>
                  <a:pt x="667" y="161"/>
                </a:moveTo>
                <a:lnTo>
                  <a:pt x="667" y="161"/>
                </a:lnTo>
                <a:lnTo>
                  <a:pt x="678" y="158"/>
                </a:lnTo>
                <a:lnTo>
                  <a:pt x="683" y="154"/>
                </a:lnTo>
                <a:lnTo>
                  <a:pt x="683" y="153"/>
                </a:lnTo>
                <a:lnTo>
                  <a:pt x="683" y="151"/>
                </a:lnTo>
                <a:lnTo>
                  <a:pt x="686" y="153"/>
                </a:lnTo>
                <a:lnTo>
                  <a:pt x="688" y="156"/>
                </a:lnTo>
                <a:lnTo>
                  <a:pt x="688" y="160"/>
                </a:lnTo>
                <a:lnTo>
                  <a:pt x="686" y="161"/>
                </a:lnTo>
                <a:lnTo>
                  <a:pt x="685" y="163"/>
                </a:lnTo>
                <a:lnTo>
                  <a:pt x="679" y="172"/>
                </a:lnTo>
                <a:lnTo>
                  <a:pt x="678" y="172"/>
                </a:lnTo>
                <a:lnTo>
                  <a:pt x="671" y="170"/>
                </a:lnTo>
                <a:lnTo>
                  <a:pt x="667" y="168"/>
                </a:lnTo>
                <a:lnTo>
                  <a:pt x="664" y="167"/>
                </a:lnTo>
                <a:lnTo>
                  <a:pt x="664" y="163"/>
                </a:lnTo>
                <a:lnTo>
                  <a:pt x="667" y="161"/>
                </a:lnTo>
                <a:close/>
                <a:moveTo>
                  <a:pt x="643" y="233"/>
                </a:moveTo>
                <a:lnTo>
                  <a:pt x="643" y="233"/>
                </a:lnTo>
                <a:lnTo>
                  <a:pt x="643" y="239"/>
                </a:lnTo>
                <a:lnTo>
                  <a:pt x="644" y="242"/>
                </a:lnTo>
                <a:lnTo>
                  <a:pt x="650" y="239"/>
                </a:lnTo>
                <a:lnTo>
                  <a:pt x="651" y="232"/>
                </a:lnTo>
                <a:lnTo>
                  <a:pt x="655" y="216"/>
                </a:lnTo>
                <a:lnTo>
                  <a:pt x="657" y="200"/>
                </a:lnTo>
                <a:lnTo>
                  <a:pt x="660" y="193"/>
                </a:lnTo>
                <a:lnTo>
                  <a:pt x="665" y="188"/>
                </a:lnTo>
                <a:lnTo>
                  <a:pt x="667" y="197"/>
                </a:lnTo>
                <a:lnTo>
                  <a:pt x="667" y="207"/>
                </a:lnTo>
                <a:lnTo>
                  <a:pt x="665" y="216"/>
                </a:lnTo>
                <a:lnTo>
                  <a:pt x="664" y="226"/>
                </a:lnTo>
                <a:lnTo>
                  <a:pt x="660" y="235"/>
                </a:lnTo>
                <a:lnTo>
                  <a:pt x="655" y="244"/>
                </a:lnTo>
                <a:lnTo>
                  <a:pt x="643" y="258"/>
                </a:lnTo>
                <a:lnTo>
                  <a:pt x="643" y="246"/>
                </a:lnTo>
                <a:lnTo>
                  <a:pt x="643" y="233"/>
                </a:lnTo>
                <a:close/>
                <a:moveTo>
                  <a:pt x="8" y="1161"/>
                </a:moveTo>
                <a:lnTo>
                  <a:pt x="8" y="1161"/>
                </a:lnTo>
                <a:lnTo>
                  <a:pt x="5" y="1161"/>
                </a:lnTo>
                <a:lnTo>
                  <a:pt x="3" y="1159"/>
                </a:lnTo>
                <a:lnTo>
                  <a:pt x="5" y="1157"/>
                </a:lnTo>
                <a:lnTo>
                  <a:pt x="10" y="1152"/>
                </a:lnTo>
                <a:lnTo>
                  <a:pt x="8" y="1161"/>
                </a:lnTo>
                <a:close/>
                <a:moveTo>
                  <a:pt x="17" y="1150"/>
                </a:moveTo>
                <a:lnTo>
                  <a:pt x="17" y="1150"/>
                </a:lnTo>
                <a:lnTo>
                  <a:pt x="12" y="1148"/>
                </a:lnTo>
                <a:lnTo>
                  <a:pt x="10" y="1145"/>
                </a:lnTo>
                <a:lnTo>
                  <a:pt x="10" y="1143"/>
                </a:lnTo>
                <a:lnTo>
                  <a:pt x="10" y="1140"/>
                </a:lnTo>
                <a:lnTo>
                  <a:pt x="15" y="1133"/>
                </a:lnTo>
                <a:lnTo>
                  <a:pt x="22" y="1127"/>
                </a:lnTo>
                <a:lnTo>
                  <a:pt x="28" y="1126"/>
                </a:lnTo>
                <a:lnTo>
                  <a:pt x="29" y="1126"/>
                </a:lnTo>
                <a:lnTo>
                  <a:pt x="31" y="1127"/>
                </a:lnTo>
                <a:lnTo>
                  <a:pt x="29" y="1129"/>
                </a:lnTo>
                <a:lnTo>
                  <a:pt x="28" y="1134"/>
                </a:lnTo>
                <a:lnTo>
                  <a:pt x="17" y="1150"/>
                </a:lnTo>
                <a:close/>
                <a:moveTo>
                  <a:pt x="56" y="1180"/>
                </a:moveTo>
                <a:lnTo>
                  <a:pt x="56" y="1180"/>
                </a:lnTo>
                <a:lnTo>
                  <a:pt x="56" y="1184"/>
                </a:lnTo>
                <a:lnTo>
                  <a:pt x="56" y="1187"/>
                </a:lnTo>
                <a:lnTo>
                  <a:pt x="54" y="1191"/>
                </a:lnTo>
                <a:lnTo>
                  <a:pt x="51" y="1192"/>
                </a:lnTo>
                <a:lnTo>
                  <a:pt x="51" y="1187"/>
                </a:lnTo>
                <a:lnTo>
                  <a:pt x="52" y="1182"/>
                </a:lnTo>
                <a:lnTo>
                  <a:pt x="56" y="1177"/>
                </a:lnTo>
                <a:lnTo>
                  <a:pt x="59" y="1171"/>
                </a:lnTo>
                <a:lnTo>
                  <a:pt x="61" y="1175"/>
                </a:lnTo>
                <a:lnTo>
                  <a:pt x="61" y="1177"/>
                </a:lnTo>
                <a:lnTo>
                  <a:pt x="59" y="1178"/>
                </a:lnTo>
                <a:lnTo>
                  <a:pt x="56" y="1180"/>
                </a:lnTo>
                <a:close/>
                <a:moveTo>
                  <a:pt x="312" y="12"/>
                </a:moveTo>
                <a:lnTo>
                  <a:pt x="312" y="12"/>
                </a:lnTo>
                <a:lnTo>
                  <a:pt x="311" y="10"/>
                </a:lnTo>
                <a:lnTo>
                  <a:pt x="312" y="9"/>
                </a:lnTo>
                <a:lnTo>
                  <a:pt x="312" y="10"/>
                </a:lnTo>
                <a:lnTo>
                  <a:pt x="312" y="12"/>
                </a:lnTo>
                <a:close/>
                <a:moveTo>
                  <a:pt x="316" y="7"/>
                </a:moveTo>
                <a:lnTo>
                  <a:pt x="316" y="7"/>
                </a:lnTo>
                <a:lnTo>
                  <a:pt x="326" y="9"/>
                </a:lnTo>
                <a:lnTo>
                  <a:pt x="326" y="10"/>
                </a:lnTo>
                <a:lnTo>
                  <a:pt x="325" y="12"/>
                </a:lnTo>
                <a:lnTo>
                  <a:pt x="321" y="10"/>
                </a:lnTo>
                <a:lnTo>
                  <a:pt x="316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27" name="Freeform 124"/>
          <p:cNvSpPr>
            <a:spLocks noEditPoints="1"/>
          </p:cNvSpPr>
          <p:nvPr/>
        </p:nvSpPr>
        <p:spPr bwMode="auto">
          <a:xfrm>
            <a:off x="8207699" y="1467495"/>
            <a:ext cx="1152525" cy="1844675"/>
          </a:xfrm>
          <a:custGeom>
            <a:avLst/>
            <a:gdLst>
              <a:gd name="T0" fmla="*/ 2147483647 w 926"/>
              <a:gd name="T1" fmla="*/ 2147483647 h 1442"/>
              <a:gd name="T2" fmla="*/ 2147483647 w 926"/>
              <a:gd name="T3" fmla="*/ 2147483647 h 1442"/>
              <a:gd name="T4" fmla="*/ 2147483647 w 926"/>
              <a:gd name="T5" fmla="*/ 2147483647 h 1442"/>
              <a:gd name="T6" fmla="*/ 2147483647 w 926"/>
              <a:gd name="T7" fmla="*/ 2147483647 h 1442"/>
              <a:gd name="T8" fmla="*/ 2147483647 w 926"/>
              <a:gd name="T9" fmla="*/ 2147483647 h 1442"/>
              <a:gd name="T10" fmla="*/ 2147483647 w 926"/>
              <a:gd name="T11" fmla="*/ 2147483647 h 1442"/>
              <a:gd name="T12" fmla="*/ 2147483647 w 926"/>
              <a:gd name="T13" fmla="*/ 2147483647 h 1442"/>
              <a:gd name="T14" fmla="*/ 2147483647 w 926"/>
              <a:gd name="T15" fmla="*/ 2147483647 h 1442"/>
              <a:gd name="T16" fmla="*/ 2147483647 w 926"/>
              <a:gd name="T17" fmla="*/ 2147483647 h 1442"/>
              <a:gd name="T18" fmla="*/ 2147483647 w 926"/>
              <a:gd name="T19" fmla="*/ 2147483647 h 1442"/>
              <a:gd name="T20" fmla="*/ 2147483647 w 926"/>
              <a:gd name="T21" fmla="*/ 2147483647 h 1442"/>
              <a:gd name="T22" fmla="*/ 2147483647 w 926"/>
              <a:gd name="T23" fmla="*/ 2147483647 h 1442"/>
              <a:gd name="T24" fmla="*/ 2147483647 w 926"/>
              <a:gd name="T25" fmla="*/ 2147483647 h 1442"/>
              <a:gd name="T26" fmla="*/ 2147483647 w 926"/>
              <a:gd name="T27" fmla="*/ 2147483647 h 1442"/>
              <a:gd name="T28" fmla="*/ 2147483647 w 926"/>
              <a:gd name="T29" fmla="*/ 2147483647 h 1442"/>
              <a:gd name="T30" fmla="*/ 2147483647 w 926"/>
              <a:gd name="T31" fmla="*/ 2147483647 h 1442"/>
              <a:gd name="T32" fmla="*/ 2147483647 w 926"/>
              <a:gd name="T33" fmla="*/ 2147483647 h 1442"/>
              <a:gd name="T34" fmla="*/ 2147483647 w 926"/>
              <a:gd name="T35" fmla="*/ 2147483647 h 1442"/>
              <a:gd name="T36" fmla="*/ 2147483647 w 926"/>
              <a:gd name="T37" fmla="*/ 2147483647 h 1442"/>
              <a:gd name="T38" fmla="*/ 2147483647 w 926"/>
              <a:gd name="T39" fmla="*/ 2147483647 h 1442"/>
              <a:gd name="T40" fmla="*/ 2147483647 w 926"/>
              <a:gd name="T41" fmla="*/ 2147483647 h 1442"/>
              <a:gd name="T42" fmla="*/ 2147483647 w 926"/>
              <a:gd name="T43" fmla="*/ 2147483647 h 1442"/>
              <a:gd name="T44" fmla="*/ 2147483647 w 926"/>
              <a:gd name="T45" fmla="*/ 2147483647 h 1442"/>
              <a:gd name="T46" fmla="*/ 2147483647 w 926"/>
              <a:gd name="T47" fmla="*/ 2147483647 h 1442"/>
              <a:gd name="T48" fmla="*/ 2147483647 w 926"/>
              <a:gd name="T49" fmla="*/ 2147483647 h 1442"/>
              <a:gd name="T50" fmla="*/ 2147483647 w 926"/>
              <a:gd name="T51" fmla="*/ 2147483647 h 1442"/>
              <a:gd name="T52" fmla="*/ 2147483647 w 926"/>
              <a:gd name="T53" fmla="*/ 2147483647 h 1442"/>
              <a:gd name="T54" fmla="*/ 2147483647 w 926"/>
              <a:gd name="T55" fmla="*/ 2147483647 h 1442"/>
              <a:gd name="T56" fmla="*/ 2147483647 w 926"/>
              <a:gd name="T57" fmla="*/ 2147483647 h 1442"/>
              <a:gd name="T58" fmla="*/ 2147483647 w 926"/>
              <a:gd name="T59" fmla="*/ 2147483647 h 1442"/>
              <a:gd name="T60" fmla="*/ 2147483647 w 926"/>
              <a:gd name="T61" fmla="*/ 2147483647 h 1442"/>
              <a:gd name="T62" fmla="*/ 2147483647 w 926"/>
              <a:gd name="T63" fmla="*/ 2147483647 h 1442"/>
              <a:gd name="T64" fmla="*/ 2147483647 w 926"/>
              <a:gd name="T65" fmla="*/ 2147483647 h 1442"/>
              <a:gd name="T66" fmla="*/ 2147483647 w 926"/>
              <a:gd name="T67" fmla="*/ 2147483647 h 1442"/>
              <a:gd name="T68" fmla="*/ 2147483647 w 926"/>
              <a:gd name="T69" fmla="*/ 2147483647 h 1442"/>
              <a:gd name="T70" fmla="*/ 2147483647 w 926"/>
              <a:gd name="T71" fmla="*/ 2147483647 h 1442"/>
              <a:gd name="T72" fmla="*/ 2147483647 w 926"/>
              <a:gd name="T73" fmla="*/ 2147483647 h 1442"/>
              <a:gd name="T74" fmla="*/ 2147483647 w 926"/>
              <a:gd name="T75" fmla="*/ 2147483647 h 1442"/>
              <a:gd name="T76" fmla="*/ 2147483647 w 926"/>
              <a:gd name="T77" fmla="*/ 2147483647 h 1442"/>
              <a:gd name="T78" fmla="*/ 2147483647 w 926"/>
              <a:gd name="T79" fmla="*/ 2147483647 h 1442"/>
              <a:gd name="T80" fmla="*/ 2147483647 w 926"/>
              <a:gd name="T81" fmla="*/ 2147483647 h 1442"/>
              <a:gd name="T82" fmla="*/ 2147483647 w 926"/>
              <a:gd name="T83" fmla="*/ 2147483647 h 1442"/>
              <a:gd name="T84" fmla="*/ 2147483647 w 926"/>
              <a:gd name="T85" fmla="*/ 2147483647 h 1442"/>
              <a:gd name="T86" fmla="*/ 2147483647 w 926"/>
              <a:gd name="T87" fmla="*/ 2147483647 h 1442"/>
              <a:gd name="T88" fmla="*/ 2147483647 w 926"/>
              <a:gd name="T89" fmla="*/ 2147483647 h 1442"/>
              <a:gd name="T90" fmla="*/ 2147483647 w 926"/>
              <a:gd name="T91" fmla="*/ 2147483647 h 1442"/>
              <a:gd name="T92" fmla="*/ 2147483647 w 926"/>
              <a:gd name="T93" fmla="*/ 2147483647 h 1442"/>
              <a:gd name="T94" fmla="*/ 2147483647 w 926"/>
              <a:gd name="T95" fmla="*/ 2147483647 h 1442"/>
              <a:gd name="T96" fmla="*/ 2147483647 w 926"/>
              <a:gd name="T97" fmla="*/ 2147483647 h 1442"/>
              <a:gd name="T98" fmla="*/ 2147483647 w 926"/>
              <a:gd name="T99" fmla="*/ 2147483647 h 1442"/>
              <a:gd name="T100" fmla="*/ 2147483647 w 926"/>
              <a:gd name="T101" fmla="*/ 2147483647 h 1442"/>
              <a:gd name="T102" fmla="*/ 2147483647 w 926"/>
              <a:gd name="T103" fmla="*/ 2147483647 h 1442"/>
              <a:gd name="T104" fmla="*/ 2147483647 w 926"/>
              <a:gd name="T105" fmla="*/ 2147483647 h 1442"/>
              <a:gd name="T106" fmla="*/ 2147483647 w 926"/>
              <a:gd name="T107" fmla="*/ 2147483647 h 1442"/>
              <a:gd name="T108" fmla="*/ 2147483647 w 926"/>
              <a:gd name="T109" fmla="*/ 2147483647 h 1442"/>
              <a:gd name="T110" fmla="*/ 2147483647 w 926"/>
              <a:gd name="T111" fmla="*/ 2147483647 h 1442"/>
              <a:gd name="T112" fmla="*/ 2147483647 w 926"/>
              <a:gd name="T113" fmla="*/ 2147483647 h 1442"/>
              <a:gd name="T114" fmla="*/ 2147483647 w 926"/>
              <a:gd name="T115" fmla="*/ 2147483647 h 1442"/>
              <a:gd name="T116" fmla="*/ 2147483647 w 926"/>
              <a:gd name="T117" fmla="*/ 2147483647 h 1442"/>
              <a:gd name="T118" fmla="*/ 2147483647 w 926"/>
              <a:gd name="T119" fmla="*/ 2147483647 h 1442"/>
              <a:gd name="T120" fmla="*/ 2147483647 w 926"/>
              <a:gd name="T121" fmla="*/ 2147483647 h 14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926"/>
              <a:gd name="T184" fmla="*/ 0 h 1442"/>
              <a:gd name="T185" fmla="*/ 926 w 926"/>
              <a:gd name="T186" fmla="*/ 1442 h 144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926" h="1442">
                <a:moveTo>
                  <a:pt x="710" y="945"/>
                </a:moveTo>
                <a:lnTo>
                  <a:pt x="710" y="945"/>
                </a:lnTo>
                <a:lnTo>
                  <a:pt x="710" y="947"/>
                </a:lnTo>
                <a:lnTo>
                  <a:pt x="710" y="949"/>
                </a:lnTo>
                <a:lnTo>
                  <a:pt x="710" y="945"/>
                </a:lnTo>
                <a:close/>
                <a:moveTo>
                  <a:pt x="873" y="545"/>
                </a:moveTo>
                <a:lnTo>
                  <a:pt x="873" y="545"/>
                </a:lnTo>
                <a:lnTo>
                  <a:pt x="873" y="559"/>
                </a:lnTo>
                <a:lnTo>
                  <a:pt x="872" y="564"/>
                </a:lnTo>
                <a:lnTo>
                  <a:pt x="870" y="566"/>
                </a:lnTo>
                <a:lnTo>
                  <a:pt x="865" y="567"/>
                </a:lnTo>
                <a:lnTo>
                  <a:pt x="861" y="569"/>
                </a:lnTo>
                <a:lnTo>
                  <a:pt x="858" y="571"/>
                </a:lnTo>
                <a:lnTo>
                  <a:pt x="858" y="574"/>
                </a:lnTo>
                <a:lnTo>
                  <a:pt x="859" y="578"/>
                </a:lnTo>
                <a:lnTo>
                  <a:pt x="859" y="585"/>
                </a:lnTo>
                <a:lnTo>
                  <a:pt x="858" y="590"/>
                </a:lnTo>
                <a:lnTo>
                  <a:pt x="854" y="597"/>
                </a:lnTo>
                <a:lnTo>
                  <a:pt x="849" y="599"/>
                </a:lnTo>
                <a:lnTo>
                  <a:pt x="844" y="603"/>
                </a:lnTo>
                <a:lnTo>
                  <a:pt x="837" y="608"/>
                </a:lnTo>
                <a:lnTo>
                  <a:pt x="833" y="613"/>
                </a:lnTo>
                <a:lnTo>
                  <a:pt x="833" y="618"/>
                </a:lnTo>
                <a:lnTo>
                  <a:pt x="835" y="624"/>
                </a:lnTo>
                <a:lnTo>
                  <a:pt x="838" y="629"/>
                </a:lnTo>
                <a:lnTo>
                  <a:pt x="840" y="636"/>
                </a:lnTo>
                <a:lnTo>
                  <a:pt x="840" y="645"/>
                </a:lnTo>
                <a:lnTo>
                  <a:pt x="838" y="659"/>
                </a:lnTo>
                <a:lnTo>
                  <a:pt x="837" y="668"/>
                </a:lnTo>
                <a:lnTo>
                  <a:pt x="833" y="675"/>
                </a:lnTo>
                <a:lnTo>
                  <a:pt x="830" y="678"/>
                </a:lnTo>
                <a:lnTo>
                  <a:pt x="824" y="683"/>
                </a:lnTo>
                <a:lnTo>
                  <a:pt x="810" y="689"/>
                </a:lnTo>
                <a:lnTo>
                  <a:pt x="796" y="692"/>
                </a:lnTo>
                <a:lnTo>
                  <a:pt x="733" y="699"/>
                </a:lnTo>
                <a:lnTo>
                  <a:pt x="719" y="699"/>
                </a:lnTo>
                <a:lnTo>
                  <a:pt x="703" y="699"/>
                </a:lnTo>
                <a:lnTo>
                  <a:pt x="689" y="703"/>
                </a:lnTo>
                <a:lnTo>
                  <a:pt x="682" y="704"/>
                </a:lnTo>
                <a:lnTo>
                  <a:pt x="675" y="708"/>
                </a:lnTo>
                <a:lnTo>
                  <a:pt x="670" y="713"/>
                </a:lnTo>
                <a:lnTo>
                  <a:pt x="664" y="718"/>
                </a:lnTo>
                <a:lnTo>
                  <a:pt x="657" y="731"/>
                </a:lnTo>
                <a:lnTo>
                  <a:pt x="650" y="745"/>
                </a:lnTo>
                <a:lnTo>
                  <a:pt x="645" y="757"/>
                </a:lnTo>
                <a:lnTo>
                  <a:pt x="624" y="819"/>
                </a:lnTo>
                <a:lnTo>
                  <a:pt x="622" y="824"/>
                </a:lnTo>
                <a:lnTo>
                  <a:pt x="626" y="829"/>
                </a:lnTo>
                <a:lnTo>
                  <a:pt x="640" y="845"/>
                </a:lnTo>
                <a:lnTo>
                  <a:pt x="659" y="868"/>
                </a:lnTo>
                <a:lnTo>
                  <a:pt x="670" y="878"/>
                </a:lnTo>
                <a:lnTo>
                  <a:pt x="680" y="889"/>
                </a:lnTo>
                <a:lnTo>
                  <a:pt x="685" y="894"/>
                </a:lnTo>
                <a:lnTo>
                  <a:pt x="689" y="899"/>
                </a:lnTo>
                <a:lnTo>
                  <a:pt x="696" y="912"/>
                </a:lnTo>
                <a:lnTo>
                  <a:pt x="703" y="929"/>
                </a:lnTo>
                <a:lnTo>
                  <a:pt x="705" y="934"/>
                </a:lnTo>
                <a:lnTo>
                  <a:pt x="708" y="941"/>
                </a:lnTo>
                <a:lnTo>
                  <a:pt x="710" y="943"/>
                </a:lnTo>
                <a:lnTo>
                  <a:pt x="712" y="947"/>
                </a:lnTo>
                <a:lnTo>
                  <a:pt x="714" y="954"/>
                </a:lnTo>
                <a:lnTo>
                  <a:pt x="735" y="1001"/>
                </a:lnTo>
                <a:lnTo>
                  <a:pt x="754" y="1047"/>
                </a:lnTo>
                <a:lnTo>
                  <a:pt x="763" y="1068"/>
                </a:lnTo>
                <a:lnTo>
                  <a:pt x="772" y="1089"/>
                </a:lnTo>
                <a:lnTo>
                  <a:pt x="780" y="1107"/>
                </a:lnTo>
                <a:lnTo>
                  <a:pt x="786" y="1126"/>
                </a:lnTo>
                <a:lnTo>
                  <a:pt x="786" y="1124"/>
                </a:lnTo>
                <a:lnTo>
                  <a:pt x="801" y="1157"/>
                </a:lnTo>
                <a:lnTo>
                  <a:pt x="817" y="1189"/>
                </a:lnTo>
                <a:lnTo>
                  <a:pt x="854" y="1251"/>
                </a:lnTo>
                <a:lnTo>
                  <a:pt x="868" y="1277"/>
                </a:lnTo>
                <a:lnTo>
                  <a:pt x="880" y="1305"/>
                </a:lnTo>
                <a:lnTo>
                  <a:pt x="893" y="1333"/>
                </a:lnTo>
                <a:lnTo>
                  <a:pt x="903" y="1361"/>
                </a:lnTo>
                <a:lnTo>
                  <a:pt x="907" y="1377"/>
                </a:lnTo>
                <a:lnTo>
                  <a:pt x="910" y="1391"/>
                </a:lnTo>
                <a:lnTo>
                  <a:pt x="910" y="1407"/>
                </a:lnTo>
                <a:lnTo>
                  <a:pt x="910" y="1423"/>
                </a:lnTo>
                <a:lnTo>
                  <a:pt x="909" y="1433"/>
                </a:lnTo>
                <a:lnTo>
                  <a:pt x="907" y="1440"/>
                </a:lnTo>
                <a:lnTo>
                  <a:pt x="905" y="1442"/>
                </a:lnTo>
                <a:lnTo>
                  <a:pt x="898" y="1442"/>
                </a:lnTo>
                <a:lnTo>
                  <a:pt x="643" y="1442"/>
                </a:lnTo>
                <a:lnTo>
                  <a:pt x="276" y="1442"/>
                </a:lnTo>
                <a:lnTo>
                  <a:pt x="164" y="1442"/>
                </a:lnTo>
                <a:lnTo>
                  <a:pt x="144" y="1442"/>
                </a:lnTo>
                <a:lnTo>
                  <a:pt x="122" y="1442"/>
                </a:lnTo>
                <a:lnTo>
                  <a:pt x="99" y="1442"/>
                </a:lnTo>
                <a:lnTo>
                  <a:pt x="94" y="1442"/>
                </a:lnTo>
                <a:lnTo>
                  <a:pt x="94" y="1438"/>
                </a:lnTo>
                <a:lnTo>
                  <a:pt x="94" y="1407"/>
                </a:lnTo>
                <a:lnTo>
                  <a:pt x="94" y="1374"/>
                </a:lnTo>
                <a:lnTo>
                  <a:pt x="95" y="1344"/>
                </a:lnTo>
                <a:lnTo>
                  <a:pt x="95" y="1326"/>
                </a:lnTo>
                <a:lnTo>
                  <a:pt x="97" y="1319"/>
                </a:lnTo>
                <a:lnTo>
                  <a:pt x="99" y="1312"/>
                </a:lnTo>
                <a:lnTo>
                  <a:pt x="102" y="1282"/>
                </a:lnTo>
                <a:lnTo>
                  <a:pt x="106" y="1268"/>
                </a:lnTo>
                <a:lnTo>
                  <a:pt x="106" y="1261"/>
                </a:lnTo>
                <a:lnTo>
                  <a:pt x="102" y="1258"/>
                </a:lnTo>
                <a:lnTo>
                  <a:pt x="97" y="1252"/>
                </a:lnTo>
                <a:lnTo>
                  <a:pt x="94" y="1249"/>
                </a:lnTo>
                <a:lnTo>
                  <a:pt x="92" y="1247"/>
                </a:lnTo>
                <a:lnTo>
                  <a:pt x="85" y="1249"/>
                </a:lnTo>
                <a:lnTo>
                  <a:pt x="81" y="1247"/>
                </a:lnTo>
                <a:lnTo>
                  <a:pt x="79" y="1245"/>
                </a:lnTo>
                <a:lnTo>
                  <a:pt x="74" y="1240"/>
                </a:lnTo>
                <a:lnTo>
                  <a:pt x="72" y="1240"/>
                </a:lnTo>
                <a:lnTo>
                  <a:pt x="71" y="1238"/>
                </a:lnTo>
                <a:lnTo>
                  <a:pt x="69" y="1237"/>
                </a:lnTo>
                <a:lnTo>
                  <a:pt x="67" y="1235"/>
                </a:lnTo>
                <a:lnTo>
                  <a:pt x="64" y="1233"/>
                </a:lnTo>
                <a:lnTo>
                  <a:pt x="62" y="1229"/>
                </a:lnTo>
                <a:lnTo>
                  <a:pt x="78" y="1224"/>
                </a:lnTo>
                <a:lnTo>
                  <a:pt x="85" y="1221"/>
                </a:lnTo>
                <a:lnTo>
                  <a:pt x="90" y="1217"/>
                </a:lnTo>
                <a:lnTo>
                  <a:pt x="95" y="1212"/>
                </a:lnTo>
                <a:lnTo>
                  <a:pt x="101" y="1208"/>
                </a:lnTo>
                <a:lnTo>
                  <a:pt x="106" y="1205"/>
                </a:lnTo>
                <a:lnTo>
                  <a:pt x="109" y="1200"/>
                </a:lnTo>
                <a:lnTo>
                  <a:pt x="115" y="1194"/>
                </a:lnTo>
                <a:lnTo>
                  <a:pt x="116" y="1187"/>
                </a:lnTo>
                <a:lnTo>
                  <a:pt x="120" y="1175"/>
                </a:lnTo>
                <a:lnTo>
                  <a:pt x="120" y="1161"/>
                </a:lnTo>
                <a:lnTo>
                  <a:pt x="120" y="1122"/>
                </a:lnTo>
                <a:lnTo>
                  <a:pt x="115" y="1077"/>
                </a:lnTo>
                <a:lnTo>
                  <a:pt x="104" y="1026"/>
                </a:lnTo>
                <a:lnTo>
                  <a:pt x="92" y="971"/>
                </a:lnTo>
                <a:lnTo>
                  <a:pt x="83" y="945"/>
                </a:lnTo>
                <a:lnTo>
                  <a:pt x="74" y="920"/>
                </a:lnTo>
                <a:lnTo>
                  <a:pt x="65" y="894"/>
                </a:lnTo>
                <a:lnTo>
                  <a:pt x="53" y="871"/>
                </a:lnTo>
                <a:lnTo>
                  <a:pt x="37" y="834"/>
                </a:lnTo>
                <a:lnTo>
                  <a:pt x="25" y="794"/>
                </a:lnTo>
                <a:lnTo>
                  <a:pt x="14" y="757"/>
                </a:lnTo>
                <a:lnTo>
                  <a:pt x="7" y="720"/>
                </a:lnTo>
                <a:lnTo>
                  <a:pt x="4" y="689"/>
                </a:lnTo>
                <a:lnTo>
                  <a:pt x="0" y="662"/>
                </a:lnTo>
                <a:lnTo>
                  <a:pt x="0" y="645"/>
                </a:lnTo>
                <a:lnTo>
                  <a:pt x="2" y="634"/>
                </a:lnTo>
                <a:lnTo>
                  <a:pt x="7" y="615"/>
                </a:lnTo>
                <a:lnTo>
                  <a:pt x="13" y="596"/>
                </a:lnTo>
                <a:lnTo>
                  <a:pt x="21" y="571"/>
                </a:lnTo>
                <a:lnTo>
                  <a:pt x="34" y="546"/>
                </a:lnTo>
                <a:lnTo>
                  <a:pt x="43" y="534"/>
                </a:lnTo>
                <a:lnTo>
                  <a:pt x="51" y="522"/>
                </a:lnTo>
                <a:lnTo>
                  <a:pt x="62" y="509"/>
                </a:lnTo>
                <a:lnTo>
                  <a:pt x="76" y="499"/>
                </a:lnTo>
                <a:lnTo>
                  <a:pt x="90" y="488"/>
                </a:lnTo>
                <a:lnTo>
                  <a:pt x="106" y="480"/>
                </a:lnTo>
                <a:lnTo>
                  <a:pt x="115" y="478"/>
                </a:lnTo>
                <a:lnTo>
                  <a:pt x="137" y="474"/>
                </a:lnTo>
                <a:lnTo>
                  <a:pt x="169" y="471"/>
                </a:lnTo>
                <a:lnTo>
                  <a:pt x="188" y="471"/>
                </a:lnTo>
                <a:lnTo>
                  <a:pt x="202" y="473"/>
                </a:lnTo>
                <a:lnTo>
                  <a:pt x="216" y="474"/>
                </a:lnTo>
                <a:lnTo>
                  <a:pt x="216" y="409"/>
                </a:lnTo>
                <a:lnTo>
                  <a:pt x="216" y="406"/>
                </a:lnTo>
                <a:lnTo>
                  <a:pt x="222" y="348"/>
                </a:lnTo>
                <a:lnTo>
                  <a:pt x="218" y="348"/>
                </a:lnTo>
                <a:lnTo>
                  <a:pt x="222" y="348"/>
                </a:lnTo>
                <a:lnTo>
                  <a:pt x="225" y="318"/>
                </a:lnTo>
                <a:lnTo>
                  <a:pt x="229" y="290"/>
                </a:lnTo>
                <a:lnTo>
                  <a:pt x="234" y="265"/>
                </a:lnTo>
                <a:lnTo>
                  <a:pt x="241" y="241"/>
                </a:lnTo>
                <a:lnTo>
                  <a:pt x="248" y="218"/>
                </a:lnTo>
                <a:lnTo>
                  <a:pt x="255" y="195"/>
                </a:lnTo>
                <a:lnTo>
                  <a:pt x="264" y="176"/>
                </a:lnTo>
                <a:lnTo>
                  <a:pt x="273" y="156"/>
                </a:lnTo>
                <a:lnTo>
                  <a:pt x="281" y="139"/>
                </a:lnTo>
                <a:lnTo>
                  <a:pt x="292" y="123"/>
                </a:lnTo>
                <a:lnTo>
                  <a:pt x="303" y="109"/>
                </a:lnTo>
                <a:lnTo>
                  <a:pt x="313" y="95"/>
                </a:lnTo>
                <a:lnTo>
                  <a:pt x="336" y="72"/>
                </a:lnTo>
                <a:lnTo>
                  <a:pt x="361" y="51"/>
                </a:lnTo>
                <a:lnTo>
                  <a:pt x="361" y="49"/>
                </a:lnTo>
                <a:lnTo>
                  <a:pt x="371" y="41"/>
                </a:lnTo>
                <a:lnTo>
                  <a:pt x="383" y="32"/>
                </a:lnTo>
                <a:lnTo>
                  <a:pt x="396" y="25"/>
                </a:lnTo>
                <a:lnTo>
                  <a:pt x="410" y="19"/>
                </a:lnTo>
                <a:lnTo>
                  <a:pt x="496" y="0"/>
                </a:lnTo>
                <a:lnTo>
                  <a:pt x="510" y="0"/>
                </a:lnTo>
                <a:lnTo>
                  <a:pt x="524" y="0"/>
                </a:lnTo>
                <a:lnTo>
                  <a:pt x="529" y="0"/>
                </a:lnTo>
                <a:lnTo>
                  <a:pt x="534" y="2"/>
                </a:lnTo>
                <a:lnTo>
                  <a:pt x="554" y="2"/>
                </a:lnTo>
                <a:lnTo>
                  <a:pt x="573" y="4"/>
                </a:lnTo>
                <a:lnTo>
                  <a:pt x="599" y="9"/>
                </a:lnTo>
                <a:lnTo>
                  <a:pt x="615" y="12"/>
                </a:lnTo>
                <a:lnTo>
                  <a:pt x="629" y="16"/>
                </a:lnTo>
                <a:lnTo>
                  <a:pt x="643" y="19"/>
                </a:lnTo>
                <a:lnTo>
                  <a:pt x="659" y="23"/>
                </a:lnTo>
                <a:lnTo>
                  <a:pt x="670" y="28"/>
                </a:lnTo>
                <a:lnTo>
                  <a:pt x="684" y="35"/>
                </a:lnTo>
                <a:lnTo>
                  <a:pt x="700" y="44"/>
                </a:lnTo>
                <a:lnTo>
                  <a:pt x="710" y="48"/>
                </a:lnTo>
                <a:lnTo>
                  <a:pt x="719" y="49"/>
                </a:lnTo>
                <a:lnTo>
                  <a:pt x="726" y="51"/>
                </a:lnTo>
                <a:lnTo>
                  <a:pt x="740" y="56"/>
                </a:lnTo>
                <a:lnTo>
                  <a:pt x="747" y="58"/>
                </a:lnTo>
                <a:lnTo>
                  <a:pt x="752" y="62"/>
                </a:lnTo>
                <a:lnTo>
                  <a:pt x="757" y="65"/>
                </a:lnTo>
                <a:lnTo>
                  <a:pt x="763" y="69"/>
                </a:lnTo>
                <a:lnTo>
                  <a:pt x="775" y="77"/>
                </a:lnTo>
                <a:lnTo>
                  <a:pt x="780" y="81"/>
                </a:lnTo>
                <a:lnTo>
                  <a:pt x="787" y="83"/>
                </a:lnTo>
                <a:lnTo>
                  <a:pt x="798" y="90"/>
                </a:lnTo>
                <a:lnTo>
                  <a:pt x="808" y="97"/>
                </a:lnTo>
                <a:lnTo>
                  <a:pt x="821" y="104"/>
                </a:lnTo>
                <a:lnTo>
                  <a:pt x="835" y="109"/>
                </a:lnTo>
                <a:lnTo>
                  <a:pt x="849" y="118"/>
                </a:lnTo>
                <a:lnTo>
                  <a:pt x="854" y="123"/>
                </a:lnTo>
                <a:lnTo>
                  <a:pt x="859" y="128"/>
                </a:lnTo>
                <a:lnTo>
                  <a:pt x="861" y="130"/>
                </a:lnTo>
                <a:lnTo>
                  <a:pt x="865" y="130"/>
                </a:lnTo>
                <a:lnTo>
                  <a:pt x="868" y="130"/>
                </a:lnTo>
                <a:lnTo>
                  <a:pt x="872" y="132"/>
                </a:lnTo>
                <a:lnTo>
                  <a:pt x="873" y="137"/>
                </a:lnTo>
                <a:lnTo>
                  <a:pt x="880" y="141"/>
                </a:lnTo>
                <a:lnTo>
                  <a:pt x="887" y="144"/>
                </a:lnTo>
                <a:lnTo>
                  <a:pt x="889" y="148"/>
                </a:lnTo>
                <a:lnTo>
                  <a:pt x="891" y="149"/>
                </a:lnTo>
                <a:lnTo>
                  <a:pt x="887" y="156"/>
                </a:lnTo>
                <a:lnTo>
                  <a:pt x="884" y="163"/>
                </a:lnTo>
                <a:lnTo>
                  <a:pt x="887" y="165"/>
                </a:lnTo>
                <a:lnTo>
                  <a:pt x="891" y="167"/>
                </a:lnTo>
                <a:lnTo>
                  <a:pt x="886" y="172"/>
                </a:lnTo>
                <a:lnTo>
                  <a:pt x="886" y="174"/>
                </a:lnTo>
                <a:lnTo>
                  <a:pt x="884" y="176"/>
                </a:lnTo>
                <a:lnTo>
                  <a:pt x="879" y="178"/>
                </a:lnTo>
                <a:lnTo>
                  <a:pt x="873" y="183"/>
                </a:lnTo>
                <a:lnTo>
                  <a:pt x="870" y="188"/>
                </a:lnTo>
                <a:lnTo>
                  <a:pt x="865" y="192"/>
                </a:lnTo>
                <a:lnTo>
                  <a:pt x="865" y="188"/>
                </a:lnTo>
                <a:lnTo>
                  <a:pt x="863" y="190"/>
                </a:lnTo>
                <a:lnTo>
                  <a:pt x="865" y="193"/>
                </a:lnTo>
                <a:lnTo>
                  <a:pt x="863" y="195"/>
                </a:lnTo>
                <a:lnTo>
                  <a:pt x="863" y="197"/>
                </a:lnTo>
                <a:lnTo>
                  <a:pt x="865" y="202"/>
                </a:lnTo>
                <a:lnTo>
                  <a:pt x="870" y="227"/>
                </a:lnTo>
                <a:lnTo>
                  <a:pt x="873" y="248"/>
                </a:lnTo>
                <a:lnTo>
                  <a:pt x="877" y="269"/>
                </a:lnTo>
                <a:lnTo>
                  <a:pt x="879" y="292"/>
                </a:lnTo>
                <a:lnTo>
                  <a:pt x="877" y="313"/>
                </a:lnTo>
                <a:lnTo>
                  <a:pt x="873" y="334"/>
                </a:lnTo>
                <a:lnTo>
                  <a:pt x="870" y="344"/>
                </a:lnTo>
                <a:lnTo>
                  <a:pt x="865" y="355"/>
                </a:lnTo>
                <a:lnTo>
                  <a:pt x="866" y="358"/>
                </a:lnTo>
                <a:lnTo>
                  <a:pt x="866" y="360"/>
                </a:lnTo>
                <a:lnTo>
                  <a:pt x="865" y="360"/>
                </a:lnTo>
                <a:lnTo>
                  <a:pt x="865" y="362"/>
                </a:lnTo>
                <a:lnTo>
                  <a:pt x="866" y="362"/>
                </a:lnTo>
                <a:lnTo>
                  <a:pt x="865" y="365"/>
                </a:lnTo>
                <a:lnTo>
                  <a:pt x="863" y="372"/>
                </a:lnTo>
                <a:lnTo>
                  <a:pt x="863" y="385"/>
                </a:lnTo>
                <a:lnTo>
                  <a:pt x="865" y="388"/>
                </a:lnTo>
                <a:lnTo>
                  <a:pt x="868" y="394"/>
                </a:lnTo>
                <a:lnTo>
                  <a:pt x="875" y="402"/>
                </a:lnTo>
                <a:lnTo>
                  <a:pt x="891" y="425"/>
                </a:lnTo>
                <a:lnTo>
                  <a:pt x="907" y="448"/>
                </a:lnTo>
                <a:lnTo>
                  <a:pt x="914" y="457"/>
                </a:lnTo>
                <a:lnTo>
                  <a:pt x="921" y="466"/>
                </a:lnTo>
                <a:lnTo>
                  <a:pt x="924" y="476"/>
                </a:lnTo>
                <a:lnTo>
                  <a:pt x="926" y="488"/>
                </a:lnTo>
                <a:lnTo>
                  <a:pt x="926" y="495"/>
                </a:lnTo>
                <a:lnTo>
                  <a:pt x="923" y="501"/>
                </a:lnTo>
                <a:lnTo>
                  <a:pt x="917" y="506"/>
                </a:lnTo>
                <a:lnTo>
                  <a:pt x="910" y="509"/>
                </a:lnTo>
                <a:lnTo>
                  <a:pt x="896" y="516"/>
                </a:lnTo>
                <a:lnTo>
                  <a:pt x="884" y="523"/>
                </a:lnTo>
                <a:lnTo>
                  <a:pt x="880" y="527"/>
                </a:lnTo>
                <a:lnTo>
                  <a:pt x="877" y="532"/>
                </a:lnTo>
                <a:lnTo>
                  <a:pt x="873" y="539"/>
                </a:lnTo>
                <a:lnTo>
                  <a:pt x="873" y="545"/>
                </a:lnTo>
                <a:close/>
                <a:moveTo>
                  <a:pt x="710" y="949"/>
                </a:moveTo>
                <a:lnTo>
                  <a:pt x="710" y="949"/>
                </a:lnTo>
                <a:lnTo>
                  <a:pt x="710" y="945"/>
                </a:lnTo>
                <a:lnTo>
                  <a:pt x="710" y="947"/>
                </a:lnTo>
                <a:lnTo>
                  <a:pt x="710" y="949"/>
                </a:lnTo>
                <a:close/>
                <a:moveTo>
                  <a:pt x="215" y="567"/>
                </a:moveTo>
                <a:lnTo>
                  <a:pt x="197" y="576"/>
                </a:lnTo>
                <a:lnTo>
                  <a:pt x="187" y="588"/>
                </a:lnTo>
                <a:lnTo>
                  <a:pt x="180" y="597"/>
                </a:lnTo>
                <a:lnTo>
                  <a:pt x="176" y="601"/>
                </a:lnTo>
                <a:lnTo>
                  <a:pt x="176" y="603"/>
                </a:lnTo>
                <a:lnTo>
                  <a:pt x="174" y="608"/>
                </a:lnTo>
                <a:lnTo>
                  <a:pt x="174" y="615"/>
                </a:lnTo>
                <a:lnTo>
                  <a:pt x="178" y="629"/>
                </a:lnTo>
                <a:lnTo>
                  <a:pt x="183" y="641"/>
                </a:lnTo>
                <a:lnTo>
                  <a:pt x="187" y="646"/>
                </a:lnTo>
                <a:lnTo>
                  <a:pt x="232" y="687"/>
                </a:lnTo>
                <a:lnTo>
                  <a:pt x="262" y="710"/>
                </a:lnTo>
                <a:lnTo>
                  <a:pt x="276" y="720"/>
                </a:lnTo>
                <a:lnTo>
                  <a:pt x="281" y="720"/>
                </a:lnTo>
                <a:lnTo>
                  <a:pt x="285" y="717"/>
                </a:lnTo>
                <a:lnTo>
                  <a:pt x="292" y="711"/>
                </a:lnTo>
                <a:lnTo>
                  <a:pt x="296" y="703"/>
                </a:lnTo>
                <a:lnTo>
                  <a:pt x="297" y="694"/>
                </a:lnTo>
                <a:lnTo>
                  <a:pt x="297" y="678"/>
                </a:lnTo>
                <a:lnTo>
                  <a:pt x="296" y="673"/>
                </a:lnTo>
                <a:lnTo>
                  <a:pt x="255" y="631"/>
                </a:lnTo>
                <a:lnTo>
                  <a:pt x="248" y="622"/>
                </a:lnTo>
                <a:lnTo>
                  <a:pt x="241" y="613"/>
                </a:lnTo>
                <a:lnTo>
                  <a:pt x="238" y="603"/>
                </a:lnTo>
                <a:lnTo>
                  <a:pt x="232" y="587"/>
                </a:lnTo>
                <a:lnTo>
                  <a:pt x="227" y="566"/>
                </a:lnTo>
                <a:lnTo>
                  <a:pt x="215" y="56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28" name="Freeform 132"/>
          <p:cNvSpPr>
            <a:spLocks noEditPoints="1"/>
          </p:cNvSpPr>
          <p:nvPr/>
        </p:nvSpPr>
        <p:spPr bwMode="auto">
          <a:xfrm>
            <a:off x="9757146" y="1323033"/>
            <a:ext cx="1081088" cy="1989137"/>
          </a:xfrm>
          <a:custGeom>
            <a:avLst/>
            <a:gdLst>
              <a:gd name="T0" fmla="*/ 2147483647 w 996"/>
              <a:gd name="T1" fmla="*/ 2147483647 h 1698"/>
              <a:gd name="T2" fmla="*/ 2147483647 w 996"/>
              <a:gd name="T3" fmla="*/ 2147483647 h 1698"/>
              <a:gd name="T4" fmla="*/ 2147483647 w 996"/>
              <a:gd name="T5" fmla="*/ 2147483647 h 1698"/>
              <a:gd name="T6" fmla="*/ 2147483647 w 996"/>
              <a:gd name="T7" fmla="*/ 2147483647 h 1698"/>
              <a:gd name="T8" fmla="*/ 2147483647 w 996"/>
              <a:gd name="T9" fmla="*/ 2147483647 h 1698"/>
              <a:gd name="T10" fmla="*/ 2147483647 w 996"/>
              <a:gd name="T11" fmla="*/ 2147483647 h 1698"/>
              <a:gd name="T12" fmla="*/ 2147483647 w 996"/>
              <a:gd name="T13" fmla="*/ 2147483647 h 1698"/>
              <a:gd name="T14" fmla="*/ 2147483647 w 996"/>
              <a:gd name="T15" fmla="*/ 2147483647 h 1698"/>
              <a:gd name="T16" fmla="*/ 2147483647 w 996"/>
              <a:gd name="T17" fmla="*/ 2147483647 h 1698"/>
              <a:gd name="T18" fmla="*/ 2147483647 w 996"/>
              <a:gd name="T19" fmla="*/ 2147483647 h 1698"/>
              <a:gd name="T20" fmla="*/ 2147483647 w 996"/>
              <a:gd name="T21" fmla="*/ 2147483647 h 1698"/>
              <a:gd name="T22" fmla="*/ 2147483647 w 996"/>
              <a:gd name="T23" fmla="*/ 2147483647 h 1698"/>
              <a:gd name="T24" fmla="*/ 2147483647 w 996"/>
              <a:gd name="T25" fmla="*/ 2147483647 h 1698"/>
              <a:gd name="T26" fmla="*/ 2147483647 w 996"/>
              <a:gd name="T27" fmla="*/ 2147483647 h 1698"/>
              <a:gd name="T28" fmla="*/ 2147483647 w 996"/>
              <a:gd name="T29" fmla="*/ 2147483647 h 1698"/>
              <a:gd name="T30" fmla="*/ 2147483647 w 996"/>
              <a:gd name="T31" fmla="*/ 2147483647 h 1698"/>
              <a:gd name="T32" fmla="*/ 2147483647 w 996"/>
              <a:gd name="T33" fmla="*/ 2147483647 h 1698"/>
              <a:gd name="T34" fmla="*/ 2147483647 w 996"/>
              <a:gd name="T35" fmla="*/ 2147483647 h 1698"/>
              <a:gd name="T36" fmla="*/ 2147483647 w 996"/>
              <a:gd name="T37" fmla="*/ 2147483647 h 1698"/>
              <a:gd name="T38" fmla="*/ 2147483647 w 996"/>
              <a:gd name="T39" fmla="*/ 2147483647 h 1698"/>
              <a:gd name="T40" fmla="*/ 2147483647 w 996"/>
              <a:gd name="T41" fmla="*/ 2147483647 h 1698"/>
              <a:gd name="T42" fmla="*/ 2147483647 w 996"/>
              <a:gd name="T43" fmla="*/ 2147483647 h 1698"/>
              <a:gd name="T44" fmla="*/ 2147483647 w 996"/>
              <a:gd name="T45" fmla="*/ 2147483647 h 1698"/>
              <a:gd name="T46" fmla="*/ 2147483647 w 996"/>
              <a:gd name="T47" fmla="*/ 2147483647 h 1698"/>
              <a:gd name="T48" fmla="*/ 2147483647 w 996"/>
              <a:gd name="T49" fmla="*/ 2147483647 h 1698"/>
              <a:gd name="T50" fmla="*/ 2147483647 w 996"/>
              <a:gd name="T51" fmla="*/ 2147483647 h 1698"/>
              <a:gd name="T52" fmla="*/ 2147483647 w 996"/>
              <a:gd name="T53" fmla="*/ 2147483647 h 1698"/>
              <a:gd name="T54" fmla="*/ 2147483647 w 996"/>
              <a:gd name="T55" fmla="*/ 2147483647 h 1698"/>
              <a:gd name="T56" fmla="*/ 2147483647 w 996"/>
              <a:gd name="T57" fmla="*/ 2147483647 h 1698"/>
              <a:gd name="T58" fmla="*/ 2147483647 w 996"/>
              <a:gd name="T59" fmla="*/ 2147483647 h 1698"/>
              <a:gd name="T60" fmla="*/ 2147483647 w 996"/>
              <a:gd name="T61" fmla="*/ 2147483647 h 1698"/>
              <a:gd name="T62" fmla="*/ 2147483647 w 996"/>
              <a:gd name="T63" fmla="*/ 2147483647 h 1698"/>
              <a:gd name="T64" fmla="*/ 2147483647 w 996"/>
              <a:gd name="T65" fmla="*/ 2147483647 h 1698"/>
              <a:gd name="T66" fmla="*/ 2147483647 w 996"/>
              <a:gd name="T67" fmla="*/ 2147483647 h 1698"/>
              <a:gd name="T68" fmla="*/ 2147483647 w 996"/>
              <a:gd name="T69" fmla="*/ 2147483647 h 1698"/>
              <a:gd name="T70" fmla="*/ 2147483647 w 996"/>
              <a:gd name="T71" fmla="*/ 2147483647 h 1698"/>
              <a:gd name="T72" fmla="*/ 2147483647 w 996"/>
              <a:gd name="T73" fmla="*/ 2147483647 h 1698"/>
              <a:gd name="T74" fmla="*/ 2147483647 w 996"/>
              <a:gd name="T75" fmla="*/ 2147483647 h 1698"/>
              <a:gd name="T76" fmla="*/ 2147483647 w 996"/>
              <a:gd name="T77" fmla="*/ 2147483647 h 1698"/>
              <a:gd name="T78" fmla="*/ 2147483647 w 996"/>
              <a:gd name="T79" fmla="*/ 2147483647 h 1698"/>
              <a:gd name="T80" fmla="*/ 2147483647 w 996"/>
              <a:gd name="T81" fmla="*/ 2147483647 h 1698"/>
              <a:gd name="T82" fmla="*/ 2147483647 w 996"/>
              <a:gd name="T83" fmla="*/ 2147483647 h 1698"/>
              <a:gd name="T84" fmla="*/ 2147483647 w 996"/>
              <a:gd name="T85" fmla="*/ 2147483647 h 1698"/>
              <a:gd name="T86" fmla="*/ 2147483647 w 996"/>
              <a:gd name="T87" fmla="*/ 2147483647 h 1698"/>
              <a:gd name="T88" fmla="*/ 2147483647 w 996"/>
              <a:gd name="T89" fmla="*/ 2147483647 h 1698"/>
              <a:gd name="T90" fmla="*/ 2147483647 w 996"/>
              <a:gd name="T91" fmla="*/ 2147483647 h 1698"/>
              <a:gd name="T92" fmla="*/ 2147483647 w 996"/>
              <a:gd name="T93" fmla="*/ 2147483647 h 1698"/>
              <a:gd name="T94" fmla="*/ 2147483647 w 996"/>
              <a:gd name="T95" fmla="*/ 2147483647 h 1698"/>
              <a:gd name="T96" fmla="*/ 2147483647 w 996"/>
              <a:gd name="T97" fmla="*/ 2147483647 h 1698"/>
              <a:gd name="T98" fmla="*/ 2147483647 w 996"/>
              <a:gd name="T99" fmla="*/ 2147483647 h 1698"/>
              <a:gd name="T100" fmla="*/ 2147483647 w 996"/>
              <a:gd name="T101" fmla="*/ 2147483647 h 1698"/>
              <a:gd name="T102" fmla="*/ 2147483647 w 996"/>
              <a:gd name="T103" fmla="*/ 2147483647 h 1698"/>
              <a:gd name="T104" fmla="*/ 2147483647 w 996"/>
              <a:gd name="T105" fmla="*/ 2147483647 h 1698"/>
              <a:gd name="T106" fmla="*/ 2147483647 w 996"/>
              <a:gd name="T107" fmla="*/ 2147483647 h 1698"/>
              <a:gd name="T108" fmla="*/ 2147483647 w 996"/>
              <a:gd name="T109" fmla="*/ 2147483647 h 1698"/>
              <a:gd name="T110" fmla="*/ 2147483647 w 996"/>
              <a:gd name="T111" fmla="*/ 2147483647 h 1698"/>
              <a:gd name="T112" fmla="*/ 2147483647 w 996"/>
              <a:gd name="T113" fmla="*/ 2147483647 h 1698"/>
              <a:gd name="T114" fmla="*/ 2147483647 w 996"/>
              <a:gd name="T115" fmla="*/ 2147483647 h 1698"/>
              <a:gd name="T116" fmla="*/ 2147483647 w 996"/>
              <a:gd name="T117" fmla="*/ 2147483647 h 1698"/>
              <a:gd name="T118" fmla="*/ 2147483647 w 996"/>
              <a:gd name="T119" fmla="*/ 2147483647 h 1698"/>
              <a:gd name="T120" fmla="*/ 2147483647 w 996"/>
              <a:gd name="T121" fmla="*/ 2147483647 h 169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996"/>
              <a:gd name="T184" fmla="*/ 0 h 1698"/>
              <a:gd name="T185" fmla="*/ 996 w 996"/>
              <a:gd name="T186" fmla="*/ 1698 h 169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996" h="1698">
                <a:moveTo>
                  <a:pt x="996" y="1698"/>
                </a:moveTo>
                <a:lnTo>
                  <a:pt x="992" y="1670"/>
                </a:lnTo>
                <a:lnTo>
                  <a:pt x="985" y="1605"/>
                </a:lnTo>
                <a:lnTo>
                  <a:pt x="984" y="1589"/>
                </a:lnTo>
                <a:lnTo>
                  <a:pt x="982" y="1575"/>
                </a:lnTo>
                <a:lnTo>
                  <a:pt x="982" y="1540"/>
                </a:lnTo>
                <a:lnTo>
                  <a:pt x="978" y="1477"/>
                </a:lnTo>
                <a:lnTo>
                  <a:pt x="973" y="1413"/>
                </a:lnTo>
                <a:lnTo>
                  <a:pt x="966" y="1352"/>
                </a:lnTo>
                <a:lnTo>
                  <a:pt x="961" y="1320"/>
                </a:lnTo>
                <a:lnTo>
                  <a:pt x="955" y="1291"/>
                </a:lnTo>
                <a:lnTo>
                  <a:pt x="948" y="1259"/>
                </a:lnTo>
                <a:lnTo>
                  <a:pt x="938" y="1229"/>
                </a:lnTo>
                <a:lnTo>
                  <a:pt x="933" y="1215"/>
                </a:lnTo>
                <a:lnTo>
                  <a:pt x="926" y="1199"/>
                </a:lnTo>
                <a:lnTo>
                  <a:pt x="917" y="1187"/>
                </a:lnTo>
                <a:lnTo>
                  <a:pt x="913" y="1180"/>
                </a:lnTo>
                <a:lnTo>
                  <a:pt x="912" y="1175"/>
                </a:lnTo>
                <a:lnTo>
                  <a:pt x="904" y="1143"/>
                </a:lnTo>
                <a:lnTo>
                  <a:pt x="896" y="1113"/>
                </a:lnTo>
                <a:lnTo>
                  <a:pt x="885" y="1085"/>
                </a:lnTo>
                <a:lnTo>
                  <a:pt x="873" y="1055"/>
                </a:lnTo>
                <a:lnTo>
                  <a:pt x="859" y="1025"/>
                </a:lnTo>
                <a:lnTo>
                  <a:pt x="841" y="997"/>
                </a:lnTo>
                <a:lnTo>
                  <a:pt x="825" y="971"/>
                </a:lnTo>
                <a:lnTo>
                  <a:pt x="810" y="946"/>
                </a:lnTo>
                <a:lnTo>
                  <a:pt x="792" y="920"/>
                </a:lnTo>
                <a:lnTo>
                  <a:pt x="771" y="897"/>
                </a:lnTo>
                <a:lnTo>
                  <a:pt x="760" y="888"/>
                </a:lnTo>
                <a:lnTo>
                  <a:pt x="760" y="873"/>
                </a:lnTo>
                <a:lnTo>
                  <a:pt x="760" y="841"/>
                </a:lnTo>
                <a:lnTo>
                  <a:pt x="760" y="827"/>
                </a:lnTo>
                <a:lnTo>
                  <a:pt x="759" y="811"/>
                </a:lnTo>
                <a:lnTo>
                  <a:pt x="753" y="795"/>
                </a:lnTo>
                <a:lnTo>
                  <a:pt x="750" y="790"/>
                </a:lnTo>
                <a:lnTo>
                  <a:pt x="745" y="783"/>
                </a:lnTo>
                <a:lnTo>
                  <a:pt x="739" y="779"/>
                </a:lnTo>
                <a:lnTo>
                  <a:pt x="732" y="776"/>
                </a:lnTo>
                <a:lnTo>
                  <a:pt x="718" y="771"/>
                </a:lnTo>
                <a:lnTo>
                  <a:pt x="702" y="765"/>
                </a:lnTo>
                <a:lnTo>
                  <a:pt x="687" y="762"/>
                </a:lnTo>
                <a:lnTo>
                  <a:pt x="681" y="762"/>
                </a:lnTo>
                <a:lnTo>
                  <a:pt x="678" y="762"/>
                </a:lnTo>
                <a:lnTo>
                  <a:pt x="676" y="762"/>
                </a:lnTo>
                <a:lnTo>
                  <a:pt x="671" y="755"/>
                </a:lnTo>
                <a:lnTo>
                  <a:pt x="671" y="751"/>
                </a:lnTo>
                <a:lnTo>
                  <a:pt x="671" y="748"/>
                </a:lnTo>
                <a:lnTo>
                  <a:pt x="671" y="746"/>
                </a:lnTo>
                <a:lnTo>
                  <a:pt x="674" y="746"/>
                </a:lnTo>
                <a:lnTo>
                  <a:pt x="678" y="746"/>
                </a:lnTo>
                <a:lnTo>
                  <a:pt x="692" y="741"/>
                </a:lnTo>
                <a:lnTo>
                  <a:pt x="702" y="732"/>
                </a:lnTo>
                <a:lnTo>
                  <a:pt x="713" y="720"/>
                </a:lnTo>
                <a:lnTo>
                  <a:pt x="722" y="706"/>
                </a:lnTo>
                <a:lnTo>
                  <a:pt x="729" y="693"/>
                </a:lnTo>
                <a:lnTo>
                  <a:pt x="734" y="679"/>
                </a:lnTo>
                <a:lnTo>
                  <a:pt x="736" y="664"/>
                </a:lnTo>
                <a:lnTo>
                  <a:pt x="738" y="657"/>
                </a:lnTo>
                <a:lnTo>
                  <a:pt x="738" y="651"/>
                </a:lnTo>
                <a:lnTo>
                  <a:pt x="739" y="650"/>
                </a:lnTo>
                <a:lnTo>
                  <a:pt x="745" y="643"/>
                </a:lnTo>
                <a:lnTo>
                  <a:pt x="748" y="637"/>
                </a:lnTo>
                <a:lnTo>
                  <a:pt x="753" y="623"/>
                </a:lnTo>
                <a:lnTo>
                  <a:pt x="755" y="618"/>
                </a:lnTo>
                <a:lnTo>
                  <a:pt x="755" y="614"/>
                </a:lnTo>
                <a:lnTo>
                  <a:pt x="753" y="607"/>
                </a:lnTo>
                <a:lnTo>
                  <a:pt x="753" y="606"/>
                </a:lnTo>
                <a:lnTo>
                  <a:pt x="753" y="602"/>
                </a:lnTo>
                <a:lnTo>
                  <a:pt x="755" y="600"/>
                </a:lnTo>
                <a:lnTo>
                  <a:pt x="755" y="597"/>
                </a:lnTo>
                <a:lnTo>
                  <a:pt x="755" y="590"/>
                </a:lnTo>
                <a:lnTo>
                  <a:pt x="759" y="583"/>
                </a:lnTo>
                <a:lnTo>
                  <a:pt x="762" y="579"/>
                </a:lnTo>
                <a:lnTo>
                  <a:pt x="764" y="576"/>
                </a:lnTo>
                <a:lnTo>
                  <a:pt x="764" y="572"/>
                </a:lnTo>
                <a:lnTo>
                  <a:pt x="764" y="569"/>
                </a:lnTo>
                <a:lnTo>
                  <a:pt x="762" y="567"/>
                </a:lnTo>
                <a:lnTo>
                  <a:pt x="762" y="563"/>
                </a:lnTo>
                <a:lnTo>
                  <a:pt x="764" y="553"/>
                </a:lnTo>
                <a:lnTo>
                  <a:pt x="766" y="544"/>
                </a:lnTo>
                <a:lnTo>
                  <a:pt x="766" y="541"/>
                </a:lnTo>
                <a:lnTo>
                  <a:pt x="766" y="539"/>
                </a:lnTo>
                <a:lnTo>
                  <a:pt x="766" y="534"/>
                </a:lnTo>
                <a:lnTo>
                  <a:pt x="767" y="532"/>
                </a:lnTo>
                <a:lnTo>
                  <a:pt x="771" y="532"/>
                </a:lnTo>
                <a:lnTo>
                  <a:pt x="771" y="534"/>
                </a:lnTo>
                <a:lnTo>
                  <a:pt x="773" y="523"/>
                </a:lnTo>
                <a:lnTo>
                  <a:pt x="775" y="513"/>
                </a:lnTo>
                <a:lnTo>
                  <a:pt x="775" y="500"/>
                </a:lnTo>
                <a:lnTo>
                  <a:pt x="776" y="484"/>
                </a:lnTo>
                <a:lnTo>
                  <a:pt x="778" y="453"/>
                </a:lnTo>
                <a:lnTo>
                  <a:pt x="778" y="434"/>
                </a:lnTo>
                <a:lnTo>
                  <a:pt x="778" y="414"/>
                </a:lnTo>
                <a:lnTo>
                  <a:pt x="773" y="395"/>
                </a:lnTo>
                <a:lnTo>
                  <a:pt x="769" y="386"/>
                </a:lnTo>
                <a:lnTo>
                  <a:pt x="766" y="377"/>
                </a:lnTo>
                <a:lnTo>
                  <a:pt x="762" y="374"/>
                </a:lnTo>
                <a:lnTo>
                  <a:pt x="759" y="374"/>
                </a:lnTo>
                <a:lnTo>
                  <a:pt x="760" y="372"/>
                </a:lnTo>
                <a:lnTo>
                  <a:pt x="757" y="372"/>
                </a:lnTo>
                <a:lnTo>
                  <a:pt x="755" y="370"/>
                </a:lnTo>
                <a:lnTo>
                  <a:pt x="755" y="369"/>
                </a:lnTo>
                <a:lnTo>
                  <a:pt x="753" y="367"/>
                </a:lnTo>
                <a:lnTo>
                  <a:pt x="750" y="365"/>
                </a:lnTo>
                <a:lnTo>
                  <a:pt x="759" y="362"/>
                </a:lnTo>
                <a:lnTo>
                  <a:pt x="757" y="360"/>
                </a:lnTo>
                <a:lnTo>
                  <a:pt x="753" y="362"/>
                </a:lnTo>
                <a:lnTo>
                  <a:pt x="757" y="358"/>
                </a:lnTo>
                <a:lnTo>
                  <a:pt x="759" y="353"/>
                </a:lnTo>
                <a:lnTo>
                  <a:pt x="759" y="349"/>
                </a:lnTo>
                <a:lnTo>
                  <a:pt x="755" y="347"/>
                </a:lnTo>
                <a:lnTo>
                  <a:pt x="753" y="346"/>
                </a:lnTo>
                <a:lnTo>
                  <a:pt x="755" y="342"/>
                </a:lnTo>
                <a:lnTo>
                  <a:pt x="755" y="335"/>
                </a:lnTo>
                <a:lnTo>
                  <a:pt x="757" y="332"/>
                </a:lnTo>
                <a:lnTo>
                  <a:pt x="755" y="323"/>
                </a:lnTo>
                <a:lnTo>
                  <a:pt x="748" y="325"/>
                </a:lnTo>
                <a:lnTo>
                  <a:pt x="746" y="325"/>
                </a:lnTo>
                <a:lnTo>
                  <a:pt x="745" y="325"/>
                </a:lnTo>
                <a:lnTo>
                  <a:pt x="746" y="323"/>
                </a:lnTo>
                <a:lnTo>
                  <a:pt x="748" y="318"/>
                </a:lnTo>
                <a:lnTo>
                  <a:pt x="752" y="318"/>
                </a:lnTo>
                <a:lnTo>
                  <a:pt x="748" y="316"/>
                </a:lnTo>
                <a:lnTo>
                  <a:pt x="752" y="314"/>
                </a:lnTo>
                <a:lnTo>
                  <a:pt x="753" y="316"/>
                </a:lnTo>
                <a:lnTo>
                  <a:pt x="755" y="316"/>
                </a:lnTo>
                <a:lnTo>
                  <a:pt x="757" y="318"/>
                </a:lnTo>
                <a:lnTo>
                  <a:pt x="755" y="316"/>
                </a:lnTo>
                <a:lnTo>
                  <a:pt x="750" y="316"/>
                </a:lnTo>
                <a:lnTo>
                  <a:pt x="753" y="318"/>
                </a:lnTo>
                <a:lnTo>
                  <a:pt x="752" y="318"/>
                </a:lnTo>
                <a:lnTo>
                  <a:pt x="753" y="318"/>
                </a:lnTo>
                <a:lnTo>
                  <a:pt x="755" y="323"/>
                </a:lnTo>
                <a:lnTo>
                  <a:pt x="759" y="321"/>
                </a:lnTo>
                <a:lnTo>
                  <a:pt x="759" y="319"/>
                </a:lnTo>
                <a:lnTo>
                  <a:pt x="757" y="319"/>
                </a:lnTo>
                <a:lnTo>
                  <a:pt x="759" y="319"/>
                </a:lnTo>
                <a:lnTo>
                  <a:pt x="757" y="318"/>
                </a:lnTo>
                <a:lnTo>
                  <a:pt x="760" y="319"/>
                </a:lnTo>
                <a:lnTo>
                  <a:pt x="759" y="319"/>
                </a:lnTo>
                <a:lnTo>
                  <a:pt x="760" y="321"/>
                </a:lnTo>
                <a:lnTo>
                  <a:pt x="760" y="316"/>
                </a:lnTo>
                <a:lnTo>
                  <a:pt x="762" y="312"/>
                </a:lnTo>
                <a:lnTo>
                  <a:pt x="760" y="311"/>
                </a:lnTo>
                <a:lnTo>
                  <a:pt x="760" y="309"/>
                </a:lnTo>
                <a:lnTo>
                  <a:pt x="760" y="305"/>
                </a:lnTo>
                <a:lnTo>
                  <a:pt x="759" y="302"/>
                </a:lnTo>
                <a:lnTo>
                  <a:pt x="755" y="300"/>
                </a:lnTo>
                <a:lnTo>
                  <a:pt x="752" y="295"/>
                </a:lnTo>
                <a:lnTo>
                  <a:pt x="753" y="295"/>
                </a:lnTo>
                <a:lnTo>
                  <a:pt x="753" y="293"/>
                </a:lnTo>
                <a:lnTo>
                  <a:pt x="753" y="290"/>
                </a:lnTo>
                <a:lnTo>
                  <a:pt x="755" y="286"/>
                </a:lnTo>
                <a:lnTo>
                  <a:pt x="757" y="286"/>
                </a:lnTo>
                <a:lnTo>
                  <a:pt x="755" y="279"/>
                </a:lnTo>
                <a:lnTo>
                  <a:pt x="755" y="277"/>
                </a:lnTo>
                <a:lnTo>
                  <a:pt x="757" y="274"/>
                </a:lnTo>
                <a:lnTo>
                  <a:pt x="755" y="274"/>
                </a:lnTo>
                <a:lnTo>
                  <a:pt x="755" y="272"/>
                </a:lnTo>
                <a:lnTo>
                  <a:pt x="753" y="270"/>
                </a:lnTo>
                <a:lnTo>
                  <a:pt x="753" y="268"/>
                </a:lnTo>
                <a:lnTo>
                  <a:pt x="755" y="263"/>
                </a:lnTo>
                <a:lnTo>
                  <a:pt x="753" y="260"/>
                </a:lnTo>
                <a:lnTo>
                  <a:pt x="752" y="260"/>
                </a:lnTo>
                <a:lnTo>
                  <a:pt x="748" y="260"/>
                </a:lnTo>
                <a:lnTo>
                  <a:pt x="746" y="260"/>
                </a:lnTo>
                <a:lnTo>
                  <a:pt x="746" y="256"/>
                </a:lnTo>
                <a:lnTo>
                  <a:pt x="745" y="256"/>
                </a:lnTo>
                <a:lnTo>
                  <a:pt x="743" y="256"/>
                </a:lnTo>
                <a:lnTo>
                  <a:pt x="743" y="253"/>
                </a:lnTo>
                <a:lnTo>
                  <a:pt x="745" y="249"/>
                </a:lnTo>
                <a:lnTo>
                  <a:pt x="745" y="244"/>
                </a:lnTo>
                <a:lnTo>
                  <a:pt x="743" y="244"/>
                </a:lnTo>
                <a:lnTo>
                  <a:pt x="741" y="244"/>
                </a:lnTo>
                <a:lnTo>
                  <a:pt x="745" y="239"/>
                </a:lnTo>
                <a:lnTo>
                  <a:pt x="746" y="239"/>
                </a:lnTo>
                <a:lnTo>
                  <a:pt x="748" y="239"/>
                </a:lnTo>
                <a:lnTo>
                  <a:pt x="748" y="235"/>
                </a:lnTo>
                <a:lnTo>
                  <a:pt x="746" y="232"/>
                </a:lnTo>
                <a:lnTo>
                  <a:pt x="745" y="228"/>
                </a:lnTo>
                <a:lnTo>
                  <a:pt x="746" y="219"/>
                </a:lnTo>
                <a:lnTo>
                  <a:pt x="745" y="221"/>
                </a:lnTo>
                <a:lnTo>
                  <a:pt x="745" y="219"/>
                </a:lnTo>
                <a:lnTo>
                  <a:pt x="741" y="218"/>
                </a:lnTo>
                <a:lnTo>
                  <a:pt x="741" y="214"/>
                </a:lnTo>
                <a:lnTo>
                  <a:pt x="741" y="210"/>
                </a:lnTo>
                <a:lnTo>
                  <a:pt x="739" y="209"/>
                </a:lnTo>
                <a:lnTo>
                  <a:pt x="738" y="210"/>
                </a:lnTo>
                <a:lnTo>
                  <a:pt x="736" y="209"/>
                </a:lnTo>
                <a:lnTo>
                  <a:pt x="732" y="228"/>
                </a:lnTo>
                <a:lnTo>
                  <a:pt x="731" y="226"/>
                </a:lnTo>
                <a:lnTo>
                  <a:pt x="729" y="230"/>
                </a:lnTo>
                <a:lnTo>
                  <a:pt x="727" y="232"/>
                </a:lnTo>
                <a:lnTo>
                  <a:pt x="725" y="232"/>
                </a:lnTo>
                <a:lnTo>
                  <a:pt x="727" y="228"/>
                </a:lnTo>
                <a:lnTo>
                  <a:pt x="727" y="223"/>
                </a:lnTo>
                <a:lnTo>
                  <a:pt x="731" y="212"/>
                </a:lnTo>
                <a:lnTo>
                  <a:pt x="732" y="207"/>
                </a:lnTo>
                <a:lnTo>
                  <a:pt x="732" y="203"/>
                </a:lnTo>
                <a:lnTo>
                  <a:pt x="727" y="177"/>
                </a:lnTo>
                <a:lnTo>
                  <a:pt x="724" y="165"/>
                </a:lnTo>
                <a:lnTo>
                  <a:pt x="724" y="163"/>
                </a:lnTo>
                <a:lnTo>
                  <a:pt x="724" y="161"/>
                </a:lnTo>
                <a:lnTo>
                  <a:pt x="725" y="160"/>
                </a:lnTo>
                <a:lnTo>
                  <a:pt x="725" y="158"/>
                </a:lnTo>
                <a:lnTo>
                  <a:pt x="722" y="160"/>
                </a:lnTo>
                <a:lnTo>
                  <a:pt x="722" y="156"/>
                </a:lnTo>
                <a:lnTo>
                  <a:pt x="720" y="153"/>
                </a:lnTo>
                <a:lnTo>
                  <a:pt x="718" y="146"/>
                </a:lnTo>
                <a:lnTo>
                  <a:pt x="717" y="147"/>
                </a:lnTo>
                <a:lnTo>
                  <a:pt x="715" y="147"/>
                </a:lnTo>
                <a:lnTo>
                  <a:pt x="711" y="146"/>
                </a:lnTo>
                <a:lnTo>
                  <a:pt x="704" y="142"/>
                </a:lnTo>
                <a:lnTo>
                  <a:pt x="702" y="142"/>
                </a:lnTo>
                <a:lnTo>
                  <a:pt x="702" y="146"/>
                </a:lnTo>
                <a:lnTo>
                  <a:pt x="701" y="144"/>
                </a:lnTo>
                <a:lnTo>
                  <a:pt x="701" y="147"/>
                </a:lnTo>
                <a:lnTo>
                  <a:pt x="699" y="146"/>
                </a:lnTo>
                <a:lnTo>
                  <a:pt x="697" y="144"/>
                </a:lnTo>
                <a:lnTo>
                  <a:pt x="695" y="144"/>
                </a:lnTo>
                <a:lnTo>
                  <a:pt x="695" y="146"/>
                </a:lnTo>
                <a:lnTo>
                  <a:pt x="694" y="151"/>
                </a:lnTo>
                <a:lnTo>
                  <a:pt x="692" y="151"/>
                </a:lnTo>
                <a:lnTo>
                  <a:pt x="692" y="149"/>
                </a:lnTo>
                <a:lnTo>
                  <a:pt x="692" y="146"/>
                </a:lnTo>
                <a:lnTo>
                  <a:pt x="687" y="144"/>
                </a:lnTo>
                <a:lnTo>
                  <a:pt x="680" y="142"/>
                </a:lnTo>
                <a:lnTo>
                  <a:pt x="664" y="121"/>
                </a:lnTo>
                <a:lnTo>
                  <a:pt x="666" y="114"/>
                </a:lnTo>
                <a:lnTo>
                  <a:pt x="667" y="110"/>
                </a:lnTo>
                <a:lnTo>
                  <a:pt x="671" y="110"/>
                </a:lnTo>
                <a:lnTo>
                  <a:pt x="666" y="103"/>
                </a:lnTo>
                <a:lnTo>
                  <a:pt x="662" y="102"/>
                </a:lnTo>
                <a:lnTo>
                  <a:pt x="659" y="103"/>
                </a:lnTo>
                <a:lnTo>
                  <a:pt x="655" y="98"/>
                </a:lnTo>
                <a:lnTo>
                  <a:pt x="650" y="93"/>
                </a:lnTo>
                <a:lnTo>
                  <a:pt x="639" y="84"/>
                </a:lnTo>
                <a:lnTo>
                  <a:pt x="639" y="86"/>
                </a:lnTo>
                <a:lnTo>
                  <a:pt x="637" y="86"/>
                </a:lnTo>
                <a:lnTo>
                  <a:pt x="636" y="88"/>
                </a:lnTo>
                <a:lnTo>
                  <a:pt x="634" y="91"/>
                </a:lnTo>
                <a:lnTo>
                  <a:pt x="632" y="91"/>
                </a:lnTo>
                <a:lnTo>
                  <a:pt x="630" y="91"/>
                </a:lnTo>
                <a:lnTo>
                  <a:pt x="629" y="91"/>
                </a:lnTo>
                <a:lnTo>
                  <a:pt x="627" y="89"/>
                </a:lnTo>
                <a:lnTo>
                  <a:pt x="622" y="88"/>
                </a:lnTo>
                <a:lnTo>
                  <a:pt x="622" y="84"/>
                </a:lnTo>
                <a:lnTo>
                  <a:pt x="622" y="82"/>
                </a:lnTo>
                <a:lnTo>
                  <a:pt x="623" y="82"/>
                </a:lnTo>
                <a:lnTo>
                  <a:pt x="625" y="86"/>
                </a:lnTo>
                <a:lnTo>
                  <a:pt x="627" y="86"/>
                </a:lnTo>
                <a:lnTo>
                  <a:pt x="629" y="84"/>
                </a:lnTo>
                <a:lnTo>
                  <a:pt x="630" y="84"/>
                </a:lnTo>
                <a:lnTo>
                  <a:pt x="630" y="82"/>
                </a:lnTo>
                <a:lnTo>
                  <a:pt x="629" y="82"/>
                </a:lnTo>
                <a:lnTo>
                  <a:pt x="629" y="81"/>
                </a:lnTo>
                <a:lnTo>
                  <a:pt x="629" y="77"/>
                </a:lnTo>
                <a:lnTo>
                  <a:pt x="623" y="73"/>
                </a:lnTo>
                <a:lnTo>
                  <a:pt x="613" y="66"/>
                </a:lnTo>
                <a:lnTo>
                  <a:pt x="604" y="63"/>
                </a:lnTo>
                <a:lnTo>
                  <a:pt x="601" y="61"/>
                </a:lnTo>
                <a:lnTo>
                  <a:pt x="599" y="59"/>
                </a:lnTo>
                <a:lnTo>
                  <a:pt x="601" y="58"/>
                </a:lnTo>
                <a:lnTo>
                  <a:pt x="599" y="56"/>
                </a:lnTo>
                <a:lnTo>
                  <a:pt x="599" y="54"/>
                </a:lnTo>
                <a:lnTo>
                  <a:pt x="594" y="52"/>
                </a:lnTo>
                <a:lnTo>
                  <a:pt x="583" y="49"/>
                </a:lnTo>
                <a:lnTo>
                  <a:pt x="580" y="45"/>
                </a:lnTo>
                <a:lnTo>
                  <a:pt x="574" y="45"/>
                </a:lnTo>
                <a:lnTo>
                  <a:pt x="569" y="45"/>
                </a:lnTo>
                <a:lnTo>
                  <a:pt x="564" y="44"/>
                </a:lnTo>
                <a:lnTo>
                  <a:pt x="562" y="45"/>
                </a:lnTo>
                <a:lnTo>
                  <a:pt x="560" y="45"/>
                </a:lnTo>
                <a:lnTo>
                  <a:pt x="560" y="47"/>
                </a:lnTo>
                <a:lnTo>
                  <a:pt x="558" y="47"/>
                </a:lnTo>
                <a:lnTo>
                  <a:pt x="558" y="51"/>
                </a:lnTo>
                <a:lnTo>
                  <a:pt x="558" y="54"/>
                </a:lnTo>
                <a:lnTo>
                  <a:pt x="558" y="58"/>
                </a:lnTo>
                <a:lnTo>
                  <a:pt x="555" y="58"/>
                </a:lnTo>
                <a:lnTo>
                  <a:pt x="555" y="56"/>
                </a:lnTo>
                <a:lnTo>
                  <a:pt x="557" y="54"/>
                </a:lnTo>
                <a:lnTo>
                  <a:pt x="557" y="52"/>
                </a:lnTo>
                <a:lnTo>
                  <a:pt x="558" y="49"/>
                </a:lnTo>
                <a:lnTo>
                  <a:pt x="557" y="47"/>
                </a:lnTo>
                <a:lnTo>
                  <a:pt x="555" y="47"/>
                </a:lnTo>
                <a:lnTo>
                  <a:pt x="555" y="45"/>
                </a:lnTo>
                <a:lnTo>
                  <a:pt x="551" y="42"/>
                </a:lnTo>
                <a:lnTo>
                  <a:pt x="551" y="40"/>
                </a:lnTo>
                <a:lnTo>
                  <a:pt x="551" y="38"/>
                </a:lnTo>
                <a:lnTo>
                  <a:pt x="548" y="38"/>
                </a:lnTo>
                <a:lnTo>
                  <a:pt x="544" y="37"/>
                </a:lnTo>
                <a:lnTo>
                  <a:pt x="543" y="38"/>
                </a:lnTo>
                <a:lnTo>
                  <a:pt x="543" y="40"/>
                </a:lnTo>
                <a:lnTo>
                  <a:pt x="541" y="40"/>
                </a:lnTo>
                <a:lnTo>
                  <a:pt x="543" y="44"/>
                </a:lnTo>
                <a:lnTo>
                  <a:pt x="546" y="44"/>
                </a:lnTo>
                <a:lnTo>
                  <a:pt x="546" y="54"/>
                </a:lnTo>
                <a:lnTo>
                  <a:pt x="543" y="54"/>
                </a:lnTo>
                <a:lnTo>
                  <a:pt x="537" y="52"/>
                </a:lnTo>
                <a:lnTo>
                  <a:pt x="536" y="49"/>
                </a:lnTo>
                <a:lnTo>
                  <a:pt x="536" y="47"/>
                </a:lnTo>
                <a:lnTo>
                  <a:pt x="537" y="45"/>
                </a:lnTo>
                <a:lnTo>
                  <a:pt x="529" y="40"/>
                </a:lnTo>
                <a:lnTo>
                  <a:pt x="525" y="38"/>
                </a:lnTo>
                <a:lnTo>
                  <a:pt x="522" y="37"/>
                </a:lnTo>
                <a:lnTo>
                  <a:pt x="516" y="38"/>
                </a:lnTo>
                <a:lnTo>
                  <a:pt x="513" y="37"/>
                </a:lnTo>
                <a:lnTo>
                  <a:pt x="506" y="30"/>
                </a:lnTo>
                <a:lnTo>
                  <a:pt x="506" y="31"/>
                </a:lnTo>
                <a:lnTo>
                  <a:pt x="504" y="33"/>
                </a:lnTo>
                <a:lnTo>
                  <a:pt x="500" y="33"/>
                </a:lnTo>
                <a:lnTo>
                  <a:pt x="495" y="31"/>
                </a:lnTo>
                <a:lnTo>
                  <a:pt x="492" y="31"/>
                </a:lnTo>
                <a:lnTo>
                  <a:pt x="492" y="30"/>
                </a:lnTo>
                <a:lnTo>
                  <a:pt x="465" y="31"/>
                </a:lnTo>
                <a:lnTo>
                  <a:pt x="451" y="31"/>
                </a:lnTo>
                <a:lnTo>
                  <a:pt x="439" y="26"/>
                </a:lnTo>
                <a:lnTo>
                  <a:pt x="437" y="28"/>
                </a:lnTo>
                <a:lnTo>
                  <a:pt x="434" y="30"/>
                </a:lnTo>
                <a:lnTo>
                  <a:pt x="427" y="31"/>
                </a:lnTo>
                <a:lnTo>
                  <a:pt x="425" y="30"/>
                </a:lnTo>
                <a:lnTo>
                  <a:pt x="423" y="28"/>
                </a:lnTo>
                <a:lnTo>
                  <a:pt x="421" y="21"/>
                </a:lnTo>
                <a:lnTo>
                  <a:pt x="420" y="24"/>
                </a:lnTo>
                <a:lnTo>
                  <a:pt x="402" y="9"/>
                </a:lnTo>
                <a:lnTo>
                  <a:pt x="395" y="1"/>
                </a:lnTo>
                <a:lnTo>
                  <a:pt x="392" y="0"/>
                </a:lnTo>
                <a:lnTo>
                  <a:pt x="385" y="0"/>
                </a:lnTo>
                <a:lnTo>
                  <a:pt x="374" y="1"/>
                </a:lnTo>
                <a:lnTo>
                  <a:pt x="363" y="5"/>
                </a:lnTo>
                <a:lnTo>
                  <a:pt x="360" y="9"/>
                </a:lnTo>
                <a:lnTo>
                  <a:pt x="356" y="10"/>
                </a:lnTo>
                <a:lnTo>
                  <a:pt x="353" y="16"/>
                </a:lnTo>
                <a:lnTo>
                  <a:pt x="351" y="19"/>
                </a:lnTo>
                <a:lnTo>
                  <a:pt x="360" y="21"/>
                </a:lnTo>
                <a:lnTo>
                  <a:pt x="363" y="16"/>
                </a:lnTo>
                <a:lnTo>
                  <a:pt x="365" y="14"/>
                </a:lnTo>
                <a:lnTo>
                  <a:pt x="367" y="14"/>
                </a:lnTo>
                <a:lnTo>
                  <a:pt x="363" y="19"/>
                </a:lnTo>
                <a:lnTo>
                  <a:pt x="363" y="24"/>
                </a:lnTo>
                <a:lnTo>
                  <a:pt x="358" y="28"/>
                </a:lnTo>
                <a:lnTo>
                  <a:pt x="353" y="30"/>
                </a:lnTo>
                <a:lnTo>
                  <a:pt x="353" y="24"/>
                </a:lnTo>
                <a:lnTo>
                  <a:pt x="351" y="21"/>
                </a:lnTo>
                <a:lnTo>
                  <a:pt x="351" y="16"/>
                </a:lnTo>
                <a:lnTo>
                  <a:pt x="351" y="12"/>
                </a:lnTo>
                <a:lnTo>
                  <a:pt x="351" y="9"/>
                </a:lnTo>
                <a:lnTo>
                  <a:pt x="346" y="10"/>
                </a:lnTo>
                <a:lnTo>
                  <a:pt x="342" y="14"/>
                </a:lnTo>
                <a:lnTo>
                  <a:pt x="337" y="16"/>
                </a:lnTo>
                <a:lnTo>
                  <a:pt x="332" y="17"/>
                </a:lnTo>
                <a:lnTo>
                  <a:pt x="328" y="21"/>
                </a:lnTo>
                <a:lnTo>
                  <a:pt x="327" y="26"/>
                </a:lnTo>
                <a:lnTo>
                  <a:pt x="323" y="30"/>
                </a:lnTo>
                <a:lnTo>
                  <a:pt x="313" y="35"/>
                </a:lnTo>
                <a:lnTo>
                  <a:pt x="300" y="38"/>
                </a:lnTo>
                <a:lnTo>
                  <a:pt x="300" y="40"/>
                </a:lnTo>
                <a:lnTo>
                  <a:pt x="298" y="40"/>
                </a:lnTo>
                <a:lnTo>
                  <a:pt x="298" y="42"/>
                </a:lnTo>
                <a:lnTo>
                  <a:pt x="297" y="42"/>
                </a:lnTo>
                <a:lnTo>
                  <a:pt x="295" y="42"/>
                </a:lnTo>
                <a:lnTo>
                  <a:pt x="293" y="42"/>
                </a:lnTo>
                <a:lnTo>
                  <a:pt x="290" y="40"/>
                </a:lnTo>
                <a:lnTo>
                  <a:pt x="283" y="44"/>
                </a:lnTo>
                <a:lnTo>
                  <a:pt x="270" y="51"/>
                </a:lnTo>
                <a:lnTo>
                  <a:pt x="256" y="58"/>
                </a:lnTo>
                <a:lnTo>
                  <a:pt x="255" y="58"/>
                </a:lnTo>
                <a:lnTo>
                  <a:pt x="253" y="59"/>
                </a:lnTo>
                <a:lnTo>
                  <a:pt x="253" y="61"/>
                </a:lnTo>
                <a:lnTo>
                  <a:pt x="255" y="63"/>
                </a:lnTo>
                <a:lnTo>
                  <a:pt x="256" y="63"/>
                </a:lnTo>
                <a:lnTo>
                  <a:pt x="256" y="65"/>
                </a:lnTo>
                <a:lnTo>
                  <a:pt x="258" y="65"/>
                </a:lnTo>
                <a:lnTo>
                  <a:pt x="255" y="66"/>
                </a:lnTo>
                <a:lnTo>
                  <a:pt x="255" y="65"/>
                </a:lnTo>
                <a:lnTo>
                  <a:pt x="246" y="63"/>
                </a:lnTo>
                <a:lnTo>
                  <a:pt x="235" y="59"/>
                </a:lnTo>
                <a:lnTo>
                  <a:pt x="235" y="63"/>
                </a:lnTo>
                <a:lnTo>
                  <a:pt x="235" y="65"/>
                </a:lnTo>
                <a:lnTo>
                  <a:pt x="230" y="68"/>
                </a:lnTo>
                <a:lnTo>
                  <a:pt x="225" y="70"/>
                </a:lnTo>
                <a:lnTo>
                  <a:pt x="214" y="70"/>
                </a:lnTo>
                <a:lnTo>
                  <a:pt x="207" y="72"/>
                </a:lnTo>
                <a:lnTo>
                  <a:pt x="202" y="75"/>
                </a:lnTo>
                <a:lnTo>
                  <a:pt x="197" y="75"/>
                </a:lnTo>
                <a:lnTo>
                  <a:pt x="191" y="77"/>
                </a:lnTo>
                <a:lnTo>
                  <a:pt x="183" y="88"/>
                </a:lnTo>
                <a:lnTo>
                  <a:pt x="176" y="98"/>
                </a:lnTo>
                <a:lnTo>
                  <a:pt x="174" y="100"/>
                </a:lnTo>
                <a:lnTo>
                  <a:pt x="172" y="100"/>
                </a:lnTo>
                <a:lnTo>
                  <a:pt x="168" y="96"/>
                </a:lnTo>
                <a:lnTo>
                  <a:pt x="167" y="96"/>
                </a:lnTo>
                <a:lnTo>
                  <a:pt x="165" y="98"/>
                </a:lnTo>
                <a:lnTo>
                  <a:pt x="165" y="100"/>
                </a:lnTo>
                <a:lnTo>
                  <a:pt x="163" y="100"/>
                </a:lnTo>
                <a:lnTo>
                  <a:pt x="161" y="98"/>
                </a:lnTo>
                <a:lnTo>
                  <a:pt x="160" y="95"/>
                </a:lnTo>
                <a:lnTo>
                  <a:pt x="158" y="89"/>
                </a:lnTo>
                <a:lnTo>
                  <a:pt x="156" y="89"/>
                </a:lnTo>
                <a:lnTo>
                  <a:pt x="154" y="89"/>
                </a:lnTo>
                <a:lnTo>
                  <a:pt x="153" y="89"/>
                </a:lnTo>
                <a:lnTo>
                  <a:pt x="151" y="91"/>
                </a:lnTo>
                <a:lnTo>
                  <a:pt x="149" y="89"/>
                </a:lnTo>
                <a:lnTo>
                  <a:pt x="147" y="89"/>
                </a:lnTo>
                <a:lnTo>
                  <a:pt x="144" y="91"/>
                </a:lnTo>
                <a:lnTo>
                  <a:pt x="142" y="91"/>
                </a:lnTo>
                <a:lnTo>
                  <a:pt x="140" y="93"/>
                </a:lnTo>
                <a:lnTo>
                  <a:pt x="139" y="95"/>
                </a:lnTo>
                <a:lnTo>
                  <a:pt x="133" y="95"/>
                </a:lnTo>
                <a:lnTo>
                  <a:pt x="130" y="95"/>
                </a:lnTo>
                <a:lnTo>
                  <a:pt x="132" y="95"/>
                </a:lnTo>
                <a:lnTo>
                  <a:pt x="132" y="96"/>
                </a:lnTo>
                <a:lnTo>
                  <a:pt x="123" y="95"/>
                </a:lnTo>
                <a:lnTo>
                  <a:pt x="118" y="95"/>
                </a:lnTo>
                <a:lnTo>
                  <a:pt x="112" y="96"/>
                </a:lnTo>
                <a:lnTo>
                  <a:pt x="107" y="100"/>
                </a:lnTo>
                <a:lnTo>
                  <a:pt x="105" y="93"/>
                </a:lnTo>
                <a:lnTo>
                  <a:pt x="102" y="89"/>
                </a:lnTo>
                <a:lnTo>
                  <a:pt x="98" y="105"/>
                </a:lnTo>
                <a:lnTo>
                  <a:pt x="95" y="117"/>
                </a:lnTo>
                <a:lnTo>
                  <a:pt x="88" y="117"/>
                </a:lnTo>
                <a:lnTo>
                  <a:pt x="89" y="119"/>
                </a:lnTo>
                <a:lnTo>
                  <a:pt x="88" y="119"/>
                </a:lnTo>
                <a:lnTo>
                  <a:pt x="86" y="121"/>
                </a:lnTo>
                <a:lnTo>
                  <a:pt x="88" y="123"/>
                </a:lnTo>
                <a:lnTo>
                  <a:pt x="89" y="124"/>
                </a:lnTo>
                <a:lnTo>
                  <a:pt x="91" y="123"/>
                </a:lnTo>
                <a:lnTo>
                  <a:pt x="93" y="123"/>
                </a:lnTo>
                <a:lnTo>
                  <a:pt x="91" y="124"/>
                </a:lnTo>
                <a:lnTo>
                  <a:pt x="93" y="126"/>
                </a:lnTo>
                <a:lnTo>
                  <a:pt x="91" y="124"/>
                </a:lnTo>
                <a:lnTo>
                  <a:pt x="91" y="126"/>
                </a:lnTo>
                <a:lnTo>
                  <a:pt x="88" y="130"/>
                </a:lnTo>
                <a:lnTo>
                  <a:pt x="86" y="131"/>
                </a:lnTo>
                <a:lnTo>
                  <a:pt x="88" y="137"/>
                </a:lnTo>
                <a:lnTo>
                  <a:pt x="88" y="140"/>
                </a:lnTo>
                <a:lnTo>
                  <a:pt x="86" y="144"/>
                </a:lnTo>
                <a:lnTo>
                  <a:pt x="82" y="144"/>
                </a:lnTo>
                <a:lnTo>
                  <a:pt x="77" y="144"/>
                </a:lnTo>
                <a:lnTo>
                  <a:pt x="70" y="144"/>
                </a:lnTo>
                <a:lnTo>
                  <a:pt x="63" y="140"/>
                </a:lnTo>
                <a:lnTo>
                  <a:pt x="60" y="140"/>
                </a:lnTo>
                <a:lnTo>
                  <a:pt x="58" y="140"/>
                </a:lnTo>
                <a:lnTo>
                  <a:pt x="53" y="142"/>
                </a:lnTo>
                <a:lnTo>
                  <a:pt x="53" y="144"/>
                </a:lnTo>
                <a:lnTo>
                  <a:pt x="51" y="146"/>
                </a:lnTo>
                <a:lnTo>
                  <a:pt x="54" y="151"/>
                </a:lnTo>
                <a:lnTo>
                  <a:pt x="56" y="154"/>
                </a:lnTo>
                <a:lnTo>
                  <a:pt x="56" y="156"/>
                </a:lnTo>
                <a:lnTo>
                  <a:pt x="60" y="156"/>
                </a:lnTo>
                <a:lnTo>
                  <a:pt x="61" y="154"/>
                </a:lnTo>
                <a:lnTo>
                  <a:pt x="63" y="156"/>
                </a:lnTo>
                <a:lnTo>
                  <a:pt x="67" y="156"/>
                </a:lnTo>
                <a:lnTo>
                  <a:pt x="72" y="156"/>
                </a:lnTo>
                <a:lnTo>
                  <a:pt x="75" y="156"/>
                </a:lnTo>
                <a:lnTo>
                  <a:pt x="67" y="158"/>
                </a:lnTo>
                <a:lnTo>
                  <a:pt x="63" y="158"/>
                </a:lnTo>
                <a:lnTo>
                  <a:pt x="61" y="160"/>
                </a:lnTo>
                <a:lnTo>
                  <a:pt x="61" y="158"/>
                </a:lnTo>
                <a:lnTo>
                  <a:pt x="58" y="161"/>
                </a:lnTo>
                <a:lnTo>
                  <a:pt x="54" y="163"/>
                </a:lnTo>
                <a:lnTo>
                  <a:pt x="56" y="165"/>
                </a:lnTo>
                <a:lnTo>
                  <a:pt x="56" y="167"/>
                </a:lnTo>
                <a:lnTo>
                  <a:pt x="51" y="168"/>
                </a:lnTo>
                <a:lnTo>
                  <a:pt x="47" y="174"/>
                </a:lnTo>
                <a:lnTo>
                  <a:pt x="44" y="175"/>
                </a:lnTo>
                <a:lnTo>
                  <a:pt x="40" y="174"/>
                </a:lnTo>
                <a:lnTo>
                  <a:pt x="40" y="177"/>
                </a:lnTo>
                <a:lnTo>
                  <a:pt x="37" y="179"/>
                </a:lnTo>
                <a:lnTo>
                  <a:pt x="30" y="181"/>
                </a:lnTo>
                <a:lnTo>
                  <a:pt x="33" y="186"/>
                </a:lnTo>
                <a:lnTo>
                  <a:pt x="31" y="188"/>
                </a:lnTo>
                <a:lnTo>
                  <a:pt x="30" y="188"/>
                </a:lnTo>
                <a:lnTo>
                  <a:pt x="26" y="186"/>
                </a:lnTo>
                <a:lnTo>
                  <a:pt x="21" y="189"/>
                </a:lnTo>
                <a:lnTo>
                  <a:pt x="19" y="191"/>
                </a:lnTo>
                <a:lnTo>
                  <a:pt x="23" y="193"/>
                </a:lnTo>
                <a:lnTo>
                  <a:pt x="21" y="195"/>
                </a:lnTo>
                <a:lnTo>
                  <a:pt x="23" y="196"/>
                </a:lnTo>
                <a:lnTo>
                  <a:pt x="23" y="198"/>
                </a:lnTo>
                <a:lnTo>
                  <a:pt x="21" y="203"/>
                </a:lnTo>
                <a:lnTo>
                  <a:pt x="21" y="205"/>
                </a:lnTo>
                <a:lnTo>
                  <a:pt x="23" y="207"/>
                </a:lnTo>
                <a:lnTo>
                  <a:pt x="24" y="209"/>
                </a:lnTo>
                <a:lnTo>
                  <a:pt x="24" y="210"/>
                </a:lnTo>
                <a:lnTo>
                  <a:pt x="28" y="210"/>
                </a:lnTo>
                <a:lnTo>
                  <a:pt x="28" y="219"/>
                </a:lnTo>
                <a:lnTo>
                  <a:pt x="26" y="218"/>
                </a:lnTo>
                <a:lnTo>
                  <a:pt x="23" y="218"/>
                </a:lnTo>
                <a:lnTo>
                  <a:pt x="24" y="216"/>
                </a:lnTo>
                <a:lnTo>
                  <a:pt x="21" y="219"/>
                </a:lnTo>
                <a:lnTo>
                  <a:pt x="21" y="223"/>
                </a:lnTo>
                <a:lnTo>
                  <a:pt x="23" y="226"/>
                </a:lnTo>
                <a:lnTo>
                  <a:pt x="21" y="232"/>
                </a:lnTo>
                <a:lnTo>
                  <a:pt x="24" y="230"/>
                </a:lnTo>
                <a:lnTo>
                  <a:pt x="24" y="233"/>
                </a:lnTo>
                <a:lnTo>
                  <a:pt x="21" y="235"/>
                </a:lnTo>
                <a:lnTo>
                  <a:pt x="24" y="237"/>
                </a:lnTo>
                <a:lnTo>
                  <a:pt x="28" y="239"/>
                </a:lnTo>
                <a:lnTo>
                  <a:pt x="28" y="242"/>
                </a:lnTo>
                <a:lnTo>
                  <a:pt x="26" y="240"/>
                </a:lnTo>
                <a:lnTo>
                  <a:pt x="24" y="244"/>
                </a:lnTo>
                <a:lnTo>
                  <a:pt x="28" y="247"/>
                </a:lnTo>
                <a:lnTo>
                  <a:pt x="31" y="253"/>
                </a:lnTo>
                <a:lnTo>
                  <a:pt x="35" y="256"/>
                </a:lnTo>
                <a:lnTo>
                  <a:pt x="33" y="258"/>
                </a:lnTo>
                <a:lnTo>
                  <a:pt x="35" y="260"/>
                </a:lnTo>
                <a:lnTo>
                  <a:pt x="37" y="260"/>
                </a:lnTo>
                <a:lnTo>
                  <a:pt x="37" y="261"/>
                </a:lnTo>
                <a:lnTo>
                  <a:pt x="42" y="258"/>
                </a:lnTo>
                <a:lnTo>
                  <a:pt x="47" y="258"/>
                </a:lnTo>
                <a:lnTo>
                  <a:pt x="60" y="260"/>
                </a:lnTo>
                <a:lnTo>
                  <a:pt x="67" y="260"/>
                </a:lnTo>
                <a:lnTo>
                  <a:pt x="74" y="256"/>
                </a:lnTo>
                <a:lnTo>
                  <a:pt x="77" y="253"/>
                </a:lnTo>
                <a:lnTo>
                  <a:pt x="82" y="251"/>
                </a:lnTo>
                <a:lnTo>
                  <a:pt x="82" y="254"/>
                </a:lnTo>
                <a:lnTo>
                  <a:pt x="82" y="258"/>
                </a:lnTo>
                <a:lnTo>
                  <a:pt x="86" y="256"/>
                </a:lnTo>
                <a:lnTo>
                  <a:pt x="77" y="284"/>
                </a:lnTo>
                <a:lnTo>
                  <a:pt x="75" y="298"/>
                </a:lnTo>
                <a:lnTo>
                  <a:pt x="75" y="305"/>
                </a:lnTo>
                <a:lnTo>
                  <a:pt x="77" y="311"/>
                </a:lnTo>
                <a:lnTo>
                  <a:pt x="77" y="309"/>
                </a:lnTo>
                <a:lnTo>
                  <a:pt x="77" y="312"/>
                </a:lnTo>
                <a:lnTo>
                  <a:pt x="75" y="314"/>
                </a:lnTo>
                <a:lnTo>
                  <a:pt x="74" y="314"/>
                </a:lnTo>
                <a:lnTo>
                  <a:pt x="70" y="332"/>
                </a:lnTo>
                <a:lnTo>
                  <a:pt x="72" y="332"/>
                </a:lnTo>
                <a:lnTo>
                  <a:pt x="70" y="335"/>
                </a:lnTo>
                <a:lnTo>
                  <a:pt x="72" y="335"/>
                </a:lnTo>
                <a:lnTo>
                  <a:pt x="72" y="340"/>
                </a:lnTo>
                <a:lnTo>
                  <a:pt x="70" y="342"/>
                </a:lnTo>
                <a:lnTo>
                  <a:pt x="68" y="344"/>
                </a:lnTo>
                <a:lnTo>
                  <a:pt x="70" y="346"/>
                </a:lnTo>
                <a:lnTo>
                  <a:pt x="68" y="346"/>
                </a:lnTo>
                <a:lnTo>
                  <a:pt x="67" y="347"/>
                </a:lnTo>
                <a:lnTo>
                  <a:pt x="65" y="354"/>
                </a:lnTo>
                <a:lnTo>
                  <a:pt x="63" y="367"/>
                </a:lnTo>
                <a:lnTo>
                  <a:pt x="60" y="379"/>
                </a:lnTo>
                <a:lnTo>
                  <a:pt x="58" y="390"/>
                </a:lnTo>
                <a:lnTo>
                  <a:pt x="56" y="393"/>
                </a:lnTo>
                <a:lnTo>
                  <a:pt x="54" y="395"/>
                </a:lnTo>
                <a:lnTo>
                  <a:pt x="54" y="398"/>
                </a:lnTo>
                <a:lnTo>
                  <a:pt x="56" y="402"/>
                </a:lnTo>
                <a:lnTo>
                  <a:pt x="56" y="414"/>
                </a:lnTo>
                <a:lnTo>
                  <a:pt x="54" y="419"/>
                </a:lnTo>
                <a:lnTo>
                  <a:pt x="51" y="425"/>
                </a:lnTo>
                <a:lnTo>
                  <a:pt x="49" y="428"/>
                </a:lnTo>
                <a:lnTo>
                  <a:pt x="49" y="434"/>
                </a:lnTo>
                <a:lnTo>
                  <a:pt x="49" y="446"/>
                </a:lnTo>
                <a:lnTo>
                  <a:pt x="54" y="467"/>
                </a:lnTo>
                <a:lnTo>
                  <a:pt x="54" y="474"/>
                </a:lnTo>
                <a:lnTo>
                  <a:pt x="53" y="477"/>
                </a:lnTo>
                <a:lnTo>
                  <a:pt x="44" y="484"/>
                </a:lnTo>
                <a:lnTo>
                  <a:pt x="35" y="495"/>
                </a:lnTo>
                <a:lnTo>
                  <a:pt x="31" y="499"/>
                </a:lnTo>
                <a:lnTo>
                  <a:pt x="14" y="525"/>
                </a:lnTo>
                <a:lnTo>
                  <a:pt x="3" y="544"/>
                </a:lnTo>
                <a:lnTo>
                  <a:pt x="0" y="553"/>
                </a:lnTo>
                <a:lnTo>
                  <a:pt x="0" y="560"/>
                </a:lnTo>
                <a:lnTo>
                  <a:pt x="2" y="565"/>
                </a:lnTo>
                <a:lnTo>
                  <a:pt x="5" y="569"/>
                </a:lnTo>
                <a:lnTo>
                  <a:pt x="10" y="574"/>
                </a:lnTo>
                <a:lnTo>
                  <a:pt x="16" y="579"/>
                </a:lnTo>
                <a:lnTo>
                  <a:pt x="28" y="583"/>
                </a:lnTo>
                <a:lnTo>
                  <a:pt x="39" y="588"/>
                </a:lnTo>
                <a:lnTo>
                  <a:pt x="40" y="592"/>
                </a:lnTo>
                <a:lnTo>
                  <a:pt x="42" y="599"/>
                </a:lnTo>
                <a:lnTo>
                  <a:pt x="42" y="606"/>
                </a:lnTo>
                <a:lnTo>
                  <a:pt x="40" y="611"/>
                </a:lnTo>
                <a:lnTo>
                  <a:pt x="37" y="614"/>
                </a:lnTo>
                <a:lnTo>
                  <a:pt x="37" y="616"/>
                </a:lnTo>
                <a:lnTo>
                  <a:pt x="37" y="620"/>
                </a:lnTo>
                <a:lnTo>
                  <a:pt x="39" y="623"/>
                </a:lnTo>
                <a:lnTo>
                  <a:pt x="37" y="625"/>
                </a:lnTo>
                <a:lnTo>
                  <a:pt x="35" y="627"/>
                </a:lnTo>
                <a:lnTo>
                  <a:pt x="31" y="628"/>
                </a:lnTo>
                <a:lnTo>
                  <a:pt x="30" y="632"/>
                </a:lnTo>
                <a:lnTo>
                  <a:pt x="30" y="634"/>
                </a:lnTo>
                <a:lnTo>
                  <a:pt x="30" y="639"/>
                </a:lnTo>
                <a:lnTo>
                  <a:pt x="31" y="646"/>
                </a:lnTo>
                <a:lnTo>
                  <a:pt x="37" y="651"/>
                </a:lnTo>
                <a:lnTo>
                  <a:pt x="40" y="657"/>
                </a:lnTo>
                <a:lnTo>
                  <a:pt x="44" y="662"/>
                </a:lnTo>
                <a:lnTo>
                  <a:pt x="46" y="664"/>
                </a:lnTo>
                <a:lnTo>
                  <a:pt x="49" y="665"/>
                </a:lnTo>
                <a:lnTo>
                  <a:pt x="51" y="664"/>
                </a:lnTo>
                <a:lnTo>
                  <a:pt x="51" y="662"/>
                </a:lnTo>
                <a:lnTo>
                  <a:pt x="49" y="660"/>
                </a:lnTo>
                <a:lnTo>
                  <a:pt x="49" y="658"/>
                </a:lnTo>
                <a:lnTo>
                  <a:pt x="51" y="660"/>
                </a:lnTo>
                <a:lnTo>
                  <a:pt x="53" y="660"/>
                </a:lnTo>
                <a:lnTo>
                  <a:pt x="56" y="658"/>
                </a:lnTo>
                <a:lnTo>
                  <a:pt x="54" y="664"/>
                </a:lnTo>
                <a:lnTo>
                  <a:pt x="58" y="667"/>
                </a:lnTo>
                <a:lnTo>
                  <a:pt x="61" y="671"/>
                </a:lnTo>
                <a:lnTo>
                  <a:pt x="65" y="671"/>
                </a:lnTo>
                <a:lnTo>
                  <a:pt x="67" y="665"/>
                </a:lnTo>
                <a:lnTo>
                  <a:pt x="68" y="664"/>
                </a:lnTo>
                <a:lnTo>
                  <a:pt x="68" y="665"/>
                </a:lnTo>
                <a:lnTo>
                  <a:pt x="68" y="671"/>
                </a:lnTo>
                <a:lnTo>
                  <a:pt x="68" y="672"/>
                </a:lnTo>
                <a:lnTo>
                  <a:pt x="72" y="674"/>
                </a:lnTo>
                <a:lnTo>
                  <a:pt x="70" y="676"/>
                </a:lnTo>
                <a:lnTo>
                  <a:pt x="68" y="679"/>
                </a:lnTo>
                <a:lnTo>
                  <a:pt x="68" y="688"/>
                </a:lnTo>
                <a:lnTo>
                  <a:pt x="63" y="702"/>
                </a:lnTo>
                <a:lnTo>
                  <a:pt x="61" y="713"/>
                </a:lnTo>
                <a:lnTo>
                  <a:pt x="60" y="720"/>
                </a:lnTo>
                <a:lnTo>
                  <a:pt x="61" y="729"/>
                </a:lnTo>
                <a:lnTo>
                  <a:pt x="67" y="736"/>
                </a:lnTo>
                <a:lnTo>
                  <a:pt x="72" y="741"/>
                </a:lnTo>
                <a:lnTo>
                  <a:pt x="74" y="744"/>
                </a:lnTo>
                <a:lnTo>
                  <a:pt x="74" y="748"/>
                </a:lnTo>
                <a:lnTo>
                  <a:pt x="74" y="753"/>
                </a:lnTo>
                <a:lnTo>
                  <a:pt x="75" y="755"/>
                </a:lnTo>
                <a:lnTo>
                  <a:pt x="77" y="753"/>
                </a:lnTo>
                <a:lnTo>
                  <a:pt x="79" y="751"/>
                </a:lnTo>
                <a:lnTo>
                  <a:pt x="81" y="750"/>
                </a:lnTo>
                <a:lnTo>
                  <a:pt x="82" y="751"/>
                </a:lnTo>
                <a:lnTo>
                  <a:pt x="81" y="753"/>
                </a:lnTo>
                <a:lnTo>
                  <a:pt x="70" y="769"/>
                </a:lnTo>
                <a:lnTo>
                  <a:pt x="72" y="769"/>
                </a:lnTo>
                <a:lnTo>
                  <a:pt x="74" y="771"/>
                </a:lnTo>
                <a:lnTo>
                  <a:pt x="74" y="772"/>
                </a:lnTo>
                <a:lnTo>
                  <a:pt x="72" y="774"/>
                </a:lnTo>
                <a:lnTo>
                  <a:pt x="70" y="776"/>
                </a:lnTo>
                <a:lnTo>
                  <a:pt x="68" y="774"/>
                </a:lnTo>
                <a:lnTo>
                  <a:pt x="67" y="779"/>
                </a:lnTo>
                <a:lnTo>
                  <a:pt x="67" y="781"/>
                </a:lnTo>
                <a:lnTo>
                  <a:pt x="70" y="783"/>
                </a:lnTo>
                <a:lnTo>
                  <a:pt x="68" y="785"/>
                </a:lnTo>
                <a:lnTo>
                  <a:pt x="70" y="785"/>
                </a:lnTo>
                <a:lnTo>
                  <a:pt x="68" y="795"/>
                </a:lnTo>
                <a:lnTo>
                  <a:pt x="68" y="806"/>
                </a:lnTo>
                <a:lnTo>
                  <a:pt x="70" y="813"/>
                </a:lnTo>
                <a:lnTo>
                  <a:pt x="72" y="816"/>
                </a:lnTo>
                <a:lnTo>
                  <a:pt x="70" y="820"/>
                </a:lnTo>
                <a:lnTo>
                  <a:pt x="74" y="820"/>
                </a:lnTo>
                <a:lnTo>
                  <a:pt x="75" y="827"/>
                </a:lnTo>
                <a:lnTo>
                  <a:pt x="77" y="827"/>
                </a:lnTo>
                <a:lnTo>
                  <a:pt x="81" y="825"/>
                </a:lnTo>
                <a:lnTo>
                  <a:pt x="82" y="830"/>
                </a:lnTo>
                <a:lnTo>
                  <a:pt x="84" y="832"/>
                </a:lnTo>
                <a:lnTo>
                  <a:pt x="88" y="836"/>
                </a:lnTo>
                <a:lnTo>
                  <a:pt x="89" y="839"/>
                </a:lnTo>
                <a:lnTo>
                  <a:pt x="91" y="837"/>
                </a:lnTo>
                <a:lnTo>
                  <a:pt x="93" y="837"/>
                </a:lnTo>
                <a:lnTo>
                  <a:pt x="96" y="841"/>
                </a:lnTo>
                <a:lnTo>
                  <a:pt x="100" y="844"/>
                </a:lnTo>
                <a:lnTo>
                  <a:pt x="105" y="846"/>
                </a:lnTo>
                <a:lnTo>
                  <a:pt x="109" y="846"/>
                </a:lnTo>
                <a:lnTo>
                  <a:pt x="114" y="848"/>
                </a:lnTo>
                <a:lnTo>
                  <a:pt x="118" y="850"/>
                </a:lnTo>
                <a:lnTo>
                  <a:pt x="121" y="852"/>
                </a:lnTo>
                <a:lnTo>
                  <a:pt x="123" y="852"/>
                </a:lnTo>
                <a:lnTo>
                  <a:pt x="126" y="852"/>
                </a:lnTo>
                <a:lnTo>
                  <a:pt x="132" y="860"/>
                </a:lnTo>
                <a:lnTo>
                  <a:pt x="133" y="864"/>
                </a:lnTo>
                <a:lnTo>
                  <a:pt x="135" y="866"/>
                </a:lnTo>
                <a:lnTo>
                  <a:pt x="139" y="864"/>
                </a:lnTo>
                <a:lnTo>
                  <a:pt x="144" y="860"/>
                </a:lnTo>
                <a:lnTo>
                  <a:pt x="146" y="866"/>
                </a:lnTo>
                <a:lnTo>
                  <a:pt x="149" y="867"/>
                </a:lnTo>
                <a:lnTo>
                  <a:pt x="151" y="869"/>
                </a:lnTo>
                <a:lnTo>
                  <a:pt x="153" y="867"/>
                </a:lnTo>
                <a:lnTo>
                  <a:pt x="153" y="866"/>
                </a:lnTo>
                <a:lnTo>
                  <a:pt x="154" y="866"/>
                </a:lnTo>
                <a:lnTo>
                  <a:pt x="158" y="867"/>
                </a:lnTo>
                <a:lnTo>
                  <a:pt x="160" y="867"/>
                </a:lnTo>
                <a:lnTo>
                  <a:pt x="160" y="869"/>
                </a:lnTo>
                <a:lnTo>
                  <a:pt x="161" y="871"/>
                </a:lnTo>
                <a:lnTo>
                  <a:pt x="163" y="871"/>
                </a:lnTo>
                <a:lnTo>
                  <a:pt x="165" y="871"/>
                </a:lnTo>
                <a:lnTo>
                  <a:pt x="165" y="873"/>
                </a:lnTo>
                <a:lnTo>
                  <a:pt x="170" y="874"/>
                </a:lnTo>
                <a:lnTo>
                  <a:pt x="174" y="876"/>
                </a:lnTo>
                <a:lnTo>
                  <a:pt x="174" y="878"/>
                </a:lnTo>
                <a:lnTo>
                  <a:pt x="176" y="880"/>
                </a:lnTo>
                <a:lnTo>
                  <a:pt x="179" y="878"/>
                </a:lnTo>
                <a:lnTo>
                  <a:pt x="183" y="878"/>
                </a:lnTo>
                <a:lnTo>
                  <a:pt x="184" y="880"/>
                </a:lnTo>
                <a:lnTo>
                  <a:pt x="186" y="883"/>
                </a:lnTo>
                <a:lnTo>
                  <a:pt x="188" y="881"/>
                </a:lnTo>
                <a:lnTo>
                  <a:pt x="191" y="881"/>
                </a:lnTo>
                <a:lnTo>
                  <a:pt x="197" y="881"/>
                </a:lnTo>
                <a:lnTo>
                  <a:pt x="200" y="881"/>
                </a:lnTo>
                <a:lnTo>
                  <a:pt x="202" y="883"/>
                </a:lnTo>
                <a:lnTo>
                  <a:pt x="202" y="881"/>
                </a:lnTo>
                <a:lnTo>
                  <a:pt x="202" y="883"/>
                </a:lnTo>
                <a:lnTo>
                  <a:pt x="205" y="881"/>
                </a:lnTo>
                <a:lnTo>
                  <a:pt x="211" y="883"/>
                </a:lnTo>
                <a:lnTo>
                  <a:pt x="219" y="885"/>
                </a:lnTo>
                <a:lnTo>
                  <a:pt x="223" y="887"/>
                </a:lnTo>
                <a:lnTo>
                  <a:pt x="228" y="885"/>
                </a:lnTo>
                <a:lnTo>
                  <a:pt x="237" y="885"/>
                </a:lnTo>
                <a:lnTo>
                  <a:pt x="246" y="887"/>
                </a:lnTo>
                <a:lnTo>
                  <a:pt x="253" y="888"/>
                </a:lnTo>
                <a:lnTo>
                  <a:pt x="260" y="892"/>
                </a:lnTo>
                <a:lnTo>
                  <a:pt x="263" y="895"/>
                </a:lnTo>
                <a:lnTo>
                  <a:pt x="267" y="901"/>
                </a:lnTo>
                <a:lnTo>
                  <a:pt x="270" y="904"/>
                </a:lnTo>
                <a:lnTo>
                  <a:pt x="277" y="911"/>
                </a:lnTo>
                <a:lnTo>
                  <a:pt x="283" y="918"/>
                </a:lnTo>
                <a:lnTo>
                  <a:pt x="288" y="925"/>
                </a:lnTo>
                <a:lnTo>
                  <a:pt x="288" y="927"/>
                </a:lnTo>
                <a:lnTo>
                  <a:pt x="288" y="929"/>
                </a:lnTo>
                <a:lnTo>
                  <a:pt x="286" y="932"/>
                </a:lnTo>
                <a:lnTo>
                  <a:pt x="288" y="934"/>
                </a:lnTo>
                <a:lnTo>
                  <a:pt x="288" y="938"/>
                </a:lnTo>
                <a:lnTo>
                  <a:pt x="290" y="941"/>
                </a:lnTo>
                <a:lnTo>
                  <a:pt x="291" y="943"/>
                </a:lnTo>
                <a:lnTo>
                  <a:pt x="291" y="945"/>
                </a:lnTo>
                <a:lnTo>
                  <a:pt x="290" y="948"/>
                </a:lnTo>
                <a:lnTo>
                  <a:pt x="291" y="950"/>
                </a:lnTo>
                <a:lnTo>
                  <a:pt x="290" y="952"/>
                </a:lnTo>
                <a:lnTo>
                  <a:pt x="288" y="952"/>
                </a:lnTo>
                <a:lnTo>
                  <a:pt x="288" y="953"/>
                </a:lnTo>
                <a:lnTo>
                  <a:pt x="288" y="955"/>
                </a:lnTo>
                <a:lnTo>
                  <a:pt x="288" y="957"/>
                </a:lnTo>
                <a:lnTo>
                  <a:pt x="284" y="960"/>
                </a:lnTo>
                <a:lnTo>
                  <a:pt x="281" y="966"/>
                </a:lnTo>
                <a:lnTo>
                  <a:pt x="276" y="969"/>
                </a:lnTo>
                <a:lnTo>
                  <a:pt x="256" y="985"/>
                </a:lnTo>
                <a:lnTo>
                  <a:pt x="248" y="992"/>
                </a:lnTo>
                <a:lnTo>
                  <a:pt x="242" y="1004"/>
                </a:lnTo>
                <a:lnTo>
                  <a:pt x="244" y="1004"/>
                </a:lnTo>
                <a:lnTo>
                  <a:pt x="228" y="1010"/>
                </a:lnTo>
                <a:lnTo>
                  <a:pt x="221" y="1011"/>
                </a:lnTo>
                <a:lnTo>
                  <a:pt x="216" y="1013"/>
                </a:lnTo>
                <a:lnTo>
                  <a:pt x="214" y="1015"/>
                </a:lnTo>
                <a:lnTo>
                  <a:pt x="212" y="1018"/>
                </a:lnTo>
                <a:lnTo>
                  <a:pt x="212" y="1020"/>
                </a:lnTo>
                <a:lnTo>
                  <a:pt x="216" y="1027"/>
                </a:lnTo>
                <a:lnTo>
                  <a:pt x="219" y="1031"/>
                </a:lnTo>
                <a:lnTo>
                  <a:pt x="223" y="1036"/>
                </a:lnTo>
                <a:lnTo>
                  <a:pt x="235" y="1075"/>
                </a:lnTo>
                <a:lnTo>
                  <a:pt x="242" y="1094"/>
                </a:lnTo>
                <a:lnTo>
                  <a:pt x="244" y="1099"/>
                </a:lnTo>
                <a:lnTo>
                  <a:pt x="246" y="1103"/>
                </a:lnTo>
                <a:lnTo>
                  <a:pt x="242" y="1108"/>
                </a:lnTo>
                <a:lnTo>
                  <a:pt x="237" y="1113"/>
                </a:lnTo>
                <a:lnTo>
                  <a:pt x="230" y="1117"/>
                </a:lnTo>
                <a:lnTo>
                  <a:pt x="223" y="1117"/>
                </a:lnTo>
                <a:lnTo>
                  <a:pt x="216" y="1120"/>
                </a:lnTo>
                <a:lnTo>
                  <a:pt x="211" y="1124"/>
                </a:lnTo>
                <a:lnTo>
                  <a:pt x="205" y="1131"/>
                </a:lnTo>
                <a:lnTo>
                  <a:pt x="204" y="1131"/>
                </a:lnTo>
                <a:lnTo>
                  <a:pt x="200" y="1132"/>
                </a:lnTo>
                <a:lnTo>
                  <a:pt x="195" y="1138"/>
                </a:lnTo>
                <a:lnTo>
                  <a:pt x="190" y="1143"/>
                </a:lnTo>
                <a:lnTo>
                  <a:pt x="183" y="1155"/>
                </a:lnTo>
                <a:lnTo>
                  <a:pt x="176" y="1171"/>
                </a:lnTo>
                <a:lnTo>
                  <a:pt x="172" y="1185"/>
                </a:lnTo>
                <a:lnTo>
                  <a:pt x="167" y="1201"/>
                </a:lnTo>
                <a:lnTo>
                  <a:pt x="161" y="1215"/>
                </a:lnTo>
                <a:lnTo>
                  <a:pt x="156" y="1226"/>
                </a:lnTo>
                <a:lnTo>
                  <a:pt x="149" y="1243"/>
                </a:lnTo>
                <a:lnTo>
                  <a:pt x="139" y="1269"/>
                </a:lnTo>
                <a:lnTo>
                  <a:pt x="135" y="1282"/>
                </a:lnTo>
                <a:lnTo>
                  <a:pt x="132" y="1291"/>
                </a:lnTo>
                <a:lnTo>
                  <a:pt x="126" y="1296"/>
                </a:lnTo>
                <a:lnTo>
                  <a:pt x="118" y="1308"/>
                </a:lnTo>
                <a:lnTo>
                  <a:pt x="109" y="1322"/>
                </a:lnTo>
                <a:lnTo>
                  <a:pt x="93" y="1349"/>
                </a:lnTo>
                <a:lnTo>
                  <a:pt x="79" y="1377"/>
                </a:lnTo>
                <a:lnTo>
                  <a:pt x="65" y="1406"/>
                </a:lnTo>
                <a:lnTo>
                  <a:pt x="58" y="1429"/>
                </a:lnTo>
                <a:lnTo>
                  <a:pt x="51" y="1454"/>
                </a:lnTo>
                <a:lnTo>
                  <a:pt x="47" y="1478"/>
                </a:lnTo>
                <a:lnTo>
                  <a:pt x="44" y="1503"/>
                </a:lnTo>
                <a:lnTo>
                  <a:pt x="40" y="1512"/>
                </a:lnTo>
                <a:lnTo>
                  <a:pt x="33" y="1528"/>
                </a:lnTo>
                <a:lnTo>
                  <a:pt x="28" y="1536"/>
                </a:lnTo>
                <a:lnTo>
                  <a:pt x="24" y="1545"/>
                </a:lnTo>
                <a:lnTo>
                  <a:pt x="19" y="1559"/>
                </a:lnTo>
                <a:lnTo>
                  <a:pt x="14" y="1575"/>
                </a:lnTo>
                <a:lnTo>
                  <a:pt x="10" y="1594"/>
                </a:lnTo>
                <a:lnTo>
                  <a:pt x="7" y="1615"/>
                </a:lnTo>
                <a:lnTo>
                  <a:pt x="3" y="1647"/>
                </a:lnTo>
                <a:lnTo>
                  <a:pt x="2" y="1661"/>
                </a:lnTo>
                <a:lnTo>
                  <a:pt x="0" y="1698"/>
                </a:lnTo>
                <a:lnTo>
                  <a:pt x="996" y="1698"/>
                </a:lnTo>
                <a:close/>
                <a:moveTo>
                  <a:pt x="739" y="304"/>
                </a:moveTo>
                <a:lnTo>
                  <a:pt x="739" y="304"/>
                </a:lnTo>
                <a:lnTo>
                  <a:pt x="739" y="302"/>
                </a:lnTo>
                <a:lnTo>
                  <a:pt x="741" y="302"/>
                </a:lnTo>
                <a:lnTo>
                  <a:pt x="739" y="304"/>
                </a:lnTo>
                <a:close/>
                <a:moveTo>
                  <a:pt x="739" y="288"/>
                </a:moveTo>
                <a:lnTo>
                  <a:pt x="739" y="288"/>
                </a:lnTo>
                <a:lnTo>
                  <a:pt x="741" y="288"/>
                </a:lnTo>
                <a:lnTo>
                  <a:pt x="743" y="288"/>
                </a:lnTo>
                <a:lnTo>
                  <a:pt x="746" y="291"/>
                </a:lnTo>
                <a:lnTo>
                  <a:pt x="746" y="293"/>
                </a:lnTo>
                <a:lnTo>
                  <a:pt x="746" y="295"/>
                </a:lnTo>
                <a:lnTo>
                  <a:pt x="746" y="297"/>
                </a:lnTo>
                <a:lnTo>
                  <a:pt x="745" y="295"/>
                </a:lnTo>
                <a:lnTo>
                  <a:pt x="743" y="293"/>
                </a:lnTo>
                <a:lnTo>
                  <a:pt x="743" y="291"/>
                </a:lnTo>
                <a:lnTo>
                  <a:pt x="738" y="291"/>
                </a:lnTo>
                <a:lnTo>
                  <a:pt x="738" y="290"/>
                </a:lnTo>
                <a:lnTo>
                  <a:pt x="739" y="288"/>
                </a:lnTo>
                <a:close/>
                <a:moveTo>
                  <a:pt x="717" y="186"/>
                </a:moveTo>
                <a:lnTo>
                  <a:pt x="717" y="186"/>
                </a:lnTo>
                <a:lnTo>
                  <a:pt x="717" y="189"/>
                </a:lnTo>
                <a:lnTo>
                  <a:pt x="717" y="191"/>
                </a:lnTo>
                <a:lnTo>
                  <a:pt x="715" y="193"/>
                </a:lnTo>
                <a:lnTo>
                  <a:pt x="715" y="188"/>
                </a:lnTo>
                <a:lnTo>
                  <a:pt x="715" y="186"/>
                </a:lnTo>
                <a:lnTo>
                  <a:pt x="717" y="186"/>
                </a:lnTo>
                <a:close/>
                <a:moveTo>
                  <a:pt x="715" y="198"/>
                </a:moveTo>
                <a:lnTo>
                  <a:pt x="715" y="198"/>
                </a:lnTo>
                <a:lnTo>
                  <a:pt x="713" y="198"/>
                </a:lnTo>
                <a:lnTo>
                  <a:pt x="713" y="195"/>
                </a:lnTo>
                <a:lnTo>
                  <a:pt x="715" y="195"/>
                </a:lnTo>
                <a:lnTo>
                  <a:pt x="715" y="198"/>
                </a:lnTo>
                <a:close/>
                <a:moveTo>
                  <a:pt x="708" y="189"/>
                </a:moveTo>
                <a:lnTo>
                  <a:pt x="708" y="189"/>
                </a:lnTo>
                <a:lnTo>
                  <a:pt x="706" y="184"/>
                </a:lnTo>
                <a:lnTo>
                  <a:pt x="708" y="186"/>
                </a:lnTo>
                <a:lnTo>
                  <a:pt x="708" y="189"/>
                </a:lnTo>
                <a:close/>
                <a:moveTo>
                  <a:pt x="44" y="218"/>
                </a:moveTo>
                <a:lnTo>
                  <a:pt x="44" y="218"/>
                </a:lnTo>
                <a:lnTo>
                  <a:pt x="42" y="219"/>
                </a:lnTo>
                <a:lnTo>
                  <a:pt x="44" y="218"/>
                </a:lnTo>
                <a:close/>
                <a:moveTo>
                  <a:pt x="47" y="198"/>
                </a:moveTo>
                <a:lnTo>
                  <a:pt x="47" y="198"/>
                </a:lnTo>
                <a:lnTo>
                  <a:pt x="49" y="195"/>
                </a:lnTo>
                <a:lnTo>
                  <a:pt x="51" y="191"/>
                </a:lnTo>
                <a:lnTo>
                  <a:pt x="49" y="195"/>
                </a:lnTo>
                <a:lnTo>
                  <a:pt x="47" y="198"/>
                </a:lnTo>
                <a:close/>
                <a:moveTo>
                  <a:pt x="61" y="202"/>
                </a:moveTo>
                <a:lnTo>
                  <a:pt x="61" y="202"/>
                </a:lnTo>
                <a:lnTo>
                  <a:pt x="56" y="202"/>
                </a:lnTo>
                <a:lnTo>
                  <a:pt x="56" y="200"/>
                </a:lnTo>
                <a:lnTo>
                  <a:pt x="58" y="200"/>
                </a:lnTo>
                <a:lnTo>
                  <a:pt x="60" y="200"/>
                </a:lnTo>
                <a:lnTo>
                  <a:pt x="61" y="202"/>
                </a:lnTo>
                <a:close/>
                <a:moveTo>
                  <a:pt x="61" y="216"/>
                </a:moveTo>
                <a:lnTo>
                  <a:pt x="61" y="216"/>
                </a:lnTo>
                <a:lnTo>
                  <a:pt x="60" y="216"/>
                </a:lnTo>
                <a:lnTo>
                  <a:pt x="58" y="214"/>
                </a:lnTo>
                <a:lnTo>
                  <a:pt x="56" y="210"/>
                </a:lnTo>
                <a:lnTo>
                  <a:pt x="65" y="218"/>
                </a:lnTo>
                <a:lnTo>
                  <a:pt x="65" y="219"/>
                </a:lnTo>
                <a:lnTo>
                  <a:pt x="63" y="219"/>
                </a:lnTo>
                <a:lnTo>
                  <a:pt x="61" y="218"/>
                </a:lnTo>
                <a:lnTo>
                  <a:pt x="61" y="216"/>
                </a:lnTo>
                <a:close/>
                <a:moveTo>
                  <a:pt x="70" y="205"/>
                </a:moveTo>
                <a:lnTo>
                  <a:pt x="70" y="205"/>
                </a:lnTo>
                <a:lnTo>
                  <a:pt x="68" y="205"/>
                </a:lnTo>
                <a:lnTo>
                  <a:pt x="68" y="203"/>
                </a:lnTo>
                <a:lnTo>
                  <a:pt x="68" y="202"/>
                </a:lnTo>
                <a:lnTo>
                  <a:pt x="68" y="200"/>
                </a:lnTo>
                <a:lnTo>
                  <a:pt x="72" y="203"/>
                </a:lnTo>
                <a:lnTo>
                  <a:pt x="70" y="205"/>
                </a:lnTo>
                <a:lnTo>
                  <a:pt x="74" y="207"/>
                </a:lnTo>
                <a:lnTo>
                  <a:pt x="74" y="210"/>
                </a:lnTo>
                <a:lnTo>
                  <a:pt x="72" y="210"/>
                </a:lnTo>
                <a:lnTo>
                  <a:pt x="70" y="205"/>
                </a:lnTo>
                <a:close/>
                <a:moveTo>
                  <a:pt x="75" y="188"/>
                </a:moveTo>
                <a:lnTo>
                  <a:pt x="75" y="188"/>
                </a:lnTo>
                <a:lnTo>
                  <a:pt x="75" y="186"/>
                </a:lnTo>
                <a:lnTo>
                  <a:pt x="75" y="184"/>
                </a:lnTo>
                <a:lnTo>
                  <a:pt x="77" y="184"/>
                </a:lnTo>
                <a:lnTo>
                  <a:pt x="79" y="188"/>
                </a:lnTo>
                <a:lnTo>
                  <a:pt x="77" y="188"/>
                </a:lnTo>
                <a:lnTo>
                  <a:pt x="75" y="188"/>
                </a:lnTo>
                <a:close/>
                <a:moveTo>
                  <a:pt x="82" y="223"/>
                </a:moveTo>
                <a:lnTo>
                  <a:pt x="82" y="223"/>
                </a:lnTo>
                <a:lnTo>
                  <a:pt x="82" y="225"/>
                </a:lnTo>
                <a:lnTo>
                  <a:pt x="81" y="225"/>
                </a:lnTo>
                <a:lnTo>
                  <a:pt x="79" y="223"/>
                </a:lnTo>
                <a:lnTo>
                  <a:pt x="82" y="223"/>
                </a:lnTo>
                <a:close/>
                <a:moveTo>
                  <a:pt x="82" y="240"/>
                </a:moveTo>
                <a:lnTo>
                  <a:pt x="82" y="240"/>
                </a:lnTo>
                <a:lnTo>
                  <a:pt x="84" y="237"/>
                </a:lnTo>
                <a:lnTo>
                  <a:pt x="86" y="237"/>
                </a:lnTo>
                <a:lnTo>
                  <a:pt x="86" y="239"/>
                </a:lnTo>
                <a:lnTo>
                  <a:pt x="82" y="240"/>
                </a:lnTo>
                <a:close/>
                <a:moveTo>
                  <a:pt x="91" y="191"/>
                </a:moveTo>
                <a:lnTo>
                  <a:pt x="91" y="191"/>
                </a:lnTo>
                <a:lnTo>
                  <a:pt x="89" y="195"/>
                </a:lnTo>
                <a:lnTo>
                  <a:pt x="88" y="195"/>
                </a:lnTo>
                <a:lnTo>
                  <a:pt x="86" y="195"/>
                </a:lnTo>
                <a:lnTo>
                  <a:pt x="84" y="191"/>
                </a:lnTo>
                <a:lnTo>
                  <a:pt x="84" y="189"/>
                </a:lnTo>
                <a:lnTo>
                  <a:pt x="86" y="188"/>
                </a:lnTo>
                <a:lnTo>
                  <a:pt x="89" y="186"/>
                </a:lnTo>
                <a:lnTo>
                  <a:pt x="89" y="188"/>
                </a:lnTo>
                <a:lnTo>
                  <a:pt x="91" y="186"/>
                </a:lnTo>
                <a:lnTo>
                  <a:pt x="91" y="188"/>
                </a:lnTo>
                <a:lnTo>
                  <a:pt x="93" y="191"/>
                </a:lnTo>
                <a:lnTo>
                  <a:pt x="91" y="191"/>
                </a:lnTo>
                <a:close/>
                <a:moveTo>
                  <a:pt x="98" y="119"/>
                </a:moveTo>
                <a:lnTo>
                  <a:pt x="98" y="119"/>
                </a:lnTo>
                <a:close/>
                <a:moveTo>
                  <a:pt x="107" y="102"/>
                </a:moveTo>
                <a:lnTo>
                  <a:pt x="107" y="102"/>
                </a:lnTo>
                <a:lnTo>
                  <a:pt x="105" y="96"/>
                </a:lnTo>
                <a:lnTo>
                  <a:pt x="107" y="102"/>
                </a:lnTo>
                <a:close/>
                <a:moveTo>
                  <a:pt x="112" y="137"/>
                </a:moveTo>
                <a:lnTo>
                  <a:pt x="112" y="137"/>
                </a:lnTo>
                <a:lnTo>
                  <a:pt x="109" y="137"/>
                </a:lnTo>
                <a:lnTo>
                  <a:pt x="107" y="135"/>
                </a:lnTo>
                <a:lnTo>
                  <a:pt x="109" y="119"/>
                </a:lnTo>
                <a:lnTo>
                  <a:pt x="112" y="137"/>
                </a:lnTo>
                <a:close/>
                <a:moveTo>
                  <a:pt x="109" y="112"/>
                </a:moveTo>
                <a:lnTo>
                  <a:pt x="109" y="112"/>
                </a:lnTo>
                <a:lnTo>
                  <a:pt x="112" y="112"/>
                </a:lnTo>
                <a:lnTo>
                  <a:pt x="114" y="109"/>
                </a:lnTo>
                <a:lnTo>
                  <a:pt x="118" y="124"/>
                </a:lnTo>
                <a:lnTo>
                  <a:pt x="118" y="128"/>
                </a:lnTo>
                <a:lnTo>
                  <a:pt x="116" y="128"/>
                </a:lnTo>
                <a:lnTo>
                  <a:pt x="112" y="123"/>
                </a:lnTo>
                <a:lnTo>
                  <a:pt x="109" y="112"/>
                </a:lnTo>
                <a:close/>
                <a:moveTo>
                  <a:pt x="147" y="89"/>
                </a:moveTo>
                <a:lnTo>
                  <a:pt x="147" y="89"/>
                </a:lnTo>
                <a:lnTo>
                  <a:pt x="147" y="91"/>
                </a:lnTo>
                <a:lnTo>
                  <a:pt x="149" y="95"/>
                </a:lnTo>
                <a:lnTo>
                  <a:pt x="147" y="89"/>
                </a:lnTo>
                <a:close/>
                <a:moveTo>
                  <a:pt x="615" y="81"/>
                </a:moveTo>
                <a:lnTo>
                  <a:pt x="615" y="81"/>
                </a:lnTo>
                <a:lnTo>
                  <a:pt x="611" y="77"/>
                </a:lnTo>
                <a:lnTo>
                  <a:pt x="613" y="77"/>
                </a:lnTo>
                <a:lnTo>
                  <a:pt x="615" y="77"/>
                </a:lnTo>
                <a:lnTo>
                  <a:pt x="615" y="79"/>
                </a:lnTo>
                <a:lnTo>
                  <a:pt x="615" y="8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29" name="Freeform 133"/>
          <p:cNvSpPr>
            <a:spLocks noEditPoints="1"/>
          </p:cNvSpPr>
          <p:nvPr/>
        </p:nvSpPr>
        <p:spPr bwMode="auto">
          <a:xfrm>
            <a:off x="757311" y="4245842"/>
            <a:ext cx="1368425" cy="2016125"/>
          </a:xfrm>
          <a:custGeom>
            <a:avLst/>
            <a:gdLst>
              <a:gd name="T0" fmla="*/ 2147483647 w 1154"/>
              <a:gd name="T1" fmla="*/ 2147483647 h 1498"/>
              <a:gd name="T2" fmla="*/ 2147483647 w 1154"/>
              <a:gd name="T3" fmla="*/ 2147483647 h 1498"/>
              <a:gd name="T4" fmla="*/ 2147483647 w 1154"/>
              <a:gd name="T5" fmla="*/ 2147483647 h 1498"/>
              <a:gd name="T6" fmla="*/ 2147483647 w 1154"/>
              <a:gd name="T7" fmla="*/ 2147483647 h 1498"/>
              <a:gd name="T8" fmla="*/ 2147483647 w 1154"/>
              <a:gd name="T9" fmla="*/ 2147483647 h 1498"/>
              <a:gd name="T10" fmla="*/ 2147483647 w 1154"/>
              <a:gd name="T11" fmla="*/ 2147483647 h 1498"/>
              <a:gd name="T12" fmla="*/ 2147483647 w 1154"/>
              <a:gd name="T13" fmla="*/ 2147483647 h 1498"/>
              <a:gd name="T14" fmla="*/ 2147483647 w 1154"/>
              <a:gd name="T15" fmla="*/ 2147483647 h 1498"/>
              <a:gd name="T16" fmla="*/ 2147483647 w 1154"/>
              <a:gd name="T17" fmla="*/ 2147483647 h 1498"/>
              <a:gd name="T18" fmla="*/ 2147483647 w 1154"/>
              <a:gd name="T19" fmla="*/ 2147483647 h 1498"/>
              <a:gd name="T20" fmla="*/ 2147483647 w 1154"/>
              <a:gd name="T21" fmla="*/ 2147483647 h 1498"/>
              <a:gd name="T22" fmla="*/ 2147483647 w 1154"/>
              <a:gd name="T23" fmla="*/ 2147483647 h 1498"/>
              <a:gd name="T24" fmla="*/ 2147483647 w 1154"/>
              <a:gd name="T25" fmla="*/ 2147483647 h 1498"/>
              <a:gd name="T26" fmla="*/ 2147483647 w 1154"/>
              <a:gd name="T27" fmla="*/ 2147483647 h 1498"/>
              <a:gd name="T28" fmla="*/ 2147483647 w 1154"/>
              <a:gd name="T29" fmla="*/ 2147483647 h 1498"/>
              <a:gd name="T30" fmla="*/ 2147483647 w 1154"/>
              <a:gd name="T31" fmla="*/ 2147483647 h 1498"/>
              <a:gd name="T32" fmla="*/ 2147483647 w 1154"/>
              <a:gd name="T33" fmla="*/ 2147483647 h 1498"/>
              <a:gd name="T34" fmla="*/ 2147483647 w 1154"/>
              <a:gd name="T35" fmla="*/ 2147483647 h 1498"/>
              <a:gd name="T36" fmla="*/ 2147483647 w 1154"/>
              <a:gd name="T37" fmla="*/ 2147483647 h 1498"/>
              <a:gd name="T38" fmla="*/ 2147483647 w 1154"/>
              <a:gd name="T39" fmla="*/ 2147483647 h 1498"/>
              <a:gd name="T40" fmla="*/ 2147483647 w 1154"/>
              <a:gd name="T41" fmla="*/ 2147483647 h 1498"/>
              <a:gd name="T42" fmla="*/ 2147483647 w 1154"/>
              <a:gd name="T43" fmla="*/ 2147483647 h 1498"/>
              <a:gd name="T44" fmla="*/ 2147483647 w 1154"/>
              <a:gd name="T45" fmla="*/ 2147483647 h 1498"/>
              <a:gd name="T46" fmla="*/ 2147483647 w 1154"/>
              <a:gd name="T47" fmla="*/ 2147483647 h 1498"/>
              <a:gd name="T48" fmla="*/ 2147483647 w 1154"/>
              <a:gd name="T49" fmla="*/ 2147483647 h 1498"/>
              <a:gd name="T50" fmla="*/ 2147483647 w 1154"/>
              <a:gd name="T51" fmla="*/ 2147483647 h 1498"/>
              <a:gd name="T52" fmla="*/ 2147483647 w 1154"/>
              <a:gd name="T53" fmla="*/ 2147483647 h 1498"/>
              <a:gd name="T54" fmla="*/ 2147483647 w 1154"/>
              <a:gd name="T55" fmla="*/ 2147483647 h 1498"/>
              <a:gd name="T56" fmla="*/ 2147483647 w 1154"/>
              <a:gd name="T57" fmla="*/ 2147483647 h 1498"/>
              <a:gd name="T58" fmla="*/ 2147483647 w 1154"/>
              <a:gd name="T59" fmla="*/ 2147483647 h 1498"/>
              <a:gd name="T60" fmla="*/ 2147483647 w 1154"/>
              <a:gd name="T61" fmla="*/ 2147483647 h 1498"/>
              <a:gd name="T62" fmla="*/ 2147483647 w 1154"/>
              <a:gd name="T63" fmla="*/ 2147483647 h 1498"/>
              <a:gd name="T64" fmla="*/ 2147483647 w 1154"/>
              <a:gd name="T65" fmla="*/ 2147483647 h 1498"/>
              <a:gd name="T66" fmla="*/ 2147483647 w 1154"/>
              <a:gd name="T67" fmla="*/ 2147483647 h 1498"/>
              <a:gd name="T68" fmla="*/ 2147483647 w 1154"/>
              <a:gd name="T69" fmla="*/ 2147483647 h 1498"/>
              <a:gd name="T70" fmla="*/ 2147483647 w 1154"/>
              <a:gd name="T71" fmla="*/ 2147483647 h 1498"/>
              <a:gd name="T72" fmla="*/ 2147483647 w 1154"/>
              <a:gd name="T73" fmla="*/ 2147483647 h 1498"/>
              <a:gd name="T74" fmla="*/ 2147483647 w 1154"/>
              <a:gd name="T75" fmla="*/ 2147483647 h 1498"/>
              <a:gd name="T76" fmla="*/ 2147483647 w 1154"/>
              <a:gd name="T77" fmla="*/ 2147483647 h 1498"/>
              <a:gd name="T78" fmla="*/ 2147483647 w 1154"/>
              <a:gd name="T79" fmla="*/ 2147483647 h 1498"/>
              <a:gd name="T80" fmla="*/ 2147483647 w 1154"/>
              <a:gd name="T81" fmla="*/ 2147483647 h 1498"/>
              <a:gd name="T82" fmla="*/ 2147483647 w 1154"/>
              <a:gd name="T83" fmla="*/ 2147483647 h 1498"/>
              <a:gd name="T84" fmla="*/ 2147483647 w 1154"/>
              <a:gd name="T85" fmla="*/ 2147483647 h 1498"/>
              <a:gd name="T86" fmla="*/ 2147483647 w 1154"/>
              <a:gd name="T87" fmla="*/ 2147483647 h 1498"/>
              <a:gd name="T88" fmla="*/ 2147483647 w 1154"/>
              <a:gd name="T89" fmla="*/ 2147483647 h 1498"/>
              <a:gd name="T90" fmla="*/ 2147483647 w 1154"/>
              <a:gd name="T91" fmla="*/ 2147483647 h 1498"/>
              <a:gd name="T92" fmla="*/ 2147483647 w 1154"/>
              <a:gd name="T93" fmla="*/ 2147483647 h 1498"/>
              <a:gd name="T94" fmla="*/ 2147483647 w 1154"/>
              <a:gd name="T95" fmla="*/ 2147483647 h 1498"/>
              <a:gd name="T96" fmla="*/ 2147483647 w 1154"/>
              <a:gd name="T97" fmla="*/ 2147483647 h 1498"/>
              <a:gd name="T98" fmla="*/ 2147483647 w 1154"/>
              <a:gd name="T99" fmla="*/ 2147483647 h 1498"/>
              <a:gd name="T100" fmla="*/ 2147483647 w 1154"/>
              <a:gd name="T101" fmla="*/ 2147483647 h 1498"/>
              <a:gd name="T102" fmla="*/ 2147483647 w 1154"/>
              <a:gd name="T103" fmla="*/ 2147483647 h 1498"/>
              <a:gd name="T104" fmla="*/ 2147483647 w 1154"/>
              <a:gd name="T105" fmla="*/ 2147483647 h 1498"/>
              <a:gd name="T106" fmla="*/ 2147483647 w 1154"/>
              <a:gd name="T107" fmla="*/ 2147483647 h 1498"/>
              <a:gd name="T108" fmla="*/ 2147483647 w 1154"/>
              <a:gd name="T109" fmla="*/ 2147483647 h 1498"/>
              <a:gd name="T110" fmla="*/ 2147483647 w 1154"/>
              <a:gd name="T111" fmla="*/ 2147483647 h 1498"/>
              <a:gd name="T112" fmla="*/ 2147483647 w 1154"/>
              <a:gd name="T113" fmla="*/ 2147483647 h 1498"/>
              <a:gd name="T114" fmla="*/ 2147483647 w 1154"/>
              <a:gd name="T115" fmla="*/ 2147483647 h 1498"/>
              <a:gd name="T116" fmla="*/ 2147483647 w 1154"/>
              <a:gd name="T117" fmla="*/ 2147483647 h 1498"/>
              <a:gd name="T118" fmla="*/ 2147483647 w 1154"/>
              <a:gd name="T119" fmla="*/ 2147483647 h 1498"/>
              <a:gd name="T120" fmla="*/ 2147483647 w 1154"/>
              <a:gd name="T121" fmla="*/ 2147483647 h 1498"/>
              <a:gd name="T122" fmla="*/ 2147483647 w 1154"/>
              <a:gd name="T123" fmla="*/ 2147483647 h 14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54"/>
              <a:gd name="T187" fmla="*/ 0 h 1498"/>
              <a:gd name="T188" fmla="*/ 1154 w 1154"/>
              <a:gd name="T189" fmla="*/ 1498 h 149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54" h="1498">
                <a:moveTo>
                  <a:pt x="1154" y="1498"/>
                </a:moveTo>
                <a:lnTo>
                  <a:pt x="1154" y="1498"/>
                </a:lnTo>
                <a:lnTo>
                  <a:pt x="1149" y="1476"/>
                </a:lnTo>
                <a:lnTo>
                  <a:pt x="1144" y="1455"/>
                </a:lnTo>
                <a:lnTo>
                  <a:pt x="1137" y="1434"/>
                </a:lnTo>
                <a:lnTo>
                  <a:pt x="1128" y="1414"/>
                </a:lnTo>
                <a:lnTo>
                  <a:pt x="1117" y="1393"/>
                </a:lnTo>
                <a:lnTo>
                  <a:pt x="1107" y="1374"/>
                </a:lnTo>
                <a:lnTo>
                  <a:pt x="1096" y="1356"/>
                </a:lnTo>
                <a:lnTo>
                  <a:pt x="1082" y="1337"/>
                </a:lnTo>
                <a:lnTo>
                  <a:pt x="1061" y="1316"/>
                </a:lnTo>
                <a:lnTo>
                  <a:pt x="1040" y="1295"/>
                </a:lnTo>
                <a:lnTo>
                  <a:pt x="994" y="1254"/>
                </a:lnTo>
                <a:lnTo>
                  <a:pt x="889" y="1163"/>
                </a:lnTo>
                <a:lnTo>
                  <a:pt x="791" y="1079"/>
                </a:lnTo>
                <a:lnTo>
                  <a:pt x="743" y="1038"/>
                </a:lnTo>
                <a:lnTo>
                  <a:pt x="731" y="1030"/>
                </a:lnTo>
                <a:lnTo>
                  <a:pt x="720" y="1019"/>
                </a:lnTo>
                <a:lnTo>
                  <a:pt x="711" y="1009"/>
                </a:lnTo>
                <a:lnTo>
                  <a:pt x="708" y="1003"/>
                </a:lnTo>
                <a:lnTo>
                  <a:pt x="704" y="994"/>
                </a:lnTo>
                <a:lnTo>
                  <a:pt x="701" y="980"/>
                </a:lnTo>
                <a:lnTo>
                  <a:pt x="699" y="965"/>
                </a:lnTo>
                <a:lnTo>
                  <a:pt x="697" y="933"/>
                </a:lnTo>
                <a:lnTo>
                  <a:pt x="696" y="875"/>
                </a:lnTo>
                <a:lnTo>
                  <a:pt x="696" y="843"/>
                </a:lnTo>
                <a:lnTo>
                  <a:pt x="697" y="829"/>
                </a:lnTo>
                <a:lnTo>
                  <a:pt x="701" y="821"/>
                </a:lnTo>
                <a:lnTo>
                  <a:pt x="710" y="807"/>
                </a:lnTo>
                <a:lnTo>
                  <a:pt x="722" y="794"/>
                </a:lnTo>
                <a:lnTo>
                  <a:pt x="736" y="782"/>
                </a:lnTo>
                <a:lnTo>
                  <a:pt x="750" y="771"/>
                </a:lnTo>
                <a:lnTo>
                  <a:pt x="764" y="761"/>
                </a:lnTo>
                <a:lnTo>
                  <a:pt x="776" y="754"/>
                </a:lnTo>
                <a:lnTo>
                  <a:pt x="787" y="749"/>
                </a:lnTo>
                <a:lnTo>
                  <a:pt x="796" y="745"/>
                </a:lnTo>
                <a:lnTo>
                  <a:pt x="870" y="726"/>
                </a:lnTo>
                <a:lnTo>
                  <a:pt x="884" y="722"/>
                </a:lnTo>
                <a:lnTo>
                  <a:pt x="891" y="719"/>
                </a:lnTo>
                <a:lnTo>
                  <a:pt x="898" y="713"/>
                </a:lnTo>
                <a:lnTo>
                  <a:pt x="906" y="703"/>
                </a:lnTo>
                <a:lnTo>
                  <a:pt x="915" y="692"/>
                </a:lnTo>
                <a:lnTo>
                  <a:pt x="919" y="678"/>
                </a:lnTo>
                <a:lnTo>
                  <a:pt x="921" y="671"/>
                </a:lnTo>
                <a:lnTo>
                  <a:pt x="919" y="664"/>
                </a:lnTo>
                <a:lnTo>
                  <a:pt x="917" y="648"/>
                </a:lnTo>
                <a:lnTo>
                  <a:pt x="913" y="633"/>
                </a:lnTo>
                <a:lnTo>
                  <a:pt x="910" y="629"/>
                </a:lnTo>
                <a:lnTo>
                  <a:pt x="910" y="626"/>
                </a:lnTo>
                <a:lnTo>
                  <a:pt x="910" y="624"/>
                </a:lnTo>
                <a:lnTo>
                  <a:pt x="917" y="603"/>
                </a:lnTo>
                <a:lnTo>
                  <a:pt x="921" y="598"/>
                </a:lnTo>
                <a:lnTo>
                  <a:pt x="922" y="591"/>
                </a:lnTo>
                <a:lnTo>
                  <a:pt x="922" y="583"/>
                </a:lnTo>
                <a:lnTo>
                  <a:pt x="919" y="578"/>
                </a:lnTo>
                <a:lnTo>
                  <a:pt x="913" y="575"/>
                </a:lnTo>
                <a:lnTo>
                  <a:pt x="906" y="571"/>
                </a:lnTo>
                <a:lnTo>
                  <a:pt x="894" y="571"/>
                </a:lnTo>
                <a:lnTo>
                  <a:pt x="906" y="561"/>
                </a:lnTo>
                <a:lnTo>
                  <a:pt x="919" y="550"/>
                </a:lnTo>
                <a:lnTo>
                  <a:pt x="924" y="545"/>
                </a:lnTo>
                <a:lnTo>
                  <a:pt x="924" y="540"/>
                </a:lnTo>
                <a:lnTo>
                  <a:pt x="917" y="529"/>
                </a:lnTo>
                <a:lnTo>
                  <a:pt x="915" y="515"/>
                </a:lnTo>
                <a:lnTo>
                  <a:pt x="915" y="508"/>
                </a:lnTo>
                <a:lnTo>
                  <a:pt x="915" y="501"/>
                </a:lnTo>
                <a:lnTo>
                  <a:pt x="917" y="494"/>
                </a:lnTo>
                <a:lnTo>
                  <a:pt x="921" y="489"/>
                </a:lnTo>
                <a:lnTo>
                  <a:pt x="926" y="485"/>
                </a:lnTo>
                <a:lnTo>
                  <a:pt x="933" y="482"/>
                </a:lnTo>
                <a:lnTo>
                  <a:pt x="945" y="476"/>
                </a:lnTo>
                <a:lnTo>
                  <a:pt x="952" y="473"/>
                </a:lnTo>
                <a:lnTo>
                  <a:pt x="956" y="469"/>
                </a:lnTo>
                <a:lnTo>
                  <a:pt x="961" y="462"/>
                </a:lnTo>
                <a:lnTo>
                  <a:pt x="964" y="455"/>
                </a:lnTo>
                <a:lnTo>
                  <a:pt x="968" y="443"/>
                </a:lnTo>
                <a:lnTo>
                  <a:pt x="968" y="434"/>
                </a:lnTo>
                <a:lnTo>
                  <a:pt x="968" y="429"/>
                </a:lnTo>
                <a:lnTo>
                  <a:pt x="964" y="422"/>
                </a:lnTo>
                <a:lnTo>
                  <a:pt x="959" y="417"/>
                </a:lnTo>
                <a:lnTo>
                  <a:pt x="956" y="411"/>
                </a:lnTo>
                <a:lnTo>
                  <a:pt x="949" y="408"/>
                </a:lnTo>
                <a:lnTo>
                  <a:pt x="943" y="404"/>
                </a:lnTo>
                <a:lnTo>
                  <a:pt x="938" y="401"/>
                </a:lnTo>
                <a:lnTo>
                  <a:pt x="917" y="382"/>
                </a:lnTo>
                <a:lnTo>
                  <a:pt x="908" y="375"/>
                </a:lnTo>
                <a:lnTo>
                  <a:pt x="885" y="357"/>
                </a:lnTo>
                <a:lnTo>
                  <a:pt x="871" y="343"/>
                </a:lnTo>
                <a:lnTo>
                  <a:pt x="868" y="338"/>
                </a:lnTo>
                <a:lnTo>
                  <a:pt x="866" y="332"/>
                </a:lnTo>
                <a:lnTo>
                  <a:pt x="866" y="317"/>
                </a:lnTo>
                <a:lnTo>
                  <a:pt x="864" y="303"/>
                </a:lnTo>
                <a:lnTo>
                  <a:pt x="861" y="288"/>
                </a:lnTo>
                <a:lnTo>
                  <a:pt x="857" y="274"/>
                </a:lnTo>
                <a:lnTo>
                  <a:pt x="854" y="264"/>
                </a:lnTo>
                <a:lnTo>
                  <a:pt x="848" y="253"/>
                </a:lnTo>
                <a:lnTo>
                  <a:pt x="829" y="223"/>
                </a:lnTo>
                <a:lnTo>
                  <a:pt x="782" y="155"/>
                </a:lnTo>
                <a:lnTo>
                  <a:pt x="769" y="132"/>
                </a:lnTo>
                <a:lnTo>
                  <a:pt x="764" y="122"/>
                </a:lnTo>
                <a:lnTo>
                  <a:pt x="755" y="111"/>
                </a:lnTo>
                <a:lnTo>
                  <a:pt x="761" y="109"/>
                </a:lnTo>
                <a:lnTo>
                  <a:pt x="762" y="106"/>
                </a:lnTo>
                <a:lnTo>
                  <a:pt x="764" y="104"/>
                </a:lnTo>
                <a:lnTo>
                  <a:pt x="768" y="104"/>
                </a:lnTo>
                <a:lnTo>
                  <a:pt x="766" y="88"/>
                </a:lnTo>
                <a:lnTo>
                  <a:pt x="766" y="94"/>
                </a:lnTo>
                <a:lnTo>
                  <a:pt x="764" y="95"/>
                </a:lnTo>
                <a:lnTo>
                  <a:pt x="762" y="97"/>
                </a:lnTo>
                <a:lnTo>
                  <a:pt x="761" y="95"/>
                </a:lnTo>
                <a:lnTo>
                  <a:pt x="761" y="97"/>
                </a:lnTo>
                <a:lnTo>
                  <a:pt x="764" y="86"/>
                </a:lnTo>
                <a:lnTo>
                  <a:pt x="762" y="86"/>
                </a:lnTo>
                <a:lnTo>
                  <a:pt x="762" y="85"/>
                </a:lnTo>
                <a:lnTo>
                  <a:pt x="762" y="81"/>
                </a:lnTo>
                <a:lnTo>
                  <a:pt x="759" y="86"/>
                </a:lnTo>
                <a:lnTo>
                  <a:pt x="754" y="92"/>
                </a:lnTo>
                <a:lnTo>
                  <a:pt x="757" y="76"/>
                </a:lnTo>
                <a:lnTo>
                  <a:pt x="755" y="78"/>
                </a:lnTo>
                <a:lnTo>
                  <a:pt x="755" y="76"/>
                </a:lnTo>
                <a:lnTo>
                  <a:pt x="755" y="72"/>
                </a:lnTo>
                <a:lnTo>
                  <a:pt x="754" y="62"/>
                </a:lnTo>
                <a:lnTo>
                  <a:pt x="752" y="60"/>
                </a:lnTo>
                <a:lnTo>
                  <a:pt x="750" y="62"/>
                </a:lnTo>
                <a:lnTo>
                  <a:pt x="748" y="57"/>
                </a:lnTo>
                <a:lnTo>
                  <a:pt x="748" y="50"/>
                </a:lnTo>
                <a:lnTo>
                  <a:pt x="750" y="51"/>
                </a:lnTo>
                <a:lnTo>
                  <a:pt x="752" y="50"/>
                </a:lnTo>
                <a:lnTo>
                  <a:pt x="752" y="48"/>
                </a:lnTo>
                <a:lnTo>
                  <a:pt x="752" y="46"/>
                </a:lnTo>
                <a:lnTo>
                  <a:pt x="752" y="44"/>
                </a:lnTo>
                <a:lnTo>
                  <a:pt x="750" y="43"/>
                </a:lnTo>
                <a:lnTo>
                  <a:pt x="754" y="43"/>
                </a:lnTo>
                <a:lnTo>
                  <a:pt x="755" y="41"/>
                </a:lnTo>
                <a:lnTo>
                  <a:pt x="754" y="39"/>
                </a:lnTo>
                <a:lnTo>
                  <a:pt x="752" y="37"/>
                </a:lnTo>
                <a:lnTo>
                  <a:pt x="745" y="37"/>
                </a:lnTo>
                <a:lnTo>
                  <a:pt x="740" y="39"/>
                </a:lnTo>
                <a:lnTo>
                  <a:pt x="738" y="32"/>
                </a:lnTo>
                <a:lnTo>
                  <a:pt x="738" y="25"/>
                </a:lnTo>
                <a:lnTo>
                  <a:pt x="736" y="32"/>
                </a:lnTo>
                <a:lnTo>
                  <a:pt x="736" y="37"/>
                </a:lnTo>
                <a:lnTo>
                  <a:pt x="733" y="34"/>
                </a:lnTo>
                <a:lnTo>
                  <a:pt x="731" y="30"/>
                </a:lnTo>
                <a:lnTo>
                  <a:pt x="731" y="25"/>
                </a:lnTo>
                <a:lnTo>
                  <a:pt x="727" y="22"/>
                </a:lnTo>
                <a:lnTo>
                  <a:pt x="729" y="23"/>
                </a:lnTo>
                <a:lnTo>
                  <a:pt x="724" y="22"/>
                </a:lnTo>
                <a:lnTo>
                  <a:pt x="722" y="25"/>
                </a:lnTo>
                <a:lnTo>
                  <a:pt x="720" y="23"/>
                </a:lnTo>
                <a:lnTo>
                  <a:pt x="719" y="20"/>
                </a:lnTo>
                <a:lnTo>
                  <a:pt x="717" y="18"/>
                </a:lnTo>
                <a:lnTo>
                  <a:pt x="711" y="13"/>
                </a:lnTo>
                <a:lnTo>
                  <a:pt x="711" y="14"/>
                </a:lnTo>
                <a:lnTo>
                  <a:pt x="710" y="16"/>
                </a:lnTo>
                <a:lnTo>
                  <a:pt x="706" y="14"/>
                </a:lnTo>
                <a:lnTo>
                  <a:pt x="708" y="16"/>
                </a:lnTo>
                <a:lnTo>
                  <a:pt x="704" y="16"/>
                </a:lnTo>
                <a:lnTo>
                  <a:pt x="701" y="18"/>
                </a:lnTo>
                <a:lnTo>
                  <a:pt x="692" y="14"/>
                </a:lnTo>
                <a:lnTo>
                  <a:pt x="697" y="20"/>
                </a:lnTo>
                <a:lnTo>
                  <a:pt x="696" y="20"/>
                </a:lnTo>
                <a:lnTo>
                  <a:pt x="697" y="20"/>
                </a:lnTo>
                <a:lnTo>
                  <a:pt x="696" y="20"/>
                </a:lnTo>
                <a:lnTo>
                  <a:pt x="696" y="22"/>
                </a:lnTo>
                <a:lnTo>
                  <a:pt x="694" y="20"/>
                </a:lnTo>
                <a:lnTo>
                  <a:pt x="694" y="18"/>
                </a:lnTo>
                <a:lnTo>
                  <a:pt x="692" y="18"/>
                </a:lnTo>
                <a:lnTo>
                  <a:pt x="687" y="22"/>
                </a:lnTo>
                <a:lnTo>
                  <a:pt x="685" y="22"/>
                </a:lnTo>
                <a:lnTo>
                  <a:pt x="683" y="22"/>
                </a:lnTo>
                <a:lnTo>
                  <a:pt x="682" y="23"/>
                </a:lnTo>
                <a:lnTo>
                  <a:pt x="680" y="23"/>
                </a:lnTo>
                <a:lnTo>
                  <a:pt x="687" y="20"/>
                </a:lnTo>
                <a:lnTo>
                  <a:pt x="678" y="22"/>
                </a:lnTo>
                <a:lnTo>
                  <a:pt x="673" y="20"/>
                </a:lnTo>
                <a:lnTo>
                  <a:pt x="669" y="18"/>
                </a:lnTo>
                <a:lnTo>
                  <a:pt x="664" y="14"/>
                </a:lnTo>
                <a:lnTo>
                  <a:pt x="666" y="14"/>
                </a:lnTo>
                <a:lnTo>
                  <a:pt x="664" y="14"/>
                </a:lnTo>
                <a:lnTo>
                  <a:pt x="652" y="13"/>
                </a:lnTo>
                <a:lnTo>
                  <a:pt x="650" y="11"/>
                </a:lnTo>
                <a:lnTo>
                  <a:pt x="646" y="13"/>
                </a:lnTo>
                <a:lnTo>
                  <a:pt x="645" y="13"/>
                </a:lnTo>
                <a:lnTo>
                  <a:pt x="645" y="11"/>
                </a:lnTo>
                <a:lnTo>
                  <a:pt x="646" y="11"/>
                </a:lnTo>
                <a:lnTo>
                  <a:pt x="650" y="11"/>
                </a:lnTo>
                <a:lnTo>
                  <a:pt x="652" y="9"/>
                </a:lnTo>
                <a:lnTo>
                  <a:pt x="654" y="7"/>
                </a:lnTo>
                <a:lnTo>
                  <a:pt x="638" y="9"/>
                </a:lnTo>
                <a:lnTo>
                  <a:pt x="636" y="11"/>
                </a:lnTo>
                <a:lnTo>
                  <a:pt x="638" y="9"/>
                </a:lnTo>
                <a:lnTo>
                  <a:pt x="639" y="7"/>
                </a:lnTo>
                <a:lnTo>
                  <a:pt x="599" y="13"/>
                </a:lnTo>
                <a:lnTo>
                  <a:pt x="592" y="16"/>
                </a:lnTo>
                <a:lnTo>
                  <a:pt x="585" y="20"/>
                </a:lnTo>
                <a:lnTo>
                  <a:pt x="581" y="18"/>
                </a:lnTo>
                <a:lnTo>
                  <a:pt x="583" y="16"/>
                </a:lnTo>
                <a:lnTo>
                  <a:pt x="578" y="18"/>
                </a:lnTo>
                <a:lnTo>
                  <a:pt x="529" y="6"/>
                </a:lnTo>
                <a:lnTo>
                  <a:pt x="508" y="2"/>
                </a:lnTo>
                <a:lnTo>
                  <a:pt x="487" y="0"/>
                </a:lnTo>
                <a:lnTo>
                  <a:pt x="466" y="2"/>
                </a:lnTo>
                <a:lnTo>
                  <a:pt x="446" y="4"/>
                </a:lnTo>
                <a:lnTo>
                  <a:pt x="444" y="4"/>
                </a:lnTo>
                <a:lnTo>
                  <a:pt x="416" y="9"/>
                </a:lnTo>
                <a:lnTo>
                  <a:pt x="392" y="18"/>
                </a:lnTo>
                <a:lnTo>
                  <a:pt x="387" y="18"/>
                </a:lnTo>
                <a:lnTo>
                  <a:pt x="378" y="22"/>
                </a:lnTo>
                <a:lnTo>
                  <a:pt x="355" y="34"/>
                </a:lnTo>
                <a:lnTo>
                  <a:pt x="337" y="44"/>
                </a:lnTo>
                <a:lnTo>
                  <a:pt x="323" y="53"/>
                </a:lnTo>
                <a:lnTo>
                  <a:pt x="299" y="72"/>
                </a:lnTo>
                <a:lnTo>
                  <a:pt x="283" y="86"/>
                </a:lnTo>
                <a:lnTo>
                  <a:pt x="278" y="92"/>
                </a:lnTo>
                <a:lnTo>
                  <a:pt x="251" y="113"/>
                </a:lnTo>
                <a:lnTo>
                  <a:pt x="227" y="136"/>
                </a:lnTo>
                <a:lnTo>
                  <a:pt x="202" y="160"/>
                </a:lnTo>
                <a:lnTo>
                  <a:pt x="179" y="185"/>
                </a:lnTo>
                <a:lnTo>
                  <a:pt x="158" y="213"/>
                </a:lnTo>
                <a:lnTo>
                  <a:pt x="148" y="229"/>
                </a:lnTo>
                <a:lnTo>
                  <a:pt x="137" y="245"/>
                </a:lnTo>
                <a:lnTo>
                  <a:pt x="128" y="260"/>
                </a:lnTo>
                <a:lnTo>
                  <a:pt x="121" y="278"/>
                </a:lnTo>
                <a:lnTo>
                  <a:pt x="116" y="295"/>
                </a:lnTo>
                <a:lnTo>
                  <a:pt x="111" y="313"/>
                </a:lnTo>
                <a:lnTo>
                  <a:pt x="109" y="324"/>
                </a:lnTo>
                <a:lnTo>
                  <a:pt x="105" y="334"/>
                </a:lnTo>
                <a:lnTo>
                  <a:pt x="97" y="355"/>
                </a:lnTo>
                <a:lnTo>
                  <a:pt x="90" y="378"/>
                </a:lnTo>
                <a:lnTo>
                  <a:pt x="86" y="389"/>
                </a:lnTo>
                <a:lnTo>
                  <a:pt x="86" y="401"/>
                </a:lnTo>
                <a:lnTo>
                  <a:pt x="90" y="397"/>
                </a:lnTo>
                <a:lnTo>
                  <a:pt x="91" y="396"/>
                </a:lnTo>
                <a:lnTo>
                  <a:pt x="93" y="397"/>
                </a:lnTo>
                <a:lnTo>
                  <a:pt x="93" y="401"/>
                </a:lnTo>
                <a:lnTo>
                  <a:pt x="91" y="406"/>
                </a:lnTo>
                <a:lnTo>
                  <a:pt x="90" y="401"/>
                </a:lnTo>
                <a:lnTo>
                  <a:pt x="84" y="429"/>
                </a:lnTo>
                <a:lnTo>
                  <a:pt x="77" y="455"/>
                </a:lnTo>
                <a:lnTo>
                  <a:pt x="72" y="482"/>
                </a:lnTo>
                <a:lnTo>
                  <a:pt x="70" y="496"/>
                </a:lnTo>
                <a:lnTo>
                  <a:pt x="69" y="510"/>
                </a:lnTo>
                <a:lnTo>
                  <a:pt x="70" y="503"/>
                </a:lnTo>
                <a:lnTo>
                  <a:pt x="74" y="496"/>
                </a:lnTo>
                <a:lnTo>
                  <a:pt x="74" y="511"/>
                </a:lnTo>
                <a:lnTo>
                  <a:pt x="72" y="519"/>
                </a:lnTo>
                <a:lnTo>
                  <a:pt x="70" y="519"/>
                </a:lnTo>
                <a:lnTo>
                  <a:pt x="67" y="517"/>
                </a:lnTo>
                <a:lnTo>
                  <a:pt x="69" y="531"/>
                </a:lnTo>
                <a:lnTo>
                  <a:pt x="67" y="529"/>
                </a:lnTo>
                <a:lnTo>
                  <a:pt x="65" y="529"/>
                </a:lnTo>
                <a:lnTo>
                  <a:pt x="62" y="541"/>
                </a:lnTo>
                <a:lnTo>
                  <a:pt x="65" y="541"/>
                </a:lnTo>
                <a:lnTo>
                  <a:pt x="67" y="540"/>
                </a:lnTo>
                <a:lnTo>
                  <a:pt x="65" y="550"/>
                </a:lnTo>
                <a:lnTo>
                  <a:pt x="63" y="566"/>
                </a:lnTo>
                <a:lnTo>
                  <a:pt x="55" y="606"/>
                </a:lnTo>
                <a:lnTo>
                  <a:pt x="51" y="627"/>
                </a:lnTo>
                <a:lnTo>
                  <a:pt x="49" y="647"/>
                </a:lnTo>
                <a:lnTo>
                  <a:pt x="51" y="663"/>
                </a:lnTo>
                <a:lnTo>
                  <a:pt x="53" y="668"/>
                </a:lnTo>
                <a:lnTo>
                  <a:pt x="56" y="673"/>
                </a:lnTo>
                <a:lnTo>
                  <a:pt x="60" y="691"/>
                </a:lnTo>
                <a:lnTo>
                  <a:pt x="69" y="722"/>
                </a:lnTo>
                <a:lnTo>
                  <a:pt x="72" y="735"/>
                </a:lnTo>
                <a:lnTo>
                  <a:pt x="74" y="740"/>
                </a:lnTo>
                <a:lnTo>
                  <a:pt x="74" y="745"/>
                </a:lnTo>
                <a:lnTo>
                  <a:pt x="77" y="747"/>
                </a:lnTo>
                <a:lnTo>
                  <a:pt x="79" y="750"/>
                </a:lnTo>
                <a:lnTo>
                  <a:pt x="81" y="752"/>
                </a:lnTo>
                <a:lnTo>
                  <a:pt x="81" y="756"/>
                </a:lnTo>
                <a:lnTo>
                  <a:pt x="79" y="759"/>
                </a:lnTo>
                <a:lnTo>
                  <a:pt x="76" y="763"/>
                </a:lnTo>
                <a:lnTo>
                  <a:pt x="72" y="764"/>
                </a:lnTo>
                <a:lnTo>
                  <a:pt x="69" y="764"/>
                </a:lnTo>
                <a:lnTo>
                  <a:pt x="72" y="766"/>
                </a:lnTo>
                <a:lnTo>
                  <a:pt x="79" y="766"/>
                </a:lnTo>
                <a:lnTo>
                  <a:pt x="77" y="773"/>
                </a:lnTo>
                <a:lnTo>
                  <a:pt x="72" y="773"/>
                </a:lnTo>
                <a:lnTo>
                  <a:pt x="72" y="771"/>
                </a:lnTo>
                <a:lnTo>
                  <a:pt x="76" y="770"/>
                </a:lnTo>
                <a:lnTo>
                  <a:pt x="72" y="770"/>
                </a:lnTo>
                <a:lnTo>
                  <a:pt x="70" y="771"/>
                </a:lnTo>
                <a:lnTo>
                  <a:pt x="69" y="773"/>
                </a:lnTo>
                <a:lnTo>
                  <a:pt x="72" y="775"/>
                </a:lnTo>
                <a:lnTo>
                  <a:pt x="67" y="780"/>
                </a:lnTo>
                <a:lnTo>
                  <a:pt x="60" y="782"/>
                </a:lnTo>
                <a:lnTo>
                  <a:pt x="55" y="782"/>
                </a:lnTo>
                <a:lnTo>
                  <a:pt x="49" y="782"/>
                </a:lnTo>
                <a:lnTo>
                  <a:pt x="42" y="778"/>
                </a:lnTo>
                <a:lnTo>
                  <a:pt x="35" y="775"/>
                </a:lnTo>
                <a:lnTo>
                  <a:pt x="37" y="777"/>
                </a:lnTo>
                <a:lnTo>
                  <a:pt x="39" y="778"/>
                </a:lnTo>
                <a:lnTo>
                  <a:pt x="37" y="778"/>
                </a:lnTo>
                <a:lnTo>
                  <a:pt x="32" y="778"/>
                </a:lnTo>
                <a:lnTo>
                  <a:pt x="30" y="777"/>
                </a:lnTo>
                <a:lnTo>
                  <a:pt x="21" y="775"/>
                </a:lnTo>
                <a:lnTo>
                  <a:pt x="25" y="778"/>
                </a:lnTo>
                <a:lnTo>
                  <a:pt x="21" y="778"/>
                </a:lnTo>
                <a:lnTo>
                  <a:pt x="14" y="777"/>
                </a:lnTo>
                <a:lnTo>
                  <a:pt x="23" y="782"/>
                </a:lnTo>
                <a:lnTo>
                  <a:pt x="28" y="785"/>
                </a:lnTo>
                <a:lnTo>
                  <a:pt x="32" y="789"/>
                </a:lnTo>
                <a:lnTo>
                  <a:pt x="30" y="789"/>
                </a:lnTo>
                <a:lnTo>
                  <a:pt x="14" y="785"/>
                </a:lnTo>
                <a:lnTo>
                  <a:pt x="19" y="789"/>
                </a:lnTo>
                <a:lnTo>
                  <a:pt x="25" y="791"/>
                </a:lnTo>
                <a:lnTo>
                  <a:pt x="0" y="785"/>
                </a:lnTo>
                <a:lnTo>
                  <a:pt x="12" y="792"/>
                </a:lnTo>
                <a:lnTo>
                  <a:pt x="26" y="798"/>
                </a:lnTo>
                <a:lnTo>
                  <a:pt x="23" y="800"/>
                </a:lnTo>
                <a:lnTo>
                  <a:pt x="25" y="801"/>
                </a:lnTo>
                <a:lnTo>
                  <a:pt x="39" y="801"/>
                </a:lnTo>
                <a:lnTo>
                  <a:pt x="40" y="803"/>
                </a:lnTo>
                <a:lnTo>
                  <a:pt x="40" y="801"/>
                </a:lnTo>
                <a:lnTo>
                  <a:pt x="42" y="801"/>
                </a:lnTo>
                <a:lnTo>
                  <a:pt x="42" y="803"/>
                </a:lnTo>
                <a:lnTo>
                  <a:pt x="47" y="801"/>
                </a:lnTo>
                <a:lnTo>
                  <a:pt x="58" y="801"/>
                </a:lnTo>
                <a:lnTo>
                  <a:pt x="58" y="805"/>
                </a:lnTo>
                <a:lnTo>
                  <a:pt x="67" y="803"/>
                </a:lnTo>
                <a:lnTo>
                  <a:pt x="67" y="805"/>
                </a:lnTo>
                <a:lnTo>
                  <a:pt x="70" y="805"/>
                </a:lnTo>
                <a:lnTo>
                  <a:pt x="70" y="803"/>
                </a:lnTo>
                <a:lnTo>
                  <a:pt x="79" y="803"/>
                </a:lnTo>
                <a:lnTo>
                  <a:pt x="74" y="807"/>
                </a:lnTo>
                <a:lnTo>
                  <a:pt x="69" y="808"/>
                </a:lnTo>
                <a:lnTo>
                  <a:pt x="65" y="810"/>
                </a:lnTo>
                <a:lnTo>
                  <a:pt x="62" y="814"/>
                </a:lnTo>
                <a:lnTo>
                  <a:pt x="69" y="815"/>
                </a:lnTo>
                <a:lnTo>
                  <a:pt x="76" y="815"/>
                </a:lnTo>
                <a:lnTo>
                  <a:pt x="86" y="814"/>
                </a:lnTo>
                <a:lnTo>
                  <a:pt x="84" y="815"/>
                </a:lnTo>
                <a:lnTo>
                  <a:pt x="83" y="817"/>
                </a:lnTo>
                <a:lnTo>
                  <a:pt x="86" y="824"/>
                </a:lnTo>
                <a:lnTo>
                  <a:pt x="91" y="833"/>
                </a:lnTo>
                <a:lnTo>
                  <a:pt x="91" y="835"/>
                </a:lnTo>
                <a:lnTo>
                  <a:pt x="91" y="838"/>
                </a:lnTo>
                <a:lnTo>
                  <a:pt x="91" y="835"/>
                </a:lnTo>
                <a:lnTo>
                  <a:pt x="88" y="833"/>
                </a:lnTo>
                <a:lnTo>
                  <a:pt x="93" y="850"/>
                </a:lnTo>
                <a:lnTo>
                  <a:pt x="93" y="847"/>
                </a:lnTo>
                <a:lnTo>
                  <a:pt x="95" y="842"/>
                </a:lnTo>
                <a:lnTo>
                  <a:pt x="100" y="842"/>
                </a:lnTo>
                <a:lnTo>
                  <a:pt x="104" y="842"/>
                </a:lnTo>
                <a:lnTo>
                  <a:pt x="104" y="843"/>
                </a:lnTo>
                <a:lnTo>
                  <a:pt x="102" y="847"/>
                </a:lnTo>
                <a:lnTo>
                  <a:pt x="98" y="850"/>
                </a:lnTo>
                <a:lnTo>
                  <a:pt x="95" y="854"/>
                </a:lnTo>
                <a:lnTo>
                  <a:pt x="95" y="857"/>
                </a:lnTo>
                <a:lnTo>
                  <a:pt x="98" y="861"/>
                </a:lnTo>
                <a:lnTo>
                  <a:pt x="102" y="863"/>
                </a:lnTo>
                <a:lnTo>
                  <a:pt x="105" y="868"/>
                </a:lnTo>
                <a:lnTo>
                  <a:pt x="105" y="873"/>
                </a:lnTo>
                <a:lnTo>
                  <a:pt x="105" y="879"/>
                </a:lnTo>
                <a:lnTo>
                  <a:pt x="104" y="884"/>
                </a:lnTo>
                <a:lnTo>
                  <a:pt x="102" y="889"/>
                </a:lnTo>
                <a:lnTo>
                  <a:pt x="98" y="894"/>
                </a:lnTo>
                <a:lnTo>
                  <a:pt x="93" y="900"/>
                </a:lnTo>
                <a:lnTo>
                  <a:pt x="88" y="901"/>
                </a:lnTo>
                <a:lnTo>
                  <a:pt x="81" y="901"/>
                </a:lnTo>
                <a:lnTo>
                  <a:pt x="83" y="903"/>
                </a:lnTo>
                <a:lnTo>
                  <a:pt x="76" y="903"/>
                </a:lnTo>
                <a:lnTo>
                  <a:pt x="67" y="901"/>
                </a:lnTo>
                <a:lnTo>
                  <a:pt x="67" y="907"/>
                </a:lnTo>
                <a:lnTo>
                  <a:pt x="63" y="912"/>
                </a:lnTo>
                <a:lnTo>
                  <a:pt x="60" y="910"/>
                </a:lnTo>
                <a:lnTo>
                  <a:pt x="58" y="910"/>
                </a:lnTo>
                <a:lnTo>
                  <a:pt x="56" y="912"/>
                </a:lnTo>
                <a:lnTo>
                  <a:pt x="55" y="915"/>
                </a:lnTo>
                <a:lnTo>
                  <a:pt x="56" y="915"/>
                </a:lnTo>
                <a:lnTo>
                  <a:pt x="60" y="914"/>
                </a:lnTo>
                <a:lnTo>
                  <a:pt x="60" y="915"/>
                </a:lnTo>
                <a:lnTo>
                  <a:pt x="62" y="919"/>
                </a:lnTo>
                <a:lnTo>
                  <a:pt x="56" y="917"/>
                </a:lnTo>
                <a:lnTo>
                  <a:pt x="51" y="919"/>
                </a:lnTo>
                <a:lnTo>
                  <a:pt x="55" y="919"/>
                </a:lnTo>
                <a:lnTo>
                  <a:pt x="55" y="921"/>
                </a:lnTo>
                <a:lnTo>
                  <a:pt x="55" y="922"/>
                </a:lnTo>
                <a:lnTo>
                  <a:pt x="51" y="924"/>
                </a:lnTo>
                <a:lnTo>
                  <a:pt x="77" y="929"/>
                </a:lnTo>
                <a:lnTo>
                  <a:pt x="70" y="931"/>
                </a:lnTo>
                <a:lnTo>
                  <a:pt x="70" y="933"/>
                </a:lnTo>
                <a:lnTo>
                  <a:pt x="86" y="933"/>
                </a:lnTo>
                <a:lnTo>
                  <a:pt x="90" y="935"/>
                </a:lnTo>
                <a:lnTo>
                  <a:pt x="95" y="936"/>
                </a:lnTo>
                <a:lnTo>
                  <a:pt x="91" y="938"/>
                </a:lnTo>
                <a:lnTo>
                  <a:pt x="95" y="938"/>
                </a:lnTo>
                <a:lnTo>
                  <a:pt x="98" y="936"/>
                </a:lnTo>
                <a:lnTo>
                  <a:pt x="102" y="933"/>
                </a:lnTo>
                <a:lnTo>
                  <a:pt x="102" y="931"/>
                </a:lnTo>
                <a:lnTo>
                  <a:pt x="107" y="931"/>
                </a:lnTo>
                <a:lnTo>
                  <a:pt x="112" y="935"/>
                </a:lnTo>
                <a:lnTo>
                  <a:pt x="107" y="935"/>
                </a:lnTo>
                <a:lnTo>
                  <a:pt x="104" y="936"/>
                </a:lnTo>
                <a:lnTo>
                  <a:pt x="109" y="936"/>
                </a:lnTo>
                <a:lnTo>
                  <a:pt x="111" y="938"/>
                </a:lnTo>
                <a:lnTo>
                  <a:pt x="112" y="940"/>
                </a:lnTo>
                <a:lnTo>
                  <a:pt x="120" y="926"/>
                </a:lnTo>
                <a:lnTo>
                  <a:pt x="120" y="922"/>
                </a:lnTo>
                <a:lnTo>
                  <a:pt x="123" y="919"/>
                </a:lnTo>
                <a:lnTo>
                  <a:pt x="128" y="912"/>
                </a:lnTo>
                <a:lnTo>
                  <a:pt x="134" y="901"/>
                </a:lnTo>
                <a:lnTo>
                  <a:pt x="142" y="907"/>
                </a:lnTo>
                <a:lnTo>
                  <a:pt x="155" y="910"/>
                </a:lnTo>
                <a:lnTo>
                  <a:pt x="165" y="914"/>
                </a:lnTo>
                <a:lnTo>
                  <a:pt x="176" y="919"/>
                </a:lnTo>
                <a:lnTo>
                  <a:pt x="177" y="919"/>
                </a:lnTo>
                <a:lnTo>
                  <a:pt x="183" y="914"/>
                </a:lnTo>
                <a:lnTo>
                  <a:pt x="190" y="917"/>
                </a:lnTo>
                <a:lnTo>
                  <a:pt x="190" y="914"/>
                </a:lnTo>
                <a:lnTo>
                  <a:pt x="193" y="912"/>
                </a:lnTo>
                <a:lnTo>
                  <a:pt x="197" y="910"/>
                </a:lnTo>
                <a:lnTo>
                  <a:pt x="202" y="910"/>
                </a:lnTo>
                <a:lnTo>
                  <a:pt x="200" y="907"/>
                </a:lnTo>
                <a:lnTo>
                  <a:pt x="204" y="905"/>
                </a:lnTo>
                <a:lnTo>
                  <a:pt x="211" y="905"/>
                </a:lnTo>
                <a:lnTo>
                  <a:pt x="211" y="900"/>
                </a:lnTo>
                <a:lnTo>
                  <a:pt x="211" y="898"/>
                </a:lnTo>
                <a:lnTo>
                  <a:pt x="213" y="896"/>
                </a:lnTo>
                <a:lnTo>
                  <a:pt x="211" y="891"/>
                </a:lnTo>
                <a:lnTo>
                  <a:pt x="209" y="887"/>
                </a:lnTo>
                <a:lnTo>
                  <a:pt x="206" y="887"/>
                </a:lnTo>
                <a:lnTo>
                  <a:pt x="207" y="889"/>
                </a:lnTo>
                <a:lnTo>
                  <a:pt x="209" y="891"/>
                </a:lnTo>
                <a:lnTo>
                  <a:pt x="207" y="891"/>
                </a:lnTo>
                <a:lnTo>
                  <a:pt x="202" y="882"/>
                </a:lnTo>
                <a:lnTo>
                  <a:pt x="204" y="882"/>
                </a:lnTo>
                <a:lnTo>
                  <a:pt x="207" y="886"/>
                </a:lnTo>
                <a:lnTo>
                  <a:pt x="207" y="884"/>
                </a:lnTo>
                <a:lnTo>
                  <a:pt x="211" y="884"/>
                </a:lnTo>
                <a:lnTo>
                  <a:pt x="213" y="880"/>
                </a:lnTo>
                <a:lnTo>
                  <a:pt x="220" y="882"/>
                </a:lnTo>
                <a:lnTo>
                  <a:pt x="225" y="884"/>
                </a:lnTo>
                <a:lnTo>
                  <a:pt x="225" y="880"/>
                </a:lnTo>
                <a:lnTo>
                  <a:pt x="235" y="891"/>
                </a:lnTo>
                <a:lnTo>
                  <a:pt x="239" y="896"/>
                </a:lnTo>
                <a:lnTo>
                  <a:pt x="241" y="896"/>
                </a:lnTo>
                <a:lnTo>
                  <a:pt x="241" y="901"/>
                </a:lnTo>
                <a:lnTo>
                  <a:pt x="241" y="908"/>
                </a:lnTo>
                <a:lnTo>
                  <a:pt x="235" y="922"/>
                </a:lnTo>
                <a:lnTo>
                  <a:pt x="228" y="938"/>
                </a:lnTo>
                <a:lnTo>
                  <a:pt x="220" y="954"/>
                </a:lnTo>
                <a:lnTo>
                  <a:pt x="200" y="984"/>
                </a:lnTo>
                <a:lnTo>
                  <a:pt x="186" y="1009"/>
                </a:lnTo>
                <a:lnTo>
                  <a:pt x="146" y="1084"/>
                </a:lnTo>
                <a:lnTo>
                  <a:pt x="127" y="1121"/>
                </a:lnTo>
                <a:lnTo>
                  <a:pt x="107" y="1160"/>
                </a:lnTo>
                <a:lnTo>
                  <a:pt x="91" y="1198"/>
                </a:lnTo>
                <a:lnTo>
                  <a:pt x="77" y="1237"/>
                </a:lnTo>
                <a:lnTo>
                  <a:pt x="47" y="1316"/>
                </a:lnTo>
                <a:lnTo>
                  <a:pt x="40" y="1337"/>
                </a:lnTo>
                <a:lnTo>
                  <a:pt x="35" y="1360"/>
                </a:lnTo>
                <a:lnTo>
                  <a:pt x="32" y="1383"/>
                </a:lnTo>
                <a:lnTo>
                  <a:pt x="28" y="1405"/>
                </a:lnTo>
                <a:lnTo>
                  <a:pt x="23" y="1453"/>
                </a:lnTo>
                <a:lnTo>
                  <a:pt x="18" y="1498"/>
                </a:lnTo>
                <a:lnTo>
                  <a:pt x="1140" y="1498"/>
                </a:lnTo>
                <a:lnTo>
                  <a:pt x="1154" y="1498"/>
                </a:lnTo>
                <a:close/>
                <a:moveTo>
                  <a:pt x="72" y="601"/>
                </a:moveTo>
                <a:lnTo>
                  <a:pt x="72" y="601"/>
                </a:lnTo>
                <a:lnTo>
                  <a:pt x="74" y="603"/>
                </a:lnTo>
                <a:lnTo>
                  <a:pt x="72" y="610"/>
                </a:lnTo>
                <a:lnTo>
                  <a:pt x="72" y="606"/>
                </a:lnTo>
                <a:lnTo>
                  <a:pt x="72" y="601"/>
                </a:lnTo>
                <a:close/>
                <a:moveTo>
                  <a:pt x="69" y="533"/>
                </a:moveTo>
                <a:lnTo>
                  <a:pt x="69" y="533"/>
                </a:lnTo>
                <a:lnTo>
                  <a:pt x="70" y="534"/>
                </a:lnTo>
                <a:lnTo>
                  <a:pt x="70" y="536"/>
                </a:lnTo>
                <a:lnTo>
                  <a:pt x="69" y="541"/>
                </a:lnTo>
                <a:lnTo>
                  <a:pt x="69" y="540"/>
                </a:lnTo>
                <a:lnTo>
                  <a:pt x="69" y="538"/>
                </a:lnTo>
                <a:lnTo>
                  <a:pt x="69" y="533"/>
                </a:lnTo>
                <a:close/>
                <a:moveTo>
                  <a:pt x="67" y="619"/>
                </a:moveTo>
                <a:lnTo>
                  <a:pt x="67" y="619"/>
                </a:lnTo>
                <a:lnTo>
                  <a:pt x="69" y="629"/>
                </a:lnTo>
                <a:lnTo>
                  <a:pt x="69" y="640"/>
                </a:lnTo>
                <a:lnTo>
                  <a:pt x="69" y="643"/>
                </a:lnTo>
                <a:lnTo>
                  <a:pt x="69" y="652"/>
                </a:lnTo>
                <a:lnTo>
                  <a:pt x="65" y="648"/>
                </a:lnTo>
                <a:lnTo>
                  <a:pt x="65" y="645"/>
                </a:lnTo>
                <a:lnTo>
                  <a:pt x="65" y="641"/>
                </a:lnTo>
                <a:lnTo>
                  <a:pt x="65" y="633"/>
                </a:lnTo>
                <a:lnTo>
                  <a:pt x="67" y="619"/>
                </a:lnTo>
                <a:close/>
                <a:moveTo>
                  <a:pt x="70" y="664"/>
                </a:moveTo>
                <a:lnTo>
                  <a:pt x="70" y="664"/>
                </a:lnTo>
                <a:lnTo>
                  <a:pt x="69" y="666"/>
                </a:lnTo>
                <a:lnTo>
                  <a:pt x="67" y="664"/>
                </a:lnTo>
                <a:lnTo>
                  <a:pt x="65" y="663"/>
                </a:lnTo>
                <a:lnTo>
                  <a:pt x="65" y="657"/>
                </a:lnTo>
                <a:lnTo>
                  <a:pt x="67" y="659"/>
                </a:lnTo>
                <a:lnTo>
                  <a:pt x="69" y="661"/>
                </a:lnTo>
                <a:lnTo>
                  <a:pt x="70" y="664"/>
                </a:lnTo>
                <a:close/>
                <a:moveTo>
                  <a:pt x="67" y="666"/>
                </a:moveTo>
                <a:lnTo>
                  <a:pt x="67" y="666"/>
                </a:lnTo>
                <a:lnTo>
                  <a:pt x="69" y="670"/>
                </a:lnTo>
                <a:lnTo>
                  <a:pt x="70" y="673"/>
                </a:lnTo>
                <a:lnTo>
                  <a:pt x="72" y="678"/>
                </a:lnTo>
                <a:lnTo>
                  <a:pt x="74" y="685"/>
                </a:lnTo>
                <a:lnTo>
                  <a:pt x="69" y="677"/>
                </a:lnTo>
                <a:lnTo>
                  <a:pt x="67" y="666"/>
                </a:lnTo>
                <a:close/>
                <a:moveTo>
                  <a:pt x="79" y="763"/>
                </a:moveTo>
                <a:lnTo>
                  <a:pt x="79" y="763"/>
                </a:lnTo>
                <a:lnTo>
                  <a:pt x="81" y="759"/>
                </a:lnTo>
                <a:lnTo>
                  <a:pt x="84" y="759"/>
                </a:lnTo>
                <a:lnTo>
                  <a:pt x="83" y="761"/>
                </a:lnTo>
                <a:lnTo>
                  <a:pt x="79" y="763"/>
                </a:lnTo>
                <a:close/>
                <a:moveTo>
                  <a:pt x="90" y="452"/>
                </a:moveTo>
                <a:lnTo>
                  <a:pt x="90" y="452"/>
                </a:lnTo>
                <a:lnTo>
                  <a:pt x="90" y="448"/>
                </a:lnTo>
                <a:lnTo>
                  <a:pt x="90" y="445"/>
                </a:lnTo>
                <a:lnTo>
                  <a:pt x="91" y="445"/>
                </a:lnTo>
                <a:lnTo>
                  <a:pt x="91" y="447"/>
                </a:lnTo>
                <a:lnTo>
                  <a:pt x="90" y="452"/>
                </a:lnTo>
                <a:close/>
                <a:moveTo>
                  <a:pt x="95" y="394"/>
                </a:moveTo>
                <a:lnTo>
                  <a:pt x="95" y="394"/>
                </a:lnTo>
                <a:lnTo>
                  <a:pt x="91" y="392"/>
                </a:lnTo>
                <a:lnTo>
                  <a:pt x="91" y="390"/>
                </a:lnTo>
                <a:lnTo>
                  <a:pt x="91" y="385"/>
                </a:lnTo>
                <a:lnTo>
                  <a:pt x="93" y="382"/>
                </a:lnTo>
                <a:lnTo>
                  <a:pt x="95" y="376"/>
                </a:lnTo>
                <a:lnTo>
                  <a:pt x="97" y="380"/>
                </a:lnTo>
                <a:lnTo>
                  <a:pt x="97" y="385"/>
                </a:lnTo>
                <a:lnTo>
                  <a:pt x="95" y="389"/>
                </a:lnTo>
                <a:lnTo>
                  <a:pt x="95" y="394"/>
                </a:lnTo>
                <a:close/>
                <a:moveTo>
                  <a:pt x="98" y="378"/>
                </a:moveTo>
                <a:lnTo>
                  <a:pt x="98" y="378"/>
                </a:lnTo>
                <a:lnTo>
                  <a:pt x="98" y="375"/>
                </a:lnTo>
                <a:lnTo>
                  <a:pt x="98" y="371"/>
                </a:lnTo>
                <a:lnTo>
                  <a:pt x="100" y="373"/>
                </a:lnTo>
                <a:lnTo>
                  <a:pt x="100" y="375"/>
                </a:lnTo>
                <a:lnTo>
                  <a:pt x="98" y="378"/>
                </a:lnTo>
                <a:close/>
                <a:moveTo>
                  <a:pt x="65" y="912"/>
                </a:moveTo>
                <a:lnTo>
                  <a:pt x="65" y="912"/>
                </a:lnTo>
                <a:lnTo>
                  <a:pt x="67" y="912"/>
                </a:lnTo>
                <a:lnTo>
                  <a:pt x="67" y="914"/>
                </a:lnTo>
                <a:lnTo>
                  <a:pt x="65" y="912"/>
                </a:lnTo>
                <a:close/>
                <a:moveTo>
                  <a:pt x="97" y="935"/>
                </a:moveTo>
                <a:lnTo>
                  <a:pt x="97" y="935"/>
                </a:lnTo>
                <a:lnTo>
                  <a:pt x="95" y="933"/>
                </a:lnTo>
                <a:lnTo>
                  <a:pt x="97" y="935"/>
                </a:lnTo>
                <a:close/>
                <a:moveTo>
                  <a:pt x="105" y="371"/>
                </a:moveTo>
                <a:lnTo>
                  <a:pt x="105" y="371"/>
                </a:lnTo>
                <a:lnTo>
                  <a:pt x="105" y="367"/>
                </a:lnTo>
                <a:lnTo>
                  <a:pt x="105" y="364"/>
                </a:lnTo>
                <a:lnTo>
                  <a:pt x="109" y="359"/>
                </a:lnTo>
                <a:lnTo>
                  <a:pt x="109" y="362"/>
                </a:lnTo>
                <a:lnTo>
                  <a:pt x="109" y="364"/>
                </a:lnTo>
                <a:lnTo>
                  <a:pt x="107" y="367"/>
                </a:lnTo>
                <a:lnTo>
                  <a:pt x="105" y="371"/>
                </a:lnTo>
                <a:close/>
                <a:moveTo>
                  <a:pt x="237" y="889"/>
                </a:moveTo>
                <a:lnTo>
                  <a:pt x="237" y="889"/>
                </a:lnTo>
                <a:lnTo>
                  <a:pt x="239" y="891"/>
                </a:lnTo>
                <a:lnTo>
                  <a:pt x="239" y="894"/>
                </a:lnTo>
                <a:lnTo>
                  <a:pt x="237" y="893"/>
                </a:lnTo>
                <a:lnTo>
                  <a:pt x="237" y="889"/>
                </a:lnTo>
                <a:close/>
                <a:moveTo>
                  <a:pt x="743" y="95"/>
                </a:moveTo>
                <a:lnTo>
                  <a:pt x="743" y="95"/>
                </a:lnTo>
                <a:lnTo>
                  <a:pt x="743" y="97"/>
                </a:lnTo>
                <a:lnTo>
                  <a:pt x="743" y="95"/>
                </a:lnTo>
                <a:close/>
                <a:moveTo>
                  <a:pt x="761" y="106"/>
                </a:moveTo>
                <a:lnTo>
                  <a:pt x="761" y="106"/>
                </a:lnTo>
                <a:lnTo>
                  <a:pt x="757" y="109"/>
                </a:lnTo>
                <a:lnTo>
                  <a:pt x="754" y="109"/>
                </a:lnTo>
                <a:lnTo>
                  <a:pt x="752" y="108"/>
                </a:lnTo>
                <a:lnTo>
                  <a:pt x="761" y="106"/>
                </a:lnTo>
                <a:close/>
                <a:moveTo>
                  <a:pt x="755" y="99"/>
                </a:moveTo>
                <a:lnTo>
                  <a:pt x="755" y="99"/>
                </a:lnTo>
                <a:lnTo>
                  <a:pt x="757" y="97"/>
                </a:lnTo>
                <a:lnTo>
                  <a:pt x="759" y="95"/>
                </a:lnTo>
                <a:lnTo>
                  <a:pt x="754" y="102"/>
                </a:lnTo>
                <a:lnTo>
                  <a:pt x="754" y="101"/>
                </a:lnTo>
                <a:lnTo>
                  <a:pt x="755" y="99"/>
                </a:lnTo>
                <a:close/>
                <a:moveTo>
                  <a:pt x="729" y="32"/>
                </a:moveTo>
                <a:lnTo>
                  <a:pt x="729" y="32"/>
                </a:lnTo>
                <a:lnTo>
                  <a:pt x="733" y="36"/>
                </a:lnTo>
                <a:lnTo>
                  <a:pt x="733" y="39"/>
                </a:lnTo>
                <a:lnTo>
                  <a:pt x="727" y="41"/>
                </a:lnTo>
                <a:lnTo>
                  <a:pt x="726" y="39"/>
                </a:lnTo>
                <a:lnTo>
                  <a:pt x="726" y="37"/>
                </a:lnTo>
                <a:lnTo>
                  <a:pt x="729" y="37"/>
                </a:lnTo>
                <a:lnTo>
                  <a:pt x="729" y="32"/>
                </a:lnTo>
                <a:close/>
                <a:moveTo>
                  <a:pt x="631" y="11"/>
                </a:moveTo>
                <a:lnTo>
                  <a:pt x="631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0" name="Freeform 148"/>
          <p:cNvSpPr>
            <a:spLocks noEditPoints="1"/>
          </p:cNvSpPr>
          <p:nvPr/>
        </p:nvSpPr>
        <p:spPr bwMode="auto">
          <a:xfrm>
            <a:off x="2736676" y="4102967"/>
            <a:ext cx="1295400" cy="1905000"/>
          </a:xfrm>
          <a:custGeom>
            <a:avLst/>
            <a:gdLst>
              <a:gd name="T0" fmla="*/ 2147483647 w 940"/>
              <a:gd name="T1" fmla="*/ 2147483647 h 1524"/>
              <a:gd name="T2" fmla="*/ 2147483647 w 940"/>
              <a:gd name="T3" fmla="*/ 2147483647 h 1524"/>
              <a:gd name="T4" fmla="*/ 2147483647 w 940"/>
              <a:gd name="T5" fmla="*/ 2147483647 h 1524"/>
              <a:gd name="T6" fmla="*/ 2147483647 w 940"/>
              <a:gd name="T7" fmla="*/ 2147483647 h 1524"/>
              <a:gd name="T8" fmla="*/ 2147483647 w 940"/>
              <a:gd name="T9" fmla="*/ 2147483647 h 1524"/>
              <a:gd name="T10" fmla="*/ 2147483647 w 940"/>
              <a:gd name="T11" fmla="*/ 2147483647 h 1524"/>
              <a:gd name="T12" fmla="*/ 2147483647 w 940"/>
              <a:gd name="T13" fmla="*/ 2147483647 h 1524"/>
              <a:gd name="T14" fmla="*/ 2147483647 w 940"/>
              <a:gd name="T15" fmla="*/ 2147483647 h 1524"/>
              <a:gd name="T16" fmla="*/ 2147483647 w 940"/>
              <a:gd name="T17" fmla="*/ 2147483647 h 1524"/>
              <a:gd name="T18" fmla="*/ 2147483647 w 940"/>
              <a:gd name="T19" fmla="*/ 2147483647 h 1524"/>
              <a:gd name="T20" fmla="*/ 2147483647 w 940"/>
              <a:gd name="T21" fmla="*/ 2147483647 h 1524"/>
              <a:gd name="T22" fmla="*/ 2147483647 w 940"/>
              <a:gd name="T23" fmla="*/ 2147483647 h 1524"/>
              <a:gd name="T24" fmla="*/ 2147483647 w 940"/>
              <a:gd name="T25" fmla="*/ 2147483647 h 1524"/>
              <a:gd name="T26" fmla="*/ 2147483647 w 940"/>
              <a:gd name="T27" fmla="*/ 2147483647 h 1524"/>
              <a:gd name="T28" fmla="*/ 2147483647 w 940"/>
              <a:gd name="T29" fmla="*/ 2147483647 h 1524"/>
              <a:gd name="T30" fmla="*/ 2147483647 w 940"/>
              <a:gd name="T31" fmla="*/ 2147483647 h 1524"/>
              <a:gd name="T32" fmla="*/ 2147483647 w 940"/>
              <a:gd name="T33" fmla="*/ 2147483647 h 1524"/>
              <a:gd name="T34" fmla="*/ 2147483647 w 940"/>
              <a:gd name="T35" fmla="*/ 2147483647 h 1524"/>
              <a:gd name="T36" fmla="*/ 2147483647 w 940"/>
              <a:gd name="T37" fmla="*/ 2147483647 h 1524"/>
              <a:gd name="T38" fmla="*/ 2147483647 w 940"/>
              <a:gd name="T39" fmla="*/ 2147483647 h 1524"/>
              <a:gd name="T40" fmla="*/ 2147483647 w 940"/>
              <a:gd name="T41" fmla="*/ 2147483647 h 1524"/>
              <a:gd name="T42" fmla="*/ 2147483647 w 940"/>
              <a:gd name="T43" fmla="*/ 2147483647 h 1524"/>
              <a:gd name="T44" fmla="*/ 2147483647 w 940"/>
              <a:gd name="T45" fmla="*/ 2147483647 h 1524"/>
              <a:gd name="T46" fmla="*/ 2147483647 w 940"/>
              <a:gd name="T47" fmla="*/ 2147483647 h 1524"/>
              <a:gd name="T48" fmla="*/ 2147483647 w 940"/>
              <a:gd name="T49" fmla="*/ 2147483647 h 1524"/>
              <a:gd name="T50" fmla="*/ 2147483647 w 940"/>
              <a:gd name="T51" fmla="*/ 2147483647 h 1524"/>
              <a:gd name="T52" fmla="*/ 2147483647 w 940"/>
              <a:gd name="T53" fmla="*/ 2147483647 h 1524"/>
              <a:gd name="T54" fmla="*/ 2147483647 w 940"/>
              <a:gd name="T55" fmla="*/ 2147483647 h 1524"/>
              <a:gd name="T56" fmla="*/ 2147483647 w 940"/>
              <a:gd name="T57" fmla="*/ 2147483647 h 1524"/>
              <a:gd name="T58" fmla="*/ 2147483647 w 940"/>
              <a:gd name="T59" fmla="*/ 2147483647 h 1524"/>
              <a:gd name="T60" fmla="*/ 2147483647 w 940"/>
              <a:gd name="T61" fmla="*/ 2147483647 h 1524"/>
              <a:gd name="T62" fmla="*/ 2147483647 w 940"/>
              <a:gd name="T63" fmla="*/ 2147483647 h 1524"/>
              <a:gd name="T64" fmla="*/ 2147483647 w 940"/>
              <a:gd name="T65" fmla="*/ 2147483647 h 1524"/>
              <a:gd name="T66" fmla="*/ 2147483647 w 940"/>
              <a:gd name="T67" fmla="*/ 2147483647 h 1524"/>
              <a:gd name="T68" fmla="*/ 2147483647 w 940"/>
              <a:gd name="T69" fmla="*/ 2147483647 h 1524"/>
              <a:gd name="T70" fmla="*/ 2147483647 w 940"/>
              <a:gd name="T71" fmla="*/ 2147483647 h 1524"/>
              <a:gd name="T72" fmla="*/ 2147483647 w 940"/>
              <a:gd name="T73" fmla="*/ 2147483647 h 1524"/>
              <a:gd name="T74" fmla="*/ 2147483647 w 940"/>
              <a:gd name="T75" fmla="*/ 2147483647 h 1524"/>
              <a:gd name="T76" fmla="*/ 2147483647 w 940"/>
              <a:gd name="T77" fmla="*/ 2147483647 h 1524"/>
              <a:gd name="T78" fmla="*/ 2147483647 w 940"/>
              <a:gd name="T79" fmla="*/ 2147483647 h 1524"/>
              <a:gd name="T80" fmla="*/ 2147483647 w 940"/>
              <a:gd name="T81" fmla="*/ 2147483647 h 1524"/>
              <a:gd name="T82" fmla="*/ 2147483647 w 940"/>
              <a:gd name="T83" fmla="*/ 2147483647 h 1524"/>
              <a:gd name="T84" fmla="*/ 2147483647 w 940"/>
              <a:gd name="T85" fmla="*/ 2147483647 h 1524"/>
              <a:gd name="T86" fmla="*/ 2147483647 w 940"/>
              <a:gd name="T87" fmla="*/ 2147483647 h 1524"/>
              <a:gd name="T88" fmla="*/ 2147483647 w 940"/>
              <a:gd name="T89" fmla="*/ 2147483647 h 1524"/>
              <a:gd name="T90" fmla="*/ 2147483647 w 940"/>
              <a:gd name="T91" fmla="*/ 2147483647 h 1524"/>
              <a:gd name="T92" fmla="*/ 2147483647 w 940"/>
              <a:gd name="T93" fmla="*/ 2147483647 h 1524"/>
              <a:gd name="T94" fmla="*/ 2147483647 w 940"/>
              <a:gd name="T95" fmla="*/ 2147483647 h 1524"/>
              <a:gd name="T96" fmla="*/ 2147483647 w 940"/>
              <a:gd name="T97" fmla="*/ 2147483647 h 1524"/>
              <a:gd name="T98" fmla="*/ 2147483647 w 940"/>
              <a:gd name="T99" fmla="*/ 2147483647 h 1524"/>
              <a:gd name="T100" fmla="*/ 2147483647 w 940"/>
              <a:gd name="T101" fmla="*/ 2147483647 h 1524"/>
              <a:gd name="T102" fmla="*/ 2147483647 w 940"/>
              <a:gd name="T103" fmla="*/ 2147483647 h 1524"/>
              <a:gd name="T104" fmla="*/ 2147483647 w 940"/>
              <a:gd name="T105" fmla="*/ 2147483647 h 1524"/>
              <a:gd name="T106" fmla="*/ 2147483647 w 940"/>
              <a:gd name="T107" fmla="*/ 2147483647 h 1524"/>
              <a:gd name="T108" fmla="*/ 2147483647 w 940"/>
              <a:gd name="T109" fmla="*/ 2147483647 h 1524"/>
              <a:gd name="T110" fmla="*/ 2147483647 w 940"/>
              <a:gd name="T111" fmla="*/ 2147483647 h 1524"/>
              <a:gd name="T112" fmla="*/ 2147483647 w 940"/>
              <a:gd name="T113" fmla="*/ 2147483647 h 1524"/>
              <a:gd name="T114" fmla="*/ 2147483647 w 940"/>
              <a:gd name="T115" fmla="*/ 2147483647 h 1524"/>
              <a:gd name="T116" fmla="*/ 2147483647 w 940"/>
              <a:gd name="T117" fmla="*/ 2147483647 h 1524"/>
              <a:gd name="T118" fmla="*/ 2147483647 w 940"/>
              <a:gd name="T119" fmla="*/ 2147483647 h 1524"/>
              <a:gd name="T120" fmla="*/ 2147483647 w 940"/>
              <a:gd name="T121" fmla="*/ 2147483647 h 152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940"/>
              <a:gd name="T184" fmla="*/ 0 h 1524"/>
              <a:gd name="T185" fmla="*/ 940 w 940"/>
              <a:gd name="T186" fmla="*/ 1524 h 152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940" h="1524">
                <a:moveTo>
                  <a:pt x="894" y="1524"/>
                </a:moveTo>
                <a:lnTo>
                  <a:pt x="894" y="1524"/>
                </a:lnTo>
                <a:lnTo>
                  <a:pt x="914" y="1524"/>
                </a:lnTo>
                <a:lnTo>
                  <a:pt x="928" y="1524"/>
                </a:lnTo>
                <a:lnTo>
                  <a:pt x="935" y="1522"/>
                </a:lnTo>
                <a:lnTo>
                  <a:pt x="936" y="1519"/>
                </a:lnTo>
                <a:lnTo>
                  <a:pt x="940" y="1482"/>
                </a:lnTo>
                <a:lnTo>
                  <a:pt x="940" y="1447"/>
                </a:lnTo>
                <a:lnTo>
                  <a:pt x="938" y="1415"/>
                </a:lnTo>
                <a:lnTo>
                  <a:pt x="933" y="1386"/>
                </a:lnTo>
                <a:lnTo>
                  <a:pt x="928" y="1356"/>
                </a:lnTo>
                <a:lnTo>
                  <a:pt x="921" y="1329"/>
                </a:lnTo>
                <a:lnTo>
                  <a:pt x="912" y="1305"/>
                </a:lnTo>
                <a:lnTo>
                  <a:pt x="901" y="1282"/>
                </a:lnTo>
                <a:lnTo>
                  <a:pt x="892" y="1264"/>
                </a:lnTo>
                <a:lnTo>
                  <a:pt x="877" y="1245"/>
                </a:lnTo>
                <a:lnTo>
                  <a:pt x="859" y="1224"/>
                </a:lnTo>
                <a:lnTo>
                  <a:pt x="840" y="1203"/>
                </a:lnTo>
                <a:lnTo>
                  <a:pt x="805" y="1168"/>
                </a:lnTo>
                <a:lnTo>
                  <a:pt x="787" y="1148"/>
                </a:lnTo>
                <a:lnTo>
                  <a:pt x="777" y="1138"/>
                </a:lnTo>
                <a:lnTo>
                  <a:pt x="766" y="1126"/>
                </a:lnTo>
                <a:lnTo>
                  <a:pt x="748" y="1097"/>
                </a:lnTo>
                <a:lnTo>
                  <a:pt x="731" y="1064"/>
                </a:lnTo>
                <a:lnTo>
                  <a:pt x="713" y="1031"/>
                </a:lnTo>
                <a:lnTo>
                  <a:pt x="701" y="999"/>
                </a:lnTo>
                <a:lnTo>
                  <a:pt x="690" y="971"/>
                </a:lnTo>
                <a:lnTo>
                  <a:pt x="680" y="945"/>
                </a:lnTo>
                <a:lnTo>
                  <a:pt x="678" y="945"/>
                </a:lnTo>
                <a:lnTo>
                  <a:pt x="676" y="943"/>
                </a:lnTo>
                <a:lnTo>
                  <a:pt x="675" y="939"/>
                </a:lnTo>
                <a:lnTo>
                  <a:pt x="676" y="939"/>
                </a:lnTo>
                <a:lnTo>
                  <a:pt x="678" y="941"/>
                </a:lnTo>
                <a:lnTo>
                  <a:pt x="678" y="939"/>
                </a:lnTo>
                <a:lnTo>
                  <a:pt x="680" y="938"/>
                </a:lnTo>
                <a:lnTo>
                  <a:pt x="683" y="938"/>
                </a:lnTo>
                <a:lnTo>
                  <a:pt x="687" y="934"/>
                </a:lnTo>
                <a:lnTo>
                  <a:pt x="689" y="929"/>
                </a:lnTo>
                <a:lnTo>
                  <a:pt x="697" y="925"/>
                </a:lnTo>
                <a:lnTo>
                  <a:pt x="703" y="924"/>
                </a:lnTo>
                <a:lnTo>
                  <a:pt x="706" y="920"/>
                </a:lnTo>
                <a:lnTo>
                  <a:pt x="705" y="918"/>
                </a:lnTo>
                <a:lnTo>
                  <a:pt x="703" y="918"/>
                </a:lnTo>
                <a:lnTo>
                  <a:pt x="705" y="917"/>
                </a:lnTo>
                <a:lnTo>
                  <a:pt x="706" y="913"/>
                </a:lnTo>
                <a:lnTo>
                  <a:pt x="706" y="911"/>
                </a:lnTo>
                <a:lnTo>
                  <a:pt x="703" y="911"/>
                </a:lnTo>
                <a:lnTo>
                  <a:pt x="703" y="908"/>
                </a:lnTo>
                <a:lnTo>
                  <a:pt x="705" y="906"/>
                </a:lnTo>
                <a:lnTo>
                  <a:pt x="706" y="908"/>
                </a:lnTo>
                <a:lnTo>
                  <a:pt x="705" y="906"/>
                </a:lnTo>
                <a:lnTo>
                  <a:pt x="708" y="903"/>
                </a:lnTo>
                <a:lnTo>
                  <a:pt x="710" y="901"/>
                </a:lnTo>
                <a:lnTo>
                  <a:pt x="710" y="899"/>
                </a:lnTo>
                <a:lnTo>
                  <a:pt x="708" y="896"/>
                </a:lnTo>
                <a:lnTo>
                  <a:pt x="706" y="892"/>
                </a:lnTo>
                <a:lnTo>
                  <a:pt x="703" y="894"/>
                </a:lnTo>
                <a:lnTo>
                  <a:pt x="703" y="897"/>
                </a:lnTo>
                <a:lnTo>
                  <a:pt x="699" y="901"/>
                </a:lnTo>
                <a:lnTo>
                  <a:pt x="697" y="901"/>
                </a:lnTo>
                <a:lnTo>
                  <a:pt x="696" y="903"/>
                </a:lnTo>
                <a:lnTo>
                  <a:pt x="694" y="901"/>
                </a:lnTo>
                <a:lnTo>
                  <a:pt x="694" y="899"/>
                </a:lnTo>
                <a:lnTo>
                  <a:pt x="689" y="894"/>
                </a:lnTo>
                <a:lnTo>
                  <a:pt x="685" y="890"/>
                </a:lnTo>
                <a:lnTo>
                  <a:pt x="687" y="888"/>
                </a:lnTo>
                <a:lnTo>
                  <a:pt x="689" y="887"/>
                </a:lnTo>
                <a:lnTo>
                  <a:pt x="692" y="885"/>
                </a:lnTo>
                <a:lnTo>
                  <a:pt x="692" y="883"/>
                </a:lnTo>
                <a:lnTo>
                  <a:pt x="697" y="881"/>
                </a:lnTo>
                <a:lnTo>
                  <a:pt x="699" y="880"/>
                </a:lnTo>
                <a:lnTo>
                  <a:pt x="697" y="876"/>
                </a:lnTo>
                <a:lnTo>
                  <a:pt x="694" y="878"/>
                </a:lnTo>
                <a:lnTo>
                  <a:pt x="692" y="878"/>
                </a:lnTo>
                <a:lnTo>
                  <a:pt x="694" y="873"/>
                </a:lnTo>
                <a:lnTo>
                  <a:pt x="699" y="866"/>
                </a:lnTo>
                <a:lnTo>
                  <a:pt x="696" y="864"/>
                </a:lnTo>
                <a:lnTo>
                  <a:pt x="697" y="862"/>
                </a:lnTo>
                <a:lnTo>
                  <a:pt x="697" y="860"/>
                </a:lnTo>
                <a:lnTo>
                  <a:pt x="696" y="862"/>
                </a:lnTo>
                <a:lnTo>
                  <a:pt x="696" y="860"/>
                </a:lnTo>
                <a:lnTo>
                  <a:pt x="694" y="859"/>
                </a:lnTo>
                <a:lnTo>
                  <a:pt x="694" y="860"/>
                </a:lnTo>
                <a:lnTo>
                  <a:pt x="690" y="850"/>
                </a:lnTo>
                <a:lnTo>
                  <a:pt x="683" y="852"/>
                </a:lnTo>
                <a:lnTo>
                  <a:pt x="682" y="848"/>
                </a:lnTo>
                <a:lnTo>
                  <a:pt x="680" y="846"/>
                </a:lnTo>
                <a:lnTo>
                  <a:pt x="673" y="846"/>
                </a:lnTo>
                <a:lnTo>
                  <a:pt x="671" y="829"/>
                </a:lnTo>
                <a:lnTo>
                  <a:pt x="671" y="809"/>
                </a:lnTo>
                <a:lnTo>
                  <a:pt x="673" y="787"/>
                </a:lnTo>
                <a:lnTo>
                  <a:pt x="676" y="764"/>
                </a:lnTo>
                <a:lnTo>
                  <a:pt x="678" y="752"/>
                </a:lnTo>
                <a:lnTo>
                  <a:pt x="682" y="741"/>
                </a:lnTo>
                <a:lnTo>
                  <a:pt x="687" y="730"/>
                </a:lnTo>
                <a:lnTo>
                  <a:pt x="694" y="722"/>
                </a:lnTo>
                <a:lnTo>
                  <a:pt x="701" y="713"/>
                </a:lnTo>
                <a:lnTo>
                  <a:pt x="710" y="708"/>
                </a:lnTo>
                <a:lnTo>
                  <a:pt x="717" y="704"/>
                </a:lnTo>
                <a:lnTo>
                  <a:pt x="729" y="701"/>
                </a:lnTo>
                <a:lnTo>
                  <a:pt x="754" y="697"/>
                </a:lnTo>
                <a:lnTo>
                  <a:pt x="762" y="695"/>
                </a:lnTo>
                <a:lnTo>
                  <a:pt x="771" y="692"/>
                </a:lnTo>
                <a:lnTo>
                  <a:pt x="777" y="688"/>
                </a:lnTo>
                <a:lnTo>
                  <a:pt x="782" y="683"/>
                </a:lnTo>
                <a:lnTo>
                  <a:pt x="787" y="676"/>
                </a:lnTo>
                <a:lnTo>
                  <a:pt x="792" y="667"/>
                </a:lnTo>
                <a:lnTo>
                  <a:pt x="794" y="655"/>
                </a:lnTo>
                <a:lnTo>
                  <a:pt x="794" y="648"/>
                </a:lnTo>
                <a:lnTo>
                  <a:pt x="794" y="641"/>
                </a:lnTo>
                <a:lnTo>
                  <a:pt x="791" y="632"/>
                </a:lnTo>
                <a:lnTo>
                  <a:pt x="787" y="623"/>
                </a:lnTo>
                <a:lnTo>
                  <a:pt x="789" y="618"/>
                </a:lnTo>
                <a:lnTo>
                  <a:pt x="792" y="616"/>
                </a:lnTo>
                <a:lnTo>
                  <a:pt x="798" y="611"/>
                </a:lnTo>
                <a:lnTo>
                  <a:pt x="805" y="606"/>
                </a:lnTo>
                <a:lnTo>
                  <a:pt x="808" y="602"/>
                </a:lnTo>
                <a:lnTo>
                  <a:pt x="810" y="599"/>
                </a:lnTo>
                <a:lnTo>
                  <a:pt x="810" y="593"/>
                </a:lnTo>
                <a:lnTo>
                  <a:pt x="810" y="590"/>
                </a:lnTo>
                <a:lnTo>
                  <a:pt x="808" y="588"/>
                </a:lnTo>
                <a:lnTo>
                  <a:pt x="805" y="583"/>
                </a:lnTo>
                <a:lnTo>
                  <a:pt x="805" y="579"/>
                </a:lnTo>
                <a:lnTo>
                  <a:pt x="806" y="578"/>
                </a:lnTo>
                <a:lnTo>
                  <a:pt x="813" y="574"/>
                </a:lnTo>
                <a:lnTo>
                  <a:pt x="819" y="571"/>
                </a:lnTo>
                <a:lnTo>
                  <a:pt x="820" y="564"/>
                </a:lnTo>
                <a:lnTo>
                  <a:pt x="819" y="557"/>
                </a:lnTo>
                <a:lnTo>
                  <a:pt x="817" y="548"/>
                </a:lnTo>
                <a:lnTo>
                  <a:pt x="817" y="539"/>
                </a:lnTo>
                <a:lnTo>
                  <a:pt x="819" y="530"/>
                </a:lnTo>
                <a:lnTo>
                  <a:pt x="820" y="527"/>
                </a:lnTo>
                <a:lnTo>
                  <a:pt x="824" y="523"/>
                </a:lnTo>
                <a:lnTo>
                  <a:pt x="831" y="518"/>
                </a:lnTo>
                <a:lnTo>
                  <a:pt x="840" y="516"/>
                </a:lnTo>
                <a:lnTo>
                  <a:pt x="849" y="513"/>
                </a:lnTo>
                <a:lnTo>
                  <a:pt x="856" y="507"/>
                </a:lnTo>
                <a:lnTo>
                  <a:pt x="864" y="497"/>
                </a:lnTo>
                <a:lnTo>
                  <a:pt x="868" y="492"/>
                </a:lnTo>
                <a:lnTo>
                  <a:pt x="868" y="486"/>
                </a:lnTo>
                <a:lnTo>
                  <a:pt x="870" y="485"/>
                </a:lnTo>
                <a:lnTo>
                  <a:pt x="870" y="479"/>
                </a:lnTo>
                <a:lnTo>
                  <a:pt x="868" y="472"/>
                </a:lnTo>
                <a:lnTo>
                  <a:pt x="861" y="465"/>
                </a:lnTo>
                <a:lnTo>
                  <a:pt x="854" y="458"/>
                </a:lnTo>
                <a:lnTo>
                  <a:pt x="836" y="435"/>
                </a:lnTo>
                <a:lnTo>
                  <a:pt x="826" y="423"/>
                </a:lnTo>
                <a:lnTo>
                  <a:pt x="819" y="411"/>
                </a:lnTo>
                <a:lnTo>
                  <a:pt x="812" y="399"/>
                </a:lnTo>
                <a:lnTo>
                  <a:pt x="808" y="390"/>
                </a:lnTo>
                <a:lnTo>
                  <a:pt x="806" y="384"/>
                </a:lnTo>
                <a:lnTo>
                  <a:pt x="808" y="379"/>
                </a:lnTo>
                <a:lnTo>
                  <a:pt x="810" y="376"/>
                </a:lnTo>
                <a:lnTo>
                  <a:pt x="813" y="374"/>
                </a:lnTo>
                <a:lnTo>
                  <a:pt x="817" y="369"/>
                </a:lnTo>
                <a:lnTo>
                  <a:pt x="820" y="362"/>
                </a:lnTo>
                <a:lnTo>
                  <a:pt x="822" y="358"/>
                </a:lnTo>
                <a:lnTo>
                  <a:pt x="824" y="355"/>
                </a:lnTo>
                <a:lnTo>
                  <a:pt x="827" y="349"/>
                </a:lnTo>
                <a:lnTo>
                  <a:pt x="831" y="337"/>
                </a:lnTo>
                <a:lnTo>
                  <a:pt x="835" y="332"/>
                </a:lnTo>
                <a:lnTo>
                  <a:pt x="838" y="328"/>
                </a:lnTo>
                <a:lnTo>
                  <a:pt x="838" y="319"/>
                </a:lnTo>
                <a:lnTo>
                  <a:pt x="843" y="312"/>
                </a:lnTo>
                <a:lnTo>
                  <a:pt x="842" y="311"/>
                </a:lnTo>
                <a:lnTo>
                  <a:pt x="845" y="307"/>
                </a:lnTo>
                <a:lnTo>
                  <a:pt x="847" y="300"/>
                </a:lnTo>
                <a:lnTo>
                  <a:pt x="849" y="293"/>
                </a:lnTo>
                <a:lnTo>
                  <a:pt x="850" y="290"/>
                </a:lnTo>
                <a:lnTo>
                  <a:pt x="852" y="288"/>
                </a:lnTo>
                <a:lnTo>
                  <a:pt x="852" y="286"/>
                </a:lnTo>
                <a:lnTo>
                  <a:pt x="850" y="284"/>
                </a:lnTo>
                <a:lnTo>
                  <a:pt x="854" y="284"/>
                </a:lnTo>
                <a:lnTo>
                  <a:pt x="854" y="281"/>
                </a:lnTo>
                <a:lnTo>
                  <a:pt x="852" y="281"/>
                </a:lnTo>
                <a:lnTo>
                  <a:pt x="854" y="279"/>
                </a:lnTo>
                <a:lnTo>
                  <a:pt x="852" y="279"/>
                </a:lnTo>
                <a:lnTo>
                  <a:pt x="854" y="277"/>
                </a:lnTo>
                <a:lnTo>
                  <a:pt x="856" y="274"/>
                </a:lnTo>
                <a:lnTo>
                  <a:pt x="856" y="267"/>
                </a:lnTo>
                <a:lnTo>
                  <a:pt x="856" y="260"/>
                </a:lnTo>
                <a:lnTo>
                  <a:pt x="856" y="254"/>
                </a:lnTo>
                <a:lnTo>
                  <a:pt x="857" y="251"/>
                </a:lnTo>
                <a:lnTo>
                  <a:pt x="859" y="246"/>
                </a:lnTo>
                <a:lnTo>
                  <a:pt x="861" y="239"/>
                </a:lnTo>
                <a:lnTo>
                  <a:pt x="861" y="240"/>
                </a:lnTo>
                <a:lnTo>
                  <a:pt x="864" y="239"/>
                </a:lnTo>
                <a:lnTo>
                  <a:pt x="866" y="237"/>
                </a:lnTo>
                <a:lnTo>
                  <a:pt x="864" y="235"/>
                </a:lnTo>
                <a:lnTo>
                  <a:pt x="864" y="233"/>
                </a:lnTo>
                <a:lnTo>
                  <a:pt x="866" y="230"/>
                </a:lnTo>
                <a:lnTo>
                  <a:pt x="870" y="240"/>
                </a:lnTo>
                <a:lnTo>
                  <a:pt x="870" y="253"/>
                </a:lnTo>
                <a:lnTo>
                  <a:pt x="870" y="267"/>
                </a:lnTo>
                <a:lnTo>
                  <a:pt x="871" y="269"/>
                </a:lnTo>
                <a:lnTo>
                  <a:pt x="871" y="274"/>
                </a:lnTo>
                <a:lnTo>
                  <a:pt x="870" y="274"/>
                </a:lnTo>
                <a:lnTo>
                  <a:pt x="870" y="276"/>
                </a:lnTo>
                <a:lnTo>
                  <a:pt x="871" y="277"/>
                </a:lnTo>
                <a:lnTo>
                  <a:pt x="864" y="300"/>
                </a:lnTo>
                <a:lnTo>
                  <a:pt x="863" y="300"/>
                </a:lnTo>
                <a:lnTo>
                  <a:pt x="864" y="300"/>
                </a:lnTo>
                <a:lnTo>
                  <a:pt x="863" y="304"/>
                </a:lnTo>
                <a:lnTo>
                  <a:pt x="861" y="309"/>
                </a:lnTo>
                <a:lnTo>
                  <a:pt x="856" y="323"/>
                </a:lnTo>
                <a:lnTo>
                  <a:pt x="854" y="323"/>
                </a:lnTo>
                <a:lnTo>
                  <a:pt x="852" y="328"/>
                </a:lnTo>
                <a:lnTo>
                  <a:pt x="849" y="337"/>
                </a:lnTo>
                <a:lnTo>
                  <a:pt x="845" y="342"/>
                </a:lnTo>
                <a:lnTo>
                  <a:pt x="845" y="346"/>
                </a:lnTo>
                <a:lnTo>
                  <a:pt x="840" y="351"/>
                </a:lnTo>
                <a:lnTo>
                  <a:pt x="838" y="360"/>
                </a:lnTo>
                <a:lnTo>
                  <a:pt x="835" y="367"/>
                </a:lnTo>
                <a:lnTo>
                  <a:pt x="833" y="372"/>
                </a:lnTo>
                <a:lnTo>
                  <a:pt x="833" y="374"/>
                </a:lnTo>
                <a:lnTo>
                  <a:pt x="835" y="374"/>
                </a:lnTo>
                <a:lnTo>
                  <a:pt x="842" y="362"/>
                </a:lnTo>
                <a:lnTo>
                  <a:pt x="849" y="349"/>
                </a:lnTo>
                <a:lnTo>
                  <a:pt x="850" y="348"/>
                </a:lnTo>
                <a:lnTo>
                  <a:pt x="852" y="344"/>
                </a:lnTo>
                <a:lnTo>
                  <a:pt x="863" y="325"/>
                </a:lnTo>
                <a:lnTo>
                  <a:pt x="864" y="323"/>
                </a:lnTo>
                <a:lnTo>
                  <a:pt x="864" y="321"/>
                </a:lnTo>
                <a:lnTo>
                  <a:pt x="873" y="305"/>
                </a:lnTo>
                <a:lnTo>
                  <a:pt x="877" y="290"/>
                </a:lnTo>
                <a:lnTo>
                  <a:pt x="880" y="272"/>
                </a:lnTo>
                <a:lnTo>
                  <a:pt x="880" y="256"/>
                </a:lnTo>
                <a:lnTo>
                  <a:pt x="878" y="232"/>
                </a:lnTo>
                <a:lnTo>
                  <a:pt x="877" y="221"/>
                </a:lnTo>
                <a:lnTo>
                  <a:pt x="873" y="218"/>
                </a:lnTo>
                <a:lnTo>
                  <a:pt x="875" y="214"/>
                </a:lnTo>
                <a:lnTo>
                  <a:pt x="875" y="212"/>
                </a:lnTo>
                <a:lnTo>
                  <a:pt x="873" y="211"/>
                </a:lnTo>
                <a:lnTo>
                  <a:pt x="875" y="211"/>
                </a:lnTo>
                <a:lnTo>
                  <a:pt x="873" y="205"/>
                </a:lnTo>
                <a:lnTo>
                  <a:pt x="871" y="200"/>
                </a:lnTo>
                <a:lnTo>
                  <a:pt x="870" y="191"/>
                </a:lnTo>
                <a:lnTo>
                  <a:pt x="868" y="182"/>
                </a:lnTo>
                <a:lnTo>
                  <a:pt x="866" y="182"/>
                </a:lnTo>
                <a:lnTo>
                  <a:pt x="866" y="181"/>
                </a:lnTo>
                <a:lnTo>
                  <a:pt x="864" y="179"/>
                </a:lnTo>
                <a:lnTo>
                  <a:pt x="866" y="175"/>
                </a:lnTo>
                <a:lnTo>
                  <a:pt x="864" y="172"/>
                </a:lnTo>
                <a:lnTo>
                  <a:pt x="863" y="172"/>
                </a:lnTo>
                <a:lnTo>
                  <a:pt x="863" y="168"/>
                </a:lnTo>
                <a:lnTo>
                  <a:pt x="861" y="163"/>
                </a:lnTo>
                <a:lnTo>
                  <a:pt x="857" y="153"/>
                </a:lnTo>
                <a:lnTo>
                  <a:pt x="849" y="137"/>
                </a:lnTo>
                <a:lnTo>
                  <a:pt x="849" y="135"/>
                </a:lnTo>
                <a:lnTo>
                  <a:pt x="829" y="128"/>
                </a:lnTo>
                <a:lnTo>
                  <a:pt x="826" y="128"/>
                </a:lnTo>
                <a:lnTo>
                  <a:pt x="824" y="126"/>
                </a:lnTo>
                <a:lnTo>
                  <a:pt x="813" y="125"/>
                </a:lnTo>
                <a:lnTo>
                  <a:pt x="805" y="123"/>
                </a:lnTo>
                <a:lnTo>
                  <a:pt x="801" y="125"/>
                </a:lnTo>
                <a:lnTo>
                  <a:pt x="799" y="123"/>
                </a:lnTo>
                <a:lnTo>
                  <a:pt x="791" y="116"/>
                </a:lnTo>
                <a:lnTo>
                  <a:pt x="780" y="105"/>
                </a:lnTo>
                <a:lnTo>
                  <a:pt x="768" y="88"/>
                </a:lnTo>
                <a:lnTo>
                  <a:pt x="768" y="84"/>
                </a:lnTo>
                <a:lnTo>
                  <a:pt x="762" y="75"/>
                </a:lnTo>
                <a:lnTo>
                  <a:pt x="761" y="74"/>
                </a:lnTo>
                <a:lnTo>
                  <a:pt x="757" y="70"/>
                </a:lnTo>
                <a:lnTo>
                  <a:pt x="745" y="58"/>
                </a:lnTo>
                <a:lnTo>
                  <a:pt x="724" y="44"/>
                </a:lnTo>
                <a:lnTo>
                  <a:pt x="708" y="35"/>
                </a:lnTo>
                <a:lnTo>
                  <a:pt x="692" y="28"/>
                </a:lnTo>
                <a:lnTo>
                  <a:pt x="673" y="19"/>
                </a:lnTo>
                <a:lnTo>
                  <a:pt x="652" y="12"/>
                </a:lnTo>
                <a:lnTo>
                  <a:pt x="627" y="7"/>
                </a:lnTo>
                <a:lnTo>
                  <a:pt x="601" y="3"/>
                </a:lnTo>
                <a:lnTo>
                  <a:pt x="571" y="0"/>
                </a:lnTo>
                <a:lnTo>
                  <a:pt x="538" y="0"/>
                </a:lnTo>
                <a:lnTo>
                  <a:pt x="504" y="2"/>
                </a:lnTo>
                <a:lnTo>
                  <a:pt x="466" y="7"/>
                </a:lnTo>
                <a:lnTo>
                  <a:pt x="466" y="5"/>
                </a:lnTo>
                <a:lnTo>
                  <a:pt x="466" y="7"/>
                </a:lnTo>
                <a:lnTo>
                  <a:pt x="439" y="12"/>
                </a:lnTo>
                <a:lnTo>
                  <a:pt x="413" y="17"/>
                </a:lnTo>
                <a:lnTo>
                  <a:pt x="385" y="26"/>
                </a:lnTo>
                <a:lnTo>
                  <a:pt x="355" y="35"/>
                </a:lnTo>
                <a:lnTo>
                  <a:pt x="350" y="38"/>
                </a:lnTo>
                <a:lnTo>
                  <a:pt x="350" y="37"/>
                </a:lnTo>
                <a:lnTo>
                  <a:pt x="350" y="38"/>
                </a:lnTo>
                <a:lnTo>
                  <a:pt x="344" y="42"/>
                </a:lnTo>
                <a:lnTo>
                  <a:pt x="343" y="42"/>
                </a:lnTo>
                <a:lnTo>
                  <a:pt x="336" y="46"/>
                </a:lnTo>
                <a:lnTo>
                  <a:pt x="334" y="46"/>
                </a:lnTo>
                <a:lnTo>
                  <a:pt x="334" y="47"/>
                </a:lnTo>
                <a:lnTo>
                  <a:pt x="325" y="51"/>
                </a:lnTo>
                <a:lnTo>
                  <a:pt x="325" y="53"/>
                </a:lnTo>
                <a:lnTo>
                  <a:pt x="283" y="77"/>
                </a:lnTo>
                <a:lnTo>
                  <a:pt x="264" y="89"/>
                </a:lnTo>
                <a:lnTo>
                  <a:pt x="250" y="102"/>
                </a:lnTo>
                <a:lnTo>
                  <a:pt x="248" y="102"/>
                </a:lnTo>
                <a:lnTo>
                  <a:pt x="221" y="132"/>
                </a:lnTo>
                <a:lnTo>
                  <a:pt x="197" y="161"/>
                </a:lnTo>
                <a:lnTo>
                  <a:pt x="171" y="198"/>
                </a:lnTo>
                <a:lnTo>
                  <a:pt x="162" y="214"/>
                </a:lnTo>
                <a:lnTo>
                  <a:pt x="151" y="235"/>
                </a:lnTo>
                <a:lnTo>
                  <a:pt x="144" y="256"/>
                </a:lnTo>
                <a:lnTo>
                  <a:pt x="139" y="270"/>
                </a:lnTo>
                <a:lnTo>
                  <a:pt x="118" y="363"/>
                </a:lnTo>
                <a:lnTo>
                  <a:pt x="106" y="416"/>
                </a:lnTo>
                <a:lnTo>
                  <a:pt x="97" y="462"/>
                </a:lnTo>
                <a:lnTo>
                  <a:pt x="99" y="465"/>
                </a:lnTo>
                <a:lnTo>
                  <a:pt x="99" y="467"/>
                </a:lnTo>
                <a:lnTo>
                  <a:pt x="97" y="469"/>
                </a:lnTo>
                <a:lnTo>
                  <a:pt x="97" y="472"/>
                </a:lnTo>
                <a:lnTo>
                  <a:pt x="97" y="483"/>
                </a:lnTo>
                <a:lnTo>
                  <a:pt x="99" y="500"/>
                </a:lnTo>
                <a:lnTo>
                  <a:pt x="99" y="507"/>
                </a:lnTo>
                <a:lnTo>
                  <a:pt x="99" y="511"/>
                </a:lnTo>
                <a:lnTo>
                  <a:pt x="102" y="513"/>
                </a:lnTo>
                <a:lnTo>
                  <a:pt x="102" y="520"/>
                </a:lnTo>
                <a:lnTo>
                  <a:pt x="104" y="525"/>
                </a:lnTo>
                <a:lnTo>
                  <a:pt x="106" y="527"/>
                </a:lnTo>
                <a:lnTo>
                  <a:pt x="104" y="528"/>
                </a:lnTo>
                <a:lnTo>
                  <a:pt x="107" y="530"/>
                </a:lnTo>
                <a:lnTo>
                  <a:pt x="109" y="534"/>
                </a:lnTo>
                <a:lnTo>
                  <a:pt x="107" y="535"/>
                </a:lnTo>
                <a:lnTo>
                  <a:pt x="111" y="534"/>
                </a:lnTo>
                <a:lnTo>
                  <a:pt x="113" y="544"/>
                </a:lnTo>
                <a:lnTo>
                  <a:pt x="111" y="543"/>
                </a:lnTo>
                <a:lnTo>
                  <a:pt x="114" y="548"/>
                </a:lnTo>
                <a:lnTo>
                  <a:pt x="114" y="550"/>
                </a:lnTo>
                <a:lnTo>
                  <a:pt x="114" y="551"/>
                </a:lnTo>
                <a:lnTo>
                  <a:pt x="116" y="551"/>
                </a:lnTo>
                <a:lnTo>
                  <a:pt x="116" y="553"/>
                </a:lnTo>
                <a:lnTo>
                  <a:pt x="116" y="555"/>
                </a:lnTo>
                <a:lnTo>
                  <a:pt x="118" y="557"/>
                </a:lnTo>
                <a:lnTo>
                  <a:pt x="116" y="557"/>
                </a:lnTo>
                <a:lnTo>
                  <a:pt x="118" y="560"/>
                </a:lnTo>
                <a:lnTo>
                  <a:pt x="116" y="562"/>
                </a:lnTo>
                <a:lnTo>
                  <a:pt x="118" y="562"/>
                </a:lnTo>
                <a:lnTo>
                  <a:pt x="118" y="564"/>
                </a:lnTo>
                <a:lnTo>
                  <a:pt x="118" y="567"/>
                </a:lnTo>
                <a:lnTo>
                  <a:pt x="118" y="569"/>
                </a:lnTo>
                <a:lnTo>
                  <a:pt x="116" y="581"/>
                </a:lnTo>
                <a:lnTo>
                  <a:pt x="113" y="593"/>
                </a:lnTo>
                <a:lnTo>
                  <a:pt x="113" y="595"/>
                </a:lnTo>
                <a:lnTo>
                  <a:pt x="114" y="597"/>
                </a:lnTo>
                <a:lnTo>
                  <a:pt x="113" y="597"/>
                </a:lnTo>
                <a:lnTo>
                  <a:pt x="114" y="599"/>
                </a:lnTo>
                <a:lnTo>
                  <a:pt x="113" y="602"/>
                </a:lnTo>
                <a:lnTo>
                  <a:pt x="114" y="604"/>
                </a:lnTo>
                <a:lnTo>
                  <a:pt x="114" y="606"/>
                </a:lnTo>
                <a:lnTo>
                  <a:pt x="113" y="607"/>
                </a:lnTo>
                <a:lnTo>
                  <a:pt x="116" y="609"/>
                </a:lnTo>
                <a:lnTo>
                  <a:pt x="114" y="611"/>
                </a:lnTo>
                <a:lnTo>
                  <a:pt x="114" y="616"/>
                </a:lnTo>
                <a:lnTo>
                  <a:pt x="113" y="615"/>
                </a:lnTo>
                <a:lnTo>
                  <a:pt x="114" y="618"/>
                </a:lnTo>
                <a:lnTo>
                  <a:pt x="113" y="620"/>
                </a:lnTo>
                <a:lnTo>
                  <a:pt x="111" y="622"/>
                </a:lnTo>
                <a:lnTo>
                  <a:pt x="113" y="623"/>
                </a:lnTo>
                <a:lnTo>
                  <a:pt x="113" y="625"/>
                </a:lnTo>
                <a:lnTo>
                  <a:pt x="111" y="625"/>
                </a:lnTo>
                <a:lnTo>
                  <a:pt x="113" y="627"/>
                </a:lnTo>
                <a:lnTo>
                  <a:pt x="113" y="632"/>
                </a:lnTo>
                <a:lnTo>
                  <a:pt x="113" y="639"/>
                </a:lnTo>
                <a:lnTo>
                  <a:pt x="114" y="646"/>
                </a:lnTo>
                <a:lnTo>
                  <a:pt x="114" y="648"/>
                </a:lnTo>
                <a:lnTo>
                  <a:pt x="114" y="653"/>
                </a:lnTo>
                <a:lnTo>
                  <a:pt x="116" y="657"/>
                </a:lnTo>
                <a:lnTo>
                  <a:pt x="118" y="658"/>
                </a:lnTo>
                <a:lnTo>
                  <a:pt x="118" y="660"/>
                </a:lnTo>
                <a:lnTo>
                  <a:pt x="118" y="665"/>
                </a:lnTo>
                <a:lnTo>
                  <a:pt x="118" y="667"/>
                </a:lnTo>
                <a:lnTo>
                  <a:pt x="120" y="667"/>
                </a:lnTo>
                <a:lnTo>
                  <a:pt x="120" y="676"/>
                </a:lnTo>
                <a:lnTo>
                  <a:pt x="121" y="676"/>
                </a:lnTo>
                <a:lnTo>
                  <a:pt x="121" y="681"/>
                </a:lnTo>
                <a:lnTo>
                  <a:pt x="123" y="688"/>
                </a:lnTo>
                <a:lnTo>
                  <a:pt x="121" y="699"/>
                </a:lnTo>
                <a:lnTo>
                  <a:pt x="121" y="704"/>
                </a:lnTo>
                <a:lnTo>
                  <a:pt x="121" y="711"/>
                </a:lnTo>
                <a:lnTo>
                  <a:pt x="120" y="715"/>
                </a:lnTo>
                <a:lnTo>
                  <a:pt x="120" y="716"/>
                </a:lnTo>
                <a:lnTo>
                  <a:pt x="118" y="718"/>
                </a:lnTo>
                <a:lnTo>
                  <a:pt x="114" y="720"/>
                </a:lnTo>
                <a:lnTo>
                  <a:pt x="113" y="723"/>
                </a:lnTo>
                <a:lnTo>
                  <a:pt x="113" y="729"/>
                </a:lnTo>
                <a:lnTo>
                  <a:pt x="114" y="730"/>
                </a:lnTo>
                <a:lnTo>
                  <a:pt x="118" y="730"/>
                </a:lnTo>
                <a:lnTo>
                  <a:pt x="120" y="732"/>
                </a:lnTo>
                <a:lnTo>
                  <a:pt x="120" y="734"/>
                </a:lnTo>
                <a:lnTo>
                  <a:pt x="118" y="737"/>
                </a:lnTo>
                <a:lnTo>
                  <a:pt x="118" y="741"/>
                </a:lnTo>
                <a:lnTo>
                  <a:pt x="120" y="744"/>
                </a:lnTo>
                <a:lnTo>
                  <a:pt x="120" y="746"/>
                </a:lnTo>
                <a:lnTo>
                  <a:pt x="120" y="748"/>
                </a:lnTo>
                <a:lnTo>
                  <a:pt x="121" y="753"/>
                </a:lnTo>
                <a:lnTo>
                  <a:pt x="121" y="755"/>
                </a:lnTo>
                <a:lnTo>
                  <a:pt x="123" y="755"/>
                </a:lnTo>
                <a:lnTo>
                  <a:pt x="121" y="755"/>
                </a:lnTo>
                <a:lnTo>
                  <a:pt x="123" y="759"/>
                </a:lnTo>
                <a:lnTo>
                  <a:pt x="125" y="762"/>
                </a:lnTo>
                <a:lnTo>
                  <a:pt x="127" y="767"/>
                </a:lnTo>
                <a:lnTo>
                  <a:pt x="127" y="769"/>
                </a:lnTo>
                <a:lnTo>
                  <a:pt x="128" y="773"/>
                </a:lnTo>
                <a:lnTo>
                  <a:pt x="130" y="776"/>
                </a:lnTo>
                <a:lnTo>
                  <a:pt x="130" y="778"/>
                </a:lnTo>
                <a:lnTo>
                  <a:pt x="134" y="780"/>
                </a:lnTo>
                <a:lnTo>
                  <a:pt x="135" y="781"/>
                </a:lnTo>
                <a:lnTo>
                  <a:pt x="137" y="788"/>
                </a:lnTo>
                <a:lnTo>
                  <a:pt x="139" y="794"/>
                </a:lnTo>
                <a:lnTo>
                  <a:pt x="142" y="799"/>
                </a:lnTo>
                <a:lnTo>
                  <a:pt x="141" y="797"/>
                </a:lnTo>
                <a:lnTo>
                  <a:pt x="146" y="813"/>
                </a:lnTo>
                <a:lnTo>
                  <a:pt x="146" y="816"/>
                </a:lnTo>
                <a:lnTo>
                  <a:pt x="146" y="824"/>
                </a:lnTo>
                <a:lnTo>
                  <a:pt x="149" y="834"/>
                </a:lnTo>
                <a:lnTo>
                  <a:pt x="149" y="846"/>
                </a:lnTo>
                <a:lnTo>
                  <a:pt x="149" y="852"/>
                </a:lnTo>
                <a:lnTo>
                  <a:pt x="151" y="855"/>
                </a:lnTo>
                <a:lnTo>
                  <a:pt x="149" y="855"/>
                </a:lnTo>
                <a:lnTo>
                  <a:pt x="149" y="857"/>
                </a:lnTo>
                <a:lnTo>
                  <a:pt x="149" y="859"/>
                </a:lnTo>
                <a:lnTo>
                  <a:pt x="146" y="862"/>
                </a:lnTo>
                <a:lnTo>
                  <a:pt x="148" y="862"/>
                </a:lnTo>
                <a:lnTo>
                  <a:pt x="148" y="864"/>
                </a:lnTo>
                <a:lnTo>
                  <a:pt x="146" y="867"/>
                </a:lnTo>
                <a:lnTo>
                  <a:pt x="148" y="869"/>
                </a:lnTo>
                <a:lnTo>
                  <a:pt x="146" y="871"/>
                </a:lnTo>
                <a:lnTo>
                  <a:pt x="146" y="873"/>
                </a:lnTo>
                <a:lnTo>
                  <a:pt x="144" y="874"/>
                </a:lnTo>
                <a:lnTo>
                  <a:pt x="144" y="876"/>
                </a:lnTo>
                <a:lnTo>
                  <a:pt x="144" y="878"/>
                </a:lnTo>
                <a:lnTo>
                  <a:pt x="142" y="897"/>
                </a:lnTo>
                <a:lnTo>
                  <a:pt x="141" y="897"/>
                </a:lnTo>
                <a:lnTo>
                  <a:pt x="144" y="917"/>
                </a:lnTo>
                <a:lnTo>
                  <a:pt x="146" y="929"/>
                </a:lnTo>
                <a:lnTo>
                  <a:pt x="148" y="932"/>
                </a:lnTo>
                <a:lnTo>
                  <a:pt x="151" y="934"/>
                </a:lnTo>
                <a:lnTo>
                  <a:pt x="149" y="934"/>
                </a:lnTo>
                <a:lnTo>
                  <a:pt x="155" y="943"/>
                </a:lnTo>
                <a:lnTo>
                  <a:pt x="153" y="943"/>
                </a:lnTo>
                <a:lnTo>
                  <a:pt x="151" y="945"/>
                </a:lnTo>
                <a:lnTo>
                  <a:pt x="153" y="946"/>
                </a:lnTo>
                <a:lnTo>
                  <a:pt x="155" y="950"/>
                </a:lnTo>
                <a:lnTo>
                  <a:pt x="156" y="953"/>
                </a:lnTo>
                <a:lnTo>
                  <a:pt x="156" y="959"/>
                </a:lnTo>
                <a:lnTo>
                  <a:pt x="155" y="960"/>
                </a:lnTo>
                <a:lnTo>
                  <a:pt x="151" y="964"/>
                </a:lnTo>
                <a:lnTo>
                  <a:pt x="146" y="964"/>
                </a:lnTo>
                <a:lnTo>
                  <a:pt x="142" y="966"/>
                </a:lnTo>
                <a:lnTo>
                  <a:pt x="142" y="964"/>
                </a:lnTo>
                <a:lnTo>
                  <a:pt x="141" y="964"/>
                </a:lnTo>
                <a:lnTo>
                  <a:pt x="139" y="964"/>
                </a:lnTo>
                <a:lnTo>
                  <a:pt x="137" y="964"/>
                </a:lnTo>
                <a:lnTo>
                  <a:pt x="137" y="962"/>
                </a:lnTo>
                <a:lnTo>
                  <a:pt x="134" y="962"/>
                </a:lnTo>
                <a:lnTo>
                  <a:pt x="127" y="962"/>
                </a:lnTo>
                <a:lnTo>
                  <a:pt x="120" y="960"/>
                </a:lnTo>
                <a:lnTo>
                  <a:pt x="123" y="973"/>
                </a:lnTo>
                <a:lnTo>
                  <a:pt x="128" y="978"/>
                </a:lnTo>
                <a:lnTo>
                  <a:pt x="130" y="982"/>
                </a:lnTo>
                <a:lnTo>
                  <a:pt x="130" y="985"/>
                </a:lnTo>
                <a:lnTo>
                  <a:pt x="132" y="985"/>
                </a:lnTo>
                <a:lnTo>
                  <a:pt x="134" y="985"/>
                </a:lnTo>
                <a:lnTo>
                  <a:pt x="135" y="987"/>
                </a:lnTo>
                <a:lnTo>
                  <a:pt x="139" y="985"/>
                </a:lnTo>
                <a:lnTo>
                  <a:pt x="141" y="987"/>
                </a:lnTo>
                <a:lnTo>
                  <a:pt x="144" y="987"/>
                </a:lnTo>
                <a:lnTo>
                  <a:pt x="149" y="985"/>
                </a:lnTo>
                <a:lnTo>
                  <a:pt x="155" y="989"/>
                </a:lnTo>
                <a:lnTo>
                  <a:pt x="163" y="992"/>
                </a:lnTo>
                <a:lnTo>
                  <a:pt x="165" y="992"/>
                </a:lnTo>
                <a:lnTo>
                  <a:pt x="163" y="992"/>
                </a:lnTo>
                <a:lnTo>
                  <a:pt x="169" y="994"/>
                </a:lnTo>
                <a:lnTo>
                  <a:pt x="167" y="994"/>
                </a:lnTo>
                <a:lnTo>
                  <a:pt x="167" y="996"/>
                </a:lnTo>
                <a:lnTo>
                  <a:pt x="169" y="996"/>
                </a:lnTo>
                <a:lnTo>
                  <a:pt x="171" y="997"/>
                </a:lnTo>
                <a:lnTo>
                  <a:pt x="172" y="996"/>
                </a:lnTo>
                <a:lnTo>
                  <a:pt x="174" y="999"/>
                </a:lnTo>
                <a:lnTo>
                  <a:pt x="176" y="1004"/>
                </a:lnTo>
                <a:lnTo>
                  <a:pt x="172" y="1017"/>
                </a:lnTo>
                <a:lnTo>
                  <a:pt x="169" y="1024"/>
                </a:lnTo>
                <a:lnTo>
                  <a:pt x="167" y="1025"/>
                </a:lnTo>
                <a:lnTo>
                  <a:pt x="165" y="1036"/>
                </a:lnTo>
                <a:lnTo>
                  <a:pt x="162" y="1048"/>
                </a:lnTo>
                <a:lnTo>
                  <a:pt x="155" y="1059"/>
                </a:lnTo>
                <a:lnTo>
                  <a:pt x="151" y="1062"/>
                </a:lnTo>
                <a:lnTo>
                  <a:pt x="149" y="1064"/>
                </a:lnTo>
                <a:lnTo>
                  <a:pt x="146" y="1069"/>
                </a:lnTo>
                <a:lnTo>
                  <a:pt x="141" y="1076"/>
                </a:lnTo>
                <a:lnTo>
                  <a:pt x="135" y="1083"/>
                </a:lnTo>
                <a:lnTo>
                  <a:pt x="134" y="1085"/>
                </a:lnTo>
                <a:lnTo>
                  <a:pt x="132" y="1089"/>
                </a:lnTo>
                <a:lnTo>
                  <a:pt x="130" y="1087"/>
                </a:lnTo>
                <a:lnTo>
                  <a:pt x="128" y="1092"/>
                </a:lnTo>
                <a:lnTo>
                  <a:pt x="123" y="1099"/>
                </a:lnTo>
                <a:lnTo>
                  <a:pt x="107" y="1122"/>
                </a:lnTo>
                <a:lnTo>
                  <a:pt x="93" y="1143"/>
                </a:lnTo>
                <a:lnTo>
                  <a:pt x="90" y="1150"/>
                </a:lnTo>
                <a:lnTo>
                  <a:pt x="90" y="1152"/>
                </a:lnTo>
                <a:lnTo>
                  <a:pt x="90" y="1154"/>
                </a:lnTo>
                <a:lnTo>
                  <a:pt x="88" y="1154"/>
                </a:lnTo>
                <a:lnTo>
                  <a:pt x="88" y="1157"/>
                </a:lnTo>
                <a:lnTo>
                  <a:pt x="88" y="1159"/>
                </a:lnTo>
                <a:lnTo>
                  <a:pt x="84" y="1164"/>
                </a:lnTo>
                <a:lnTo>
                  <a:pt x="81" y="1169"/>
                </a:lnTo>
                <a:lnTo>
                  <a:pt x="81" y="1171"/>
                </a:lnTo>
                <a:lnTo>
                  <a:pt x="79" y="1173"/>
                </a:lnTo>
                <a:lnTo>
                  <a:pt x="77" y="1173"/>
                </a:lnTo>
                <a:lnTo>
                  <a:pt x="76" y="1182"/>
                </a:lnTo>
                <a:lnTo>
                  <a:pt x="70" y="1189"/>
                </a:lnTo>
                <a:lnTo>
                  <a:pt x="65" y="1198"/>
                </a:lnTo>
                <a:lnTo>
                  <a:pt x="65" y="1201"/>
                </a:lnTo>
                <a:lnTo>
                  <a:pt x="63" y="1205"/>
                </a:lnTo>
                <a:lnTo>
                  <a:pt x="62" y="1208"/>
                </a:lnTo>
                <a:lnTo>
                  <a:pt x="58" y="1213"/>
                </a:lnTo>
                <a:lnTo>
                  <a:pt x="56" y="1219"/>
                </a:lnTo>
                <a:lnTo>
                  <a:pt x="53" y="1220"/>
                </a:lnTo>
                <a:lnTo>
                  <a:pt x="53" y="1226"/>
                </a:lnTo>
                <a:lnTo>
                  <a:pt x="53" y="1229"/>
                </a:lnTo>
                <a:lnTo>
                  <a:pt x="48" y="1236"/>
                </a:lnTo>
                <a:lnTo>
                  <a:pt x="44" y="1245"/>
                </a:lnTo>
                <a:lnTo>
                  <a:pt x="41" y="1252"/>
                </a:lnTo>
                <a:lnTo>
                  <a:pt x="37" y="1263"/>
                </a:lnTo>
                <a:lnTo>
                  <a:pt x="32" y="1275"/>
                </a:lnTo>
                <a:lnTo>
                  <a:pt x="23" y="1294"/>
                </a:lnTo>
                <a:lnTo>
                  <a:pt x="16" y="1315"/>
                </a:lnTo>
                <a:lnTo>
                  <a:pt x="11" y="1335"/>
                </a:lnTo>
                <a:lnTo>
                  <a:pt x="7" y="1356"/>
                </a:lnTo>
                <a:lnTo>
                  <a:pt x="2" y="1394"/>
                </a:lnTo>
                <a:lnTo>
                  <a:pt x="2" y="1435"/>
                </a:lnTo>
                <a:lnTo>
                  <a:pt x="0" y="1524"/>
                </a:lnTo>
                <a:lnTo>
                  <a:pt x="894" y="1524"/>
                </a:lnTo>
                <a:close/>
                <a:moveTo>
                  <a:pt x="699" y="913"/>
                </a:moveTo>
                <a:lnTo>
                  <a:pt x="699" y="913"/>
                </a:lnTo>
                <a:close/>
                <a:moveTo>
                  <a:pt x="692" y="908"/>
                </a:moveTo>
                <a:lnTo>
                  <a:pt x="692" y="908"/>
                </a:lnTo>
                <a:lnTo>
                  <a:pt x="694" y="906"/>
                </a:lnTo>
                <a:lnTo>
                  <a:pt x="696" y="906"/>
                </a:lnTo>
                <a:lnTo>
                  <a:pt x="694" y="908"/>
                </a:lnTo>
                <a:lnTo>
                  <a:pt x="690" y="910"/>
                </a:lnTo>
                <a:lnTo>
                  <a:pt x="692" y="908"/>
                </a:lnTo>
                <a:close/>
                <a:moveTo>
                  <a:pt x="682" y="931"/>
                </a:moveTo>
                <a:lnTo>
                  <a:pt x="682" y="931"/>
                </a:lnTo>
                <a:lnTo>
                  <a:pt x="683" y="931"/>
                </a:lnTo>
                <a:lnTo>
                  <a:pt x="685" y="932"/>
                </a:lnTo>
                <a:lnTo>
                  <a:pt x="687" y="931"/>
                </a:lnTo>
                <a:lnTo>
                  <a:pt x="683" y="932"/>
                </a:lnTo>
                <a:lnTo>
                  <a:pt x="682" y="934"/>
                </a:lnTo>
                <a:lnTo>
                  <a:pt x="678" y="934"/>
                </a:lnTo>
                <a:lnTo>
                  <a:pt x="675" y="932"/>
                </a:lnTo>
                <a:lnTo>
                  <a:pt x="682" y="931"/>
                </a:lnTo>
                <a:close/>
                <a:moveTo>
                  <a:pt x="864" y="226"/>
                </a:moveTo>
                <a:lnTo>
                  <a:pt x="864" y="226"/>
                </a:lnTo>
                <a:lnTo>
                  <a:pt x="866" y="228"/>
                </a:lnTo>
                <a:lnTo>
                  <a:pt x="864" y="226"/>
                </a:lnTo>
                <a:close/>
                <a:moveTo>
                  <a:pt x="840" y="197"/>
                </a:moveTo>
                <a:lnTo>
                  <a:pt x="840" y="197"/>
                </a:lnTo>
                <a:lnTo>
                  <a:pt x="838" y="197"/>
                </a:lnTo>
                <a:lnTo>
                  <a:pt x="840" y="197"/>
                </a:lnTo>
                <a:lnTo>
                  <a:pt x="840" y="198"/>
                </a:lnTo>
                <a:lnTo>
                  <a:pt x="842" y="197"/>
                </a:lnTo>
                <a:lnTo>
                  <a:pt x="842" y="200"/>
                </a:lnTo>
                <a:lnTo>
                  <a:pt x="842" y="202"/>
                </a:lnTo>
                <a:lnTo>
                  <a:pt x="843" y="204"/>
                </a:lnTo>
                <a:lnTo>
                  <a:pt x="843" y="207"/>
                </a:lnTo>
                <a:lnTo>
                  <a:pt x="845" y="212"/>
                </a:lnTo>
                <a:lnTo>
                  <a:pt x="845" y="214"/>
                </a:lnTo>
                <a:lnTo>
                  <a:pt x="845" y="219"/>
                </a:lnTo>
                <a:lnTo>
                  <a:pt x="847" y="221"/>
                </a:lnTo>
                <a:lnTo>
                  <a:pt x="845" y="221"/>
                </a:lnTo>
                <a:lnTo>
                  <a:pt x="845" y="219"/>
                </a:lnTo>
                <a:lnTo>
                  <a:pt x="845" y="218"/>
                </a:lnTo>
                <a:lnTo>
                  <a:pt x="843" y="218"/>
                </a:lnTo>
                <a:lnTo>
                  <a:pt x="843" y="216"/>
                </a:lnTo>
                <a:lnTo>
                  <a:pt x="842" y="212"/>
                </a:lnTo>
                <a:lnTo>
                  <a:pt x="842" y="209"/>
                </a:lnTo>
                <a:lnTo>
                  <a:pt x="840" y="207"/>
                </a:lnTo>
                <a:lnTo>
                  <a:pt x="838" y="207"/>
                </a:lnTo>
                <a:lnTo>
                  <a:pt x="840" y="204"/>
                </a:lnTo>
                <a:lnTo>
                  <a:pt x="838" y="205"/>
                </a:lnTo>
                <a:lnTo>
                  <a:pt x="838" y="204"/>
                </a:lnTo>
                <a:lnTo>
                  <a:pt x="838" y="202"/>
                </a:lnTo>
                <a:lnTo>
                  <a:pt x="838" y="200"/>
                </a:lnTo>
                <a:lnTo>
                  <a:pt x="838" y="198"/>
                </a:lnTo>
                <a:lnTo>
                  <a:pt x="840" y="197"/>
                </a:lnTo>
                <a:close/>
                <a:moveTo>
                  <a:pt x="815" y="304"/>
                </a:moveTo>
                <a:lnTo>
                  <a:pt x="817" y="291"/>
                </a:lnTo>
                <a:lnTo>
                  <a:pt x="819" y="277"/>
                </a:lnTo>
                <a:lnTo>
                  <a:pt x="819" y="274"/>
                </a:lnTo>
                <a:lnTo>
                  <a:pt x="820" y="276"/>
                </a:lnTo>
                <a:lnTo>
                  <a:pt x="820" y="274"/>
                </a:lnTo>
                <a:lnTo>
                  <a:pt x="819" y="274"/>
                </a:lnTo>
                <a:lnTo>
                  <a:pt x="820" y="272"/>
                </a:lnTo>
                <a:lnTo>
                  <a:pt x="822" y="267"/>
                </a:lnTo>
                <a:lnTo>
                  <a:pt x="822" y="260"/>
                </a:lnTo>
                <a:lnTo>
                  <a:pt x="824" y="254"/>
                </a:lnTo>
                <a:lnTo>
                  <a:pt x="824" y="253"/>
                </a:lnTo>
                <a:lnTo>
                  <a:pt x="824" y="254"/>
                </a:lnTo>
                <a:lnTo>
                  <a:pt x="826" y="258"/>
                </a:lnTo>
                <a:lnTo>
                  <a:pt x="827" y="263"/>
                </a:lnTo>
                <a:lnTo>
                  <a:pt x="827" y="272"/>
                </a:lnTo>
                <a:lnTo>
                  <a:pt x="826" y="279"/>
                </a:lnTo>
                <a:lnTo>
                  <a:pt x="827" y="283"/>
                </a:lnTo>
                <a:lnTo>
                  <a:pt x="826" y="295"/>
                </a:lnTo>
                <a:lnTo>
                  <a:pt x="824" y="302"/>
                </a:lnTo>
                <a:lnTo>
                  <a:pt x="822" y="305"/>
                </a:lnTo>
                <a:lnTo>
                  <a:pt x="822" y="307"/>
                </a:lnTo>
                <a:lnTo>
                  <a:pt x="822" y="311"/>
                </a:lnTo>
                <a:lnTo>
                  <a:pt x="820" y="314"/>
                </a:lnTo>
                <a:lnTo>
                  <a:pt x="817" y="325"/>
                </a:lnTo>
                <a:lnTo>
                  <a:pt x="815" y="330"/>
                </a:lnTo>
                <a:lnTo>
                  <a:pt x="813" y="332"/>
                </a:lnTo>
                <a:lnTo>
                  <a:pt x="812" y="330"/>
                </a:lnTo>
                <a:lnTo>
                  <a:pt x="812" y="325"/>
                </a:lnTo>
                <a:lnTo>
                  <a:pt x="812" y="318"/>
                </a:lnTo>
                <a:lnTo>
                  <a:pt x="815" y="304"/>
                </a:lnTo>
                <a:close/>
                <a:moveTo>
                  <a:pt x="673" y="934"/>
                </a:moveTo>
                <a:lnTo>
                  <a:pt x="673" y="934"/>
                </a:lnTo>
                <a:lnTo>
                  <a:pt x="675" y="934"/>
                </a:lnTo>
                <a:lnTo>
                  <a:pt x="673" y="934"/>
                </a:lnTo>
                <a:lnTo>
                  <a:pt x="673" y="932"/>
                </a:lnTo>
                <a:lnTo>
                  <a:pt x="673" y="934"/>
                </a:lnTo>
                <a:lnTo>
                  <a:pt x="675" y="934"/>
                </a:lnTo>
                <a:lnTo>
                  <a:pt x="675" y="936"/>
                </a:lnTo>
                <a:lnTo>
                  <a:pt x="673" y="934"/>
                </a:lnTo>
                <a:lnTo>
                  <a:pt x="669" y="934"/>
                </a:lnTo>
                <a:lnTo>
                  <a:pt x="673" y="934"/>
                </a:lnTo>
                <a:close/>
                <a:moveTo>
                  <a:pt x="109" y="504"/>
                </a:moveTo>
                <a:lnTo>
                  <a:pt x="109" y="504"/>
                </a:lnTo>
                <a:close/>
                <a:moveTo>
                  <a:pt x="114" y="528"/>
                </a:moveTo>
                <a:lnTo>
                  <a:pt x="114" y="528"/>
                </a:lnTo>
                <a:lnTo>
                  <a:pt x="114" y="530"/>
                </a:lnTo>
                <a:lnTo>
                  <a:pt x="113" y="530"/>
                </a:lnTo>
                <a:lnTo>
                  <a:pt x="111" y="527"/>
                </a:lnTo>
                <a:lnTo>
                  <a:pt x="111" y="523"/>
                </a:lnTo>
                <a:lnTo>
                  <a:pt x="109" y="523"/>
                </a:lnTo>
                <a:lnTo>
                  <a:pt x="111" y="521"/>
                </a:lnTo>
                <a:lnTo>
                  <a:pt x="109" y="518"/>
                </a:lnTo>
                <a:lnTo>
                  <a:pt x="107" y="518"/>
                </a:lnTo>
                <a:lnTo>
                  <a:pt x="109" y="514"/>
                </a:lnTo>
                <a:lnTo>
                  <a:pt x="111" y="513"/>
                </a:lnTo>
                <a:lnTo>
                  <a:pt x="109" y="513"/>
                </a:lnTo>
                <a:lnTo>
                  <a:pt x="109" y="511"/>
                </a:lnTo>
                <a:lnTo>
                  <a:pt x="113" y="507"/>
                </a:lnTo>
                <a:lnTo>
                  <a:pt x="116" y="518"/>
                </a:lnTo>
                <a:lnTo>
                  <a:pt x="116" y="523"/>
                </a:lnTo>
                <a:lnTo>
                  <a:pt x="116" y="528"/>
                </a:lnTo>
                <a:lnTo>
                  <a:pt x="114" y="528"/>
                </a:lnTo>
                <a:close/>
                <a:moveTo>
                  <a:pt x="160" y="950"/>
                </a:moveTo>
                <a:lnTo>
                  <a:pt x="160" y="950"/>
                </a:lnTo>
                <a:lnTo>
                  <a:pt x="160" y="948"/>
                </a:lnTo>
                <a:lnTo>
                  <a:pt x="162" y="950"/>
                </a:lnTo>
                <a:lnTo>
                  <a:pt x="160" y="950"/>
                </a:lnTo>
                <a:close/>
                <a:moveTo>
                  <a:pt x="172" y="945"/>
                </a:moveTo>
                <a:lnTo>
                  <a:pt x="172" y="945"/>
                </a:lnTo>
                <a:lnTo>
                  <a:pt x="174" y="946"/>
                </a:lnTo>
                <a:lnTo>
                  <a:pt x="172" y="948"/>
                </a:lnTo>
                <a:lnTo>
                  <a:pt x="169" y="948"/>
                </a:lnTo>
                <a:lnTo>
                  <a:pt x="167" y="948"/>
                </a:lnTo>
                <a:lnTo>
                  <a:pt x="165" y="950"/>
                </a:lnTo>
                <a:lnTo>
                  <a:pt x="163" y="945"/>
                </a:lnTo>
                <a:lnTo>
                  <a:pt x="165" y="946"/>
                </a:lnTo>
                <a:lnTo>
                  <a:pt x="165" y="945"/>
                </a:lnTo>
                <a:lnTo>
                  <a:pt x="163" y="945"/>
                </a:lnTo>
                <a:lnTo>
                  <a:pt x="163" y="941"/>
                </a:lnTo>
                <a:lnTo>
                  <a:pt x="162" y="941"/>
                </a:lnTo>
                <a:lnTo>
                  <a:pt x="160" y="941"/>
                </a:lnTo>
                <a:lnTo>
                  <a:pt x="162" y="939"/>
                </a:lnTo>
                <a:lnTo>
                  <a:pt x="156" y="929"/>
                </a:lnTo>
                <a:lnTo>
                  <a:pt x="153" y="922"/>
                </a:lnTo>
                <a:lnTo>
                  <a:pt x="153" y="918"/>
                </a:lnTo>
                <a:lnTo>
                  <a:pt x="155" y="918"/>
                </a:lnTo>
                <a:lnTo>
                  <a:pt x="153" y="918"/>
                </a:lnTo>
                <a:lnTo>
                  <a:pt x="153" y="915"/>
                </a:lnTo>
                <a:lnTo>
                  <a:pt x="151" y="913"/>
                </a:lnTo>
                <a:lnTo>
                  <a:pt x="153" y="911"/>
                </a:lnTo>
                <a:lnTo>
                  <a:pt x="153" y="908"/>
                </a:lnTo>
                <a:lnTo>
                  <a:pt x="151" y="906"/>
                </a:lnTo>
                <a:lnTo>
                  <a:pt x="151" y="903"/>
                </a:lnTo>
                <a:lnTo>
                  <a:pt x="151" y="901"/>
                </a:lnTo>
                <a:lnTo>
                  <a:pt x="153" y="897"/>
                </a:lnTo>
                <a:lnTo>
                  <a:pt x="153" y="890"/>
                </a:lnTo>
                <a:lnTo>
                  <a:pt x="155" y="888"/>
                </a:lnTo>
                <a:lnTo>
                  <a:pt x="155" y="887"/>
                </a:lnTo>
                <a:lnTo>
                  <a:pt x="155" y="885"/>
                </a:lnTo>
                <a:lnTo>
                  <a:pt x="156" y="885"/>
                </a:lnTo>
                <a:lnTo>
                  <a:pt x="156" y="883"/>
                </a:lnTo>
                <a:lnTo>
                  <a:pt x="158" y="887"/>
                </a:lnTo>
                <a:lnTo>
                  <a:pt x="160" y="887"/>
                </a:lnTo>
                <a:lnTo>
                  <a:pt x="160" y="897"/>
                </a:lnTo>
                <a:lnTo>
                  <a:pt x="162" y="904"/>
                </a:lnTo>
                <a:lnTo>
                  <a:pt x="163" y="908"/>
                </a:lnTo>
                <a:lnTo>
                  <a:pt x="162" y="910"/>
                </a:lnTo>
                <a:lnTo>
                  <a:pt x="162" y="913"/>
                </a:lnTo>
                <a:lnTo>
                  <a:pt x="163" y="915"/>
                </a:lnTo>
                <a:lnTo>
                  <a:pt x="163" y="917"/>
                </a:lnTo>
                <a:lnTo>
                  <a:pt x="165" y="918"/>
                </a:lnTo>
                <a:lnTo>
                  <a:pt x="167" y="922"/>
                </a:lnTo>
                <a:lnTo>
                  <a:pt x="169" y="929"/>
                </a:lnTo>
                <a:lnTo>
                  <a:pt x="171" y="931"/>
                </a:lnTo>
                <a:lnTo>
                  <a:pt x="172" y="938"/>
                </a:lnTo>
                <a:lnTo>
                  <a:pt x="174" y="939"/>
                </a:lnTo>
                <a:lnTo>
                  <a:pt x="174" y="941"/>
                </a:lnTo>
                <a:lnTo>
                  <a:pt x="172" y="941"/>
                </a:lnTo>
                <a:lnTo>
                  <a:pt x="174" y="943"/>
                </a:lnTo>
                <a:lnTo>
                  <a:pt x="172" y="943"/>
                </a:lnTo>
                <a:lnTo>
                  <a:pt x="172" y="94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1" name="Freeform 15"/>
          <p:cNvSpPr>
            <a:spLocks noEditPoints="1"/>
          </p:cNvSpPr>
          <p:nvPr/>
        </p:nvSpPr>
        <p:spPr bwMode="auto">
          <a:xfrm>
            <a:off x="4968354" y="4102967"/>
            <a:ext cx="1223962" cy="2087563"/>
          </a:xfrm>
          <a:custGeom>
            <a:avLst/>
            <a:gdLst>
              <a:gd name="T0" fmla="*/ 2147483647 w 1458"/>
              <a:gd name="T1" fmla="*/ 2147483647 h 2862"/>
              <a:gd name="T2" fmla="*/ 2147483647 w 1458"/>
              <a:gd name="T3" fmla="*/ 2147483647 h 2862"/>
              <a:gd name="T4" fmla="*/ 2147483647 w 1458"/>
              <a:gd name="T5" fmla="*/ 2147483647 h 2862"/>
              <a:gd name="T6" fmla="*/ 2147483647 w 1458"/>
              <a:gd name="T7" fmla="*/ 2147483647 h 2862"/>
              <a:gd name="T8" fmla="*/ 2147483647 w 1458"/>
              <a:gd name="T9" fmla="*/ 2147483647 h 2862"/>
              <a:gd name="T10" fmla="*/ 2147483647 w 1458"/>
              <a:gd name="T11" fmla="*/ 2147483647 h 2862"/>
              <a:gd name="T12" fmla="*/ 2147483647 w 1458"/>
              <a:gd name="T13" fmla="*/ 2147483647 h 2862"/>
              <a:gd name="T14" fmla="*/ 2147483647 w 1458"/>
              <a:gd name="T15" fmla="*/ 2147483647 h 2862"/>
              <a:gd name="T16" fmla="*/ 2147483647 w 1458"/>
              <a:gd name="T17" fmla="*/ 2147483647 h 2862"/>
              <a:gd name="T18" fmla="*/ 2147483647 w 1458"/>
              <a:gd name="T19" fmla="*/ 2147483647 h 2862"/>
              <a:gd name="T20" fmla="*/ 2147483647 w 1458"/>
              <a:gd name="T21" fmla="*/ 2147483647 h 2862"/>
              <a:gd name="T22" fmla="*/ 2147483647 w 1458"/>
              <a:gd name="T23" fmla="*/ 2147483647 h 2862"/>
              <a:gd name="T24" fmla="*/ 2147483647 w 1458"/>
              <a:gd name="T25" fmla="*/ 2147483647 h 2862"/>
              <a:gd name="T26" fmla="*/ 2147483647 w 1458"/>
              <a:gd name="T27" fmla="*/ 2147483647 h 2862"/>
              <a:gd name="T28" fmla="*/ 2147483647 w 1458"/>
              <a:gd name="T29" fmla="*/ 2147483647 h 2862"/>
              <a:gd name="T30" fmla="*/ 2147483647 w 1458"/>
              <a:gd name="T31" fmla="*/ 2147483647 h 2862"/>
              <a:gd name="T32" fmla="*/ 2147483647 w 1458"/>
              <a:gd name="T33" fmla="*/ 2147483647 h 2862"/>
              <a:gd name="T34" fmla="*/ 2147483647 w 1458"/>
              <a:gd name="T35" fmla="*/ 2147483647 h 2862"/>
              <a:gd name="T36" fmla="*/ 2147483647 w 1458"/>
              <a:gd name="T37" fmla="*/ 2147483647 h 2862"/>
              <a:gd name="T38" fmla="*/ 2147483647 w 1458"/>
              <a:gd name="T39" fmla="*/ 2147483647 h 2862"/>
              <a:gd name="T40" fmla="*/ 2147483647 w 1458"/>
              <a:gd name="T41" fmla="*/ 2147483647 h 2862"/>
              <a:gd name="T42" fmla="*/ 2147483647 w 1458"/>
              <a:gd name="T43" fmla="*/ 2147483647 h 2862"/>
              <a:gd name="T44" fmla="*/ 2147483647 w 1458"/>
              <a:gd name="T45" fmla="*/ 2147483647 h 2862"/>
              <a:gd name="T46" fmla="*/ 2147483647 w 1458"/>
              <a:gd name="T47" fmla="*/ 2147483647 h 2862"/>
              <a:gd name="T48" fmla="*/ 2147483647 w 1458"/>
              <a:gd name="T49" fmla="*/ 2147483647 h 2862"/>
              <a:gd name="T50" fmla="*/ 2147483647 w 1458"/>
              <a:gd name="T51" fmla="*/ 2147483647 h 2862"/>
              <a:gd name="T52" fmla="*/ 2147483647 w 1458"/>
              <a:gd name="T53" fmla="*/ 2147483647 h 2862"/>
              <a:gd name="T54" fmla="*/ 2147483647 w 1458"/>
              <a:gd name="T55" fmla="*/ 2147483647 h 2862"/>
              <a:gd name="T56" fmla="*/ 2147483647 w 1458"/>
              <a:gd name="T57" fmla="*/ 2147483647 h 2862"/>
              <a:gd name="T58" fmla="*/ 2147483647 w 1458"/>
              <a:gd name="T59" fmla="*/ 2147483647 h 2862"/>
              <a:gd name="T60" fmla="*/ 2147483647 w 1458"/>
              <a:gd name="T61" fmla="*/ 2147483647 h 2862"/>
              <a:gd name="T62" fmla="*/ 2147483647 w 1458"/>
              <a:gd name="T63" fmla="*/ 2147483647 h 2862"/>
              <a:gd name="T64" fmla="*/ 2147483647 w 1458"/>
              <a:gd name="T65" fmla="*/ 2147483647 h 2862"/>
              <a:gd name="T66" fmla="*/ 2147483647 w 1458"/>
              <a:gd name="T67" fmla="*/ 2147483647 h 2862"/>
              <a:gd name="T68" fmla="*/ 2147483647 w 1458"/>
              <a:gd name="T69" fmla="*/ 2147483647 h 2862"/>
              <a:gd name="T70" fmla="*/ 2147483647 w 1458"/>
              <a:gd name="T71" fmla="*/ 2147483647 h 2862"/>
              <a:gd name="T72" fmla="*/ 2147483647 w 1458"/>
              <a:gd name="T73" fmla="*/ 2147483647 h 2862"/>
              <a:gd name="T74" fmla="*/ 2147483647 w 1458"/>
              <a:gd name="T75" fmla="*/ 2147483647 h 2862"/>
              <a:gd name="T76" fmla="*/ 2147483647 w 1458"/>
              <a:gd name="T77" fmla="*/ 2147483647 h 2862"/>
              <a:gd name="T78" fmla="*/ 2147483647 w 1458"/>
              <a:gd name="T79" fmla="*/ 2147483647 h 2862"/>
              <a:gd name="T80" fmla="*/ 2147483647 w 1458"/>
              <a:gd name="T81" fmla="*/ 2147483647 h 2862"/>
              <a:gd name="T82" fmla="*/ 2147483647 w 1458"/>
              <a:gd name="T83" fmla="*/ 2147483647 h 2862"/>
              <a:gd name="T84" fmla="*/ 2147483647 w 1458"/>
              <a:gd name="T85" fmla="*/ 2147483647 h 2862"/>
              <a:gd name="T86" fmla="*/ 2147483647 w 1458"/>
              <a:gd name="T87" fmla="*/ 2147483647 h 2862"/>
              <a:gd name="T88" fmla="*/ 2147483647 w 1458"/>
              <a:gd name="T89" fmla="*/ 2147483647 h 2862"/>
              <a:gd name="T90" fmla="*/ 2147483647 w 1458"/>
              <a:gd name="T91" fmla="*/ 2147483647 h 2862"/>
              <a:gd name="T92" fmla="*/ 2147483647 w 1458"/>
              <a:gd name="T93" fmla="*/ 2147483647 h 2862"/>
              <a:gd name="T94" fmla="*/ 2147483647 w 1458"/>
              <a:gd name="T95" fmla="*/ 2147483647 h 2862"/>
              <a:gd name="T96" fmla="*/ 2147483647 w 1458"/>
              <a:gd name="T97" fmla="*/ 2147483647 h 2862"/>
              <a:gd name="T98" fmla="*/ 2147483647 w 1458"/>
              <a:gd name="T99" fmla="*/ 2147483647 h 2862"/>
              <a:gd name="T100" fmla="*/ 2147483647 w 1458"/>
              <a:gd name="T101" fmla="*/ 2147483647 h 2862"/>
              <a:gd name="T102" fmla="*/ 2147483647 w 1458"/>
              <a:gd name="T103" fmla="*/ 2147483647 h 2862"/>
              <a:gd name="T104" fmla="*/ 2147483647 w 1458"/>
              <a:gd name="T105" fmla="*/ 2147483647 h 2862"/>
              <a:gd name="T106" fmla="*/ 2147483647 w 1458"/>
              <a:gd name="T107" fmla="*/ 2147483647 h 2862"/>
              <a:gd name="T108" fmla="*/ 2147483647 w 1458"/>
              <a:gd name="T109" fmla="*/ 2147483647 h 2862"/>
              <a:gd name="T110" fmla="*/ 2147483647 w 1458"/>
              <a:gd name="T111" fmla="*/ 2147483647 h 2862"/>
              <a:gd name="T112" fmla="*/ 2147483647 w 1458"/>
              <a:gd name="T113" fmla="*/ 2147483647 h 2862"/>
              <a:gd name="T114" fmla="*/ 2147483647 w 1458"/>
              <a:gd name="T115" fmla="*/ 2147483647 h 2862"/>
              <a:gd name="T116" fmla="*/ 2147483647 w 1458"/>
              <a:gd name="T117" fmla="*/ 2147483647 h 2862"/>
              <a:gd name="T118" fmla="*/ 2147483647 w 1458"/>
              <a:gd name="T119" fmla="*/ 2147483647 h 2862"/>
              <a:gd name="T120" fmla="*/ 2147483647 w 1458"/>
              <a:gd name="T121" fmla="*/ 2147483647 h 2862"/>
              <a:gd name="T122" fmla="*/ 2147483647 w 1458"/>
              <a:gd name="T123" fmla="*/ 2147483647 h 2862"/>
              <a:gd name="T124" fmla="*/ 2147483647 w 1458"/>
              <a:gd name="T125" fmla="*/ 2147483647 h 286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458"/>
              <a:gd name="T190" fmla="*/ 0 h 2862"/>
              <a:gd name="T191" fmla="*/ 1458 w 1458"/>
              <a:gd name="T192" fmla="*/ 2862 h 286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458" h="2862">
                <a:moveTo>
                  <a:pt x="1438" y="2526"/>
                </a:moveTo>
                <a:lnTo>
                  <a:pt x="1438" y="2526"/>
                </a:lnTo>
                <a:lnTo>
                  <a:pt x="1432" y="2490"/>
                </a:lnTo>
                <a:lnTo>
                  <a:pt x="1430" y="2452"/>
                </a:lnTo>
                <a:lnTo>
                  <a:pt x="1432" y="2412"/>
                </a:lnTo>
                <a:lnTo>
                  <a:pt x="1434" y="2368"/>
                </a:lnTo>
                <a:lnTo>
                  <a:pt x="1442" y="2278"/>
                </a:lnTo>
                <a:lnTo>
                  <a:pt x="1450" y="2184"/>
                </a:lnTo>
                <a:lnTo>
                  <a:pt x="1454" y="2138"/>
                </a:lnTo>
                <a:lnTo>
                  <a:pt x="1456" y="2092"/>
                </a:lnTo>
                <a:lnTo>
                  <a:pt x="1458" y="2046"/>
                </a:lnTo>
                <a:lnTo>
                  <a:pt x="1456" y="2004"/>
                </a:lnTo>
                <a:lnTo>
                  <a:pt x="1450" y="1962"/>
                </a:lnTo>
                <a:lnTo>
                  <a:pt x="1442" y="1924"/>
                </a:lnTo>
                <a:lnTo>
                  <a:pt x="1438" y="1906"/>
                </a:lnTo>
                <a:lnTo>
                  <a:pt x="1432" y="1890"/>
                </a:lnTo>
                <a:lnTo>
                  <a:pt x="1424" y="1874"/>
                </a:lnTo>
                <a:lnTo>
                  <a:pt x="1414" y="1858"/>
                </a:lnTo>
                <a:lnTo>
                  <a:pt x="1378" y="1804"/>
                </a:lnTo>
                <a:lnTo>
                  <a:pt x="1338" y="1752"/>
                </a:lnTo>
                <a:lnTo>
                  <a:pt x="1292" y="1698"/>
                </a:lnTo>
                <a:lnTo>
                  <a:pt x="1246" y="1646"/>
                </a:lnTo>
                <a:lnTo>
                  <a:pt x="1196" y="1596"/>
                </a:lnTo>
                <a:lnTo>
                  <a:pt x="1148" y="1548"/>
                </a:lnTo>
                <a:lnTo>
                  <a:pt x="1098" y="1502"/>
                </a:lnTo>
                <a:lnTo>
                  <a:pt x="1048" y="1460"/>
                </a:lnTo>
                <a:lnTo>
                  <a:pt x="1066" y="1448"/>
                </a:lnTo>
                <a:lnTo>
                  <a:pt x="1082" y="1434"/>
                </a:lnTo>
                <a:lnTo>
                  <a:pt x="1096" y="1418"/>
                </a:lnTo>
                <a:lnTo>
                  <a:pt x="1108" y="1402"/>
                </a:lnTo>
                <a:lnTo>
                  <a:pt x="1116" y="1384"/>
                </a:lnTo>
                <a:lnTo>
                  <a:pt x="1124" y="1364"/>
                </a:lnTo>
                <a:lnTo>
                  <a:pt x="1130" y="1344"/>
                </a:lnTo>
                <a:lnTo>
                  <a:pt x="1134" y="1322"/>
                </a:lnTo>
                <a:lnTo>
                  <a:pt x="1132" y="1316"/>
                </a:lnTo>
                <a:lnTo>
                  <a:pt x="1130" y="1308"/>
                </a:lnTo>
                <a:lnTo>
                  <a:pt x="1126" y="1302"/>
                </a:lnTo>
                <a:lnTo>
                  <a:pt x="1118" y="1294"/>
                </a:lnTo>
                <a:lnTo>
                  <a:pt x="1102" y="1280"/>
                </a:lnTo>
                <a:lnTo>
                  <a:pt x="1080" y="1264"/>
                </a:lnTo>
                <a:lnTo>
                  <a:pt x="1038" y="1240"/>
                </a:lnTo>
                <a:lnTo>
                  <a:pt x="1010" y="1224"/>
                </a:lnTo>
                <a:lnTo>
                  <a:pt x="1028" y="1216"/>
                </a:lnTo>
                <a:lnTo>
                  <a:pt x="1026" y="1220"/>
                </a:lnTo>
                <a:lnTo>
                  <a:pt x="1044" y="1212"/>
                </a:lnTo>
                <a:lnTo>
                  <a:pt x="1062" y="1208"/>
                </a:lnTo>
                <a:lnTo>
                  <a:pt x="1066" y="1206"/>
                </a:lnTo>
                <a:lnTo>
                  <a:pt x="1096" y="1202"/>
                </a:lnTo>
                <a:lnTo>
                  <a:pt x="1124" y="1196"/>
                </a:lnTo>
                <a:lnTo>
                  <a:pt x="1172" y="1186"/>
                </a:lnTo>
                <a:lnTo>
                  <a:pt x="1194" y="1182"/>
                </a:lnTo>
                <a:lnTo>
                  <a:pt x="1214" y="1174"/>
                </a:lnTo>
                <a:lnTo>
                  <a:pt x="1236" y="1170"/>
                </a:lnTo>
                <a:lnTo>
                  <a:pt x="1246" y="1166"/>
                </a:lnTo>
                <a:lnTo>
                  <a:pt x="1254" y="1162"/>
                </a:lnTo>
                <a:lnTo>
                  <a:pt x="1266" y="1154"/>
                </a:lnTo>
                <a:lnTo>
                  <a:pt x="1274" y="1144"/>
                </a:lnTo>
                <a:lnTo>
                  <a:pt x="1282" y="1132"/>
                </a:lnTo>
                <a:lnTo>
                  <a:pt x="1288" y="1120"/>
                </a:lnTo>
                <a:lnTo>
                  <a:pt x="1290" y="1108"/>
                </a:lnTo>
                <a:lnTo>
                  <a:pt x="1292" y="1094"/>
                </a:lnTo>
                <a:lnTo>
                  <a:pt x="1292" y="1080"/>
                </a:lnTo>
                <a:lnTo>
                  <a:pt x="1290" y="1066"/>
                </a:lnTo>
                <a:lnTo>
                  <a:pt x="1286" y="1052"/>
                </a:lnTo>
                <a:lnTo>
                  <a:pt x="1282" y="1044"/>
                </a:lnTo>
                <a:lnTo>
                  <a:pt x="1278" y="1038"/>
                </a:lnTo>
                <a:lnTo>
                  <a:pt x="1278" y="1036"/>
                </a:lnTo>
                <a:lnTo>
                  <a:pt x="1280" y="1032"/>
                </a:lnTo>
                <a:lnTo>
                  <a:pt x="1282" y="1026"/>
                </a:lnTo>
                <a:lnTo>
                  <a:pt x="1290" y="1016"/>
                </a:lnTo>
                <a:lnTo>
                  <a:pt x="1300" y="1010"/>
                </a:lnTo>
                <a:lnTo>
                  <a:pt x="1310" y="1004"/>
                </a:lnTo>
                <a:lnTo>
                  <a:pt x="1312" y="1000"/>
                </a:lnTo>
                <a:lnTo>
                  <a:pt x="1316" y="996"/>
                </a:lnTo>
                <a:lnTo>
                  <a:pt x="1316" y="990"/>
                </a:lnTo>
                <a:lnTo>
                  <a:pt x="1316" y="982"/>
                </a:lnTo>
                <a:lnTo>
                  <a:pt x="1316" y="974"/>
                </a:lnTo>
                <a:lnTo>
                  <a:pt x="1314" y="968"/>
                </a:lnTo>
                <a:lnTo>
                  <a:pt x="1310" y="960"/>
                </a:lnTo>
                <a:lnTo>
                  <a:pt x="1310" y="958"/>
                </a:lnTo>
                <a:lnTo>
                  <a:pt x="1312" y="956"/>
                </a:lnTo>
                <a:lnTo>
                  <a:pt x="1318" y="952"/>
                </a:lnTo>
                <a:lnTo>
                  <a:pt x="1326" y="942"/>
                </a:lnTo>
                <a:lnTo>
                  <a:pt x="1330" y="934"/>
                </a:lnTo>
                <a:lnTo>
                  <a:pt x="1332" y="926"/>
                </a:lnTo>
                <a:lnTo>
                  <a:pt x="1334" y="920"/>
                </a:lnTo>
                <a:lnTo>
                  <a:pt x="1332" y="918"/>
                </a:lnTo>
                <a:lnTo>
                  <a:pt x="1328" y="914"/>
                </a:lnTo>
                <a:lnTo>
                  <a:pt x="1324" y="908"/>
                </a:lnTo>
                <a:lnTo>
                  <a:pt x="1320" y="894"/>
                </a:lnTo>
                <a:lnTo>
                  <a:pt x="1318" y="878"/>
                </a:lnTo>
                <a:lnTo>
                  <a:pt x="1318" y="864"/>
                </a:lnTo>
                <a:lnTo>
                  <a:pt x="1322" y="848"/>
                </a:lnTo>
                <a:lnTo>
                  <a:pt x="1324" y="846"/>
                </a:lnTo>
                <a:lnTo>
                  <a:pt x="1328" y="842"/>
                </a:lnTo>
                <a:lnTo>
                  <a:pt x="1338" y="836"/>
                </a:lnTo>
                <a:lnTo>
                  <a:pt x="1350" y="828"/>
                </a:lnTo>
                <a:lnTo>
                  <a:pt x="1362" y="816"/>
                </a:lnTo>
                <a:lnTo>
                  <a:pt x="1370" y="804"/>
                </a:lnTo>
                <a:lnTo>
                  <a:pt x="1376" y="792"/>
                </a:lnTo>
                <a:lnTo>
                  <a:pt x="1378" y="784"/>
                </a:lnTo>
                <a:lnTo>
                  <a:pt x="1380" y="778"/>
                </a:lnTo>
                <a:lnTo>
                  <a:pt x="1378" y="770"/>
                </a:lnTo>
                <a:lnTo>
                  <a:pt x="1376" y="764"/>
                </a:lnTo>
                <a:lnTo>
                  <a:pt x="1368" y="750"/>
                </a:lnTo>
                <a:lnTo>
                  <a:pt x="1358" y="738"/>
                </a:lnTo>
                <a:lnTo>
                  <a:pt x="1334" y="718"/>
                </a:lnTo>
                <a:lnTo>
                  <a:pt x="1322" y="708"/>
                </a:lnTo>
                <a:lnTo>
                  <a:pt x="1312" y="698"/>
                </a:lnTo>
                <a:lnTo>
                  <a:pt x="1302" y="686"/>
                </a:lnTo>
                <a:lnTo>
                  <a:pt x="1296" y="672"/>
                </a:lnTo>
                <a:lnTo>
                  <a:pt x="1290" y="658"/>
                </a:lnTo>
                <a:lnTo>
                  <a:pt x="1288" y="644"/>
                </a:lnTo>
                <a:lnTo>
                  <a:pt x="1288" y="630"/>
                </a:lnTo>
                <a:lnTo>
                  <a:pt x="1292" y="614"/>
                </a:lnTo>
                <a:lnTo>
                  <a:pt x="1294" y="608"/>
                </a:lnTo>
                <a:lnTo>
                  <a:pt x="1298" y="604"/>
                </a:lnTo>
                <a:lnTo>
                  <a:pt x="1300" y="602"/>
                </a:lnTo>
                <a:lnTo>
                  <a:pt x="1304" y="594"/>
                </a:lnTo>
                <a:lnTo>
                  <a:pt x="1308" y="586"/>
                </a:lnTo>
                <a:lnTo>
                  <a:pt x="1312" y="572"/>
                </a:lnTo>
                <a:lnTo>
                  <a:pt x="1314" y="558"/>
                </a:lnTo>
                <a:lnTo>
                  <a:pt x="1312" y="550"/>
                </a:lnTo>
                <a:lnTo>
                  <a:pt x="1308" y="540"/>
                </a:lnTo>
                <a:lnTo>
                  <a:pt x="1312" y="534"/>
                </a:lnTo>
                <a:lnTo>
                  <a:pt x="1312" y="536"/>
                </a:lnTo>
                <a:lnTo>
                  <a:pt x="1314" y="536"/>
                </a:lnTo>
                <a:lnTo>
                  <a:pt x="1320" y="532"/>
                </a:lnTo>
                <a:lnTo>
                  <a:pt x="1340" y="508"/>
                </a:lnTo>
                <a:lnTo>
                  <a:pt x="1360" y="478"/>
                </a:lnTo>
                <a:lnTo>
                  <a:pt x="1366" y="466"/>
                </a:lnTo>
                <a:lnTo>
                  <a:pt x="1370" y="456"/>
                </a:lnTo>
                <a:lnTo>
                  <a:pt x="1374" y="434"/>
                </a:lnTo>
                <a:lnTo>
                  <a:pt x="1374" y="414"/>
                </a:lnTo>
                <a:lnTo>
                  <a:pt x="1374" y="394"/>
                </a:lnTo>
                <a:lnTo>
                  <a:pt x="1370" y="372"/>
                </a:lnTo>
                <a:lnTo>
                  <a:pt x="1370" y="366"/>
                </a:lnTo>
                <a:lnTo>
                  <a:pt x="1372" y="360"/>
                </a:lnTo>
                <a:lnTo>
                  <a:pt x="1374" y="356"/>
                </a:lnTo>
                <a:lnTo>
                  <a:pt x="1378" y="352"/>
                </a:lnTo>
                <a:lnTo>
                  <a:pt x="1386" y="344"/>
                </a:lnTo>
                <a:lnTo>
                  <a:pt x="1398" y="338"/>
                </a:lnTo>
                <a:lnTo>
                  <a:pt x="1408" y="330"/>
                </a:lnTo>
                <a:lnTo>
                  <a:pt x="1414" y="320"/>
                </a:lnTo>
                <a:lnTo>
                  <a:pt x="1416" y="314"/>
                </a:lnTo>
                <a:lnTo>
                  <a:pt x="1418" y="306"/>
                </a:lnTo>
                <a:lnTo>
                  <a:pt x="1416" y="298"/>
                </a:lnTo>
                <a:lnTo>
                  <a:pt x="1414" y="290"/>
                </a:lnTo>
                <a:lnTo>
                  <a:pt x="1410" y="280"/>
                </a:lnTo>
                <a:lnTo>
                  <a:pt x="1410" y="278"/>
                </a:lnTo>
                <a:lnTo>
                  <a:pt x="1412" y="276"/>
                </a:lnTo>
                <a:lnTo>
                  <a:pt x="1416" y="274"/>
                </a:lnTo>
                <a:lnTo>
                  <a:pt x="1418" y="270"/>
                </a:lnTo>
                <a:lnTo>
                  <a:pt x="1422" y="262"/>
                </a:lnTo>
                <a:lnTo>
                  <a:pt x="1426" y="250"/>
                </a:lnTo>
                <a:lnTo>
                  <a:pt x="1428" y="240"/>
                </a:lnTo>
                <a:lnTo>
                  <a:pt x="1428" y="230"/>
                </a:lnTo>
                <a:lnTo>
                  <a:pt x="1426" y="222"/>
                </a:lnTo>
                <a:lnTo>
                  <a:pt x="1422" y="216"/>
                </a:lnTo>
                <a:lnTo>
                  <a:pt x="1418" y="210"/>
                </a:lnTo>
                <a:lnTo>
                  <a:pt x="1412" y="204"/>
                </a:lnTo>
                <a:lnTo>
                  <a:pt x="1400" y="198"/>
                </a:lnTo>
                <a:lnTo>
                  <a:pt x="1384" y="192"/>
                </a:lnTo>
                <a:lnTo>
                  <a:pt x="1366" y="188"/>
                </a:lnTo>
                <a:lnTo>
                  <a:pt x="1336" y="182"/>
                </a:lnTo>
                <a:lnTo>
                  <a:pt x="1320" y="176"/>
                </a:lnTo>
                <a:lnTo>
                  <a:pt x="1308" y="168"/>
                </a:lnTo>
                <a:lnTo>
                  <a:pt x="1302" y="162"/>
                </a:lnTo>
                <a:lnTo>
                  <a:pt x="1296" y="154"/>
                </a:lnTo>
                <a:lnTo>
                  <a:pt x="1292" y="150"/>
                </a:lnTo>
                <a:lnTo>
                  <a:pt x="1286" y="144"/>
                </a:lnTo>
                <a:lnTo>
                  <a:pt x="1278" y="142"/>
                </a:lnTo>
                <a:lnTo>
                  <a:pt x="1268" y="142"/>
                </a:lnTo>
                <a:lnTo>
                  <a:pt x="1256" y="142"/>
                </a:lnTo>
                <a:lnTo>
                  <a:pt x="1244" y="140"/>
                </a:lnTo>
                <a:lnTo>
                  <a:pt x="1218" y="132"/>
                </a:lnTo>
                <a:lnTo>
                  <a:pt x="1194" y="120"/>
                </a:lnTo>
                <a:lnTo>
                  <a:pt x="1170" y="108"/>
                </a:lnTo>
                <a:lnTo>
                  <a:pt x="1120" y="78"/>
                </a:lnTo>
                <a:lnTo>
                  <a:pt x="1098" y="64"/>
                </a:lnTo>
                <a:lnTo>
                  <a:pt x="1076" y="54"/>
                </a:lnTo>
                <a:lnTo>
                  <a:pt x="1062" y="52"/>
                </a:lnTo>
                <a:lnTo>
                  <a:pt x="1040" y="46"/>
                </a:lnTo>
                <a:lnTo>
                  <a:pt x="986" y="38"/>
                </a:lnTo>
                <a:lnTo>
                  <a:pt x="938" y="32"/>
                </a:lnTo>
                <a:lnTo>
                  <a:pt x="916" y="30"/>
                </a:lnTo>
                <a:lnTo>
                  <a:pt x="894" y="28"/>
                </a:lnTo>
                <a:lnTo>
                  <a:pt x="872" y="26"/>
                </a:lnTo>
                <a:lnTo>
                  <a:pt x="822" y="28"/>
                </a:lnTo>
                <a:lnTo>
                  <a:pt x="770" y="30"/>
                </a:lnTo>
                <a:lnTo>
                  <a:pt x="744" y="28"/>
                </a:lnTo>
                <a:lnTo>
                  <a:pt x="720" y="26"/>
                </a:lnTo>
                <a:lnTo>
                  <a:pt x="702" y="22"/>
                </a:lnTo>
                <a:lnTo>
                  <a:pt x="678" y="20"/>
                </a:lnTo>
                <a:lnTo>
                  <a:pt x="654" y="18"/>
                </a:lnTo>
                <a:lnTo>
                  <a:pt x="636" y="20"/>
                </a:lnTo>
                <a:lnTo>
                  <a:pt x="634" y="12"/>
                </a:lnTo>
                <a:lnTo>
                  <a:pt x="632" y="6"/>
                </a:lnTo>
                <a:lnTo>
                  <a:pt x="626" y="2"/>
                </a:lnTo>
                <a:lnTo>
                  <a:pt x="620" y="0"/>
                </a:lnTo>
                <a:lnTo>
                  <a:pt x="614" y="0"/>
                </a:lnTo>
                <a:lnTo>
                  <a:pt x="606" y="2"/>
                </a:lnTo>
                <a:lnTo>
                  <a:pt x="588" y="6"/>
                </a:lnTo>
                <a:lnTo>
                  <a:pt x="570" y="14"/>
                </a:lnTo>
                <a:lnTo>
                  <a:pt x="554" y="22"/>
                </a:lnTo>
                <a:lnTo>
                  <a:pt x="540" y="28"/>
                </a:lnTo>
                <a:lnTo>
                  <a:pt x="534" y="30"/>
                </a:lnTo>
                <a:lnTo>
                  <a:pt x="528" y="34"/>
                </a:lnTo>
                <a:lnTo>
                  <a:pt x="520" y="36"/>
                </a:lnTo>
                <a:lnTo>
                  <a:pt x="496" y="42"/>
                </a:lnTo>
                <a:lnTo>
                  <a:pt x="472" y="46"/>
                </a:lnTo>
                <a:lnTo>
                  <a:pt x="462" y="48"/>
                </a:lnTo>
                <a:lnTo>
                  <a:pt x="446" y="54"/>
                </a:lnTo>
                <a:lnTo>
                  <a:pt x="426" y="62"/>
                </a:lnTo>
                <a:lnTo>
                  <a:pt x="384" y="86"/>
                </a:lnTo>
                <a:lnTo>
                  <a:pt x="350" y="110"/>
                </a:lnTo>
                <a:lnTo>
                  <a:pt x="340" y="118"/>
                </a:lnTo>
                <a:lnTo>
                  <a:pt x="338" y="120"/>
                </a:lnTo>
                <a:lnTo>
                  <a:pt x="314" y="148"/>
                </a:lnTo>
                <a:lnTo>
                  <a:pt x="294" y="176"/>
                </a:lnTo>
                <a:lnTo>
                  <a:pt x="276" y="206"/>
                </a:lnTo>
                <a:lnTo>
                  <a:pt x="260" y="238"/>
                </a:lnTo>
                <a:lnTo>
                  <a:pt x="246" y="270"/>
                </a:lnTo>
                <a:lnTo>
                  <a:pt x="234" y="302"/>
                </a:lnTo>
                <a:lnTo>
                  <a:pt x="224" y="332"/>
                </a:lnTo>
                <a:lnTo>
                  <a:pt x="216" y="362"/>
                </a:lnTo>
                <a:lnTo>
                  <a:pt x="204" y="418"/>
                </a:lnTo>
                <a:lnTo>
                  <a:pt x="198" y="460"/>
                </a:lnTo>
                <a:lnTo>
                  <a:pt x="194" y="486"/>
                </a:lnTo>
                <a:lnTo>
                  <a:pt x="192" y="492"/>
                </a:lnTo>
                <a:lnTo>
                  <a:pt x="192" y="494"/>
                </a:lnTo>
                <a:lnTo>
                  <a:pt x="192" y="492"/>
                </a:lnTo>
                <a:lnTo>
                  <a:pt x="186" y="514"/>
                </a:lnTo>
                <a:lnTo>
                  <a:pt x="182" y="542"/>
                </a:lnTo>
                <a:lnTo>
                  <a:pt x="176" y="614"/>
                </a:lnTo>
                <a:lnTo>
                  <a:pt x="172" y="702"/>
                </a:lnTo>
                <a:lnTo>
                  <a:pt x="170" y="796"/>
                </a:lnTo>
                <a:lnTo>
                  <a:pt x="168" y="970"/>
                </a:lnTo>
                <a:lnTo>
                  <a:pt x="166" y="1030"/>
                </a:lnTo>
                <a:lnTo>
                  <a:pt x="164" y="1064"/>
                </a:lnTo>
                <a:lnTo>
                  <a:pt x="150" y="1134"/>
                </a:lnTo>
                <a:lnTo>
                  <a:pt x="146" y="1142"/>
                </a:lnTo>
                <a:lnTo>
                  <a:pt x="148" y="1136"/>
                </a:lnTo>
                <a:lnTo>
                  <a:pt x="114" y="1316"/>
                </a:lnTo>
                <a:lnTo>
                  <a:pt x="96" y="1430"/>
                </a:lnTo>
                <a:lnTo>
                  <a:pt x="94" y="1458"/>
                </a:lnTo>
                <a:lnTo>
                  <a:pt x="92" y="1522"/>
                </a:lnTo>
                <a:lnTo>
                  <a:pt x="92" y="1592"/>
                </a:lnTo>
                <a:lnTo>
                  <a:pt x="90" y="1632"/>
                </a:lnTo>
                <a:lnTo>
                  <a:pt x="92" y="1650"/>
                </a:lnTo>
                <a:lnTo>
                  <a:pt x="96" y="1682"/>
                </a:lnTo>
                <a:lnTo>
                  <a:pt x="100" y="1718"/>
                </a:lnTo>
                <a:lnTo>
                  <a:pt x="100" y="1734"/>
                </a:lnTo>
                <a:lnTo>
                  <a:pt x="100" y="1748"/>
                </a:lnTo>
                <a:lnTo>
                  <a:pt x="96" y="1768"/>
                </a:lnTo>
                <a:lnTo>
                  <a:pt x="88" y="1798"/>
                </a:lnTo>
                <a:lnTo>
                  <a:pt x="86" y="1812"/>
                </a:lnTo>
                <a:lnTo>
                  <a:pt x="86" y="1824"/>
                </a:lnTo>
                <a:lnTo>
                  <a:pt x="86" y="1830"/>
                </a:lnTo>
                <a:lnTo>
                  <a:pt x="88" y="1834"/>
                </a:lnTo>
                <a:lnTo>
                  <a:pt x="90" y="1836"/>
                </a:lnTo>
                <a:lnTo>
                  <a:pt x="94" y="1838"/>
                </a:lnTo>
                <a:lnTo>
                  <a:pt x="96" y="1824"/>
                </a:lnTo>
                <a:lnTo>
                  <a:pt x="98" y="1810"/>
                </a:lnTo>
                <a:lnTo>
                  <a:pt x="102" y="1798"/>
                </a:lnTo>
                <a:lnTo>
                  <a:pt x="106" y="1786"/>
                </a:lnTo>
                <a:lnTo>
                  <a:pt x="106" y="1824"/>
                </a:lnTo>
                <a:lnTo>
                  <a:pt x="102" y="1868"/>
                </a:lnTo>
                <a:lnTo>
                  <a:pt x="94" y="1914"/>
                </a:lnTo>
                <a:lnTo>
                  <a:pt x="84" y="1962"/>
                </a:lnTo>
                <a:lnTo>
                  <a:pt x="70" y="2010"/>
                </a:lnTo>
                <a:lnTo>
                  <a:pt x="54" y="2056"/>
                </a:lnTo>
                <a:lnTo>
                  <a:pt x="38" y="2096"/>
                </a:lnTo>
                <a:lnTo>
                  <a:pt x="28" y="2112"/>
                </a:lnTo>
                <a:lnTo>
                  <a:pt x="18" y="2128"/>
                </a:lnTo>
                <a:lnTo>
                  <a:pt x="26" y="2128"/>
                </a:lnTo>
                <a:lnTo>
                  <a:pt x="32" y="2126"/>
                </a:lnTo>
                <a:lnTo>
                  <a:pt x="36" y="2122"/>
                </a:lnTo>
                <a:lnTo>
                  <a:pt x="42" y="2116"/>
                </a:lnTo>
                <a:lnTo>
                  <a:pt x="50" y="2104"/>
                </a:lnTo>
                <a:lnTo>
                  <a:pt x="56" y="2092"/>
                </a:lnTo>
                <a:lnTo>
                  <a:pt x="62" y="2100"/>
                </a:lnTo>
                <a:lnTo>
                  <a:pt x="66" y="2110"/>
                </a:lnTo>
                <a:lnTo>
                  <a:pt x="68" y="2124"/>
                </a:lnTo>
                <a:lnTo>
                  <a:pt x="70" y="2140"/>
                </a:lnTo>
                <a:lnTo>
                  <a:pt x="70" y="2182"/>
                </a:lnTo>
                <a:lnTo>
                  <a:pt x="66" y="2228"/>
                </a:lnTo>
                <a:lnTo>
                  <a:pt x="62" y="2274"/>
                </a:lnTo>
                <a:lnTo>
                  <a:pt x="56" y="2316"/>
                </a:lnTo>
                <a:lnTo>
                  <a:pt x="46" y="2372"/>
                </a:lnTo>
                <a:lnTo>
                  <a:pt x="34" y="2398"/>
                </a:lnTo>
                <a:lnTo>
                  <a:pt x="14" y="2444"/>
                </a:lnTo>
                <a:lnTo>
                  <a:pt x="4" y="2468"/>
                </a:lnTo>
                <a:lnTo>
                  <a:pt x="0" y="2488"/>
                </a:lnTo>
                <a:lnTo>
                  <a:pt x="0" y="2498"/>
                </a:lnTo>
                <a:lnTo>
                  <a:pt x="0" y="2504"/>
                </a:lnTo>
                <a:lnTo>
                  <a:pt x="4" y="2510"/>
                </a:lnTo>
                <a:lnTo>
                  <a:pt x="10" y="2514"/>
                </a:lnTo>
                <a:lnTo>
                  <a:pt x="20" y="2516"/>
                </a:lnTo>
                <a:lnTo>
                  <a:pt x="34" y="2516"/>
                </a:lnTo>
                <a:lnTo>
                  <a:pt x="44" y="2514"/>
                </a:lnTo>
                <a:lnTo>
                  <a:pt x="48" y="2512"/>
                </a:lnTo>
                <a:lnTo>
                  <a:pt x="50" y="2510"/>
                </a:lnTo>
                <a:lnTo>
                  <a:pt x="46" y="2522"/>
                </a:lnTo>
                <a:lnTo>
                  <a:pt x="42" y="2538"/>
                </a:lnTo>
                <a:lnTo>
                  <a:pt x="30" y="2574"/>
                </a:lnTo>
                <a:lnTo>
                  <a:pt x="24" y="2592"/>
                </a:lnTo>
                <a:lnTo>
                  <a:pt x="22" y="2608"/>
                </a:lnTo>
                <a:lnTo>
                  <a:pt x="22" y="2622"/>
                </a:lnTo>
                <a:lnTo>
                  <a:pt x="24" y="2626"/>
                </a:lnTo>
                <a:lnTo>
                  <a:pt x="26" y="2632"/>
                </a:lnTo>
                <a:lnTo>
                  <a:pt x="28" y="2612"/>
                </a:lnTo>
                <a:lnTo>
                  <a:pt x="32" y="2596"/>
                </a:lnTo>
                <a:lnTo>
                  <a:pt x="38" y="2584"/>
                </a:lnTo>
                <a:lnTo>
                  <a:pt x="44" y="2576"/>
                </a:lnTo>
                <a:lnTo>
                  <a:pt x="50" y="2572"/>
                </a:lnTo>
                <a:lnTo>
                  <a:pt x="56" y="2568"/>
                </a:lnTo>
                <a:lnTo>
                  <a:pt x="64" y="2566"/>
                </a:lnTo>
                <a:lnTo>
                  <a:pt x="64" y="2574"/>
                </a:lnTo>
                <a:lnTo>
                  <a:pt x="64" y="2588"/>
                </a:lnTo>
                <a:lnTo>
                  <a:pt x="56" y="2620"/>
                </a:lnTo>
                <a:lnTo>
                  <a:pt x="48" y="2650"/>
                </a:lnTo>
                <a:lnTo>
                  <a:pt x="44" y="2662"/>
                </a:lnTo>
                <a:lnTo>
                  <a:pt x="50" y="2664"/>
                </a:lnTo>
                <a:lnTo>
                  <a:pt x="56" y="2664"/>
                </a:lnTo>
                <a:lnTo>
                  <a:pt x="62" y="2660"/>
                </a:lnTo>
                <a:lnTo>
                  <a:pt x="68" y="2658"/>
                </a:lnTo>
                <a:lnTo>
                  <a:pt x="80" y="2648"/>
                </a:lnTo>
                <a:lnTo>
                  <a:pt x="90" y="2636"/>
                </a:lnTo>
                <a:lnTo>
                  <a:pt x="110" y="2608"/>
                </a:lnTo>
                <a:lnTo>
                  <a:pt x="118" y="2598"/>
                </a:lnTo>
                <a:lnTo>
                  <a:pt x="124" y="2590"/>
                </a:lnTo>
                <a:lnTo>
                  <a:pt x="118" y="2614"/>
                </a:lnTo>
                <a:lnTo>
                  <a:pt x="108" y="2642"/>
                </a:lnTo>
                <a:lnTo>
                  <a:pt x="98" y="2666"/>
                </a:lnTo>
                <a:lnTo>
                  <a:pt x="88" y="2684"/>
                </a:lnTo>
                <a:lnTo>
                  <a:pt x="128" y="2684"/>
                </a:lnTo>
                <a:lnTo>
                  <a:pt x="162" y="2680"/>
                </a:lnTo>
                <a:lnTo>
                  <a:pt x="180" y="2678"/>
                </a:lnTo>
                <a:lnTo>
                  <a:pt x="196" y="2672"/>
                </a:lnTo>
                <a:lnTo>
                  <a:pt x="212" y="2668"/>
                </a:lnTo>
                <a:lnTo>
                  <a:pt x="228" y="2660"/>
                </a:lnTo>
                <a:lnTo>
                  <a:pt x="230" y="2684"/>
                </a:lnTo>
                <a:lnTo>
                  <a:pt x="232" y="2676"/>
                </a:lnTo>
                <a:lnTo>
                  <a:pt x="240" y="2656"/>
                </a:lnTo>
                <a:lnTo>
                  <a:pt x="244" y="2648"/>
                </a:lnTo>
                <a:lnTo>
                  <a:pt x="246" y="2646"/>
                </a:lnTo>
                <a:lnTo>
                  <a:pt x="248" y="2644"/>
                </a:lnTo>
                <a:lnTo>
                  <a:pt x="252" y="2646"/>
                </a:lnTo>
                <a:lnTo>
                  <a:pt x="252" y="2650"/>
                </a:lnTo>
                <a:lnTo>
                  <a:pt x="250" y="2660"/>
                </a:lnTo>
                <a:lnTo>
                  <a:pt x="244" y="2672"/>
                </a:lnTo>
                <a:lnTo>
                  <a:pt x="242" y="2680"/>
                </a:lnTo>
                <a:lnTo>
                  <a:pt x="266" y="2680"/>
                </a:lnTo>
                <a:lnTo>
                  <a:pt x="298" y="2680"/>
                </a:lnTo>
                <a:lnTo>
                  <a:pt x="314" y="2680"/>
                </a:lnTo>
                <a:lnTo>
                  <a:pt x="326" y="2678"/>
                </a:lnTo>
                <a:lnTo>
                  <a:pt x="336" y="2674"/>
                </a:lnTo>
                <a:lnTo>
                  <a:pt x="340" y="2670"/>
                </a:lnTo>
                <a:lnTo>
                  <a:pt x="342" y="2666"/>
                </a:lnTo>
                <a:lnTo>
                  <a:pt x="342" y="2656"/>
                </a:lnTo>
                <a:lnTo>
                  <a:pt x="342" y="2644"/>
                </a:lnTo>
                <a:lnTo>
                  <a:pt x="338" y="2620"/>
                </a:lnTo>
                <a:lnTo>
                  <a:pt x="336" y="2608"/>
                </a:lnTo>
                <a:lnTo>
                  <a:pt x="336" y="2596"/>
                </a:lnTo>
                <a:lnTo>
                  <a:pt x="338" y="2586"/>
                </a:lnTo>
                <a:lnTo>
                  <a:pt x="342" y="2576"/>
                </a:lnTo>
                <a:lnTo>
                  <a:pt x="344" y="2580"/>
                </a:lnTo>
                <a:lnTo>
                  <a:pt x="346" y="2582"/>
                </a:lnTo>
                <a:lnTo>
                  <a:pt x="352" y="2578"/>
                </a:lnTo>
                <a:lnTo>
                  <a:pt x="356" y="2576"/>
                </a:lnTo>
                <a:lnTo>
                  <a:pt x="360" y="2576"/>
                </a:lnTo>
                <a:lnTo>
                  <a:pt x="364" y="2576"/>
                </a:lnTo>
                <a:lnTo>
                  <a:pt x="370" y="2580"/>
                </a:lnTo>
                <a:lnTo>
                  <a:pt x="382" y="2598"/>
                </a:lnTo>
                <a:lnTo>
                  <a:pt x="402" y="2632"/>
                </a:lnTo>
                <a:lnTo>
                  <a:pt x="418" y="2652"/>
                </a:lnTo>
                <a:lnTo>
                  <a:pt x="436" y="2674"/>
                </a:lnTo>
                <a:lnTo>
                  <a:pt x="458" y="2698"/>
                </a:lnTo>
                <a:lnTo>
                  <a:pt x="484" y="2722"/>
                </a:lnTo>
                <a:lnTo>
                  <a:pt x="516" y="2746"/>
                </a:lnTo>
                <a:lnTo>
                  <a:pt x="552" y="2770"/>
                </a:lnTo>
                <a:lnTo>
                  <a:pt x="594" y="2792"/>
                </a:lnTo>
                <a:lnTo>
                  <a:pt x="642" y="2812"/>
                </a:lnTo>
                <a:lnTo>
                  <a:pt x="668" y="2822"/>
                </a:lnTo>
                <a:lnTo>
                  <a:pt x="696" y="2830"/>
                </a:lnTo>
                <a:lnTo>
                  <a:pt x="724" y="2838"/>
                </a:lnTo>
                <a:lnTo>
                  <a:pt x="756" y="2844"/>
                </a:lnTo>
                <a:lnTo>
                  <a:pt x="788" y="2850"/>
                </a:lnTo>
                <a:lnTo>
                  <a:pt x="824" y="2856"/>
                </a:lnTo>
                <a:lnTo>
                  <a:pt x="860" y="2860"/>
                </a:lnTo>
                <a:lnTo>
                  <a:pt x="898" y="2862"/>
                </a:lnTo>
                <a:lnTo>
                  <a:pt x="922" y="2862"/>
                </a:lnTo>
                <a:lnTo>
                  <a:pt x="946" y="2860"/>
                </a:lnTo>
                <a:lnTo>
                  <a:pt x="972" y="2858"/>
                </a:lnTo>
                <a:lnTo>
                  <a:pt x="996" y="2854"/>
                </a:lnTo>
                <a:lnTo>
                  <a:pt x="1020" y="2848"/>
                </a:lnTo>
                <a:lnTo>
                  <a:pt x="1044" y="2840"/>
                </a:lnTo>
                <a:lnTo>
                  <a:pt x="1092" y="2824"/>
                </a:lnTo>
                <a:lnTo>
                  <a:pt x="1140" y="2802"/>
                </a:lnTo>
                <a:lnTo>
                  <a:pt x="1186" y="2778"/>
                </a:lnTo>
                <a:lnTo>
                  <a:pt x="1230" y="2752"/>
                </a:lnTo>
                <a:lnTo>
                  <a:pt x="1270" y="2722"/>
                </a:lnTo>
                <a:lnTo>
                  <a:pt x="1308" y="2694"/>
                </a:lnTo>
                <a:lnTo>
                  <a:pt x="1342" y="2664"/>
                </a:lnTo>
                <a:lnTo>
                  <a:pt x="1372" y="2634"/>
                </a:lnTo>
                <a:lnTo>
                  <a:pt x="1396" y="2608"/>
                </a:lnTo>
                <a:lnTo>
                  <a:pt x="1416" y="2582"/>
                </a:lnTo>
                <a:lnTo>
                  <a:pt x="1430" y="2560"/>
                </a:lnTo>
                <a:lnTo>
                  <a:pt x="1434" y="2550"/>
                </a:lnTo>
                <a:lnTo>
                  <a:pt x="1436" y="2540"/>
                </a:lnTo>
                <a:lnTo>
                  <a:pt x="1438" y="2532"/>
                </a:lnTo>
                <a:lnTo>
                  <a:pt x="1438" y="2526"/>
                </a:lnTo>
                <a:close/>
                <a:moveTo>
                  <a:pt x="1356" y="208"/>
                </a:moveTo>
                <a:lnTo>
                  <a:pt x="1356" y="208"/>
                </a:lnTo>
                <a:lnTo>
                  <a:pt x="1358" y="212"/>
                </a:lnTo>
                <a:lnTo>
                  <a:pt x="1366" y="214"/>
                </a:lnTo>
                <a:lnTo>
                  <a:pt x="1382" y="212"/>
                </a:lnTo>
                <a:lnTo>
                  <a:pt x="1398" y="212"/>
                </a:lnTo>
                <a:lnTo>
                  <a:pt x="1404" y="214"/>
                </a:lnTo>
                <a:lnTo>
                  <a:pt x="1406" y="218"/>
                </a:lnTo>
                <a:lnTo>
                  <a:pt x="1402" y="216"/>
                </a:lnTo>
                <a:lnTo>
                  <a:pt x="1396" y="216"/>
                </a:lnTo>
                <a:lnTo>
                  <a:pt x="1382" y="218"/>
                </a:lnTo>
                <a:lnTo>
                  <a:pt x="1354" y="222"/>
                </a:lnTo>
                <a:lnTo>
                  <a:pt x="1356" y="218"/>
                </a:lnTo>
                <a:lnTo>
                  <a:pt x="1356" y="214"/>
                </a:lnTo>
                <a:lnTo>
                  <a:pt x="1354" y="212"/>
                </a:lnTo>
                <a:lnTo>
                  <a:pt x="1352" y="210"/>
                </a:lnTo>
                <a:lnTo>
                  <a:pt x="1348" y="208"/>
                </a:lnTo>
                <a:lnTo>
                  <a:pt x="1356" y="208"/>
                </a:lnTo>
                <a:close/>
                <a:moveTo>
                  <a:pt x="1356" y="322"/>
                </a:moveTo>
                <a:lnTo>
                  <a:pt x="1356" y="322"/>
                </a:lnTo>
                <a:lnTo>
                  <a:pt x="1362" y="318"/>
                </a:lnTo>
                <a:lnTo>
                  <a:pt x="1376" y="314"/>
                </a:lnTo>
                <a:lnTo>
                  <a:pt x="1382" y="310"/>
                </a:lnTo>
                <a:lnTo>
                  <a:pt x="1386" y="308"/>
                </a:lnTo>
                <a:lnTo>
                  <a:pt x="1388" y="302"/>
                </a:lnTo>
                <a:lnTo>
                  <a:pt x="1388" y="298"/>
                </a:lnTo>
                <a:lnTo>
                  <a:pt x="1392" y="298"/>
                </a:lnTo>
                <a:lnTo>
                  <a:pt x="1394" y="300"/>
                </a:lnTo>
                <a:lnTo>
                  <a:pt x="1398" y="310"/>
                </a:lnTo>
                <a:lnTo>
                  <a:pt x="1400" y="314"/>
                </a:lnTo>
                <a:lnTo>
                  <a:pt x="1400" y="318"/>
                </a:lnTo>
                <a:lnTo>
                  <a:pt x="1398" y="322"/>
                </a:lnTo>
                <a:lnTo>
                  <a:pt x="1392" y="324"/>
                </a:lnTo>
                <a:lnTo>
                  <a:pt x="1382" y="344"/>
                </a:lnTo>
                <a:lnTo>
                  <a:pt x="1378" y="344"/>
                </a:lnTo>
                <a:lnTo>
                  <a:pt x="1362" y="340"/>
                </a:lnTo>
                <a:lnTo>
                  <a:pt x="1352" y="336"/>
                </a:lnTo>
                <a:lnTo>
                  <a:pt x="1348" y="332"/>
                </a:lnTo>
                <a:lnTo>
                  <a:pt x="1346" y="330"/>
                </a:lnTo>
                <a:lnTo>
                  <a:pt x="1348" y="326"/>
                </a:lnTo>
                <a:lnTo>
                  <a:pt x="1350" y="324"/>
                </a:lnTo>
                <a:lnTo>
                  <a:pt x="1356" y="322"/>
                </a:lnTo>
                <a:close/>
                <a:moveTo>
                  <a:pt x="1306" y="480"/>
                </a:moveTo>
                <a:lnTo>
                  <a:pt x="1306" y="480"/>
                </a:lnTo>
                <a:lnTo>
                  <a:pt x="1306" y="488"/>
                </a:lnTo>
                <a:lnTo>
                  <a:pt x="1310" y="494"/>
                </a:lnTo>
                <a:lnTo>
                  <a:pt x="1316" y="492"/>
                </a:lnTo>
                <a:lnTo>
                  <a:pt x="1320" y="486"/>
                </a:lnTo>
                <a:lnTo>
                  <a:pt x="1324" y="482"/>
                </a:lnTo>
                <a:lnTo>
                  <a:pt x="1326" y="474"/>
                </a:lnTo>
                <a:lnTo>
                  <a:pt x="1330" y="458"/>
                </a:lnTo>
                <a:lnTo>
                  <a:pt x="1330" y="440"/>
                </a:lnTo>
                <a:lnTo>
                  <a:pt x="1332" y="422"/>
                </a:lnTo>
                <a:lnTo>
                  <a:pt x="1336" y="404"/>
                </a:lnTo>
                <a:lnTo>
                  <a:pt x="1342" y="390"/>
                </a:lnTo>
                <a:lnTo>
                  <a:pt x="1346" y="382"/>
                </a:lnTo>
                <a:lnTo>
                  <a:pt x="1352" y="378"/>
                </a:lnTo>
                <a:lnTo>
                  <a:pt x="1356" y="398"/>
                </a:lnTo>
                <a:lnTo>
                  <a:pt x="1358" y="418"/>
                </a:lnTo>
                <a:lnTo>
                  <a:pt x="1356" y="438"/>
                </a:lnTo>
                <a:lnTo>
                  <a:pt x="1350" y="458"/>
                </a:lnTo>
                <a:lnTo>
                  <a:pt x="1342" y="478"/>
                </a:lnTo>
                <a:lnTo>
                  <a:pt x="1332" y="498"/>
                </a:lnTo>
                <a:lnTo>
                  <a:pt x="1322" y="516"/>
                </a:lnTo>
                <a:lnTo>
                  <a:pt x="1310" y="530"/>
                </a:lnTo>
                <a:lnTo>
                  <a:pt x="1306" y="506"/>
                </a:lnTo>
                <a:lnTo>
                  <a:pt x="1306" y="480"/>
                </a:lnTo>
                <a:close/>
                <a:moveTo>
                  <a:pt x="18" y="2496"/>
                </a:moveTo>
                <a:lnTo>
                  <a:pt x="18" y="2496"/>
                </a:lnTo>
                <a:lnTo>
                  <a:pt x="10" y="2496"/>
                </a:lnTo>
                <a:lnTo>
                  <a:pt x="8" y="2496"/>
                </a:lnTo>
                <a:lnTo>
                  <a:pt x="8" y="2494"/>
                </a:lnTo>
                <a:lnTo>
                  <a:pt x="10" y="2490"/>
                </a:lnTo>
                <a:lnTo>
                  <a:pt x="16" y="2482"/>
                </a:lnTo>
                <a:lnTo>
                  <a:pt x="20" y="2480"/>
                </a:lnTo>
                <a:lnTo>
                  <a:pt x="18" y="2496"/>
                </a:lnTo>
                <a:close/>
                <a:moveTo>
                  <a:pt x="34" y="2472"/>
                </a:moveTo>
                <a:lnTo>
                  <a:pt x="34" y="2472"/>
                </a:lnTo>
                <a:lnTo>
                  <a:pt x="26" y="2470"/>
                </a:lnTo>
                <a:lnTo>
                  <a:pt x="22" y="2464"/>
                </a:lnTo>
                <a:lnTo>
                  <a:pt x="20" y="2458"/>
                </a:lnTo>
                <a:lnTo>
                  <a:pt x="22" y="2452"/>
                </a:lnTo>
                <a:lnTo>
                  <a:pt x="26" y="2444"/>
                </a:lnTo>
                <a:lnTo>
                  <a:pt x="32" y="2438"/>
                </a:lnTo>
                <a:lnTo>
                  <a:pt x="46" y="2426"/>
                </a:lnTo>
                <a:lnTo>
                  <a:pt x="52" y="2422"/>
                </a:lnTo>
                <a:lnTo>
                  <a:pt x="58" y="2420"/>
                </a:lnTo>
                <a:lnTo>
                  <a:pt x="62" y="2420"/>
                </a:lnTo>
                <a:lnTo>
                  <a:pt x="64" y="2424"/>
                </a:lnTo>
                <a:lnTo>
                  <a:pt x="62" y="2430"/>
                </a:lnTo>
                <a:lnTo>
                  <a:pt x="58" y="2440"/>
                </a:lnTo>
                <a:lnTo>
                  <a:pt x="48" y="2454"/>
                </a:lnTo>
                <a:lnTo>
                  <a:pt x="34" y="2472"/>
                </a:lnTo>
                <a:close/>
                <a:moveTo>
                  <a:pt x="120" y="2536"/>
                </a:moveTo>
                <a:lnTo>
                  <a:pt x="120" y="2536"/>
                </a:lnTo>
                <a:lnTo>
                  <a:pt x="120" y="2544"/>
                </a:lnTo>
                <a:lnTo>
                  <a:pt x="120" y="2552"/>
                </a:lnTo>
                <a:lnTo>
                  <a:pt x="116" y="2558"/>
                </a:lnTo>
                <a:lnTo>
                  <a:pt x="110" y="2564"/>
                </a:lnTo>
                <a:lnTo>
                  <a:pt x="110" y="2550"/>
                </a:lnTo>
                <a:lnTo>
                  <a:pt x="114" y="2538"/>
                </a:lnTo>
                <a:lnTo>
                  <a:pt x="120" y="2526"/>
                </a:lnTo>
                <a:lnTo>
                  <a:pt x="128" y="2516"/>
                </a:lnTo>
                <a:lnTo>
                  <a:pt x="130" y="2524"/>
                </a:lnTo>
                <a:lnTo>
                  <a:pt x="130" y="2528"/>
                </a:lnTo>
                <a:lnTo>
                  <a:pt x="126" y="2534"/>
                </a:lnTo>
                <a:lnTo>
                  <a:pt x="120" y="2536"/>
                </a:lnTo>
                <a:close/>
                <a:moveTo>
                  <a:pt x="586" y="26"/>
                </a:moveTo>
                <a:lnTo>
                  <a:pt x="586" y="26"/>
                </a:lnTo>
                <a:lnTo>
                  <a:pt x="584" y="22"/>
                </a:lnTo>
                <a:lnTo>
                  <a:pt x="586" y="20"/>
                </a:lnTo>
                <a:lnTo>
                  <a:pt x="588" y="24"/>
                </a:lnTo>
                <a:lnTo>
                  <a:pt x="588" y="26"/>
                </a:lnTo>
                <a:lnTo>
                  <a:pt x="586" y="26"/>
                </a:lnTo>
                <a:close/>
                <a:moveTo>
                  <a:pt x="594" y="18"/>
                </a:moveTo>
                <a:lnTo>
                  <a:pt x="594" y="18"/>
                </a:lnTo>
                <a:lnTo>
                  <a:pt x="618" y="20"/>
                </a:lnTo>
                <a:lnTo>
                  <a:pt x="618" y="24"/>
                </a:lnTo>
                <a:lnTo>
                  <a:pt x="614" y="26"/>
                </a:lnTo>
                <a:lnTo>
                  <a:pt x="606" y="24"/>
                </a:lnTo>
                <a:lnTo>
                  <a:pt x="598" y="20"/>
                </a:lnTo>
                <a:lnTo>
                  <a:pt x="594" y="1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2" name="Freeform 194"/>
          <p:cNvSpPr>
            <a:spLocks noEditPoints="1"/>
          </p:cNvSpPr>
          <p:nvPr/>
        </p:nvSpPr>
        <p:spPr bwMode="auto">
          <a:xfrm>
            <a:off x="433461" y="6695355"/>
            <a:ext cx="1835150" cy="1441450"/>
          </a:xfrm>
          <a:custGeom>
            <a:avLst/>
            <a:gdLst>
              <a:gd name="T0" fmla="*/ 2147483647 w 1891"/>
              <a:gd name="T1" fmla="*/ 2147483647 h 1484"/>
              <a:gd name="T2" fmla="*/ 2147483647 w 1891"/>
              <a:gd name="T3" fmla="*/ 2147483647 h 1484"/>
              <a:gd name="T4" fmla="*/ 2147483647 w 1891"/>
              <a:gd name="T5" fmla="*/ 2147483647 h 1484"/>
              <a:gd name="T6" fmla="*/ 2147483647 w 1891"/>
              <a:gd name="T7" fmla="*/ 2147483647 h 1484"/>
              <a:gd name="T8" fmla="*/ 2147483647 w 1891"/>
              <a:gd name="T9" fmla="*/ 2147483647 h 1484"/>
              <a:gd name="T10" fmla="*/ 2147483647 w 1891"/>
              <a:gd name="T11" fmla="*/ 2147483647 h 1484"/>
              <a:gd name="T12" fmla="*/ 2147483647 w 1891"/>
              <a:gd name="T13" fmla="*/ 2147483647 h 1484"/>
              <a:gd name="T14" fmla="*/ 2147483647 w 1891"/>
              <a:gd name="T15" fmla="*/ 2147483647 h 1484"/>
              <a:gd name="T16" fmla="*/ 2147483647 w 1891"/>
              <a:gd name="T17" fmla="*/ 2147483647 h 1484"/>
              <a:gd name="T18" fmla="*/ 2147483647 w 1891"/>
              <a:gd name="T19" fmla="*/ 2147483647 h 1484"/>
              <a:gd name="T20" fmla="*/ 2147483647 w 1891"/>
              <a:gd name="T21" fmla="*/ 2147483647 h 1484"/>
              <a:gd name="T22" fmla="*/ 2147483647 w 1891"/>
              <a:gd name="T23" fmla="*/ 2147483647 h 1484"/>
              <a:gd name="T24" fmla="*/ 2147483647 w 1891"/>
              <a:gd name="T25" fmla="*/ 2147483647 h 1484"/>
              <a:gd name="T26" fmla="*/ 2147483647 w 1891"/>
              <a:gd name="T27" fmla="*/ 2147483647 h 1484"/>
              <a:gd name="T28" fmla="*/ 2147483647 w 1891"/>
              <a:gd name="T29" fmla="*/ 2147483647 h 1484"/>
              <a:gd name="T30" fmla="*/ 2147483647 w 1891"/>
              <a:gd name="T31" fmla="*/ 2147483647 h 1484"/>
              <a:gd name="T32" fmla="*/ 2147483647 w 1891"/>
              <a:gd name="T33" fmla="*/ 2147483647 h 1484"/>
              <a:gd name="T34" fmla="*/ 2147483647 w 1891"/>
              <a:gd name="T35" fmla="*/ 2147483647 h 1484"/>
              <a:gd name="T36" fmla="*/ 2147483647 w 1891"/>
              <a:gd name="T37" fmla="*/ 2147483647 h 1484"/>
              <a:gd name="T38" fmla="*/ 2147483647 w 1891"/>
              <a:gd name="T39" fmla="*/ 2147483647 h 1484"/>
              <a:gd name="T40" fmla="*/ 2147483647 w 1891"/>
              <a:gd name="T41" fmla="*/ 2147483647 h 1484"/>
              <a:gd name="T42" fmla="*/ 2147483647 w 1891"/>
              <a:gd name="T43" fmla="*/ 2147483647 h 1484"/>
              <a:gd name="T44" fmla="*/ 2147483647 w 1891"/>
              <a:gd name="T45" fmla="*/ 2147483647 h 1484"/>
              <a:gd name="T46" fmla="*/ 2147483647 w 1891"/>
              <a:gd name="T47" fmla="*/ 2147483647 h 1484"/>
              <a:gd name="T48" fmla="*/ 2147483647 w 1891"/>
              <a:gd name="T49" fmla="*/ 2147483647 h 1484"/>
              <a:gd name="T50" fmla="*/ 2147483647 w 1891"/>
              <a:gd name="T51" fmla="*/ 2147483647 h 1484"/>
              <a:gd name="T52" fmla="*/ 2147483647 w 1891"/>
              <a:gd name="T53" fmla="*/ 2147483647 h 1484"/>
              <a:gd name="T54" fmla="*/ 2147483647 w 1891"/>
              <a:gd name="T55" fmla="*/ 2147483647 h 1484"/>
              <a:gd name="T56" fmla="*/ 2147483647 w 1891"/>
              <a:gd name="T57" fmla="*/ 2147483647 h 1484"/>
              <a:gd name="T58" fmla="*/ 2147483647 w 1891"/>
              <a:gd name="T59" fmla="*/ 2147483647 h 1484"/>
              <a:gd name="T60" fmla="*/ 2147483647 w 1891"/>
              <a:gd name="T61" fmla="*/ 2147483647 h 1484"/>
              <a:gd name="T62" fmla="*/ 2147483647 w 1891"/>
              <a:gd name="T63" fmla="*/ 2147483647 h 1484"/>
              <a:gd name="T64" fmla="*/ 2147483647 w 1891"/>
              <a:gd name="T65" fmla="*/ 2147483647 h 1484"/>
              <a:gd name="T66" fmla="*/ 2147483647 w 1891"/>
              <a:gd name="T67" fmla="*/ 2147483647 h 1484"/>
              <a:gd name="T68" fmla="*/ 2147483647 w 1891"/>
              <a:gd name="T69" fmla="*/ 2147483647 h 1484"/>
              <a:gd name="T70" fmla="*/ 2147483647 w 1891"/>
              <a:gd name="T71" fmla="*/ 2147483647 h 1484"/>
              <a:gd name="T72" fmla="*/ 2147483647 w 1891"/>
              <a:gd name="T73" fmla="*/ 2147483647 h 1484"/>
              <a:gd name="T74" fmla="*/ 2147483647 w 1891"/>
              <a:gd name="T75" fmla="*/ 2147483647 h 1484"/>
              <a:gd name="T76" fmla="*/ 2147483647 w 1891"/>
              <a:gd name="T77" fmla="*/ 2147483647 h 1484"/>
              <a:gd name="T78" fmla="*/ 2147483647 w 1891"/>
              <a:gd name="T79" fmla="*/ 2147483647 h 1484"/>
              <a:gd name="T80" fmla="*/ 2147483647 w 1891"/>
              <a:gd name="T81" fmla="*/ 2147483647 h 1484"/>
              <a:gd name="T82" fmla="*/ 2147483647 w 1891"/>
              <a:gd name="T83" fmla="*/ 2147483647 h 1484"/>
              <a:gd name="T84" fmla="*/ 2147483647 w 1891"/>
              <a:gd name="T85" fmla="*/ 2147483647 h 1484"/>
              <a:gd name="T86" fmla="*/ 2147483647 w 1891"/>
              <a:gd name="T87" fmla="*/ 2147483647 h 1484"/>
              <a:gd name="T88" fmla="*/ 2147483647 w 1891"/>
              <a:gd name="T89" fmla="*/ 2147483647 h 1484"/>
              <a:gd name="T90" fmla="*/ 2147483647 w 1891"/>
              <a:gd name="T91" fmla="*/ 2147483647 h 1484"/>
              <a:gd name="T92" fmla="*/ 2147483647 w 1891"/>
              <a:gd name="T93" fmla="*/ 2147483647 h 1484"/>
              <a:gd name="T94" fmla="*/ 2147483647 w 1891"/>
              <a:gd name="T95" fmla="*/ 2147483647 h 1484"/>
              <a:gd name="T96" fmla="*/ 2147483647 w 1891"/>
              <a:gd name="T97" fmla="*/ 2147483647 h 1484"/>
              <a:gd name="T98" fmla="*/ 2147483647 w 1891"/>
              <a:gd name="T99" fmla="*/ 2147483647 h 1484"/>
              <a:gd name="T100" fmla="*/ 2147483647 w 1891"/>
              <a:gd name="T101" fmla="*/ 2147483647 h 1484"/>
              <a:gd name="T102" fmla="*/ 2147483647 w 1891"/>
              <a:gd name="T103" fmla="*/ 2147483647 h 1484"/>
              <a:gd name="T104" fmla="*/ 2147483647 w 1891"/>
              <a:gd name="T105" fmla="*/ 2147483647 h 1484"/>
              <a:gd name="T106" fmla="*/ 2147483647 w 1891"/>
              <a:gd name="T107" fmla="*/ 2147483647 h 1484"/>
              <a:gd name="T108" fmla="*/ 2147483647 w 1891"/>
              <a:gd name="T109" fmla="*/ 2147483647 h 1484"/>
              <a:gd name="T110" fmla="*/ 2147483647 w 1891"/>
              <a:gd name="T111" fmla="*/ 2147483647 h 1484"/>
              <a:gd name="T112" fmla="*/ 2147483647 w 1891"/>
              <a:gd name="T113" fmla="*/ 2147483647 h 1484"/>
              <a:gd name="T114" fmla="*/ 2147483647 w 1891"/>
              <a:gd name="T115" fmla="*/ 2147483647 h 1484"/>
              <a:gd name="T116" fmla="*/ 2147483647 w 1891"/>
              <a:gd name="T117" fmla="*/ 2147483647 h 1484"/>
              <a:gd name="T118" fmla="*/ 2147483647 w 1891"/>
              <a:gd name="T119" fmla="*/ 2147483647 h 1484"/>
              <a:gd name="T120" fmla="*/ 2147483647 w 1891"/>
              <a:gd name="T121" fmla="*/ 2147483647 h 148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891"/>
              <a:gd name="T184" fmla="*/ 0 h 1484"/>
              <a:gd name="T185" fmla="*/ 1891 w 1891"/>
              <a:gd name="T186" fmla="*/ 1484 h 148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891" h="1484">
                <a:moveTo>
                  <a:pt x="562" y="480"/>
                </a:moveTo>
                <a:lnTo>
                  <a:pt x="562" y="485"/>
                </a:lnTo>
                <a:lnTo>
                  <a:pt x="563" y="482"/>
                </a:lnTo>
                <a:lnTo>
                  <a:pt x="563" y="480"/>
                </a:lnTo>
                <a:lnTo>
                  <a:pt x="562" y="480"/>
                </a:lnTo>
                <a:close/>
                <a:moveTo>
                  <a:pt x="563" y="487"/>
                </a:moveTo>
                <a:lnTo>
                  <a:pt x="562" y="485"/>
                </a:lnTo>
                <a:lnTo>
                  <a:pt x="562" y="486"/>
                </a:lnTo>
                <a:lnTo>
                  <a:pt x="563" y="487"/>
                </a:lnTo>
                <a:close/>
                <a:moveTo>
                  <a:pt x="1888" y="1481"/>
                </a:moveTo>
                <a:lnTo>
                  <a:pt x="1888" y="1481"/>
                </a:lnTo>
                <a:lnTo>
                  <a:pt x="1881" y="1473"/>
                </a:lnTo>
                <a:lnTo>
                  <a:pt x="1876" y="1465"/>
                </a:lnTo>
                <a:lnTo>
                  <a:pt x="1866" y="1452"/>
                </a:lnTo>
                <a:lnTo>
                  <a:pt x="1848" y="1429"/>
                </a:lnTo>
                <a:lnTo>
                  <a:pt x="1843" y="1423"/>
                </a:lnTo>
                <a:lnTo>
                  <a:pt x="1837" y="1418"/>
                </a:lnTo>
                <a:lnTo>
                  <a:pt x="1833" y="1412"/>
                </a:lnTo>
                <a:lnTo>
                  <a:pt x="1828" y="1406"/>
                </a:lnTo>
                <a:lnTo>
                  <a:pt x="1818" y="1393"/>
                </a:lnTo>
                <a:lnTo>
                  <a:pt x="1813" y="1385"/>
                </a:lnTo>
                <a:lnTo>
                  <a:pt x="1807" y="1378"/>
                </a:lnTo>
                <a:lnTo>
                  <a:pt x="1754" y="1311"/>
                </a:lnTo>
                <a:lnTo>
                  <a:pt x="1738" y="1294"/>
                </a:lnTo>
                <a:lnTo>
                  <a:pt x="1733" y="1286"/>
                </a:lnTo>
                <a:lnTo>
                  <a:pt x="1726" y="1278"/>
                </a:lnTo>
                <a:lnTo>
                  <a:pt x="1714" y="1265"/>
                </a:lnTo>
                <a:lnTo>
                  <a:pt x="1705" y="1258"/>
                </a:lnTo>
                <a:lnTo>
                  <a:pt x="1699" y="1253"/>
                </a:lnTo>
                <a:lnTo>
                  <a:pt x="1627" y="1220"/>
                </a:lnTo>
                <a:lnTo>
                  <a:pt x="1612" y="1209"/>
                </a:lnTo>
                <a:lnTo>
                  <a:pt x="1609" y="1206"/>
                </a:lnTo>
                <a:lnTo>
                  <a:pt x="1602" y="1200"/>
                </a:lnTo>
                <a:lnTo>
                  <a:pt x="1598" y="1199"/>
                </a:lnTo>
                <a:lnTo>
                  <a:pt x="1593" y="1198"/>
                </a:lnTo>
                <a:lnTo>
                  <a:pt x="1587" y="1196"/>
                </a:lnTo>
                <a:lnTo>
                  <a:pt x="1583" y="1194"/>
                </a:lnTo>
                <a:lnTo>
                  <a:pt x="1572" y="1189"/>
                </a:lnTo>
                <a:lnTo>
                  <a:pt x="1567" y="1188"/>
                </a:lnTo>
                <a:lnTo>
                  <a:pt x="1553" y="1181"/>
                </a:lnTo>
                <a:lnTo>
                  <a:pt x="1556" y="1180"/>
                </a:lnTo>
                <a:lnTo>
                  <a:pt x="1550" y="1177"/>
                </a:lnTo>
                <a:lnTo>
                  <a:pt x="1541" y="1174"/>
                </a:lnTo>
                <a:lnTo>
                  <a:pt x="1523" y="1169"/>
                </a:lnTo>
                <a:lnTo>
                  <a:pt x="1516" y="1167"/>
                </a:lnTo>
                <a:lnTo>
                  <a:pt x="1513" y="1167"/>
                </a:lnTo>
                <a:lnTo>
                  <a:pt x="1510" y="1167"/>
                </a:lnTo>
                <a:lnTo>
                  <a:pt x="1487" y="1156"/>
                </a:lnTo>
                <a:lnTo>
                  <a:pt x="1462" y="1147"/>
                </a:lnTo>
                <a:lnTo>
                  <a:pt x="1435" y="1136"/>
                </a:lnTo>
                <a:lnTo>
                  <a:pt x="1414" y="1129"/>
                </a:lnTo>
                <a:lnTo>
                  <a:pt x="1400" y="1125"/>
                </a:lnTo>
                <a:lnTo>
                  <a:pt x="1399" y="1123"/>
                </a:lnTo>
                <a:lnTo>
                  <a:pt x="1398" y="1122"/>
                </a:lnTo>
                <a:lnTo>
                  <a:pt x="1396" y="1119"/>
                </a:lnTo>
                <a:lnTo>
                  <a:pt x="1389" y="1118"/>
                </a:lnTo>
                <a:lnTo>
                  <a:pt x="1376" y="1115"/>
                </a:lnTo>
                <a:lnTo>
                  <a:pt x="1374" y="1114"/>
                </a:lnTo>
                <a:lnTo>
                  <a:pt x="1372" y="1111"/>
                </a:lnTo>
                <a:lnTo>
                  <a:pt x="1369" y="1107"/>
                </a:lnTo>
                <a:lnTo>
                  <a:pt x="1366" y="1108"/>
                </a:lnTo>
                <a:lnTo>
                  <a:pt x="1363" y="1108"/>
                </a:lnTo>
                <a:lnTo>
                  <a:pt x="1348" y="1104"/>
                </a:lnTo>
                <a:lnTo>
                  <a:pt x="1337" y="1100"/>
                </a:lnTo>
                <a:lnTo>
                  <a:pt x="1333" y="1097"/>
                </a:lnTo>
                <a:lnTo>
                  <a:pt x="1326" y="1094"/>
                </a:lnTo>
                <a:lnTo>
                  <a:pt x="1322" y="1094"/>
                </a:lnTo>
                <a:lnTo>
                  <a:pt x="1315" y="1090"/>
                </a:lnTo>
                <a:lnTo>
                  <a:pt x="1307" y="1086"/>
                </a:lnTo>
                <a:lnTo>
                  <a:pt x="1301" y="1083"/>
                </a:lnTo>
                <a:lnTo>
                  <a:pt x="1295" y="1081"/>
                </a:lnTo>
                <a:lnTo>
                  <a:pt x="1289" y="1077"/>
                </a:lnTo>
                <a:lnTo>
                  <a:pt x="1284" y="1074"/>
                </a:lnTo>
                <a:lnTo>
                  <a:pt x="1273" y="1064"/>
                </a:lnTo>
                <a:lnTo>
                  <a:pt x="1271" y="1061"/>
                </a:lnTo>
                <a:lnTo>
                  <a:pt x="1273" y="1059"/>
                </a:lnTo>
                <a:lnTo>
                  <a:pt x="1278" y="1056"/>
                </a:lnTo>
                <a:lnTo>
                  <a:pt x="1282" y="1053"/>
                </a:lnTo>
                <a:lnTo>
                  <a:pt x="1284" y="1049"/>
                </a:lnTo>
                <a:lnTo>
                  <a:pt x="1284" y="1048"/>
                </a:lnTo>
                <a:lnTo>
                  <a:pt x="1282" y="1046"/>
                </a:lnTo>
                <a:lnTo>
                  <a:pt x="1281" y="1045"/>
                </a:lnTo>
                <a:lnTo>
                  <a:pt x="1281" y="1042"/>
                </a:lnTo>
                <a:lnTo>
                  <a:pt x="1281" y="1039"/>
                </a:lnTo>
                <a:lnTo>
                  <a:pt x="1282" y="1037"/>
                </a:lnTo>
                <a:lnTo>
                  <a:pt x="1285" y="1032"/>
                </a:lnTo>
                <a:lnTo>
                  <a:pt x="1286" y="1031"/>
                </a:lnTo>
                <a:lnTo>
                  <a:pt x="1288" y="1031"/>
                </a:lnTo>
                <a:lnTo>
                  <a:pt x="1289" y="1031"/>
                </a:lnTo>
                <a:lnTo>
                  <a:pt x="1290" y="1032"/>
                </a:lnTo>
                <a:lnTo>
                  <a:pt x="1289" y="1032"/>
                </a:lnTo>
                <a:lnTo>
                  <a:pt x="1288" y="1034"/>
                </a:lnTo>
                <a:lnTo>
                  <a:pt x="1289" y="1034"/>
                </a:lnTo>
                <a:lnTo>
                  <a:pt x="1296" y="1037"/>
                </a:lnTo>
                <a:lnTo>
                  <a:pt x="1301" y="1039"/>
                </a:lnTo>
                <a:lnTo>
                  <a:pt x="1304" y="1039"/>
                </a:lnTo>
                <a:lnTo>
                  <a:pt x="1307" y="1041"/>
                </a:lnTo>
                <a:lnTo>
                  <a:pt x="1310" y="1041"/>
                </a:lnTo>
                <a:lnTo>
                  <a:pt x="1312" y="1042"/>
                </a:lnTo>
                <a:lnTo>
                  <a:pt x="1314" y="1042"/>
                </a:lnTo>
                <a:lnTo>
                  <a:pt x="1315" y="1041"/>
                </a:lnTo>
                <a:lnTo>
                  <a:pt x="1318" y="1041"/>
                </a:lnTo>
                <a:lnTo>
                  <a:pt x="1319" y="1041"/>
                </a:lnTo>
                <a:lnTo>
                  <a:pt x="1321" y="1041"/>
                </a:lnTo>
                <a:lnTo>
                  <a:pt x="1322" y="1043"/>
                </a:lnTo>
                <a:lnTo>
                  <a:pt x="1322" y="1042"/>
                </a:lnTo>
                <a:lnTo>
                  <a:pt x="1323" y="1041"/>
                </a:lnTo>
                <a:lnTo>
                  <a:pt x="1329" y="1041"/>
                </a:lnTo>
                <a:lnTo>
                  <a:pt x="1336" y="1041"/>
                </a:lnTo>
                <a:lnTo>
                  <a:pt x="1341" y="1041"/>
                </a:lnTo>
                <a:lnTo>
                  <a:pt x="1345" y="1038"/>
                </a:lnTo>
                <a:lnTo>
                  <a:pt x="1358" y="1035"/>
                </a:lnTo>
                <a:lnTo>
                  <a:pt x="1363" y="1034"/>
                </a:lnTo>
                <a:lnTo>
                  <a:pt x="1366" y="1034"/>
                </a:lnTo>
                <a:lnTo>
                  <a:pt x="1369" y="1031"/>
                </a:lnTo>
                <a:lnTo>
                  <a:pt x="1372" y="1028"/>
                </a:lnTo>
                <a:lnTo>
                  <a:pt x="1376" y="1027"/>
                </a:lnTo>
                <a:lnTo>
                  <a:pt x="1383" y="1027"/>
                </a:lnTo>
                <a:lnTo>
                  <a:pt x="1388" y="1027"/>
                </a:lnTo>
                <a:lnTo>
                  <a:pt x="1394" y="1027"/>
                </a:lnTo>
                <a:lnTo>
                  <a:pt x="1400" y="1027"/>
                </a:lnTo>
                <a:lnTo>
                  <a:pt x="1410" y="1026"/>
                </a:lnTo>
                <a:lnTo>
                  <a:pt x="1425" y="1023"/>
                </a:lnTo>
                <a:lnTo>
                  <a:pt x="1435" y="1020"/>
                </a:lnTo>
                <a:lnTo>
                  <a:pt x="1440" y="1017"/>
                </a:lnTo>
                <a:lnTo>
                  <a:pt x="1439" y="1016"/>
                </a:lnTo>
                <a:lnTo>
                  <a:pt x="1437" y="1013"/>
                </a:lnTo>
                <a:lnTo>
                  <a:pt x="1431" y="1013"/>
                </a:lnTo>
                <a:lnTo>
                  <a:pt x="1444" y="1013"/>
                </a:lnTo>
                <a:lnTo>
                  <a:pt x="1448" y="1010"/>
                </a:lnTo>
                <a:lnTo>
                  <a:pt x="1453" y="1008"/>
                </a:lnTo>
                <a:lnTo>
                  <a:pt x="1455" y="1005"/>
                </a:lnTo>
                <a:lnTo>
                  <a:pt x="1455" y="1004"/>
                </a:lnTo>
                <a:lnTo>
                  <a:pt x="1455" y="1002"/>
                </a:lnTo>
                <a:lnTo>
                  <a:pt x="1458" y="1002"/>
                </a:lnTo>
                <a:lnTo>
                  <a:pt x="1462" y="1001"/>
                </a:lnTo>
                <a:lnTo>
                  <a:pt x="1464" y="998"/>
                </a:lnTo>
                <a:lnTo>
                  <a:pt x="1465" y="997"/>
                </a:lnTo>
                <a:lnTo>
                  <a:pt x="1464" y="994"/>
                </a:lnTo>
                <a:lnTo>
                  <a:pt x="1464" y="993"/>
                </a:lnTo>
                <a:lnTo>
                  <a:pt x="1465" y="990"/>
                </a:lnTo>
                <a:lnTo>
                  <a:pt x="1470" y="988"/>
                </a:lnTo>
                <a:lnTo>
                  <a:pt x="1473" y="988"/>
                </a:lnTo>
                <a:lnTo>
                  <a:pt x="1476" y="986"/>
                </a:lnTo>
                <a:lnTo>
                  <a:pt x="1479" y="982"/>
                </a:lnTo>
                <a:lnTo>
                  <a:pt x="1480" y="976"/>
                </a:lnTo>
                <a:lnTo>
                  <a:pt x="1481" y="973"/>
                </a:lnTo>
                <a:lnTo>
                  <a:pt x="1483" y="972"/>
                </a:lnTo>
                <a:lnTo>
                  <a:pt x="1481" y="969"/>
                </a:lnTo>
                <a:lnTo>
                  <a:pt x="1480" y="966"/>
                </a:lnTo>
                <a:lnTo>
                  <a:pt x="1477" y="965"/>
                </a:lnTo>
                <a:lnTo>
                  <a:pt x="1468" y="965"/>
                </a:lnTo>
                <a:lnTo>
                  <a:pt x="1462" y="965"/>
                </a:lnTo>
                <a:lnTo>
                  <a:pt x="1464" y="961"/>
                </a:lnTo>
                <a:lnTo>
                  <a:pt x="1462" y="960"/>
                </a:lnTo>
                <a:lnTo>
                  <a:pt x="1461" y="958"/>
                </a:lnTo>
                <a:lnTo>
                  <a:pt x="1447" y="957"/>
                </a:lnTo>
                <a:lnTo>
                  <a:pt x="1446" y="954"/>
                </a:lnTo>
                <a:lnTo>
                  <a:pt x="1444" y="953"/>
                </a:lnTo>
                <a:lnTo>
                  <a:pt x="1443" y="951"/>
                </a:lnTo>
                <a:lnTo>
                  <a:pt x="1442" y="951"/>
                </a:lnTo>
                <a:lnTo>
                  <a:pt x="1444" y="950"/>
                </a:lnTo>
                <a:lnTo>
                  <a:pt x="1447" y="951"/>
                </a:lnTo>
                <a:lnTo>
                  <a:pt x="1450" y="951"/>
                </a:lnTo>
                <a:lnTo>
                  <a:pt x="1453" y="951"/>
                </a:lnTo>
                <a:lnTo>
                  <a:pt x="1457" y="947"/>
                </a:lnTo>
                <a:lnTo>
                  <a:pt x="1459" y="943"/>
                </a:lnTo>
                <a:lnTo>
                  <a:pt x="1461" y="940"/>
                </a:lnTo>
                <a:lnTo>
                  <a:pt x="1459" y="937"/>
                </a:lnTo>
                <a:lnTo>
                  <a:pt x="1455" y="936"/>
                </a:lnTo>
                <a:lnTo>
                  <a:pt x="1450" y="936"/>
                </a:lnTo>
                <a:lnTo>
                  <a:pt x="1447" y="936"/>
                </a:lnTo>
                <a:lnTo>
                  <a:pt x="1447" y="935"/>
                </a:lnTo>
                <a:lnTo>
                  <a:pt x="1448" y="933"/>
                </a:lnTo>
                <a:lnTo>
                  <a:pt x="1450" y="932"/>
                </a:lnTo>
                <a:lnTo>
                  <a:pt x="1455" y="933"/>
                </a:lnTo>
                <a:lnTo>
                  <a:pt x="1458" y="935"/>
                </a:lnTo>
                <a:lnTo>
                  <a:pt x="1461" y="933"/>
                </a:lnTo>
                <a:lnTo>
                  <a:pt x="1462" y="932"/>
                </a:lnTo>
                <a:lnTo>
                  <a:pt x="1462" y="931"/>
                </a:lnTo>
                <a:lnTo>
                  <a:pt x="1459" y="931"/>
                </a:lnTo>
                <a:lnTo>
                  <a:pt x="1453" y="929"/>
                </a:lnTo>
                <a:lnTo>
                  <a:pt x="1450" y="928"/>
                </a:lnTo>
                <a:lnTo>
                  <a:pt x="1451" y="926"/>
                </a:lnTo>
                <a:lnTo>
                  <a:pt x="1450" y="926"/>
                </a:lnTo>
                <a:lnTo>
                  <a:pt x="1448" y="925"/>
                </a:lnTo>
                <a:lnTo>
                  <a:pt x="1447" y="924"/>
                </a:lnTo>
                <a:lnTo>
                  <a:pt x="1447" y="922"/>
                </a:lnTo>
                <a:lnTo>
                  <a:pt x="1447" y="920"/>
                </a:lnTo>
                <a:lnTo>
                  <a:pt x="1443" y="917"/>
                </a:lnTo>
                <a:lnTo>
                  <a:pt x="1435" y="915"/>
                </a:lnTo>
                <a:lnTo>
                  <a:pt x="1431" y="914"/>
                </a:lnTo>
                <a:lnTo>
                  <a:pt x="1429" y="913"/>
                </a:lnTo>
                <a:lnTo>
                  <a:pt x="1426" y="910"/>
                </a:lnTo>
                <a:lnTo>
                  <a:pt x="1424" y="909"/>
                </a:lnTo>
                <a:lnTo>
                  <a:pt x="1421" y="907"/>
                </a:lnTo>
                <a:lnTo>
                  <a:pt x="1420" y="906"/>
                </a:lnTo>
                <a:lnTo>
                  <a:pt x="1410" y="906"/>
                </a:lnTo>
                <a:lnTo>
                  <a:pt x="1410" y="904"/>
                </a:lnTo>
                <a:lnTo>
                  <a:pt x="1405" y="902"/>
                </a:lnTo>
                <a:lnTo>
                  <a:pt x="1399" y="900"/>
                </a:lnTo>
                <a:lnTo>
                  <a:pt x="1395" y="899"/>
                </a:lnTo>
                <a:lnTo>
                  <a:pt x="1395" y="896"/>
                </a:lnTo>
                <a:lnTo>
                  <a:pt x="1392" y="893"/>
                </a:lnTo>
                <a:lnTo>
                  <a:pt x="1384" y="888"/>
                </a:lnTo>
                <a:lnTo>
                  <a:pt x="1377" y="884"/>
                </a:lnTo>
                <a:lnTo>
                  <a:pt x="1377" y="881"/>
                </a:lnTo>
                <a:lnTo>
                  <a:pt x="1378" y="878"/>
                </a:lnTo>
                <a:lnTo>
                  <a:pt x="1381" y="876"/>
                </a:lnTo>
                <a:lnTo>
                  <a:pt x="1383" y="873"/>
                </a:lnTo>
                <a:lnTo>
                  <a:pt x="1384" y="870"/>
                </a:lnTo>
                <a:lnTo>
                  <a:pt x="1384" y="860"/>
                </a:lnTo>
                <a:lnTo>
                  <a:pt x="1387" y="858"/>
                </a:lnTo>
                <a:lnTo>
                  <a:pt x="1389" y="854"/>
                </a:lnTo>
                <a:lnTo>
                  <a:pt x="1394" y="849"/>
                </a:lnTo>
                <a:lnTo>
                  <a:pt x="1395" y="847"/>
                </a:lnTo>
                <a:lnTo>
                  <a:pt x="1396" y="834"/>
                </a:lnTo>
                <a:lnTo>
                  <a:pt x="1399" y="830"/>
                </a:lnTo>
                <a:lnTo>
                  <a:pt x="1399" y="823"/>
                </a:lnTo>
                <a:lnTo>
                  <a:pt x="1399" y="818"/>
                </a:lnTo>
                <a:lnTo>
                  <a:pt x="1399" y="816"/>
                </a:lnTo>
                <a:lnTo>
                  <a:pt x="1399" y="815"/>
                </a:lnTo>
                <a:lnTo>
                  <a:pt x="1399" y="814"/>
                </a:lnTo>
                <a:lnTo>
                  <a:pt x="1400" y="812"/>
                </a:lnTo>
                <a:lnTo>
                  <a:pt x="1402" y="811"/>
                </a:lnTo>
                <a:lnTo>
                  <a:pt x="1399" y="809"/>
                </a:lnTo>
                <a:lnTo>
                  <a:pt x="1398" y="808"/>
                </a:lnTo>
                <a:lnTo>
                  <a:pt x="1399" y="807"/>
                </a:lnTo>
                <a:lnTo>
                  <a:pt x="1400" y="805"/>
                </a:lnTo>
                <a:lnTo>
                  <a:pt x="1402" y="804"/>
                </a:lnTo>
                <a:lnTo>
                  <a:pt x="1402" y="803"/>
                </a:lnTo>
                <a:lnTo>
                  <a:pt x="1400" y="801"/>
                </a:lnTo>
                <a:lnTo>
                  <a:pt x="1399" y="800"/>
                </a:lnTo>
                <a:lnTo>
                  <a:pt x="1399" y="796"/>
                </a:lnTo>
                <a:lnTo>
                  <a:pt x="1399" y="792"/>
                </a:lnTo>
                <a:lnTo>
                  <a:pt x="1400" y="790"/>
                </a:lnTo>
                <a:lnTo>
                  <a:pt x="1402" y="787"/>
                </a:lnTo>
                <a:lnTo>
                  <a:pt x="1402" y="785"/>
                </a:lnTo>
                <a:lnTo>
                  <a:pt x="1400" y="782"/>
                </a:lnTo>
                <a:lnTo>
                  <a:pt x="1402" y="781"/>
                </a:lnTo>
                <a:lnTo>
                  <a:pt x="1402" y="775"/>
                </a:lnTo>
                <a:lnTo>
                  <a:pt x="1403" y="771"/>
                </a:lnTo>
                <a:lnTo>
                  <a:pt x="1405" y="765"/>
                </a:lnTo>
                <a:lnTo>
                  <a:pt x="1407" y="759"/>
                </a:lnTo>
                <a:lnTo>
                  <a:pt x="1409" y="752"/>
                </a:lnTo>
                <a:lnTo>
                  <a:pt x="1409" y="732"/>
                </a:lnTo>
                <a:lnTo>
                  <a:pt x="1407" y="717"/>
                </a:lnTo>
                <a:lnTo>
                  <a:pt x="1410" y="714"/>
                </a:lnTo>
                <a:lnTo>
                  <a:pt x="1411" y="713"/>
                </a:lnTo>
                <a:lnTo>
                  <a:pt x="1410" y="710"/>
                </a:lnTo>
                <a:lnTo>
                  <a:pt x="1409" y="709"/>
                </a:lnTo>
                <a:lnTo>
                  <a:pt x="1409" y="706"/>
                </a:lnTo>
                <a:lnTo>
                  <a:pt x="1409" y="698"/>
                </a:lnTo>
                <a:lnTo>
                  <a:pt x="1409" y="686"/>
                </a:lnTo>
                <a:lnTo>
                  <a:pt x="1409" y="673"/>
                </a:lnTo>
                <a:lnTo>
                  <a:pt x="1409" y="664"/>
                </a:lnTo>
                <a:lnTo>
                  <a:pt x="1411" y="648"/>
                </a:lnTo>
                <a:lnTo>
                  <a:pt x="1416" y="633"/>
                </a:lnTo>
                <a:lnTo>
                  <a:pt x="1420" y="622"/>
                </a:lnTo>
                <a:lnTo>
                  <a:pt x="1424" y="621"/>
                </a:lnTo>
                <a:lnTo>
                  <a:pt x="1428" y="619"/>
                </a:lnTo>
                <a:lnTo>
                  <a:pt x="1428" y="618"/>
                </a:lnTo>
                <a:lnTo>
                  <a:pt x="1429" y="615"/>
                </a:lnTo>
                <a:lnTo>
                  <a:pt x="1426" y="610"/>
                </a:lnTo>
                <a:lnTo>
                  <a:pt x="1425" y="607"/>
                </a:lnTo>
                <a:lnTo>
                  <a:pt x="1425" y="606"/>
                </a:lnTo>
                <a:lnTo>
                  <a:pt x="1429" y="600"/>
                </a:lnTo>
                <a:lnTo>
                  <a:pt x="1431" y="597"/>
                </a:lnTo>
                <a:lnTo>
                  <a:pt x="1432" y="595"/>
                </a:lnTo>
                <a:lnTo>
                  <a:pt x="1431" y="589"/>
                </a:lnTo>
                <a:lnTo>
                  <a:pt x="1429" y="586"/>
                </a:lnTo>
                <a:lnTo>
                  <a:pt x="1431" y="582"/>
                </a:lnTo>
                <a:lnTo>
                  <a:pt x="1431" y="580"/>
                </a:lnTo>
                <a:lnTo>
                  <a:pt x="1429" y="578"/>
                </a:lnTo>
                <a:lnTo>
                  <a:pt x="1426" y="573"/>
                </a:lnTo>
                <a:lnTo>
                  <a:pt x="1424" y="567"/>
                </a:lnTo>
                <a:lnTo>
                  <a:pt x="1422" y="564"/>
                </a:lnTo>
                <a:lnTo>
                  <a:pt x="1422" y="559"/>
                </a:lnTo>
                <a:lnTo>
                  <a:pt x="1422" y="555"/>
                </a:lnTo>
                <a:lnTo>
                  <a:pt x="1424" y="549"/>
                </a:lnTo>
                <a:lnTo>
                  <a:pt x="1425" y="541"/>
                </a:lnTo>
                <a:lnTo>
                  <a:pt x="1422" y="529"/>
                </a:lnTo>
                <a:lnTo>
                  <a:pt x="1420" y="519"/>
                </a:lnTo>
                <a:lnTo>
                  <a:pt x="1421" y="515"/>
                </a:lnTo>
                <a:lnTo>
                  <a:pt x="1420" y="511"/>
                </a:lnTo>
                <a:lnTo>
                  <a:pt x="1420" y="505"/>
                </a:lnTo>
                <a:lnTo>
                  <a:pt x="1416" y="489"/>
                </a:lnTo>
                <a:lnTo>
                  <a:pt x="1414" y="479"/>
                </a:lnTo>
                <a:lnTo>
                  <a:pt x="1413" y="472"/>
                </a:lnTo>
                <a:lnTo>
                  <a:pt x="1410" y="465"/>
                </a:lnTo>
                <a:lnTo>
                  <a:pt x="1410" y="456"/>
                </a:lnTo>
                <a:lnTo>
                  <a:pt x="1407" y="443"/>
                </a:lnTo>
                <a:lnTo>
                  <a:pt x="1403" y="438"/>
                </a:lnTo>
                <a:lnTo>
                  <a:pt x="1400" y="434"/>
                </a:lnTo>
                <a:lnTo>
                  <a:pt x="1395" y="418"/>
                </a:lnTo>
                <a:lnTo>
                  <a:pt x="1365" y="357"/>
                </a:lnTo>
                <a:lnTo>
                  <a:pt x="1359" y="346"/>
                </a:lnTo>
                <a:lnTo>
                  <a:pt x="1358" y="340"/>
                </a:lnTo>
                <a:lnTo>
                  <a:pt x="1356" y="332"/>
                </a:lnTo>
                <a:lnTo>
                  <a:pt x="1352" y="319"/>
                </a:lnTo>
                <a:lnTo>
                  <a:pt x="1339" y="300"/>
                </a:lnTo>
                <a:lnTo>
                  <a:pt x="1333" y="289"/>
                </a:lnTo>
                <a:lnTo>
                  <a:pt x="1332" y="284"/>
                </a:lnTo>
                <a:lnTo>
                  <a:pt x="1332" y="279"/>
                </a:lnTo>
                <a:lnTo>
                  <a:pt x="1329" y="277"/>
                </a:lnTo>
                <a:lnTo>
                  <a:pt x="1328" y="278"/>
                </a:lnTo>
                <a:lnTo>
                  <a:pt x="1326" y="278"/>
                </a:lnTo>
                <a:lnTo>
                  <a:pt x="1323" y="274"/>
                </a:lnTo>
                <a:lnTo>
                  <a:pt x="1323" y="273"/>
                </a:lnTo>
                <a:lnTo>
                  <a:pt x="1323" y="268"/>
                </a:lnTo>
                <a:lnTo>
                  <a:pt x="1319" y="263"/>
                </a:lnTo>
                <a:lnTo>
                  <a:pt x="1317" y="257"/>
                </a:lnTo>
                <a:lnTo>
                  <a:pt x="1315" y="256"/>
                </a:lnTo>
                <a:lnTo>
                  <a:pt x="1314" y="253"/>
                </a:lnTo>
                <a:lnTo>
                  <a:pt x="1312" y="252"/>
                </a:lnTo>
                <a:lnTo>
                  <a:pt x="1312" y="249"/>
                </a:lnTo>
                <a:lnTo>
                  <a:pt x="1312" y="245"/>
                </a:lnTo>
                <a:lnTo>
                  <a:pt x="1312" y="241"/>
                </a:lnTo>
                <a:lnTo>
                  <a:pt x="1310" y="237"/>
                </a:lnTo>
                <a:lnTo>
                  <a:pt x="1307" y="234"/>
                </a:lnTo>
                <a:lnTo>
                  <a:pt x="1301" y="231"/>
                </a:lnTo>
                <a:lnTo>
                  <a:pt x="1304" y="230"/>
                </a:lnTo>
                <a:lnTo>
                  <a:pt x="1306" y="227"/>
                </a:lnTo>
                <a:lnTo>
                  <a:pt x="1303" y="224"/>
                </a:lnTo>
                <a:lnTo>
                  <a:pt x="1300" y="220"/>
                </a:lnTo>
                <a:lnTo>
                  <a:pt x="1299" y="219"/>
                </a:lnTo>
                <a:lnTo>
                  <a:pt x="1297" y="213"/>
                </a:lnTo>
                <a:lnTo>
                  <a:pt x="1296" y="209"/>
                </a:lnTo>
                <a:lnTo>
                  <a:pt x="1293" y="205"/>
                </a:lnTo>
                <a:lnTo>
                  <a:pt x="1292" y="202"/>
                </a:lnTo>
                <a:lnTo>
                  <a:pt x="1292" y="201"/>
                </a:lnTo>
                <a:lnTo>
                  <a:pt x="1292" y="198"/>
                </a:lnTo>
                <a:lnTo>
                  <a:pt x="1290" y="197"/>
                </a:lnTo>
                <a:lnTo>
                  <a:pt x="1289" y="197"/>
                </a:lnTo>
                <a:lnTo>
                  <a:pt x="1288" y="194"/>
                </a:lnTo>
                <a:lnTo>
                  <a:pt x="1286" y="190"/>
                </a:lnTo>
                <a:lnTo>
                  <a:pt x="1285" y="184"/>
                </a:lnTo>
                <a:lnTo>
                  <a:pt x="1284" y="184"/>
                </a:lnTo>
                <a:lnTo>
                  <a:pt x="1282" y="184"/>
                </a:lnTo>
                <a:lnTo>
                  <a:pt x="1284" y="183"/>
                </a:lnTo>
                <a:lnTo>
                  <a:pt x="1284" y="182"/>
                </a:lnTo>
                <a:lnTo>
                  <a:pt x="1279" y="179"/>
                </a:lnTo>
                <a:lnTo>
                  <a:pt x="1275" y="176"/>
                </a:lnTo>
                <a:lnTo>
                  <a:pt x="1275" y="172"/>
                </a:lnTo>
                <a:lnTo>
                  <a:pt x="1275" y="171"/>
                </a:lnTo>
                <a:lnTo>
                  <a:pt x="1275" y="169"/>
                </a:lnTo>
                <a:lnTo>
                  <a:pt x="1273" y="165"/>
                </a:lnTo>
                <a:lnTo>
                  <a:pt x="1273" y="164"/>
                </a:lnTo>
                <a:lnTo>
                  <a:pt x="1274" y="164"/>
                </a:lnTo>
                <a:lnTo>
                  <a:pt x="1274" y="161"/>
                </a:lnTo>
                <a:lnTo>
                  <a:pt x="1273" y="157"/>
                </a:lnTo>
                <a:lnTo>
                  <a:pt x="1270" y="154"/>
                </a:lnTo>
                <a:lnTo>
                  <a:pt x="1268" y="153"/>
                </a:lnTo>
                <a:lnTo>
                  <a:pt x="1270" y="153"/>
                </a:lnTo>
                <a:lnTo>
                  <a:pt x="1268" y="150"/>
                </a:lnTo>
                <a:lnTo>
                  <a:pt x="1264" y="147"/>
                </a:lnTo>
                <a:lnTo>
                  <a:pt x="1263" y="145"/>
                </a:lnTo>
                <a:lnTo>
                  <a:pt x="1263" y="140"/>
                </a:lnTo>
                <a:lnTo>
                  <a:pt x="1262" y="138"/>
                </a:lnTo>
                <a:lnTo>
                  <a:pt x="1255" y="131"/>
                </a:lnTo>
                <a:lnTo>
                  <a:pt x="1256" y="129"/>
                </a:lnTo>
                <a:lnTo>
                  <a:pt x="1255" y="123"/>
                </a:lnTo>
                <a:lnTo>
                  <a:pt x="1251" y="118"/>
                </a:lnTo>
                <a:lnTo>
                  <a:pt x="1246" y="114"/>
                </a:lnTo>
                <a:lnTo>
                  <a:pt x="1241" y="109"/>
                </a:lnTo>
                <a:lnTo>
                  <a:pt x="1241" y="105"/>
                </a:lnTo>
                <a:lnTo>
                  <a:pt x="1235" y="96"/>
                </a:lnTo>
                <a:lnTo>
                  <a:pt x="1226" y="85"/>
                </a:lnTo>
                <a:lnTo>
                  <a:pt x="1218" y="77"/>
                </a:lnTo>
                <a:lnTo>
                  <a:pt x="1219" y="77"/>
                </a:lnTo>
                <a:lnTo>
                  <a:pt x="1219" y="76"/>
                </a:lnTo>
                <a:lnTo>
                  <a:pt x="1212" y="72"/>
                </a:lnTo>
                <a:lnTo>
                  <a:pt x="1208" y="67"/>
                </a:lnTo>
                <a:lnTo>
                  <a:pt x="1205" y="66"/>
                </a:lnTo>
                <a:lnTo>
                  <a:pt x="1204" y="63"/>
                </a:lnTo>
                <a:lnTo>
                  <a:pt x="1201" y="58"/>
                </a:lnTo>
                <a:lnTo>
                  <a:pt x="1198" y="56"/>
                </a:lnTo>
                <a:lnTo>
                  <a:pt x="1194" y="54"/>
                </a:lnTo>
                <a:lnTo>
                  <a:pt x="1187" y="51"/>
                </a:lnTo>
                <a:lnTo>
                  <a:pt x="1182" y="47"/>
                </a:lnTo>
                <a:lnTo>
                  <a:pt x="1143" y="26"/>
                </a:lnTo>
                <a:lnTo>
                  <a:pt x="1124" y="21"/>
                </a:lnTo>
                <a:lnTo>
                  <a:pt x="1117" y="21"/>
                </a:lnTo>
                <a:lnTo>
                  <a:pt x="1115" y="21"/>
                </a:lnTo>
                <a:lnTo>
                  <a:pt x="1113" y="18"/>
                </a:lnTo>
                <a:lnTo>
                  <a:pt x="1106" y="17"/>
                </a:lnTo>
                <a:lnTo>
                  <a:pt x="1110" y="12"/>
                </a:lnTo>
                <a:lnTo>
                  <a:pt x="1109" y="14"/>
                </a:lnTo>
                <a:lnTo>
                  <a:pt x="1104" y="14"/>
                </a:lnTo>
                <a:lnTo>
                  <a:pt x="1102" y="12"/>
                </a:lnTo>
                <a:lnTo>
                  <a:pt x="1098" y="10"/>
                </a:lnTo>
                <a:lnTo>
                  <a:pt x="1090" y="7"/>
                </a:lnTo>
                <a:lnTo>
                  <a:pt x="1083" y="6"/>
                </a:lnTo>
                <a:lnTo>
                  <a:pt x="1072" y="6"/>
                </a:lnTo>
                <a:lnTo>
                  <a:pt x="1062" y="7"/>
                </a:lnTo>
                <a:lnTo>
                  <a:pt x="1054" y="8"/>
                </a:lnTo>
                <a:lnTo>
                  <a:pt x="1043" y="14"/>
                </a:lnTo>
                <a:lnTo>
                  <a:pt x="1038" y="15"/>
                </a:lnTo>
                <a:lnTo>
                  <a:pt x="1043" y="11"/>
                </a:lnTo>
                <a:lnTo>
                  <a:pt x="1044" y="8"/>
                </a:lnTo>
                <a:lnTo>
                  <a:pt x="1044" y="7"/>
                </a:lnTo>
                <a:lnTo>
                  <a:pt x="1042" y="6"/>
                </a:lnTo>
                <a:lnTo>
                  <a:pt x="1039" y="7"/>
                </a:lnTo>
                <a:lnTo>
                  <a:pt x="1038" y="8"/>
                </a:lnTo>
                <a:lnTo>
                  <a:pt x="1038" y="10"/>
                </a:lnTo>
                <a:lnTo>
                  <a:pt x="1038" y="11"/>
                </a:lnTo>
                <a:lnTo>
                  <a:pt x="1036" y="11"/>
                </a:lnTo>
                <a:lnTo>
                  <a:pt x="1033" y="12"/>
                </a:lnTo>
                <a:lnTo>
                  <a:pt x="1025" y="11"/>
                </a:lnTo>
                <a:lnTo>
                  <a:pt x="1020" y="10"/>
                </a:lnTo>
                <a:lnTo>
                  <a:pt x="1017" y="10"/>
                </a:lnTo>
                <a:lnTo>
                  <a:pt x="1016" y="10"/>
                </a:lnTo>
                <a:lnTo>
                  <a:pt x="1016" y="12"/>
                </a:lnTo>
                <a:lnTo>
                  <a:pt x="1017" y="12"/>
                </a:lnTo>
                <a:lnTo>
                  <a:pt x="1014" y="17"/>
                </a:lnTo>
                <a:lnTo>
                  <a:pt x="1011" y="19"/>
                </a:lnTo>
                <a:lnTo>
                  <a:pt x="1010" y="21"/>
                </a:lnTo>
                <a:lnTo>
                  <a:pt x="1009" y="21"/>
                </a:lnTo>
                <a:lnTo>
                  <a:pt x="1007" y="22"/>
                </a:lnTo>
                <a:lnTo>
                  <a:pt x="1006" y="23"/>
                </a:lnTo>
                <a:lnTo>
                  <a:pt x="1003" y="29"/>
                </a:lnTo>
                <a:lnTo>
                  <a:pt x="998" y="40"/>
                </a:lnTo>
                <a:lnTo>
                  <a:pt x="996" y="41"/>
                </a:lnTo>
                <a:lnTo>
                  <a:pt x="994" y="40"/>
                </a:lnTo>
                <a:lnTo>
                  <a:pt x="992" y="37"/>
                </a:lnTo>
                <a:lnTo>
                  <a:pt x="991" y="37"/>
                </a:lnTo>
                <a:lnTo>
                  <a:pt x="988" y="37"/>
                </a:lnTo>
                <a:lnTo>
                  <a:pt x="983" y="37"/>
                </a:lnTo>
                <a:lnTo>
                  <a:pt x="980" y="37"/>
                </a:lnTo>
                <a:lnTo>
                  <a:pt x="978" y="34"/>
                </a:lnTo>
                <a:lnTo>
                  <a:pt x="976" y="32"/>
                </a:lnTo>
                <a:lnTo>
                  <a:pt x="974" y="33"/>
                </a:lnTo>
                <a:lnTo>
                  <a:pt x="974" y="34"/>
                </a:lnTo>
                <a:lnTo>
                  <a:pt x="974" y="37"/>
                </a:lnTo>
                <a:lnTo>
                  <a:pt x="974" y="39"/>
                </a:lnTo>
                <a:lnTo>
                  <a:pt x="972" y="36"/>
                </a:lnTo>
                <a:lnTo>
                  <a:pt x="972" y="34"/>
                </a:lnTo>
                <a:lnTo>
                  <a:pt x="970" y="36"/>
                </a:lnTo>
                <a:lnTo>
                  <a:pt x="966" y="33"/>
                </a:lnTo>
                <a:lnTo>
                  <a:pt x="965" y="32"/>
                </a:lnTo>
                <a:lnTo>
                  <a:pt x="962" y="30"/>
                </a:lnTo>
                <a:lnTo>
                  <a:pt x="959" y="30"/>
                </a:lnTo>
                <a:lnTo>
                  <a:pt x="958" y="29"/>
                </a:lnTo>
                <a:lnTo>
                  <a:pt x="959" y="28"/>
                </a:lnTo>
                <a:lnTo>
                  <a:pt x="961" y="28"/>
                </a:lnTo>
                <a:lnTo>
                  <a:pt x="962" y="26"/>
                </a:lnTo>
                <a:lnTo>
                  <a:pt x="959" y="26"/>
                </a:lnTo>
                <a:lnTo>
                  <a:pt x="955" y="28"/>
                </a:lnTo>
                <a:lnTo>
                  <a:pt x="954" y="28"/>
                </a:lnTo>
                <a:lnTo>
                  <a:pt x="951" y="26"/>
                </a:lnTo>
                <a:lnTo>
                  <a:pt x="948" y="25"/>
                </a:lnTo>
                <a:lnTo>
                  <a:pt x="948" y="23"/>
                </a:lnTo>
                <a:lnTo>
                  <a:pt x="951" y="21"/>
                </a:lnTo>
                <a:lnTo>
                  <a:pt x="951" y="19"/>
                </a:lnTo>
                <a:lnTo>
                  <a:pt x="946" y="18"/>
                </a:lnTo>
                <a:lnTo>
                  <a:pt x="943" y="18"/>
                </a:lnTo>
                <a:lnTo>
                  <a:pt x="939" y="19"/>
                </a:lnTo>
                <a:lnTo>
                  <a:pt x="935" y="21"/>
                </a:lnTo>
                <a:lnTo>
                  <a:pt x="930" y="21"/>
                </a:lnTo>
                <a:lnTo>
                  <a:pt x="925" y="21"/>
                </a:lnTo>
                <a:lnTo>
                  <a:pt x="926" y="19"/>
                </a:lnTo>
                <a:lnTo>
                  <a:pt x="928" y="18"/>
                </a:lnTo>
                <a:lnTo>
                  <a:pt x="922" y="14"/>
                </a:lnTo>
                <a:lnTo>
                  <a:pt x="921" y="12"/>
                </a:lnTo>
                <a:lnTo>
                  <a:pt x="919" y="11"/>
                </a:lnTo>
                <a:lnTo>
                  <a:pt x="919" y="10"/>
                </a:lnTo>
                <a:lnTo>
                  <a:pt x="921" y="10"/>
                </a:lnTo>
                <a:lnTo>
                  <a:pt x="919" y="8"/>
                </a:lnTo>
                <a:lnTo>
                  <a:pt x="919" y="7"/>
                </a:lnTo>
                <a:lnTo>
                  <a:pt x="917" y="6"/>
                </a:lnTo>
                <a:lnTo>
                  <a:pt x="910" y="7"/>
                </a:lnTo>
                <a:lnTo>
                  <a:pt x="906" y="7"/>
                </a:lnTo>
                <a:lnTo>
                  <a:pt x="904" y="6"/>
                </a:lnTo>
                <a:lnTo>
                  <a:pt x="902" y="4"/>
                </a:lnTo>
                <a:lnTo>
                  <a:pt x="897" y="4"/>
                </a:lnTo>
                <a:lnTo>
                  <a:pt x="893" y="4"/>
                </a:lnTo>
                <a:lnTo>
                  <a:pt x="889" y="4"/>
                </a:lnTo>
                <a:lnTo>
                  <a:pt x="878" y="1"/>
                </a:lnTo>
                <a:lnTo>
                  <a:pt x="866" y="0"/>
                </a:lnTo>
                <a:lnTo>
                  <a:pt x="864" y="0"/>
                </a:lnTo>
                <a:lnTo>
                  <a:pt x="867" y="0"/>
                </a:lnTo>
                <a:lnTo>
                  <a:pt x="870" y="1"/>
                </a:lnTo>
                <a:lnTo>
                  <a:pt x="870" y="4"/>
                </a:lnTo>
                <a:lnTo>
                  <a:pt x="867" y="6"/>
                </a:lnTo>
                <a:lnTo>
                  <a:pt x="862" y="7"/>
                </a:lnTo>
                <a:lnTo>
                  <a:pt x="855" y="8"/>
                </a:lnTo>
                <a:lnTo>
                  <a:pt x="840" y="8"/>
                </a:lnTo>
                <a:lnTo>
                  <a:pt x="838" y="8"/>
                </a:lnTo>
                <a:lnTo>
                  <a:pt x="837" y="8"/>
                </a:lnTo>
                <a:lnTo>
                  <a:pt x="836" y="8"/>
                </a:lnTo>
                <a:lnTo>
                  <a:pt x="823" y="12"/>
                </a:lnTo>
                <a:lnTo>
                  <a:pt x="809" y="15"/>
                </a:lnTo>
                <a:lnTo>
                  <a:pt x="803" y="18"/>
                </a:lnTo>
                <a:lnTo>
                  <a:pt x="800" y="19"/>
                </a:lnTo>
                <a:lnTo>
                  <a:pt x="798" y="21"/>
                </a:lnTo>
                <a:lnTo>
                  <a:pt x="800" y="21"/>
                </a:lnTo>
                <a:lnTo>
                  <a:pt x="812" y="18"/>
                </a:lnTo>
                <a:lnTo>
                  <a:pt x="809" y="22"/>
                </a:lnTo>
                <a:lnTo>
                  <a:pt x="801" y="29"/>
                </a:lnTo>
                <a:lnTo>
                  <a:pt x="764" y="52"/>
                </a:lnTo>
                <a:lnTo>
                  <a:pt x="760" y="55"/>
                </a:lnTo>
                <a:lnTo>
                  <a:pt x="759" y="58"/>
                </a:lnTo>
                <a:lnTo>
                  <a:pt x="759" y="62"/>
                </a:lnTo>
                <a:lnTo>
                  <a:pt x="753" y="70"/>
                </a:lnTo>
                <a:lnTo>
                  <a:pt x="746" y="78"/>
                </a:lnTo>
                <a:lnTo>
                  <a:pt x="742" y="84"/>
                </a:lnTo>
                <a:lnTo>
                  <a:pt x="739" y="87"/>
                </a:lnTo>
                <a:lnTo>
                  <a:pt x="737" y="87"/>
                </a:lnTo>
                <a:lnTo>
                  <a:pt x="737" y="89"/>
                </a:lnTo>
                <a:lnTo>
                  <a:pt x="732" y="98"/>
                </a:lnTo>
                <a:lnTo>
                  <a:pt x="728" y="105"/>
                </a:lnTo>
                <a:lnTo>
                  <a:pt x="724" y="113"/>
                </a:lnTo>
                <a:lnTo>
                  <a:pt x="715" y="132"/>
                </a:lnTo>
                <a:lnTo>
                  <a:pt x="695" y="182"/>
                </a:lnTo>
                <a:lnTo>
                  <a:pt x="680" y="211"/>
                </a:lnTo>
                <a:lnTo>
                  <a:pt x="676" y="222"/>
                </a:lnTo>
                <a:lnTo>
                  <a:pt x="669" y="240"/>
                </a:lnTo>
                <a:lnTo>
                  <a:pt x="665" y="245"/>
                </a:lnTo>
                <a:lnTo>
                  <a:pt x="661" y="248"/>
                </a:lnTo>
                <a:lnTo>
                  <a:pt x="660" y="252"/>
                </a:lnTo>
                <a:lnTo>
                  <a:pt x="657" y="257"/>
                </a:lnTo>
                <a:lnTo>
                  <a:pt x="653" y="264"/>
                </a:lnTo>
                <a:lnTo>
                  <a:pt x="647" y="273"/>
                </a:lnTo>
                <a:lnTo>
                  <a:pt x="647" y="275"/>
                </a:lnTo>
                <a:lnTo>
                  <a:pt x="647" y="278"/>
                </a:lnTo>
                <a:lnTo>
                  <a:pt x="643" y="284"/>
                </a:lnTo>
                <a:lnTo>
                  <a:pt x="638" y="295"/>
                </a:lnTo>
                <a:lnTo>
                  <a:pt x="636" y="295"/>
                </a:lnTo>
                <a:lnTo>
                  <a:pt x="629" y="310"/>
                </a:lnTo>
                <a:lnTo>
                  <a:pt x="624" y="332"/>
                </a:lnTo>
                <a:lnTo>
                  <a:pt x="620" y="341"/>
                </a:lnTo>
                <a:lnTo>
                  <a:pt x="618" y="347"/>
                </a:lnTo>
                <a:lnTo>
                  <a:pt x="618" y="348"/>
                </a:lnTo>
                <a:lnTo>
                  <a:pt x="616" y="355"/>
                </a:lnTo>
                <a:lnTo>
                  <a:pt x="607" y="372"/>
                </a:lnTo>
                <a:lnTo>
                  <a:pt x="607" y="373"/>
                </a:lnTo>
                <a:lnTo>
                  <a:pt x="606" y="373"/>
                </a:lnTo>
                <a:lnTo>
                  <a:pt x="605" y="374"/>
                </a:lnTo>
                <a:lnTo>
                  <a:pt x="603" y="379"/>
                </a:lnTo>
                <a:lnTo>
                  <a:pt x="601" y="387"/>
                </a:lnTo>
                <a:lnTo>
                  <a:pt x="602" y="388"/>
                </a:lnTo>
                <a:lnTo>
                  <a:pt x="599" y="401"/>
                </a:lnTo>
                <a:lnTo>
                  <a:pt x="596" y="405"/>
                </a:lnTo>
                <a:lnTo>
                  <a:pt x="592" y="410"/>
                </a:lnTo>
                <a:lnTo>
                  <a:pt x="587" y="414"/>
                </a:lnTo>
                <a:lnTo>
                  <a:pt x="587" y="412"/>
                </a:lnTo>
                <a:lnTo>
                  <a:pt x="587" y="410"/>
                </a:lnTo>
                <a:lnTo>
                  <a:pt x="587" y="412"/>
                </a:lnTo>
                <a:lnTo>
                  <a:pt x="581" y="423"/>
                </a:lnTo>
                <a:lnTo>
                  <a:pt x="579" y="435"/>
                </a:lnTo>
                <a:lnTo>
                  <a:pt x="577" y="442"/>
                </a:lnTo>
                <a:lnTo>
                  <a:pt x="577" y="443"/>
                </a:lnTo>
                <a:lnTo>
                  <a:pt x="577" y="445"/>
                </a:lnTo>
                <a:lnTo>
                  <a:pt x="579" y="446"/>
                </a:lnTo>
                <a:lnTo>
                  <a:pt x="577" y="447"/>
                </a:lnTo>
                <a:lnTo>
                  <a:pt x="576" y="450"/>
                </a:lnTo>
                <a:lnTo>
                  <a:pt x="570" y="465"/>
                </a:lnTo>
                <a:lnTo>
                  <a:pt x="569" y="474"/>
                </a:lnTo>
                <a:lnTo>
                  <a:pt x="568" y="476"/>
                </a:lnTo>
                <a:lnTo>
                  <a:pt x="568" y="479"/>
                </a:lnTo>
                <a:lnTo>
                  <a:pt x="568" y="482"/>
                </a:lnTo>
                <a:lnTo>
                  <a:pt x="569" y="486"/>
                </a:lnTo>
                <a:lnTo>
                  <a:pt x="568" y="496"/>
                </a:lnTo>
                <a:lnTo>
                  <a:pt x="568" y="501"/>
                </a:lnTo>
                <a:lnTo>
                  <a:pt x="568" y="508"/>
                </a:lnTo>
                <a:lnTo>
                  <a:pt x="569" y="516"/>
                </a:lnTo>
                <a:lnTo>
                  <a:pt x="569" y="518"/>
                </a:lnTo>
                <a:lnTo>
                  <a:pt x="569" y="523"/>
                </a:lnTo>
                <a:lnTo>
                  <a:pt x="569" y="524"/>
                </a:lnTo>
                <a:lnTo>
                  <a:pt x="569" y="526"/>
                </a:lnTo>
                <a:lnTo>
                  <a:pt x="569" y="534"/>
                </a:lnTo>
                <a:lnTo>
                  <a:pt x="569" y="545"/>
                </a:lnTo>
                <a:lnTo>
                  <a:pt x="569" y="555"/>
                </a:lnTo>
                <a:lnTo>
                  <a:pt x="569" y="569"/>
                </a:lnTo>
                <a:lnTo>
                  <a:pt x="568" y="613"/>
                </a:lnTo>
                <a:lnTo>
                  <a:pt x="569" y="630"/>
                </a:lnTo>
                <a:lnTo>
                  <a:pt x="570" y="650"/>
                </a:lnTo>
                <a:lnTo>
                  <a:pt x="576" y="688"/>
                </a:lnTo>
                <a:lnTo>
                  <a:pt x="583" y="731"/>
                </a:lnTo>
                <a:lnTo>
                  <a:pt x="588" y="746"/>
                </a:lnTo>
                <a:lnTo>
                  <a:pt x="592" y="763"/>
                </a:lnTo>
                <a:lnTo>
                  <a:pt x="592" y="768"/>
                </a:lnTo>
                <a:lnTo>
                  <a:pt x="592" y="774"/>
                </a:lnTo>
                <a:lnTo>
                  <a:pt x="594" y="779"/>
                </a:lnTo>
                <a:lnTo>
                  <a:pt x="599" y="794"/>
                </a:lnTo>
                <a:lnTo>
                  <a:pt x="601" y="796"/>
                </a:lnTo>
                <a:lnTo>
                  <a:pt x="601" y="797"/>
                </a:lnTo>
                <a:lnTo>
                  <a:pt x="599" y="800"/>
                </a:lnTo>
                <a:lnTo>
                  <a:pt x="601" y="804"/>
                </a:lnTo>
                <a:lnTo>
                  <a:pt x="601" y="805"/>
                </a:lnTo>
                <a:lnTo>
                  <a:pt x="599" y="807"/>
                </a:lnTo>
                <a:lnTo>
                  <a:pt x="598" y="809"/>
                </a:lnTo>
                <a:lnTo>
                  <a:pt x="599" y="814"/>
                </a:lnTo>
                <a:lnTo>
                  <a:pt x="598" y="826"/>
                </a:lnTo>
                <a:lnTo>
                  <a:pt x="595" y="841"/>
                </a:lnTo>
                <a:lnTo>
                  <a:pt x="592" y="863"/>
                </a:lnTo>
                <a:lnTo>
                  <a:pt x="590" y="874"/>
                </a:lnTo>
                <a:lnTo>
                  <a:pt x="587" y="887"/>
                </a:lnTo>
                <a:lnTo>
                  <a:pt x="581" y="902"/>
                </a:lnTo>
                <a:lnTo>
                  <a:pt x="579" y="911"/>
                </a:lnTo>
                <a:lnTo>
                  <a:pt x="576" y="921"/>
                </a:lnTo>
                <a:lnTo>
                  <a:pt x="572" y="931"/>
                </a:lnTo>
                <a:lnTo>
                  <a:pt x="565" y="940"/>
                </a:lnTo>
                <a:lnTo>
                  <a:pt x="548" y="965"/>
                </a:lnTo>
                <a:lnTo>
                  <a:pt x="547" y="971"/>
                </a:lnTo>
                <a:lnTo>
                  <a:pt x="539" y="975"/>
                </a:lnTo>
                <a:lnTo>
                  <a:pt x="535" y="980"/>
                </a:lnTo>
                <a:lnTo>
                  <a:pt x="530" y="983"/>
                </a:lnTo>
                <a:lnTo>
                  <a:pt x="525" y="986"/>
                </a:lnTo>
                <a:lnTo>
                  <a:pt x="517" y="987"/>
                </a:lnTo>
                <a:lnTo>
                  <a:pt x="511" y="987"/>
                </a:lnTo>
                <a:lnTo>
                  <a:pt x="506" y="990"/>
                </a:lnTo>
                <a:lnTo>
                  <a:pt x="499" y="993"/>
                </a:lnTo>
                <a:lnTo>
                  <a:pt x="492" y="995"/>
                </a:lnTo>
                <a:lnTo>
                  <a:pt x="485" y="997"/>
                </a:lnTo>
                <a:lnTo>
                  <a:pt x="492" y="998"/>
                </a:lnTo>
                <a:lnTo>
                  <a:pt x="496" y="999"/>
                </a:lnTo>
                <a:lnTo>
                  <a:pt x="496" y="1001"/>
                </a:lnTo>
                <a:lnTo>
                  <a:pt x="495" y="1002"/>
                </a:lnTo>
                <a:lnTo>
                  <a:pt x="496" y="1002"/>
                </a:lnTo>
                <a:lnTo>
                  <a:pt x="497" y="1002"/>
                </a:lnTo>
                <a:lnTo>
                  <a:pt x="500" y="1004"/>
                </a:lnTo>
                <a:lnTo>
                  <a:pt x="503" y="1005"/>
                </a:lnTo>
                <a:lnTo>
                  <a:pt x="506" y="1008"/>
                </a:lnTo>
                <a:lnTo>
                  <a:pt x="506" y="1009"/>
                </a:lnTo>
                <a:lnTo>
                  <a:pt x="506" y="1012"/>
                </a:lnTo>
                <a:lnTo>
                  <a:pt x="506" y="1015"/>
                </a:lnTo>
                <a:lnTo>
                  <a:pt x="508" y="1017"/>
                </a:lnTo>
                <a:lnTo>
                  <a:pt x="513" y="1020"/>
                </a:lnTo>
                <a:lnTo>
                  <a:pt x="517" y="1020"/>
                </a:lnTo>
                <a:lnTo>
                  <a:pt x="518" y="1021"/>
                </a:lnTo>
                <a:lnTo>
                  <a:pt x="521" y="1026"/>
                </a:lnTo>
                <a:lnTo>
                  <a:pt x="522" y="1027"/>
                </a:lnTo>
                <a:lnTo>
                  <a:pt x="522" y="1028"/>
                </a:lnTo>
                <a:lnTo>
                  <a:pt x="524" y="1030"/>
                </a:lnTo>
                <a:lnTo>
                  <a:pt x="525" y="1031"/>
                </a:lnTo>
                <a:lnTo>
                  <a:pt x="528" y="1032"/>
                </a:lnTo>
                <a:lnTo>
                  <a:pt x="529" y="1034"/>
                </a:lnTo>
                <a:lnTo>
                  <a:pt x="530" y="1041"/>
                </a:lnTo>
                <a:lnTo>
                  <a:pt x="535" y="1048"/>
                </a:lnTo>
                <a:lnTo>
                  <a:pt x="536" y="1050"/>
                </a:lnTo>
                <a:lnTo>
                  <a:pt x="536" y="1053"/>
                </a:lnTo>
                <a:lnTo>
                  <a:pt x="529" y="1054"/>
                </a:lnTo>
                <a:lnTo>
                  <a:pt x="524" y="1056"/>
                </a:lnTo>
                <a:lnTo>
                  <a:pt x="521" y="1060"/>
                </a:lnTo>
                <a:lnTo>
                  <a:pt x="521" y="1064"/>
                </a:lnTo>
                <a:lnTo>
                  <a:pt x="524" y="1066"/>
                </a:lnTo>
                <a:lnTo>
                  <a:pt x="526" y="1067"/>
                </a:lnTo>
                <a:lnTo>
                  <a:pt x="525" y="1067"/>
                </a:lnTo>
                <a:lnTo>
                  <a:pt x="524" y="1070"/>
                </a:lnTo>
                <a:lnTo>
                  <a:pt x="525" y="1071"/>
                </a:lnTo>
                <a:lnTo>
                  <a:pt x="526" y="1072"/>
                </a:lnTo>
                <a:lnTo>
                  <a:pt x="528" y="1074"/>
                </a:lnTo>
                <a:lnTo>
                  <a:pt x="530" y="1074"/>
                </a:lnTo>
                <a:lnTo>
                  <a:pt x="547" y="1075"/>
                </a:lnTo>
                <a:lnTo>
                  <a:pt x="559" y="1072"/>
                </a:lnTo>
                <a:lnTo>
                  <a:pt x="573" y="1067"/>
                </a:lnTo>
                <a:lnTo>
                  <a:pt x="588" y="1061"/>
                </a:lnTo>
                <a:lnTo>
                  <a:pt x="588" y="1060"/>
                </a:lnTo>
                <a:lnTo>
                  <a:pt x="588" y="1061"/>
                </a:lnTo>
                <a:lnTo>
                  <a:pt x="588" y="1060"/>
                </a:lnTo>
                <a:lnTo>
                  <a:pt x="590" y="1060"/>
                </a:lnTo>
                <a:lnTo>
                  <a:pt x="594" y="1064"/>
                </a:lnTo>
                <a:lnTo>
                  <a:pt x="596" y="1064"/>
                </a:lnTo>
                <a:lnTo>
                  <a:pt x="602" y="1064"/>
                </a:lnTo>
                <a:lnTo>
                  <a:pt x="609" y="1064"/>
                </a:lnTo>
                <a:lnTo>
                  <a:pt x="612" y="1064"/>
                </a:lnTo>
                <a:lnTo>
                  <a:pt x="612" y="1066"/>
                </a:lnTo>
                <a:lnTo>
                  <a:pt x="610" y="1068"/>
                </a:lnTo>
                <a:lnTo>
                  <a:pt x="609" y="1071"/>
                </a:lnTo>
                <a:lnTo>
                  <a:pt x="605" y="1075"/>
                </a:lnTo>
                <a:lnTo>
                  <a:pt x="563" y="1107"/>
                </a:lnTo>
                <a:lnTo>
                  <a:pt x="548" y="1112"/>
                </a:lnTo>
                <a:lnTo>
                  <a:pt x="532" y="1116"/>
                </a:lnTo>
                <a:lnTo>
                  <a:pt x="478" y="1132"/>
                </a:lnTo>
                <a:lnTo>
                  <a:pt x="432" y="1145"/>
                </a:lnTo>
                <a:lnTo>
                  <a:pt x="394" y="1158"/>
                </a:lnTo>
                <a:lnTo>
                  <a:pt x="393" y="1158"/>
                </a:lnTo>
                <a:lnTo>
                  <a:pt x="390" y="1160"/>
                </a:lnTo>
                <a:lnTo>
                  <a:pt x="389" y="1163"/>
                </a:lnTo>
                <a:lnTo>
                  <a:pt x="381" y="1165"/>
                </a:lnTo>
                <a:lnTo>
                  <a:pt x="367" y="1167"/>
                </a:lnTo>
                <a:lnTo>
                  <a:pt x="348" y="1181"/>
                </a:lnTo>
                <a:lnTo>
                  <a:pt x="333" y="1185"/>
                </a:lnTo>
                <a:lnTo>
                  <a:pt x="317" y="1191"/>
                </a:lnTo>
                <a:lnTo>
                  <a:pt x="294" y="1194"/>
                </a:lnTo>
                <a:lnTo>
                  <a:pt x="268" y="1203"/>
                </a:lnTo>
                <a:lnTo>
                  <a:pt x="265" y="1205"/>
                </a:lnTo>
                <a:lnTo>
                  <a:pt x="256" y="1207"/>
                </a:lnTo>
                <a:lnTo>
                  <a:pt x="246" y="1213"/>
                </a:lnTo>
                <a:lnTo>
                  <a:pt x="227" y="1224"/>
                </a:lnTo>
                <a:lnTo>
                  <a:pt x="210" y="1232"/>
                </a:lnTo>
                <a:lnTo>
                  <a:pt x="195" y="1239"/>
                </a:lnTo>
                <a:lnTo>
                  <a:pt x="179" y="1244"/>
                </a:lnTo>
                <a:lnTo>
                  <a:pt x="161" y="1251"/>
                </a:lnTo>
                <a:lnTo>
                  <a:pt x="155" y="1257"/>
                </a:lnTo>
                <a:lnTo>
                  <a:pt x="147" y="1266"/>
                </a:lnTo>
                <a:lnTo>
                  <a:pt x="74" y="1355"/>
                </a:lnTo>
                <a:lnTo>
                  <a:pt x="49" y="1377"/>
                </a:lnTo>
                <a:lnTo>
                  <a:pt x="40" y="1390"/>
                </a:lnTo>
                <a:lnTo>
                  <a:pt x="36" y="1396"/>
                </a:lnTo>
                <a:lnTo>
                  <a:pt x="32" y="1401"/>
                </a:lnTo>
                <a:lnTo>
                  <a:pt x="29" y="1408"/>
                </a:lnTo>
                <a:lnTo>
                  <a:pt x="27" y="1415"/>
                </a:lnTo>
                <a:lnTo>
                  <a:pt x="0" y="1484"/>
                </a:lnTo>
                <a:lnTo>
                  <a:pt x="1891" y="1484"/>
                </a:lnTo>
                <a:lnTo>
                  <a:pt x="1888" y="1481"/>
                </a:lnTo>
                <a:close/>
                <a:moveTo>
                  <a:pt x="566" y="1068"/>
                </a:moveTo>
                <a:lnTo>
                  <a:pt x="566" y="1068"/>
                </a:lnTo>
                <a:lnTo>
                  <a:pt x="577" y="1066"/>
                </a:lnTo>
                <a:lnTo>
                  <a:pt x="588" y="1061"/>
                </a:lnTo>
                <a:lnTo>
                  <a:pt x="577" y="1066"/>
                </a:lnTo>
                <a:lnTo>
                  <a:pt x="566" y="1068"/>
                </a:lnTo>
                <a:close/>
                <a:moveTo>
                  <a:pt x="606" y="405"/>
                </a:moveTo>
                <a:lnTo>
                  <a:pt x="606" y="405"/>
                </a:lnTo>
                <a:close/>
                <a:moveTo>
                  <a:pt x="1264" y="1064"/>
                </a:moveTo>
                <a:lnTo>
                  <a:pt x="1264" y="1064"/>
                </a:lnTo>
                <a:close/>
                <a:moveTo>
                  <a:pt x="737" y="87"/>
                </a:moveTo>
                <a:lnTo>
                  <a:pt x="737" y="8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3" name="Freeform 195"/>
          <p:cNvSpPr>
            <a:spLocks noEditPoints="1"/>
          </p:cNvSpPr>
          <p:nvPr/>
        </p:nvSpPr>
        <p:spPr bwMode="auto">
          <a:xfrm>
            <a:off x="9147546" y="3526705"/>
            <a:ext cx="1835150" cy="1511300"/>
          </a:xfrm>
          <a:custGeom>
            <a:avLst/>
            <a:gdLst>
              <a:gd name="T0" fmla="*/ 2147483647 w 1458"/>
              <a:gd name="T1" fmla="*/ 2147483647 h 1323"/>
              <a:gd name="T2" fmla="*/ 2147483647 w 1458"/>
              <a:gd name="T3" fmla="*/ 2147483647 h 1323"/>
              <a:gd name="T4" fmla="*/ 2147483647 w 1458"/>
              <a:gd name="T5" fmla="*/ 2147483647 h 1323"/>
              <a:gd name="T6" fmla="*/ 2147483647 w 1458"/>
              <a:gd name="T7" fmla="*/ 2147483647 h 1323"/>
              <a:gd name="T8" fmla="*/ 2147483647 w 1458"/>
              <a:gd name="T9" fmla="*/ 2147483647 h 1323"/>
              <a:gd name="T10" fmla="*/ 2147483647 w 1458"/>
              <a:gd name="T11" fmla="*/ 2147483647 h 1323"/>
              <a:gd name="T12" fmla="*/ 2147483647 w 1458"/>
              <a:gd name="T13" fmla="*/ 2147483647 h 1323"/>
              <a:gd name="T14" fmla="*/ 2147483647 w 1458"/>
              <a:gd name="T15" fmla="*/ 2147483647 h 1323"/>
              <a:gd name="T16" fmla="*/ 2147483647 w 1458"/>
              <a:gd name="T17" fmla="*/ 2147483647 h 1323"/>
              <a:gd name="T18" fmla="*/ 2147483647 w 1458"/>
              <a:gd name="T19" fmla="*/ 2147483647 h 1323"/>
              <a:gd name="T20" fmla="*/ 2147483647 w 1458"/>
              <a:gd name="T21" fmla="*/ 2147483647 h 1323"/>
              <a:gd name="T22" fmla="*/ 2147483647 w 1458"/>
              <a:gd name="T23" fmla="*/ 2147483647 h 1323"/>
              <a:gd name="T24" fmla="*/ 2147483647 w 1458"/>
              <a:gd name="T25" fmla="*/ 2147483647 h 1323"/>
              <a:gd name="T26" fmla="*/ 2147483647 w 1458"/>
              <a:gd name="T27" fmla="*/ 2147483647 h 1323"/>
              <a:gd name="T28" fmla="*/ 2147483647 w 1458"/>
              <a:gd name="T29" fmla="*/ 2147483647 h 1323"/>
              <a:gd name="T30" fmla="*/ 2147483647 w 1458"/>
              <a:gd name="T31" fmla="*/ 2147483647 h 1323"/>
              <a:gd name="T32" fmla="*/ 2147483647 w 1458"/>
              <a:gd name="T33" fmla="*/ 2147483647 h 1323"/>
              <a:gd name="T34" fmla="*/ 2147483647 w 1458"/>
              <a:gd name="T35" fmla="*/ 2147483647 h 1323"/>
              <a:gd name="T36" fmla="*/ 2147483647 w 1458"/>
              <a:gd name="T37" fmla="*/ 2147483647 h 1323"/>
              <a:gd name="T38" fmla="*/ 2147483647 w 1458"/>
              <a:gd name="T39" fmla="*/ 2147483647 h 1323"/>
              <a:gd name="T40" fmla="*/ 2147483647 w 1458"/>
              <a:gd name="T41" fmla="*/ 2147483647 h 1323"/>
              <a:gd name="T42" fmla="*/ 2147483647 w 1458"/>
              <a:gd name="T43" fmla="*/ 2147483647 h 1323"/>
              <a:gd name="T44" fmla="*/ 2147483647 w 1458"/>
              <a:gd name="T45" fmla="*/ 2147483647 h 1323"/>
              <a:gd name="T46" fmla="*/ 2147483647 w 1458"/>
              <a:gd name="T47" fmla="*/ 2147483647 h 1323"/>
              <a:gd name="T48" fmla="*/ 2147483647 w 1458"/>
              <a:gd name="T49" fmla="*/ 2147483647 h 1323"/>
              <a:gd name="T50" fmla="*/ 2147483647 w 1458"/>
              <a:gd name="T51" fmla="*/ 2147483647 h 1323"/>
              <a:gd name="T52" fmla="*/ 2147483647 w 1458"/>
              <a:gd name="T53" fmla="*/ 2147483647 h 1323"/>
              <a:gd name="T54" fmla="*/ 2147483647 w 1458"/>
              <a:gd name="T55" fmla="*/ 2147483647 h 1323"/>
              <a:gd name="T56" fmla="*/ 2147483647 w 1458"/>
              <a:gd name="T57" fmla="*/ 2147483647 h 1323"/>
              <a:gd name="T58" fmla="*/ 2147483647 w 1458"/>
              <a:gd name="T59" fmla="*/ 2147483647 h 1323"/>
              <a:gd name="T60" fmla="*/ 2147483647 w 1458"/>
              <a:gd name="T61" fmla="*/ 2147483647 h 1323"/>
              <a:gd name="T62" fmla="*/ 2147483647 w 1458"/>
              <a:gd name="T63" fmla="*/ 2147483647 h 1323"/>
              <a:gd name="T64" fmla="*/ 2147483647 w 1458"/>
              <a:gd name="T65" fmla="*/ 2147483647 h 1323"/>
              <a:gd name="T66" fmla="*/ 2147483647 w 1458"/>
              <a:gd name="T67" fmla="*/ 2147483647 h 1323"/>
              <a:gd name="T68" fmla="*/ 2147483647 w 1458"/>
              <a:gd name="T69" fmla="*/ 2147483647 h 1323"/>
              <a:gd name="T70" fmla="*/ 2147483647 w 1458"/>
              <a:gd name="T71" fmla="*/ 2147483647 h 1323"/>
              <a:gd name="T72" fmla="*/ 2147483647 w 1458"/>
              <a:gd name="T73" fmla="*/ 2147483647 h 1323"/>
              <a:gd name="T74" fmla="*/ 2147483647 w 1458"/>
              <a:gd name="T75" fmla="*/ 2147483647 h 1323"/>
              <a:gd name="T76" fmla="*/ 2147483647 w 1458"/>
              <a:gd name="T77" fmla="*/ 2147483647 h 1323"/>
              <a:gd name="T78" fmla="*/ 2147483647 w 1458"/>
              <a:gd name="T79" fmla="*/ 2147483647 h 1323"/>
              <a:gd name="T80" fmla="*/ 2147483647 w 1458"/>
              <a:gd name="T81" fmla="*/ 2147483647 h 1323"/>
              <a:gd name="T82" fmla="*/ 2147483647 w 1458"/>
              <a:gd name="T83" fmla="*/ 2147483647 h 1323"/>
              <a:gd name="T84" fmla="*/ 2147483647 w 1458"/>
              <a:gd name="T85" fmla="*/ 2147483647 h 1323"/>
              <a:gd name="T86" fmla="*/ 2147483647 w 1458"/>
              <a:gd name="T87" fmla="*/ 2147483647 h 1323"/>
              <a:gd name="T88" fmla="*/ 2147483647 w 1458"/>
              <a:gd name="T89" fmla="*/ 2147483647 h 1323"/>
              <a:gd name="T90" fmla="*/ 2147483647 w 1458"/>
              <a:gd name="T91" fmla="*/ 2147483647 h 1323"/>
              <a:gd name="T92" fmla="*/ 2147483647 w 1458"/>
              <a:gd name="T93" fmla="*/ 2147483647 h 1323"/>
              <a:gd name="T94" fmla="*/ 2147483647 w 1458"/>
              <a:gd name="T95" fmla="*/ 2147483647 h 1323"/>
              <a:gd name="T96" fmla="*/ 2147483647 w 1458"/>
              <a:gd name="T97" fmla="*/ 2147483647 h 1323"/>
              <a:gd name="T98" fmla="*/ 2147483647 w 1458"/>
              <a:gd name="T99" fmla="*/ 2147483647 h 1323"/>
              <a:gd name="T100" fmla="*/ 2147483647 w 1458"/>
              <a:gd name="T101" fmla="*/ 2147483647 h 1323"/>
              <a:gd name="T102" fmla="*/ 2147483647 w 1458"/>
              <a:gd name="T103" fmla="*/ 2147483647 h 1323"/>
              <a:gd name="T104" fmla="*/ 2147483647 w 1458"/>
              <a:gd name="T105" fmla="*/ 2147483647 h 1323"/>
              <a:gd name="T106" fmla="*/ 2147483647 w 1458"/>
              <a:gd name="T107" fmla="*/ 2147483647 h 1323"/>
              <a:gd name="T108" fmla="*/ 2147483647 w 1458"/>
              <a:gd name="T109" fmla="*/ 2147483647 h 1323"/>
              <a:gd name="T110" fmla="*/ 2147483647 w 1458"/>
              <a:gd name="T111" fmla="*/ 2147483647 h 1323"/>
              <a:gd name="T112" fmla="*/ 2147483647 w 1458"/>
              <a:gd name="T113" fmla="*/ 2147483647 h 1323"/>
              <a:gd name="T114" fmla="*/ 2147483647 w 1458"/>
              <a:gd name="T115" fmla="*/ 2147483647 h 1323"/>
              <a:gd name="T116" fmla="*/ 2147483647 w 1458"/>
              <a:gd name="T117" fmla="*/ 2147483647 h 1323"/>
              <a:gd name="T118" fmla="*/ 2147483647 w 1458"/>
              <a:gd name="T119" fmla="*/ 2147483647 h 1323"/>
              <a:gd name="T120" fmla="*/ 2147483647 w 1458"/>
              <a:gd name="T121" fmla="*/ 2147483647 h 1323"/>
              <a:gd name="T122" fmla="*/ 2147483647 w 1458"/>
              <a:gd name="T123" fmla="*/ 2147483647 h 1323"/>
              <a:gd name="T124" fmla="*/ 2147483647 w 1458"/>
              <a:gd name="T125" fmla="*/ 2147483647 h 13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458"/>
              <a:gd name="T190" fmla="*/ 0 h 1323"/>
              <a:gd name="T191" fmla="*/ 1458 w 1458"/>
              <a:gd name="T192" fmla="*/ 1323 h 132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458" h="1323">
                <a:moveTo>
                  <a:pt x="1456" y="1316"/>
                </a:moveTo>
                <a:lnTo>
                  <a:pt x="1456" y="1316"/>
                </a:lnTo>
                <a:lnTo>
                  <a:pt x="1454" y="1313"/>
                </a:lnTo>
                <a:lnTo>
                  <a:pt x="1452" y="1306"/>
                </a:lnTo>
                <a:lnTo>
                  <a:pt x="1452" y="1302"/>
                </a:lnTo>
                <a:lnTo>
                  <a:pt x="1452" y="1294"/>
                </a:lnTo>
                <a:lnTo>
                  <a:pt x="1452" y="1291"/>
                </a:lnTo>
                <a:lnTo>
                  <a:pt x="1451" y="1286"/>
                </a:lnTo>
                <a:lnTo>
                  <a:pt x="1451" y="1283"/>
                </a:lnTo>
                <a:lnTo>
                  <a:pt x="1450" y="1278"/>
                </a:lnTo>
                <a:lnTo>
                  <a:pt x="1449" y="1275"/>
                </a:lnTo>
                <a:lnTo>
                  <a:pt x="1449" y="1273"/>
                </a:lnTo>
                <a:lnTo>
                  <a:pt x="1449" y="1271"/>
                </a:lnTo>
                <a:lnTo>
                  <a:pt x="1447" y="1270"/>
                </a:lnTo>
                <a:lnTo>
                  <a:pt x="1446" y="1268"/>
                </a:lnTo>
                <a:lnTo>
                  <a:pt x="1445" y="1271"/>
                </a:lnTo>
                <a:lnTo>
                  <a:pt x="1443" y="1268"/>
                </a:lnTo>
                <a:lnTo>
                  <a:pt x="1443" y="1264"/>
                </a:lnTo>
                <a:lnTo>
                  <a:pt x="1446" y="1264"/>
                </a:lnTo>
                <a:lnTo>
                  <a:pt x="1447" y="1261"/>
                </a:lnTo>
                <a:lnTo>
                  <a:pt x="1447" y="1257"/>
                </a:lnTo>
                <a:lnTo>
                  <a:pt x="1446" y="1254"/>
                </a:lnTo>
                <a:lnTo>
                  <a:pt x="1445" y="1254"/>
                </a:lnTo>
                <a:lnTo>
                  <a:pt x="1443" y="1254"/>
                </a:lnTo>
                <a:lnTo>
                  <a:pt x="1442" y="1255"/>
                </a:lnTo>
                <a:lnTo>
                  <a:pt x="1442" y="1252"/>
                </a:lnTo>
                <a:lnTo>
                  <a:pt x="1442" y="1248"/>
                </a:lnTo>
                <a:lnTo>
                  <a:pt x="1441" y="1246"/>
                </a:lnTo>
                <a:lnTo>
                  <a:pt x="1441" y="1243"/>
                </a:lnTo>
                <a:lnTo>
                  <a:pt x="1438" y="1237"/>
                </a:lnTo>
                <a:lnTo>
                  <a:pt x="1437" y="1229"/>
                </a:lnTo>
                <a:lnTo>
                  <a:pt x="1435" y="1225"/>
                </a:lnTo>
                <a:lnTo>
                  <a:pt x="1433" y="1219"/>
                </a:lnTo>
                <a:lnTo>
                  <a:pt x="1431" y="1216"/>
                </a:lnTo>
                <a:lnTo>
                  <a:pt x="1430" y="1214"/>
                </a:lnTo>
                <a:lnTo>
                  <a:pt x="1429" y="1212"/>
                </a:lnTo>
                <a:lnTo>
                  <a:pt x="1427" y="1205"/>
                </a:lnTo>
                <a:lnTo>
                  <a:pt x="1425" y="1199"/>
                </a:lnTo>
                <a:lnTo>
                  <a:pt x="1422" y="1198"/>
                </a:lnTo>
                <a:lnTo>
                  <a:pt x="1421" y="1197"/>
                </a:lnTo>
                <a:lnTo>
                  <a:pt x="1421" y="1198"/>
                </a:lnTo>
                <a:lnTo>
                  <a:pt x="1420" y="1198"/>
                </a:lnTo>
                <a:lnTo>
                  <a:pt x="1418" y="1196"/>
                </a:lnTo>
                <a:lnTo>
                  <a:pt x="1417" y="1193"/>
                </a:lnTo>
                <a:lnTo>
                  <a:pt x="1413" y="1189"/>
                </a:lnTo>
                <a:lnTo>
                  <a:pt x="1412" y="1188"/>
                </a:lnTo>
                <a:lnTo>
                  <a:pt x="1408" y="1181"/>
                </a:lnTo>
                <a:lnTo>
                  <a:pt x="1402" y="1175"/>
                </a:lnTo>
                <a:lnTo>
                  <a:pt x="1398" y="1170"/>
                </a:lnTo>
                <a:lnTo>
                  <a:pt x="1398" y="1169"/>
                </a:lnTo>
                <a:lnTo>
                  <a:pt x="1396" y="1166"/>
                </a:lnTo>
                <a:lnTo>
                  <a:pt x="1392" y="1163"/>
                </a:lnTo>
                <a:lnTo>
                  <a:pt x="1389" y="1158"/>
                </a:lnTo>
                <a:lnTo>
                  <a:pt x="1383" y="1152"/>
                </a:lnTo>
                <a:lnTo>
                  <a:pt x="1378" y="1148"/>
                </a:lnTo>
                <a:lnTo>
                  <a:pt x="1375" y="1146"/>
                </a:lnTo>
                <a:lnTo>
                  <a:pt x="1380" y="1149"/>
                </a:lnTo>
                <a:lnTo>
                  <a:pt x="1378" y="1145"/>
                </a:lnTo>
                <a:lnTo>
                  <a:pt x="1377" y="1144"/>
                </a:lnTo>
                <a:lnTo>
                  <a:pt x="1373" y="1140"/>
                </a:lnTo>
                <a:lnTo>
                  <a:pt x="1372" y="1138"/>
                </a:lnTo>
                <a:lnTo>
                  <a:pt x="1369" y="1136"/>
                </a:lnTo>
                <a:lnTo>
                  <a:pt x="1364" y="1135"/>
                </a:lnTo>
                <a:lnTo>
                  <a:pt x="1356" y="1130"/>
                </a:lnTo>
                <a:lnTo>
                  <a:pt x="1354" y="1128"/>
                </a:lnTo>
                <a:lnTo>
                  <a:pt x="1352" y="1126"/>
                </a:lnTo>
                <a:lnTo>
                  <a:pt x="1348" y="1125"/>
                </a:lnTo>
                <a:lnTo>
                  <a:pt x="1343" y="1120"/>
                </a:lnTo>
                <a:lnTo>
                  <a:pt x="1339" y="1118"/>
                </a:lnTo>
                <a:lnTo>
                  <a:pt x="1335" y="1116"/>
                </a:lnTo>
                <a:lnTo>
                  <a:pt x="1333" y="1115"/>
                </a:lnTo>
                <a:lnTo>
                  <a:pt x="1331" y="1115"/>
                </a:lnTo>
                <a:lnTo>
                  <a:pt x="1327" y="1113"/>
                </a:lnTo>
                <a:lnTo>
                  <a:pt x="1326" y="1112"/>
                </a:lnTo>
                <a:lnTo>
                  <a:pt x="1325" y="1110"/>
                </a:lnTo>
                <a:lnTo>
                  <a:pt x="1323" y="1109"/>
                </a:lnTo>
                <a:lnTo>
                  <a:pt x="1321" y="1109"/>
                </a:lnTo>
                <a:lnTo>
                  <a:pt x="1319" y="1108"/>
                </a:lnTo>
                <a:lnTo>
                  <a:pt x="1319" y="1107"/>
                </a:lnTo>
                <a:lnTo>
                  <a:pt x="1316" y="1107"/>
                </a:lnTo>
                <a:lnTo>
                  <a:pt x="1315" y="1107"/>
                </a:lnTo>
                <a:lnTo>
                  <a:pt x="1314" y="1106"/>
                </a:lnTo>
                <a:lnTo>
                  <a:pt x="1313" y="1102"/>
                </a:lnTo>
                <a:lnTo>
                  <a:pt x="1310" y="1106"/>
                </a:lnTo>
                <a:lnTo>
                  <a:pt x="1307" y="1107"/>
                </a:lnTo>
                <a:lnTo>
                  <a:pt x="1307" y="1106"/>
                </a:lnTo>
                <a:lnTo>
                  <a:pt x="1306" y="1105"/>
                </a:lnTo>
                <a:lnTo>
                  <a:pt x="1306" y="1103"/>
                </a:lnTo>
                <a:lnTo>
                  <a:pt x="1304" y="1101"/>
                </a:lnTo>
                <a:lnTo>
                  <a:pt x="1303" y="1100"/>
                </a:lnTo>
                <a:lnTo>
                  <a:pt x="1301" y="1101"/>
                </a:lnTo>
                <a:lnTo>
                  <a:pt x="1298" y="1101"/>
                </a:lnTo>
                <a:lnTo>
                  <a:pt x="1291" y="1098"/>
                </a:lnTo>
                <a:lnTo>
                  <a:pt x="1277" y="1089"/>
                </a:lnTo>
                <a:lnTo>
                  <a:pt x="1272" y="1087"/>
                </a:lnTo>
                <a:lnTo>
                  <a:pt x="1266" y="1082"/>
                </a:lnTo>
                <a:lnTo>
                  <a:pt x="1256" y="1077"/>
                </a:lnTo>
                <a:lnTo>
                  <a:pt x="1254" y="1076"/>
                </a:lnTo>
                <a:lnTo>
                  <a:pt x="1252" y="1074"/>
                </a:lnTo>
                <a:lnTo>
                  <a:pt x="1243" y="1071"/>
                </a:lnTo>
                <a:lnTo>
                  <a:pt x="1235" y="1066"/>
                </a:lnTo>
                <a:lnTo>
                  <a:pt x="1230" y="1063"/>
                </a:lnTo>
                <a:lnTo>
                  <a:pt x="1227" y="1062"/>
                </a:lnTo>
                <a:lnTo>
                  <a:pt x="1219" y="1058"/>
                </a:lnTo>
                <a:lnTo>
                  <a:pt x="1209" y="1053"/>
                </a:lnTo>
                <a:lnTo>
                  <a:pt x="1200" y="1050"/>
                </a:lnTo>
                <a:lnTo>
                  <a:pt x="1194" y="1045"/>
                </a:lnTo>
                <a:lnTo>
                  <a:pt x="1179" y="1040"/>
                </a:lnTo>
                <a:lnTo>
                  <a:pt x="1174" y="1038"/>
                </a:lnTo>
                <a:lnTo>
                  <a:pt x="1169" y="1035"/>
                </a:lnTo>
                <a:lnTo>
                  <a:pt x="1158" y="1031"/>
                </a:lnTo>
                <a:lnTo>
                  <a:pt x="1149" y="1027"/>
                </a:lnTo>
                <a:lnTo>
                  <a:pt x="1137" y="1022"/>
                </a:lnTo>
                <a:lnTo>
                  <a:pt x="1139" y="1021"/>
                </a:lnTo>
                <a:lnTo>
                  <a:pt x="1137" y="1019"/>
                </a:lnTo>
                <a:lnTo>
                  <a:pt x="1136" y="1019"/>
                </a:lnTo>
                <a:lnTo>
                  <a:pt x="1133" y="1019"/>
                </a:lnTo>
                <a:lnTo>
                  <a:pt x="1131" y="1019"/>
                </a:lnTo>
                <a:lnTo>
                  <a:pt x="1120" y="1011"/>
                </a:lnTo>
                <a:lnTo>
                  <a:pt x="1098" y="1001"/>
                </a:lnTo>
                <a:lnTo>
                  <a:pt x="1083" y="995"/>
                </a:lnTo>
                <a:lnTo>
                  <a:pt x="1081" y="994"/>
                </a:lnTo>
                <a:lnTo>
                  <a:pt x="1080" y="993"/>
                </a:lnTo>
                <a:lnTo>
                  <a:pt x="1076" y="991"/>
                </a:lnTo>
                <a:lnTo>
                  <a:pt x="1072" y="990"/>
                </a:lnTo>
                <a:lnTo>
                  <a:pt x="1071" y="989"/>
                </a:lnTo>
                <a:lnTo>
                  <a:pt x="1069" y="986"/>
                </a:lnTo>
                <a:lnTo>
                  <a:pt x="1068" y="986"/>
                </a:lnTo>
                <a:lnTo>
                  <a:pt x="1066" y="986"/>
                </a:lnTo>
                <a:lnTo>
                  <a:pt x="1063" y="985"/>
                </a:lnTo>
                <a:lnTo>
                  <a:pt x="1058" y="981"/>
                </a:lnTo>
                <a:lnTo>
                  <a:pt x="1054" y="976"/>
                </a:lnTo>
                <a:lnTo>
                  <a:pt x="1051" y="974"/>
                </a:lnTo>
                <a:lnTo>
                  <a:pt x="1050" y="973"/>
                </a:lnTo>
                <a:lnTo>
                  <a:pt x="1047" y="970"/>
                </a:lnTo>
                <a:lnTo>
                  <a:pt x="1041" y="962"/>
                </a:lnTo>
                <a:lnTo>
                  <a:pt x="1039" y="959"/>
                </a:lnTo>
                <a:lnTo>
                  <a:pt x="1031" y="952"/>
                </a:lnTo>
                <a:lnTo>
                  <a:pt x="1023" y="944"/>
                </a:lnTo>
                <a:lnTo>
                  <a:pt x="1016" y="937"/>
                </a:lnTo>
                <a:lnTo>
                  <a:pt x="1011" y="935"/>
                </a:lnTo>
                <a:lnTo>
                  <a:pt x="1006" y="933"/>
                </a:lnTo>
                <a:lnTo>
                  <a:pt x="1003" y="928"/>
                </a:lnTo>
                <a:lnTo>
                  <a:pt x="1002" y="928"/>
                </a:lnTo>
                <a:lnTo>
                  <a:pt x="1002" y="930"/>
                </a:lnTo>
                <a:lnTo>
                  <a:pt x="1000" y="928"/>
                </a:lnTo>
                <a:lnTo>
                  <a:pt x="997" y="923"/>
                </a:lnTo>
                <a:lnTo>
                  <a:pt x="995" y="920"/>
                </a:lnTo>
                <a:lnTo>
                  <a:pt x="993" y="917"/>
                </a:lnTo>
                <a:lnTo>
                  <a:pt x="988" y="913"/>
                </a:lnTo>
                <a:lnTo>
                  <a:pt x="984" y="910"/>
                </a:lnTo>
                <a:lnTo>
                  <a:pt x="983" y="908"/>
                </a:lnTo>
                <a:lnTo>
                  <a:pt x="983" y="905"/>
                </a:lnTo>
                <a:lnTo>
                  <a:pt x="985" y="888"/>
                </a:lnTo>
                <a:lnTo>
                  <a:pt x="987" y="863"/>
                </a:lnTo>
                <a:lnTo>
                  <a:pt x="989" y="849"/>
                </a:lnTo>
                <a:lnTo>
                  <a:pt x="989" y="847"/>
                </a:lnTo>
                <a:lnTo>
                  <a:pt x="991" y="839"/>
                </a:lnTo>
                <a:lnTo>
                  <a:pt x="991" y="835"/>
                </a:lnTo>
                <a:lnTo>
                  <a:pt x="993" y="832"/>
                </a:lnTo>
                <a:lnTo>
                  <a:pt x="996" y="824"/>
                </a:lnTo>
                <a:lnTo>
                  <a:pt x="1001" y="816"/>
                </a:lnTo>
                <a:lnTo>
                  <a:pt x="1003" y="811"/>
                </a:lnTo>
                <a:lnTo>
                  <a:pt x="1004" y="809"/>
                </a:lnTo>
                <a:lnTo>
                  <a:pt x="1006" y="804"/>
                </a:lnTo>
                <a:lnTo>
                  <a:pt x="1011" y="794"/>
                </a:lnTo>
                <a:lnTo>
                  <a:pt x="1013" y="790"/>
                </a:lnTo>
                <a:lnTo>
                  <a:pt x="1015" y="785"/>
                </a:lnTo>
                <a:lnTo>
                  <a:pt x="1017" y="779"/>
                </a:lnTo>
                <a:lnTo>
                  <a:pt x="1020" y="769"/>
                </a:lnTo>
                <a:lnTo>
                  <a:pt x="1022" y="768"/>
                </a:lnTo>
                <a:lnTo>
                  <a:pt x="1024" y="767"/>
                </a:lnTo>
                <a:lnTo>
                  <a:pt x="1024" y="759"/>
                </a:lnTo>
                <a:lnTo>
                  <a:pt x="1027" y="752"/>
                </a:lnTo>
                <a:lnTo>
                  <a:pt x="1032" y="736"/>
                </a:lnTo>
                <a:lnTo>
                  <a:pt x="1034" y="722"/>
                </a:lnTo>
                <a:lnTo>
                  <a:pt x="1035" y="716"/>
                </a:lnTo>
                <a:lnTo>
                  <a:pt x="1036" y="710"/>
                </a:lnTo>
                <a:lnTo>
                  <a:pt x="1036" y="709"/>
                </a:lnTo>
                <a:lnTo>
                  <a:pt x="1039" y="709"/>
                </a:lnTo>
                <a:lnTo>
                  <a:pt x="1041" y="709"/>
                </a:lnTo>
                <a:lnTo>
                  <a:pt x="1047" y="710"/>
                </a:lnTo>
                <a:lnTo>
                  <a:pt x="1055" y="709"/>
                </a:lnTo>
                <a:lnTo>
                  <a:pt x="1060" y="707"/>
                </a:lnTo>
                <a:lnTo>
                  <a:pt x="1064" y="703"/>
                </a:lnTo>
                <a:lnTo>
                  <a:pt x="1073" y="698"/>
                </a:lnTo>
                <a:lnTo>
                  <a:pt x="1089" y="683"/>
                </a:lnTo>
                <a:lnTo>
                  <a:pt x="1090" y="681"/>
                </a:lnTo>
                <a:lnTo>
                  <a:pt x="1099" y="664"/>
                </a:lnTo>
                <a:lnTo>
                  <a:pt x="1105" y="648"/>
                </a:lnTo>
                <a:lnTo>
                  <a:pt x="1113" y="630"/>
                </a:lnTo>
                <a:lnTo>
                  <a:pt x="1118" y="615"/>
                </a:lnTo>
                <a:lnTo>
                  <a:pt x="1119" y="605"/>
                </a:lnTo>
                <a:lnTo>
                  <a:pt x="1120" y="587"/>
                </a:lnTo>
                <a:lnTo>
                  <a:pt x="1120" y="585"/>
                </a:lnTo>
                <a:lnTo>
                  <a:pt x="1122" y="582"/>
                </a:lnTo>
                <a:lnTo>
                  <a:pt x="1123" y="574"/>
                </a:lnTo>
                <a:lnTo>
                  <a:pt x="1126" y="571"/>
                </a:lnTo>
                <a:lnTo>
                  <a:pt x="1127" y="566"/>
                </a:lnTo>
                <a:lnTo>
                  <a:pt x="1128" y="561"/>
                </a:lnTo>
                <a:lnTo>
                  <a:pt x="1131" y="557"/>
                </a:lnTo>
                <a:lnTo>
                  <a:pt x="1130" y="556"/>
                </a:lnTo>
                <a:lnTo>
                  <a:pt x="1130" y="555"/>
                </a:lnTo>
                <a:lnTo>
                  <a:pt x="1131" y="553"/>
                </a:lnTo>
                <a:lnTo>
                  <a:pt x="1132" y="551"/>
                </a:lnTo>
                <a:lnTo>
                  <a:pt x="1133" y="545"/>
                </a:lnTo>
                <a:lnTo>
                  <a:pt x="1136" y="531"/>
                </a:lnTo>
                <a:lnTo>
                  <a:pt x="1136" y="525"/>
                </a:lnTo>
                <a:lnTo>
                  <a:pt x="1136" y="519"/>
                </a:lnTo>
                <a:lnTo>
                  <a:pt x="1134" y="512"/>
                </a:lnTo>
                <a:lnTo>
                  <a:pt x="1132" y="509"/>
                </a:lnTo>
                <a:lnTo>
                  <a:pt x="1132" y="506"/>
                </a:lnTo>
                <a:lnTo>
                  <a:pt x="1131" y="503"/>
                </a:lnTo>
                <a:lnTo>
                  <a:pt x="1127" y="498"/>
                </a:lnTo>
                <a:lnTo>
                  <a:pt x="1124" y="497"/>
                </a:lnTo>
                <a:lnTo>
                  <a:pt x="1123" y="496"/>
                </a:lnTo>
                <a:lnTo>
                  <a:pt x="1119" y="495"/>
                </a:lnTo>
                <a:lnTo>
                  <a:pt x="1113" y="495"/>
                </a:lnTo>
                <a:lnTo>
                  <a:pt x="1109" y="494"/>
                </a:lnTo>
                <a:lnTo>
                  <a:pt x="1108" y="492"/>
                </a:lnTo>
                <a:lnTo>
                  <a:pt x="1107" y="488"/>
                </a:lnTo>
                <a:lnTo>
                  <a:pt x="1107" y="484"/>
                </a:lnTo>
                <a:lnTo>
                  <a:pt x="1107" y="478"/>
                </a:lnTo>
                <a:lnTo>
                  <a:pt x="1109" y="459"/>
                </a:lnTo>
                <a:lnTo>
                  <a:pt x="1112" y="443"/>
                </a:lnTo>
                <a:lnTo>
                  <a:pt x="1116" y="426"/>
                </a:lnTo>
                <a:lnTo>
                  <a:pt x="1116" y="421"/>
                </a:lnTo>
                <a:lnTo>
                  <a:pt x="1116" y="417"/>
                </a:lnTo>
                <a:lnTo>
                  <a:pt x="1116" y="411"/>
                </a:lnTo>
                <a:lnTo>
                  <a:pt x="1116" y="407"/>
                </a:lnTo>
                <a:lnTo>
                  <a:pt x="1117" y="397"/>
                </a:lnTo>
                <a:lnTo>
                  <a:pt x="1117" y="392"/>
                </a:lnTo>
                <a:lnTo>
                  <a:pt x="1113" y="369"/>
                </a:lnTo>
                <a:lnTo>
                  <a:pt x="1110" y="353"/>
                </a:lnTo>
                <a:lnTo>
                  <a:pt x="1112" y="349"/>
                </a:lnTo>
                <a:lnTo>
                  <a:pt x="1113" y="332"/>
                </a:lnTo>
                <a:lnTo>
                  <a:pt x="1116" y="298"/>
                </a:lnTo>
                <a:lnTo>
                  <a:pt x="1118" y="298"/>
                </a:lnTo>
                <a:lnTo>
                  <a:pt x="1120" y="298"/>
                </a:lnTo>
                <a:lnTo>
                  <a:pt x="1120" y="295"/>
                </a:lnTo>
                <a:lnTo>
                  <a:pt x="1120" y="293"/>
                </a:lnTo>
                <a:lnTo>
                  <a:pt x="1119" y="290"/>
                </a:lnTo>
                <a:lnTo>
                  <a:pt x="1120" y="288"/>
                </a:lnTo>
                <a:lnTo>
                  <a:pt x="1122" y="285"/>
                </a:lnTo>
                <a:lnTo>
                  <a:pt x="1126" y="284"/>
                </a:lnTo>
                <a:lnTo>
                  <a:pt x="1127" y="282"/>
                </a:lnTo>
                <a:lnTo>
                  <a:pt x="1127" y="279"/>
                </a:lnTo>
                <a:lnTo>
                  <a:pt x="1127" y="272"/>
                </a:lnTo>
                <a:lnTo>
                  <a:pt x="1128" y="266"/>
                </a:lnTo>
                <a:lnTo>
                  <a:pt x="1128" y="263"/>
                </a:lnTo>
                <a:lnTo>
                  <a:pt x="1126" y="258"/>
                </a:lnTo>
                <a:lnTo>
                  <a:pt x="1122" y="250"/>
                </a:lnTo>
                <a:lnTo>
                  <a:pt x="1120" y="243"/>
                </a:lnTo>
                <a:lnTo>
                  <a:pt x="1118" y="240"/>
                </a:lnTo>
                <a:lnTo>
                  <a:pt x="1114" y="237"/>
                </a:lnTo>
                <a:lnTo>
                  <a:pt x="1113" y="235"/>
                </a:lnTo>
                <a:lnTo>
                  <a:pt x="1112" y="233"/>
                </a:lnTo>
                <a:lnTo>
                  <a:pt x="1112" y="230"/>
                </a:lnTo>
                <a:lnTo>
                  <a:pt x="1112" y="229"/>
                </a:lnTo>
                <a:lnTo>
                  <a:pt x="1111" y="227"/>
                </a:lnTo>
                <a:lnTo>
                  <a:pt x="1111" y="224"/>
                </a:lnTo>
                <a:lnTo>
                  <a:pt x="1110" y="217"/>
                </a:lnTo>
                <a:lnTo>
                  <a:pt x="1110" y="211"/>
                </a:lnTo>
                <a:lnTo>
                  <a:pt x="1108" y="203"/>
                </a:lnTo>
                <a:lnTo>
                  <a:pt x="1105" y="193"/>
                </a:lnTo>
                <a:lnTo>
                  <a:pt x="1102" y="190"/>
                </a:lnTo>
                <a:lnTo>
                  <a:pt x="1095" y="183"/>
                </a:lnTo>
                <a:lnTo>
                  <a:pt x="1088" y="164"/>
                </a:lnTo>
                <a:lnTo>
                  <a:pt x="1083" y="156"/>
                </a:lnTo>
                <a:lnTo>
                  <a:pt x="1082" y="153"/>
                </a:lnTo>
                <a:lnTo>
                  <a:pt x="1082" y="152"/>
                </a:lnTo>
                <a:lnTo>
                  <a:pt x="1081" y="151"/>
                </a:lnTo>
                <a:lnTo>
                  <a:pt x="1080" y="149"/>
                </a:lnTo>
                <a:lnTo>
                  <a:pt x="1079" y="147"/>
                </a:lnTo>
                <a:lnTo>
                  <a:pt x="1076" y="145"/>
                </a:lnTo>
                <a:lnTo>
                  <a:pt x="1078" y="146"/>
                </a:lnTo>
                <a:lnTo>
                  <a:pt x="1080" y="146"/>
                </a:lnTo>
                <a:lnTo>
                  <a:pt x="1080" y="145"/>
                </a:lnTo>
                <a:lnTo>
                  <a:pt x="1076" y="144"/>
                </a:lnTo>
                <a:lnTo>
                  <a:pt x="1075" y="143"/>
                </a:lnTo>
                <a:lnTo>
                  <a:pt x="1074" y="141"/>
                </a:lnTo>
                <a:lnTo>
                  <a:pt x="1074" y="142"/>
                </a:lnTo>
                <a:lnTo>
                  <a:pt x="1072" y="142"/>
                </a:lnTo>
                <a:lnTo>
                  <a:pt x="1070" y="142"/>
                </a:lnTo>
                <a:lnTo>
                  <a:pt x="1069" y="141"/>
                </a:lnTo>
                <a:lnTo>
                  <a:pt x="1063" y="134"/>
                </a:lnTo>
                <a:lnTo>
                  <a:pt x="1059" y="129"/>
                </a:lnTo>
                <a:lnTo>
                  <a:pt x="1055" y="126"/>
                </a:lnTo>
                <a:lnTo>
                  <a:pt x="1053" y="126"/>
                </a:lnTo>
                <a:lnTo>
                  <a:pt x="1052" y="126"/>
                </a:lnTo>
                <a:lnTo>
                  <a:pt x="1046" y="123"/>
                </a:lnTo>
                <a:lnTo>
                  <a:pt x="1043" y="120"/>
                </a:lnTo>
                <a:lnTo>
                  <a:pt x="1042" y="116"/>
                </a:lnTo>
                <a:lnTo>
                  <a:pt x="1042" y="115"/>
                </a:lnTo>
                <a:lnTo>
                  <a:pt x="1041" y="115"/>
                </a:lnTo>
                <a:lnTo>
                  <a:pt x="1037" y="114"/>
                </a:lnTo>
                <a:lnTo>
                  <a:pt x="1037" y="113"/>
                </a:lnTo>
                <a:lnTo>
                  <a:pt x="1037" y="110"/>
                </a:lnTo>
                <a:lnTo>
                  <a:pt x="1035" y="108"/>
                </a:lnTo>
                <a:lnTo>
                  <a:pt x="1025" y="102"/>
                </a:lnTo>
                <a:lnTo>
                  <a:pt x="1023" y="102"/>
                </a:lnTo>
                <a:lnTo>
                  <a:pt x="1020" y="102"/>
                </a:lnTo>
                <a:lnTo>
                  <a:pt x="1016" y="100"/>
                </a:lnTo>
                <a:lnTo>
                  <a:pt x="1011" y="96"/>
                </a:lnTo>
                <a:lnTo>
                  <a:pt x="1012" y="95"/>
                </a:lnTo>
                <a:lnTo>
                  <a:pt x="1013" y="93"/>
                </a:lnTo>
                <a:lnTo>
                  <a:pt x="1012" y="90"/>
                </a:lnTo>
                <a:lnTo>
                  <a:pt x="1006" y="88"/>
                </a:lnTo>
                <a:lnTo>
                  <a:pt x="1004" y="88"/>
                </a:lnTo>
                <a:lnTo>
                  <a:pt x="1003" y="89"/>
                </a:lnTo>
                <a:lnTo>
                  <a:pt x="1001" y="88"/>
                </a:lnTo>
                <a:lnTo>
                  <a:pt x="1000" y="88"/>
                </a:lnTo>
                <a:lnTo>
                  <a:pt x="1000" y="87"/>
                </a:lnTo>
                <a:lnTo>
                  <a:pt x="998" y="85"/>
                </a:lnTo>
                <a:lnTo>
                  <a:pt x="996" y="87"/>
                </a:lnTo>
                <a:lnTo>
                  <a:pt x="994" y="86"/>
                </a:lnTo>
                <a:lnTo>
                  <a:pt x="992" y="81"/>
                </a:lnTo>
                <a:lnTo>
                  <a:pt x="989" y="77"/>
                </a:lnTo>
                <a:lnTo>
                  <a:pt x="987" y="74"/>
                </a:lnTo>
                <a:lnTo>
                  <a:pt x="985" y="73"/>
                </a:lnTo>
                <a:lnTo>
                  <a:pt x="985" y="71"/>
                </a:lnTo>
                <a:lnTo>
                  <a:pt x="985" y="69"/>
                </a:lnTo>
                <a:lnTo>
                  <a:pt x="984" y="68"/>
                </a:lnTo>
                <a:lnTo>
                  <a:pt x="982" y="67"/>
                </a:lnTo>
                <a:lnTo>
                  <a:pt x="981" y="61"/>
                </a:lnTo>
                <a:lnTo>
                  <a:pt x="979" y="60"/>
                </a:lnTo>
                <a:lnTo>
                  <a:pt x="977" y="58"/>
                </a:lnTo>
                <a:lnTo>
                  <a:pt x="973" y="56"/>
                </a:lnTo>
                <a:lnTo>
                  <a:pt x="972" y="52"/>
                </a:lnTo>
                <a:lnTo>
                  <a:pt x="972" y="50"/>
                </a:lnTo>
                <a:lnTo>
                  <a:pt x="971" y="48"/>
                </a:lnTo>
                <a:lnTo>
                  <a:pt x="969" y="46"/>
                </a:lnTo>
                <a:lnTo>
                  <a:pt x="968" y="46"/>
                </a:lnTo>
                <a:lnTo>
                  <a:pt x="967" y="45"/>
                </a:lnTo>
                <a:lnTo>
                  <a:pt x="966" y="46"/>
                </a:lnTo>
                <a:lnTo>
                  <a:pt x="965" y="47"/>
                </a:lnTo>
                <a:lnTo>
                  <a:pt x="962" y="49"/>
                </a:lnTo>
                <a:lnTo>
                  <a:pt x="956" y="50"/>
                </a:lnTo>
                <a:lnTo>
                  <a:pt x="955" y="48"/>
                </a:lnTo>
                <a:lnTo>
                  <a:pt x="952" y="45"/>
                </a:lnTo>
                <a:lnTo>
                  <a:pt x="949" y="44"/>
                </a:lnTo>
                <a:lnTo>
                  <a:pt x="946" y="40"/>
                </a:lnTo>
                <a:lnTo>
                  <a:pt x="940" y="36"/>
                </a:lnTo>
                <a:lnTo>
                  <a:pt x="940" y="35"/>
                </a:lnTo>
                <a:lnTo>
                  <a:pt x="940" y="34"/>
                </a:lnTo>
                <a:lnTo>
                  <a:pt x="938" y="31"/>
                </a:lnTo>
                <a:lnTo>
                  <a:pt x="934" y="28"/>
                </a:lnTo>
                <a:lnTo>
                  <a:pt x="930" y="22"/>
                </a:lnTo>
                <a:lnTo>
                  <a:pt x="926" y="19"/>
                </a:lnTo>
                <a:lnTo>
                  <a:pt x="924" y="17"/>
                </a:lnTo>
                <a:lnTo>
                  <a:pt x="921" y="13"/>
                </a:lnTo>
                <a:lnTo>
                  <a:pt x="919" y="12"/>
                </a:lnTo>
                <a:lnTo>
                  <a:pt x="917" y="11"/>
                </a:lnTo>
                <a:lnTo>
                  <a:pt x="916" y="11"/>
                </a:lnTo>
                <a:lnTo>
                  <a:pt x="914" y="17"/>
                </a:lnTo>
                <a:lnTo>
                  <a:pt x="913" y="18"/>
                </a:lnTo>
                <a:lnTo>
                  <a:pt x="909" y="18"/>
                </a:lnTo>
                <a:lnTo>
                  <a:pt x="904" y="17"/>
                </a:lnTo>
                <a:lnTo>
                  <a:pt x="898" y="15"/>
                </a:lnTo>
                <a:lnTo>
                  <a:pt x="894" y="11"/>
                </a:lnTo>
                <a:lnTo>
                  <a:pt x="889" y="9"/>
                </a:lnTo>
                <a:lnTo>
                  <a:pt x="888" y="8"/>
                </a:lnTo>
                <a:lnTo>
                  <a:pt x="887" y="8"/>
                </a:lnTo>
                <a:lnTo>
                  <a:pt x="886" y="9"/>
                </a:lnTo>
                <a:lnTo>
                  <a:pt x="885" y="11"/>
                </a:lnTo>
                <a:lnTo>
                  <a:pt x="882" y="12"/>
                </a:lnTo>
                <a:lnTo>
                  <a:pt x="881" y="11"/>
                </a:lnTo>
                <a:lnTo>
                  <a:pt x="880" y="8"/>
                </a:lnTo>
                <a:lnTo>
                  <a:pt x="880" y="7"/>
                </a:lnTo>
                <a:lnTo>
                  <a:pt x="879" y="7"/>
                </a:lnTo>
                <a:lnTo>
                  <a:pt x="878" y="9"/>
                </a:lnTo>
                <a:lnTo>
                  <a:pt x="877" y="10"/>
                </a:lnTo>
                <a:lnTo>
                  <a:pt x="876" y="10"/>
                </a:lnTo>
                <a:lnTo>
                  <a:pt x="872" y="9"/>
                </a:lnTo>
                <a:lnTo>
                  <a:pt x="871" y="10"/>
                </a:lnTo>
                <a:lnTo>
                  <a:pt x="870" y="10"/>
                </a:lnTo>
                <a:lnTo>
                  <a:pt x="868" y="12"/>
                </a:lnTo>
                <a:lnTo>
                  <a:pt x="866" y="10"/>
                </a:lnTo>
                <a:lnTo>
                  <a:pt x="863" y="9"/>
                </a:lnTo>
                <a:lnTo>
                  <a:pt x="861" y="9"/>
                </a:lnTo>
                <a:lnTo>
                  <a:pt x="859" y="6"/>
                </a:lnTo>
                <a:lnTo>
                  <a:pt x="858" y="3"/>
                </a:lnTo>
                <a:lnTo>
                  <a:pt x="857" y="3"/>
                </a:lnTo>
                <a:lnTo>
                  <a:pt x="854" y="3"/>
                </a:lnTo>
                <a:lnTo>
                  <a:pt x="854" y="5"/>
                </a:lnTo>
                <a:lnTo>
                  <a:pt x="853" y="3"/>
                </a:lnTo>
                <a:lnTo>
                  <a:pt x="852" y="3"/>
                </a:lnTo>
                <a:lnTo>
                  <a:pt x="851" y="3"/>
                </a:lnTo>
                <a:lnTo>
                  <a:pt x="850" y="5"/>
                </a:lnTo>
                <a:lnTo>
                  <a:pt x="846" y="5"/>
                </a:lnTo>
                <a:lnTo>
                  <a:pt x="842" y="7"/>
                </a:lnTo>
                <a:lnTo>
                  <a:pt x="840" y="8"/>
                </a:lnTo>
                <a:lnTo>
                  <a:pt x="838" y="8"/>
                </a:lnTo>
                <a:lnTo>
                  <a:pt x="837" y="8"/>
                </a:lnTo>
                <a:lnTo>
                  <a:pt x="836" y="8"/>
                </a:lnTo>
                <a:lnTo>
                  <a:pt x="834" y="7"/>
                </a:lnTo>
                <a:lnTo>
                  <a:pt x="832" y="7"/>
                </a:lnTo>
                <a:lnTo>
                  <a:pt x="830" y="8"/>
                </a:lnTo>
                <a:lnTo>
                  <a:pt x="828" y="6"/>
                </a:lnTo>
                <a:lnTo>
                  <a:pt x="823" y="3"/>
                </a:lnTo>
                <a:lnTo>
                  <a:pt x="822" y="0"/>
                </a:lnTo>
                <a:lnTo>
                  <a:pt x="821" y="0"/>
                </a:lnTo>
                <a:lnTo>
                  <a:pt x="820" y="0"/>
                </a:lnTo>
                <a:lnTo>
                  <a:pt x="819" y="1"/>
                </a:lnTo>
                <a:lnTo>
                  <a:pt x="817" y="2"/>
                </a:lnTo>
                <a:lnTo>
                  <a:pt x="814" y="5"/>
                </a:lnTo>
                <a:lnTo>
                  <a:pt x="813" y="6"/>
                </a:lnTo>
                <a:lnTo>
                  <a:pt x="811" y="5"/>
                </a:lnTo>
                <a:lnTo>
                  <a:pt x="809" y="2"/>
                </a:lnTo>
                <a:lnTo>
                  <a:pt x="805" y="1"/>
                </a:lnTo>
                <a:lnTo>
                  <a:pt x="803" y="1"/>
                </a:lnTo>
                <a:lnTo>
                  <a:pt x="802" y="2"/>
                </a:lnTo>
                <a:lnTo>
                  <a:pt x="801" y="3"/>
                </a:lnTo>
                <a:lnTo>
                  <a:pt x="795" y="3"/>
                </a:lnTo>
                <a:lnTo>
                  <a:pt x="792" y="3"/>
                </a:lnTo>
                <a:lnTo>
                  <a:pt x="789" y="5"/>
                </a:lnTo>
                <a:lnTo>
                  <a:pt x="782" y="5"/>
                </a:lnTo>
                <a:lnTo>
                  <a:pt x="779" y="6"/>
                </a:lnTo>
                <a:lnTo>
                  <a:pt x="776" y="7"/>
                </a:lnTo>
                <a:lnTo>
                  <a:pt x="774" y="8"/>
                </a:lnTo>
                <a:lnTo>
                  <a:pt x="769" y="10"/>
                </a:lnTo>
                <a:lnTo>
                  <a:pt x="764" y="10"/>
                </a:lnTo>
                <a:lnTo>
                  <a:pt x="761" y="10"/>
                </a:lnTo>
                <a:lnTo>
                  <a:pt x="757" y="10"/>
                </a:lnTo>
                <a:lnTo>
                  <a:pt x="756" y="10"/>
                </a:lnTo>
                <a:lnTo>
                  <a:pt x="755" y="10"/>
                </a:lnTo>
                <a:lnTo>
                  <a:pt x="751" y="11"/>
                </a:lnTo>
                <a:lnTo>
                  <a:pt x="746" y="10"/>
                </a:lnTo>
                <a:lnTo>
                  <a:pt x="742" y="11"/>
                </a:lnTo>
                <a:lnTo>
                  <a:pt x="737" y="10"/>
                </a:lnTo>
                <a:lnTo>
                  <a:pt x="733" y="10"/>
                </a:lnTo>
                <a:lnTo>
                  <a:pt x="731" y="10"/>
                </a:lnTo>
                <a:lnTo>
                  <a:pt x="727" y="9"/>
                </a:lnTo>
                <a:lnTo>
                  <a:pt x="724" y="8"/>
                </a:lnTo>
                <a:lnTo>
                  <a:pt x="723" y="8"/>
                </a:lnTo>
                <a:lnTo>
                  <a:pt x="722" y="8"/>
                </a:lnTo>
                <a:lnTo>
                  <a:pt x="720" y="9"/>
                </a:lnTo>
                <a:lnTo>
                  <a:pt x="714" y="8"/>
                </a:lnTo>
                <a:lnTo>
                  <a:pt x="706" y="8"/>
                </a:lnTo>
                <a:lnTo>
                  <a:pt x="705" y="8"/>
                </a:lnTo>
                <a:lnTo>
                  <a:pt x="705" y="9"/>
                </a:lnTo>
                <a:lnTo>
                  <a:pt x="704" y="11"/>
                </a:lnTo>
                <a:lnTo>
                  <a:pt x="703" y="10"/>
                </a:lnTo>
                <a:lnTo>
                  <a:pt x="702" y="9"/>
                </a:lnTo>
                <a:lnTo>
                  <a:pt x="701" y="9"/>
                </a:lnTo>
                <a:lnTo>
                  <a:pt x="697" y="11"/>
                </a:lnTo>
                <a:lnTo>
                  <a:pt x="688" y="11"/>
                </a:lnTo>
                <a:lnTo>
                  <a:pt x="686" y="12"/>
                </a:lnTo>
                <a:lnTo>
                  <a:pt x="685" y="13"/>
                </a:lnTo>
                <a:lnTo>
                  <a:pt x="684" y="15"/>
                </a:lnTo>
                <a:lnTo>
                  <a:pt x="683" y="16"/>
                </a:lnTo>
                <a:lnTo>
                  <a:pt x="679" y="17"/>
                </a:lnTo>
                <a:lnTo>
                  <a:pt x="678" y="16"/>
                </a:lnTo>
                <a:lnTo>
                  <a:pt x="677" y="15"/>
                </a:lnTo>
                <a:lnTo>
                  <a:pt x="663" y="17"/>
                </a:lnTo>
                <a:lnTo>
                  <a:pt x="660" y="18"/>
                </a:lnTo>
                <a:lnTo>
                  <a:pt x="657" y="19"/>
                </a:lnTo>
                <a:lnTo>
                  <a:pt x="653" y="24"/>
                </a:lnTo>
                <a:lnTo>
                  <a:pt x="648" y="30"/>
                </a:lnTo>
                <a:lnTo>
                  <a:pt x="645" y="30"/>
                </a:lnTo>
                <a:lnTo>
                  <a:pt x="644" y="30"/>
                </a:lnTo>
                <a:lnTo>
                  <a:pt x="644" y="31"/>
                </a:lnTo>
                <a:lnTo>
                  <a:pt x="643" y="32"/>
                </a:lnTo>
                <a:lnTo>
                  <a:pt x="641" y="32"/>
                </a:lnTo>
                <a:lnTo>
                  <a:pt x="641" y="34"/>
                </a:lnTo>
                <a:lnTo>
                  <a:pt x="640" y="32"/>
                </a:lnTo>
                <a:lnTo>
                  <a:pt x="639" y="32"/>
                </a:lnTo>
                <a:lnTo>
                  <a:pt x="639" y="34"/>
                </a:lnTo>
                <a:lnTo>
                  <a:pt x="638" y="36"/>
                </a:lnTo>
                <a:lnTo>
                  <a:pt x="637" y="36"/>
                </a:lnTo>
                <a:lnTo>
                  <a:pt x="634" y="36"/>
                </a:lnTo>
                <a:lnTo>
                  <a:pt x="629" y="34"/>
                </a:lnTo>
                <a:lnTo>
                  <a:pt x="628" y="34"/>
                </a:lnTo>
                <a:lnTo>
                  <a:pt x="628" y="35"/>
                </a:lnTo>
                <a:lnTo>
                  <a:pt x="627" y="36"/>
                </a:lnTo>
                <a:lnTo>
                  <a:pt x="626" y="38"/>
                </a:lnTo>
                <a:lnTo>
                  <a:pt x="625" y="39"/>
                </a:lnTo>
                <a:lnTo>
                  <a:pt x="618" y="40"/>
                </a:lnTo>
                <a:lnTo>
                  <a:pt x="616" y="41"/>
                </a:lnTo>
                <a:lnTo>
                  <a:pt x="615" y="42"/>
                </a:lnTo>
                <a:lnTo>
                  <a:pt x="612" y="44"/>
                </a:lnTo>
                <a:lnTo>
                  <a:pt x="610" y="45"/>
                </a:lnTo>
                <a:lnTo>
                  <a:pt x="609" y="45"/>
                </a:lnTo>
                <a:lnTo>
                  <a:pt x="607" y="46"/>
                </a:lnTo>
                <a:lnTo>
                  <a:pt x="606" y="47"/>
                </a:lnTo>
                <a:lnTo>
                  <a:pt x="605" y="50"/>
                </a:lnTo>
                <a:lnTo>
                  <a:pt x="605" y="51"/>
                </a:lnTo>
                <a:lnTo>
                  <a:pt x="604" y="51"/>
                </a:lnTo>
                <a:lnTo>
                  <a:pt x="602" y="51"/>
                </a:lnTo>
                <a:lnTo>
                  <a:pt x="601" y="52"/>
                </a:lnTo>
                <a:lnTo>
                  <a:pt x="597" y="52"/>
                </a:lnTo>
                <a:lnTo>
                  <a:pt x="593" y="54"/>
                </a:lnTo>
                <a:lnTo>
                  <a:pt x="591" y="55"/>
                </a:lnTo>
                <a:lnTo>
                  <a:pt x="589" y="56"/>
                </a:lnTo>
                <a:lnTo>
                  <a:pt x="588" y="56"/>
                </a:lnTo>
                <a:lnTo>
                  <a:pt x="587" y="56"/>
                </a:lnTo>
                <a:lnTo>
                  <a:pt x="586" y="57"/>
                </a:lnTo>
                <a:lnTo>
                  <a:pt x="585" y="59"/>
                </a:lnTo>
                <a:lnTo>
                  <a:pt x="581" y="61"/>
                </a:lnTo>
                <a:lnTo>
                  <a:pt x="580" y="64"/>
                </a:lnTo>
                <a:lnTo>
                  <a:pt x="578" y="67"/>
                </a:lnTo>
                <a:lnTo>
                  <a:pt x="578" y="70"/>
                </a:lnTo>
                <a:lnTo>
                  <a:pt x="577" y="70"/>
                </a:lnTo>
                <a:lnTo>
                  <a:pt x="574" y="71"/>
                </a:lnTo>
                <a:lnTo>
                  <a:pt x="572" y="71"/>
                </a:lnTo>
                <a:lnTo>
                  <a:pt x="570" y="74"/>
                </a:lnTo>
                <a:lnTo>
                  <a:pt x="570" y="77"/>
                </a:lnTo>
                <a:lnTo>
                  <a:pt x="570" y="78"/>
                </a:lnTo>
                <a:lnTo>
                  <a:pt x="570" y="79"/>
                </a:lnTo>
                <a:lnTo>
                  <a:pt x="567" y="84"/>
                </a:lnTo>
                <a:lnTo>
                  <a:pt x="566" y="87"/>
                </a:lnTo>
                <a:lnTo>
                  <a:pt x="564" y="89"/>
                </a:lnTo>
                <a:lnTo>
                  <a:pt x="560" y="88"/>
                </a:lnTo>
                <a:lnTo>
                  <a:pt x="557" y="88"/>
                </a:lnTo>
                <a:lnTo>
                  <a:pt x="553" y="88"/>
                </a:lnTo>
                <a:lnTo>
                  <a:pt x="552" y="90"/>
                </a:lnTo>
                <a:lnTo>
                  <a:pt x="551" y="93"/>
                </a:lnTo>
                <a:lnTo>
                  <a:pt x="549" y="94"/>
                </a:lnTo>
                <a:lnTo>
                  <a:pt x="548" y="95"/>
                </a:lnTo>
                <a:lnTo>
                  <a:pt x="545" y="98"/>
                </a:lnTo>
                <a:lnTo>
                  <a:pt x="542" y="100"/>
                </a:lnTo>
                <a:lnTo>
                  <a:pt x="539" y="100"/>
                </a:lnTo>
                <a:lnTo>
                  <a:pt x="534" y="102"/>
                </a:lnTo>
                <a:lnTo>
                  <a:pt x="533" y="102"/>
                </a:lnTo>
                <a:lnTo>
                  <a:pt x="531" y="104"/>
                </a:lnTo>
                <a:lnTo>
                  <a:pt x="530" y="106"/>
                </a:lnTo>
                <a:lnTo>
                  <a:pt x="528" y="106"/>
                </a:lnTo>
                <a:lnTo>
                  <a:pt x="525" y="105"/>
                </a:lnTo>
                <a:lnTo>
                  <a:pt x="523" y="104"/>
                </a:lnTo>
                <a:lnTo>
                  <a:pt x="522" y="103"/>
                </a:lnTo>
                <a:lnTo>
                  <a:pt x="519" y="105"/>
                </a:lnTo>
                <a:lnTo>
                  <a:pt x="518" y="106"/>
                </a:lnTo>
                <a:lnTo>
                  <a:pt x="518" y="108"/>
                </a:lnTo>
                <a:lnTo>
                  <a:pt x="520" y="116"/>
                </a:lnTo>
                <a:lnTo>
                  <a:pt x="521" y="120"/>
                </a:lnTo>
                <a:lnTo>
                  <a:pt x="522" y="119"/>
                </a:lnTo>
                <a:lnTo>
                  <a:pt x="521" y="125"/>
                </a:lnTo>
                <a:lnTo>
                  <a:pt x="518" y="134"/>
                </a:lnTo>
                <a:lnTo>
                  <a:pt x="514" y="138"/>
                </a:lnTo>
                <a:lnTo>
                  <a:pt x="509" y="144"/>
                </a:lnTo>
                <a:lnTo>
                  <a:pt x="501" y="149"/>
                </a:lnTo>
                <a:lnTo>
                  <a:pt x="499" y="149"/>
                </a:lnTo>
                <a:lnTo>
                  <a:pt x="498" y="149"/>
                </a:lnTo>
                <a:lnTo>
                  <a:pt x="492" y="146"/>
                </a:lnTo>
                <a:lnTo>
                  <a:pt x="486" y="143"/>
                </a:lnTo>
                <a:lnTo>
                  <a:pt x="486" y="142"/>
                </a:lnTo>
                <a:lnTo>
                  <a:pt x="484" y="142"/>
                </a:lnTo>
                <a:lnTo>
                  <a:pt x="483" y="143"/>
                </a:lnTo>
                <a:lnTo>
                  <a:pt x="482" y="143"/>
                </a:lnTo>
                <a:lnTo>
                  <a:pt x="480" y="144"/>
                </a:lnTo>
                <a:lnTo>
                  <a:pt x="480" y="145"/>
                </a:lnTo>
                <a:lnTo>
                  <a:pt x="481" y="146"/>
                </a:lnTo>
                <a:lnTo>
                  <a:pt x="484" y="148"/>
                </a:lnTo>
                <a:lnTo>
                  <a:pt x="485" y="152"/>
                </a:lnTo>
                <a:lnTo>
                  <a:pt x="486" y="155"/>
                </a:lnTo>
                <a:lnTo>
                  <a:pt x="484" y="155"/>
                </a:lnTo>
                <a:lnTo>
                  <a:pt x="483" y="155"/>
                </a:lnTo>
                <a:lnTo>
                  <a:pt x="483" y="154"/>
                </a:lnTo>
                <a:lnTo>
                  <a:pt x="482" y="153"/>
                </a:lnTo>
                <a:lnTo>
                  <a:pt x="481" y="153"/>
                </a:lnTo>
                <a:lnTo>
                  <a:pt x="480" y="154"/>
                </a:lnTo>
                <a:lnTo>
                  <a:pt x="477" y="155"/>
                </a:lnTo>
                <a:lnTo>
                  <a:pt x="473" y="156"/>
                </a:lnTo>
                <a:lnTo>
                  <a:pt x="470" y="157"/>
                </a:lnTo>
                <a:lnTo>
                  <a:pt x="466" y="159"/>
                </a:lnTo>
                <a:lnTo>
                  <a:pt x="464" y="163"/>
                </a:lnTo>
                <a:lnTo>
                  <a:pt x="463" y="165"/>
                </a:lnTo>
                <a:lnTo>
                  <a:pt x="466" y="170"/>
                </a:lnTo>
                <a:lnTo>
                  <a:pt x="467" y="172"/>
                </a:lnTo>
                <a:lnTo>
                  <a:pt x="467" y="173"/>
                </a:lnTo>
                <a:lnTo>
                  <a:pt x="466" y="174"/>
                </a:lnTo>
                <a:lnTo>
                  <a:pt x="460" y="178"/>
                </a:lnTo>
                <a:lnTo>
                  <a:pt x="455" y="181"/>
                </a:lnTo>
                <a:lnTo>
                  <a:pt x="453" y="182"/>
                </a:lnTo>
                <a:lnTo>
                  <a:pt x="451" y="183"/>
                </a:lnTo>
                <a:lnTo>
                  <a:pt x="452" y="183"/>
                </a:lnTo>
                <a:lnTo>
                  <a:pt x="453" y="184"/>
                </a:lnTo>
                <a:lnTo>
                  <a:pt x="453" y="187"/>
                </a:lnTo>
                <a:lnTo>
                  <a:pt x="452" y="191"/>
                </a:lnTo>
                <a:lnTo>
                  <a:pt x="450" y="193"/>
                </a:lnTo>
                <a:lnTo>
                  <a:pt x="447" y="195"/>
                </a:lnTo>
                <a:lnTo>
                  <a:pt x="446" y="200"/>
                </a:lnTo>
                <a:lnTo>
                  <a:pt x="444" y="206"/>
                </a:lnTo>
                <a:lnTo>
                  <a:pt x="443" y="212"/>
                </a:lnTo>
                <a:lnTo>
                  <a:pt x="442" y="219"/>
                </a:lnTo>
                <a:lnTo>
                  <a:pt x="440" y="223"/>
                </a:lnTo>
                <a:lnTo>
                  <a:pt x="438" y="227"/>
                </a:lnTo>
                <a:lnTo>
                  <a:pt x="440" y="230"/>
                </a:lnTo>
                <a:lnTo>
                  <a:pt x="437" y="234"/>
                </a:lnTo>
                <a:lnTo>
                  <a:pt x="435" y="239"/>
                </a:lnTo>
                <a:lnTo>
                  <a:pt x="435" y="243"/>
                </a:lnTo>
                <a:lnTo>
                  <a:pt x="437" y="243"/>
                </a:lnTo>
                <a:lnTo>
                  <a:pt x="438" y="245"/>
                </a:lnTo>
                <a:lnTo>
                  <a:pt x="438" y="246"/>
                </a:lnTo>
                <a:lnTo>
                  <a:pt x="438" y="248"/>
                </a:lnTo>
                <a:lnTo>
                  <a:pt x="436" y="249"/>
                </a:lnTo>
                <a:lnTo>
                  <a:pt x="436" y="250"/>
                </a:lnTo>
                <a:lnTo>
                  <a:pt x="436" y="251"/>
                </a:lnTo>
                <a:lnTo>
                  <a:pt x="435" y="252"/>
                </a:lnTo>
                <a:lnTo>
                  <a:pt x="435" y="254"/>
                </a:lnTo>
                <a:lnTo>
                  <a:pt x="435" y="256"/>
                </a:lnTo>
                <a:lnTo>
                  <a:pt x="432" y="256"/>
                </a:lnTo>
                <a:lnTo>
                  <a:pt x="431" y="259"/>
                </a:lnTo>
                <a:lnTo>
                  <a:pt x="428" y="260"/>
                </a:lnTo>
                <a:lnTo>
                  <a:pt x="427" y="262"/>
                </a:lnTo>
                <a:lnTo>
                  <a:pt x="427" y="264"/>
                </a:lnTo>
                <a:lnTo>
                  <a:pt x="428" y="265"/>
                </a:lnTo>
                <a:lnTo>
                  <a:pt x="431" y="264"/>
                </a:lnTo>
                <a:lnTo>
                  <a:pt x="433" y="262"/>
                </a:lnTo>
                <a:lnTo>
                  <a:pt x="434" y="263"/>
                </a:lnTo>
                <a:lnTo>
                  <a:pt x="434" y="268"/>
                </a:lnTo>
                <a:lnTo>
                  <a:pt x="433" y="273"/>
                </a:lnTo>
                <a:lnTo>
                  <a:pt x="432" y="278"/>
                </a:lnTo>
                <a:lnTo>
                  <a:pt x="429" y="281"/>
                </a:lnTo>
                <a:lnTo>
                  <a:pt x="428" y="283"/>
                </a:lnTo>
                <a:lnTo>
                  <a:pt x="428" y="284"/>
                </a:lnTo>
                <a:lnTo>
                  <a:pt x="429" y="288"/>
                </a:lnTo>
                <a:lnTo>
                  <a:pt x="429" y="291"/>
                </a:lnTo>
                <a:lnTo>
                  <a:pt x="431" y="292"/>
                </a:lnTo>
                <a:lnTo>
                  <a:pt x="431" y="293"/>
                </a:lnTo>
                <a:lnTo>
                  <a:pt x="429" y="295"/>
                </a:lnTo>
                <a:lnTo>
                  <a:pt x="429" y="297"/>
                </a:lnTo>
                <a:lnTo>
                  <a:pt x="431" y="299"/>
                </a:lnTo>
                <a:lnTo>
                  <a:pt x="433" y="302"/>
                </a:lnTo>
                <a:lnTo>
                  <a:pt x="434" y="311"/>
                </a:lnTo>
                <a:lnTo>
                  <a:pt x="435" y="317"/>
                </a:lnTo>
                <a:lnTo>
                  <a:pt x="436" y="320"/>
                </a:lnTo>
                <a:lnTo>
                  <a:pt x="438" y="323"/>
                </a:lnTo>
                <a:lnTo>
                  <a:pt x="438" y="330"/>
                </a:lnTo>
                <a:lnTo>
                  <a:pt x="437" y="334"/>
                </a:lnTo>
                <a:lnTo>
                  <a:pt x="438" y="340"/>
                </a:lnTo>
                <a:lnTo>
                  <a:pt x="440" y="343"/>
                </a:lnTo>
                <a:lnTo>
                  <a:pt x="440" y="344"/>
                </a:lnTo>
                <a:lnTo>
                  <a:pt x="440" y="347"/>
                </a:lnTo>
                <a:lnTo>
                  <a:pt x="438" y="351"/>
                </a:lnTo>
                <a:lnTo>
                  <a:pt x="440" y="361"/>
                </a:lnTo>
                <a:lnTo>
                  <a:pt x="442" y="373"/>
                </a:lnTo>
                <a:lnTo>
                  <a:pt x="444" y="382"/>
                </a:lnTo>
                <a:lnTo>
                  <a:pt x="448" y="383"/>
                </a:lnTo>
                <a:lnTo>
                  <a:pt x="450" y="385"/>
                </a:lnTo>
                <a:lnTo>
                  <a:pt x="451" y="387"/>
                </a:lnTo>
                <a:lnTo>
                  <a:pt x="450" y="392"/>
                </a:lnTo>
                <a:lnTo>
                  <a:pt x="451" y="395"/>
                </a:lnTo>
                <a:lnTo>
                  <a:pt x="452" y="396"/>
                </a:lnTo>
                <a:lnTo>
                  <a:pt x="452" y="398"/>
                </a:lnTo>
                <a:lnTo>
                  <a:pt x="453" y="401"/>
                </a:lnTo>
                <a:lnTo>
                  <a:pt x="454" y="401"/>
                </a:lnTo>
                <a:lnTo>
                  <a:pt x="454" y="402"/>
                </a:lnTo>
                <a:lnTo>
                  <a:pt x="454" y="409"/>
                </a:lnTo>
                <a:lnTo>
                  <a:pt x="453" y="416"/>
                </a:lnTo>
                <a:lnTo>
                  <a:pt x="454" y="420"/>
                </a:lnTo>
                <a:lnTo>
                  <a:pt x="455" y="423"/>
                </a:lnTo>
                <a:lnTo>
                  <a:pt x="455" y="427"/>
                </a:lnTo>
                <a:lnTo>
                  <a:pt x="457" y="434"/>
                </a:lnTo>
                <a:lnTo>
                  <a:pt x="457" y="440"/>
                </a:lnTo>
                <a:lnTo>
                  <a:pt x="457" y="447"/>
                </a:lnTo>
                <a:lnTo>
                  <a:pt x="461" y="455"/>
                </a:lnTo>
                <a:lnTo>
                  <a:pt x="461" y="457"/>
                </a:lnTo>
                <a:lnTo>
                  <a:pt x="461" y="465"/>
                </a:lnTo>
                <a:lnTo>
                  <a:pt x="461" y="470"/>
                </a:lnTo>
                <a:lnTo>
                  <a:pt x="461" y="478"/>
                </a:lnTo>
                <a:lnTo>
                  <a:pt x="461" y="486"/>
                </a:lnTo>
                <a:lnTo>
                  <a:pt x="460" y="489"/>
                </a:lnTo>
                <a:lnTo>
                  <a:pt x="456" y="494"/>
                </a:lnTo>
                <a:lnTo>
                  <a:pt x="453" y="503"/>
                </a:lnTo>
                <a:lnTo>
                  <a:pt x="452" y="509"/>
                </a:lnTo>
                <a:lnTo>
                  <a:pt x="452" y="511"/>
                </a:lnTo>
                <a:lnTo>
                  <a:pt x="452" y="514"/>
                </a:lnTo>
                <a:lnTo>
                  <a:pt x="452" y="516"/>
                </a:lnTo>
                <a:lnTo>
                  <a:pt x="452" y="527"/>
                </a:lnTo>
                <a:lnTo>
                  <a:pt x="451" y="538"/>
                </a:lnTo>
                <a:lnTo>
                  <a:pt x="451" y="543"/>
                </a:lnTo>
                <a:lnTo>
                  <a:pt x="452" y="553"/>
                </a:lnTo>
                <a:lnTo>
                  <a:pt x="452" y="571"/>
                </a:lnTo>
                <a:lnTo>
                  <a:pt x="453" y="587"/>
                </a:lnTo>
                <a:lnTo>
                  <a:pt x="454" y="603"/>
                </a:lnTo>
                <a:lnTo>
                  <a:pt x="455" y="610"/>
                </a:lnTo>
                <a:lnTo>
                  <a:pt x="457" y="613"/>
                </a:lnTo>
                <a:lnTo>
                  <a:pt x="457" y="615"/>
                </a:lnTo>
                <a:lnTo>
                  <a:pt x="458" y="616"/>
                </a:lnTo>
                <a:lnTo>
                  <a:pt x="458" y="620"/>
                </a:lnTo>
                <a:lnTo>
                  <a:pt x="462" y="630"/>
                </a:lnTo>
                <a:lnTo>
                  <a:pt x="464" y="634"/>
                </a:lnTo>
                <a:lnTo>
                  <a:pt x="465" y="636"/>
                </a:lnTo>
                <a:lnTo>
                  <a:pt x="465" y="638"/>
                </a:lnTo>
                <a:lnTo>
                  <a:pt x="469" y="644"/>
                </a:lnTo>
                <a:lnTo>
                  <a:pt x="472" y="653"/>
                </a:lnTo>
                <a:lnTo>
                  <a:pt x="474" y="661"/>
                </a:lnTo>
                <a:lnTo>
                  <a:pt x="476" y="664"/>
                </a:lnTo>
                <a:lnTo>
                  <a:pt x="477" y="667"/>
                </a:lnTo>
                <a:lnTo>
                  <a:pt x="479" y="670"/>
                </a:lnTo>
                <a:lnTo>
                  <a:pt x="481" y="673"/>
                </a:lnTo>
                <a:lnTo>
                  <a:pt x="484" y="678"/>
                </a:lnTo>
                <a:lnTo>
                  <a:pt x="486" y="682"/>
                </a:lnTo>
                <a:lnTo>
                  <a:pt x="491" y="687"/>
                </a:lnTo>
                <a:lnTo>
                  <a:pt x="494" y="691"/>
                </a:lnTo>
                <a:lnTo>
                  <a:pt x="496" y="693"/>
                </a:lnTo>
                <a:lnTo>
                  <a:pt x="499" y="696"/>
                </a:lnTo>
                <a:lnTo>
                  <a:pt x="500" y="699"/>
                </a:lnTo>
                <a:lnTo>
                  <a:pt x="506" y="704"/>
                </a:lnTo>
                <a:lnTo>
                  <a:pt x="510" y="708"/>
                </a:lnTo>
                <a:lnTo>
                  <a:pt x="513" y="710"/>
                </a:lnTo>
                <a:lnTo>
                  <a:pt x="520" y="714"/>
                </a:lnTo>
                <a:lnTo>
                  <a:pt x="522" y="717"/>
                </a:lnTo>
                <a:lnTo>
                  <a:pt x="525" y="718"/>
                </a:lnTo>
                <a:lnTo>
                  <a:pt x="528" y="718"/>
                </a:lnTo>
                <a:lnTo>
                  <a:pt x="532" y="732"/>
                </a:lnTo>
                <a:lnTo>
                  <a:pt x="533" y="736"/>
                </a:lnTo>
                <a:lnTo>
                  <a:pt x="537" y="751"/>
                </a:lnTo>
                <a:lnTo>
                  <a:pt x="539" y="757"/>
                </a:lnTo>
                <a:lnTo>
                  <a:pt x="540" y="761"/>
                </a:lnTo>
                <a:lnTo>
                  <a:pt x="540" y="762"/>
                </a:lnTo>
                <a:lnTo>
                  <a:pt x="541" y="766"/>
                </a:lnTo>
                <a:lnTo>
                  <a:pt x="544" y="776"/>
                </a:lnTo>
                <a:lnTo>
                  <a:pt x="545" y="779"/>
                </a:lnTo>
                <a:lnTo>
                  <a:pt x="545" y="782"/>
                </a:lnTo>
                <a:lnTo>
                  <a:pt x="548" y="788"/>
                </a:lnTo>
                <a:lnTo>
                  <a:pt x="550" y="791"/>
                </a:lnTo>
                <a:lnTo>
                  <a:pt x="551" y="793"/>
                </a:lnTo>
                <a:lnTo>
                  <a:pt x="551" y="794"/>
                </a:lnTo>
                <a:lnTo>
                  <a:pt x="551" y="795"/>
                </a:lnTo>
                <a:lnTo>
                  <a:pt x="553" y="797"/>
                </a:lnTo>
                <a:lnTo>
                  <a:pt x="554" y="798"/>
                </a:lnTo>
                <a:lnTo>
                  <a:pt x="553" y="798"/>
                </a:lnTo>
                <a:lnTo>
                  <a:pt x="554" y="804"/>
                </a:lnTo>
                <a:lnTo>
                  <a:pt x="557" y="809"/>
                </a:lnTo>
                <a:lnTo>
                  <a:pt x="560" y="815"/>
                </a:lnTo>
                <a:lnTo>
                  <a:pt x="566" y="827"/>
                </a:lnTo>
                <a:lnTo>
                  <a:pt x="568" y="832"/>
                </a:lnTo>
                <a:lnTo>
                  <a:pt x="573" y="840"/>
                </a:lnTo>
                <a:lnTo>
                  <a:pt x="577" y="845"/>
                </a:lnTo>
                <a:lnTo>
                  <a:pt x="578" y="847"/>
                </a:lnTo>
                <a:lnTo>
                  <a:pt x="578" y="850"/>
                </a:lnTo>
                <a:lnTo>
                  <a:pt x="579" y="856"/>
                </a:lnTo>
                <a:lnTo>
                  <a:pt x="578" y="864"/>
                </a:lnTo>
                <a:lnTo>
                  <a:pt x="579" y="871"/>
                </a:lnTo>
                <a:lnTo>
                  <a:pt x="580" y="877"/>
                </a:lnTo>
                <a:lnTo>
                  <a:pt x="580" y="901"/>
                </a:lnTo>
                <a:lnTo>
                  <a:pt x="579" y="907"/>
                </a:lnTo>
                <a:lnTo>
                  <a:pt x="578" y="910"/>
                </a:lnTo>
                <a:lnTo>
                  <a:pt x="577" y="911"/>
                </a:lnTo>
                <a:lnTo>
                  <a:pt x="573" y="911"/>
                </a:lnTo>
                <a:lnTo>
                  <a:pt x="571" y="912"/>
                </a:lnTo>
                <a:lnTo>
                  <a:pt x="569" y="913"/>
                </a:lnTo>
                <a:lnTo>
                  <a:pt x="566" y="913"/>
                </a:lnTo>
                <a:lnTo>
                  <a:pt x="561" y="914"/>
                </a:lnTo>
                <a:lnTo>
                  <a:pt x="554" y="915"/>
                </a:lnTo>
                <a:lnTo>
                  <a:pt x="552" y="915"/>
                </a:lnTo>
                <a:lnTo>
                  <a:pt x="551" y="916"/>
                </a:lnTo>
                <a:lnTo>
                  <a:pt x="549" y="917"/>
                </a:lnTo>
                <a:lnTo>
                  <a:pt x="545" y="916"/>
                </a:lnTo>
                <a:lnTo>
                  <a:pt x="543" y="917"/>
                </a:lnTo>
                <a:lnTo>
                  <a:pt x="541" y="918"/>
                </a:lnTo>
                <a:lnTo>
                  <a:pt x="532" y="921"/>
                </a:lnTo>
                <a:lnTo>
                  <a:pt x="531" y="923"/>
                </a:lnTo>
                <a:lnTo>
                  <a:pt x="530" y="924"/>
                </a:lnTo>
                <a:lnTo>
                  <a:pt x="527" y="925"/>
                </a:lnTo>
                <a:lnTo>
                  <a:pt x="522" y="927"/>
                </a:lnTo>
                <a:lnTo>
                  <a:pt x="519" y="930"/>
                </a:lnTo>
                <a:lnTo>
                  <a:pt x="518" y="931"/>
                </a:lnTo>
                <a:lnTo>
                  <a:pt x="511" y="936"/>
                </a:lnTo>
                <a:lnTo>
                  <a:pt x="508" y="939"/>
                </a:lnTo>
                <a:lnTo>
                  <a:pt x="505" y="942"/>
                </a:lnTo>
                <a:lnTo>
                  <a:pt x="503" y="947"/>
                </a:lnTo>
                <a:lnTo>
                  <a:pt x="501" y="950"/>
                </a:lnTo>
                <a:lnTo>
                  <a:pt x="498" y="951"/>
                </a:lnTo>
                <a:lnTo>
                  <a:pt x="495" y="954"/>
                </a:lnTo>
                <a:lnTo>
                  <a:pt x="494" y="956"/>
                </a:lnTo>
                <a:lnTo>
                  <a:pt x="492" y="956"/>
                </a:lnTo>
                <a:lnTo>
                  <a:pt x="490" y="955"/>
                </a:lnTo>
                <a:lnTo>
                  <a:pt x="489" y="955"/>
                </a:lnTo>
                <a:lnTo>
                  <a:pt x="487" y="956"/>
                </a:lnTo>
                <a:lnTo>
                  <a:pt x="485" y="957"/>
                </a:lnTo>
                <a:lnTo>
                  <a:pt x="484" y="959"/>
                </a:lnTo>
                <a:lnTo>
                  <a:pt x="482" y="960"/>
                </a:lnTo>
                <a:lnTo>
                  <a:pt x="479" y="961"/>
                </a:lnTo>
                <a:lnTo>
                  <a:pt x="472" y="964"/>
                </a:lnTo>
                <a:lnTo>
                  <a:pt x="469" y="965"/>
                </a:lnTo>
                <a:lnTo>
                  <a:pt x="465" y="964"/>
                </a:lnTo>
                <a:lnTo>
                  <a:pt x="464" y="965"/>
                </a:lnTo>
                <a:lnTo>
                  <a:pt x="463" y="965"/>
                </a:lnTo>
                <a:lnTo>
                  <a:pt x="461" y="965"/>
                </a:lnTo>
                <a:lnTo>
                  <a:pt x="455" y="963"/>
                </a:lnTo>
                <a:lnTo>
                  <a:pt x="454" y="964"/>
                </a:lnTo>
                <a:lnTo>
                  <a:pt x="453" y="964"/>
                </a:lnTo>
                <a:lnTo>
                  <a:pt x="451" y="964"/>
                </a:lnTo>
                <a:lnTo>
                  <a:pt x="447" y="965"/>
                </a:lnTo>
                <a:lnTo>
                  <a:pt x="445" y="966"/>
                </a:lnTo>
                <a:lnTo>
                  <a:pt x="444" y="967"/>
                </a:lnTo>
                <a:lnTo>
                  <a:pt x="443" y="967"/>
                </a:lnTo>
                <a:lnTo>
                  <a:pt x="438" y="969"/>
                </a:lnTo>
                <a:lnTo>
                  <a:pt x="437" y="970"/>
                </a:lnTo>
                <a:lnTo>
                  <a:pt x="436" y="971"/>
                </a:lnTo>
                <a:lnTo>
                  <a:pt x="433" y="972"/>
                </a:lnTo>
                <a:lnTo>
                  <a:pt x="425" y="974"/>
                </a:lnTo>
                <a:lnTo>
                  <a:pt x="422" y="976"/>
                </a:lnTo>
                <a:lnTo>
                  <a:pt x="419" y="978"/>
                </a:lnTo>
                <a:lnTo>
                  <a:pt x="416" y="980"/>
                </a:lnTo>
                <a:lnTo>
                  <a:pt x="412" y="981"/>
                </a:lnTo>
                <a:lnTo>
                  <a:pt x="406" y="984"/>
                </a:lnTo>
                <a:lnTo>
                  <a:pt x="403" y="986"/>
                </a:lnTo>
                <a:lnTo>
                  <a:pt x="400" y="988"/>
                </a:lnTo>
                <a:lnTo>
                  <a:pt x="395" y="989"/>
                </a:lnTo>
                <a:lnTo>
                  <a:pt x="388" y="992"/>
                </a:lnTo>
                <a:lnTo>
                  <a:pt x="377" y="999"/>
                </a:lnTo>
                <a:lnTo>
                  <a:pt x="374" y="1001"/>
                </a:lnTo>
                <a:lnTo>
                  <a:pt x="368" y="1002"/>
                </a:lnTo>
                <a:lnTo>
                  <a:pt x="361" y="1004"/>
                </a:lnTo>
                <a:lnTo>
                  <a:pt x="359" y="1006"/>
                </a:lnTo>
                <a:lnTo>
                  <a:pt x="357" y="1009"/>
                </a:lnTo>
                <a:lnTo>
                  <a:pt x="351" y="1011"/>
                </a:lnTo>
                <a:lnTo>
                  <a:pt x="348" y="1011"/>
                </a:lnTo>
                <a:lnTo>
                  <a:pt x="345" y="1013"/>
                </a:lnTo>
                <a:lnTo>
                  <a:pt x="342" y="1014"/>
                </a:lnTo>
                <a:lnTo>
                  <a:pt x="340" y="1018"/>
                </a:lnTo>
                <a:lnTo>
                  <a:pt x="338" y="1018"/>
                </a:lnTo>
                <a:lnTo>
                  <a:pt x="335" y="1018"/>
                </a:lnTo>
                <a:lnTo>
                  <a:pt x="331" y="1020"/>
                </a:lnTo>
                <a:lnTo>
                  <a:pt x="330" y="1021"/>
                </a:lnTo>
                <a:lnTo>
                  <a:pt x="329" y="1022"/>
                </a:lnTo>
                <a:lnTo>
                  <a:pt x="329" y="1023"/>
                </a:lnTo>
                <a:lnTo>
                  <a:pt x="324" y="1024"/>
                </a:lnTo>
                <a:lnTo>
                  <a:pt x="322" y="1024"/>
                </a:lnTo>
                <a:lnTo>
                  <a:pt x="324" y="1024"/>
                </a:lnTo>
                <a:lnTo>
                  <a:pt x="319" y="1028"/>
                </a:lnTo>
                <a:lnTo>
                  <a:pt x="309" y="1034"/>
                </a:lnTo>
                <a:lnTo>
                  <a:pt x="303" y="1037"/>
                </a:lnTo>
                <a:lnTo>
                  <a:pt x="299" y="1038"/>
                </a:lnTo>
                <a:lnTo>
                  <a:pt x="297" y="1039"/>
                </a:lnTo>
                <a:lnTo>
                  <a:pt x="297" y="1040"/>
                </a:lnTo>
                <a:lnTo>
                  <a:pt x="295" y="1041"/>
                </a:lnTo>
                <a:lnTo>
                  <a:pt x="291" y="1042"/>
                </a:lnTo>
                <a:lnTo>
                  <a:pt x="288" y="1043"/>
                </a:lnTo>
                <a:lnTo>
                  <a:pt x="287" y="1044"/>
                </a:lnTo>
                <a:lnTo>
                  <a:pt x="286" y="1045"/>
                </a:lnTo>
                <a:lnTo>
                  <a:pt x="283" y="1047"/>
                </a:lnTo>
                <a:lnTo>
                  <a:pt x="278" y="1048"/>
                </a:lnTo>
                <a:lnTo>
                  <a:pt x="276" y="1049"/>
                </a:lnTo>
                <a:lnTo>
                  <a:pt x="272" y="1051"/>
                </a:lnTo>
                <a:lnTo>
                  <a:pt x="260" y="1056"/>
                </a:lnTo>
                <a:lnTo>
                  <a:pt x="251" y="1059"/>
                </a:lnTo>
                <a:lnTo>
                  <a:pt x="242" y="1063"/>
                </a:lnTo>
                <a:lnTo>
                  <a:pt x="239" y="1063"/>
                </a:lnTo>
                <a:lnTo>
                  <a:pt x="233" y="1067"/>
                </a:lnTo>
                <a:lnTo>
                  <a:pt x="231" y="1068"/>
                </a:lnTo>
                <a:lnTo>
                  <a:pt x="229" y="1070"/>
                </a:lnTo>
                <a:lnTo>
                  <a:pt x="222" y="1072"/>
                </a:lnTo>
                <a:lnTo>
                  <a:pt x="215" y="1076"/>
                </a:lnTo>
                <a:lnTo>
                  <a:pt x="214" y="1077"/>
                </a:lnTo>
                <a:lnTo>
                  <a:pt x="215" y="1077"/>
                </a:lnTo>
                <a:lnTo>
                  <a:pt x="207" y="1079"/>
                </a:lnTo>
                <a:lnTo>
                  <a:pt x="195" y="1083"/>
                </a:lnTo>
                <a:lnTo>
                  <a:pt x="191" y="1086"/>
                </a:lnTo>
                <a:lnTo>
                  <a:pt x="187" y="1086"/>
                </a:lnTo>
                <a:lnTo>
                  <a:pt x="183" y="1088"/>
                </a:lnTo>
                <a:lnTo>
                  <a:pt x="181" y="1090"/>
                </a:lnTo>
                <a:lnTo>
                  <a:pt x="174" y="1092"/>
                </a:lnTo>
                <a:lnTo>
                  <a:pt x="168" y="1095"/>
                </a:lnTo>
                <a:lnTo>
                  <a:pt x="163" y="1098"/>
                </a:lnTo>
                <a:lnTo>
                  <a:pt x="151" y="1105"/>
                </a:lnTo>
                <a:lnTo>
                  <a:pt x="148" y="1107"/>
                </a:lnTo>
                <a:lnTo>
                  <a:pt x="146" y="1109"/>
                </a:lnTo>
                <a:lnTo>
                  <a:pt x="141" y="1113"/>
                </a:lnTo>
                <a:lnTo>
                  <a:pt x="134" y="1118"/>
                </a:lnTo>
                <a:lnTo>
                  <a:pt x="129" y="1122"/>
                </a:lnTo>
                <a:lnTo>
                  <a:pt x="126" y="1126"/>
                </a:lnTo>
                <a:lnTo>
                  <a:pt x="120" y="1130"/>
                </a:lnTo>
                <a:lnTo>
                  <a:pt x="118" y="1131"/>
                </a:lnTo>
                <a:lnTo>
                  <a:pt x="117" y="1135"/>
                </a:lnTo>
                <a:lnTo>
                  <a:pt x="115" y="1139"/>
                </a:lnTo>
                <a:lnTo>
                  <a:pt x="114" y="1141"/>
                </a:lnTo>
                <a:lnTo>
                  <a:pt x="112" y="1142"/>
                </a:lnTo>
                <a:lnTo>
                  <a:pt x="107" y="1148"/>
                </a:lnTo>
                <a:lnTo>
                  <a:pt x="105" y="1154"/>
                </a:lnTo>
                <a:lnTo>
                  <a:pt x="102" y="1159"/>
                </a:lnTo>
                <a:lnTo>
                  <a:pt x="93" y="1168"/>
                </a:lnTo>
                <a:lnTo>
                  <a:pt x="89" y="1175"/>
                </a:lnTo>
                <a:lnTo>
                  <a:pt x="86" y="1179"/>
                </a:lnTo>
                <a:lnTo>
                  <a:pt x="84" y="1181"/>
                </a:lnTo>
                <a:lnTo>
                  <a:pt x="81" y="1185"/>
                </a:lnTo>
                <a:lnTo>
                  <a:pt x="77" y="1189"/>
                </a:lnTo>
                <a:lnTo>
                  <a:pt x="75" y="1193"/>
                </a:lnTo>
                <a:lnTo>
                  <a:pt x="73" y="1195"/>
                </a:lnTo>
                <a:lnTo>
                  <a:pt x="67" y="1200"/>
                </a:lnTo>
                <a:lnTo>
                  <a:pt x="65" y="1205"/>
                </a:lnTo>
                <a:lnTo>
                  <a:pt x="62" y="1208"/>
                </a:lnTo>
                <a:lnTo>
                  <a:pt x="56" y="1213"/>
                </a:lnTo>
                <a:lnTo>
                  <a:pt x="50" y="1219"/>
                </a:lnTo>
                <a:lnTo>
                  <a:pt x="48" y="1223"/>
                </a:lnTo>
                <a:lnTo>
                  <a:pt x="44" y="1229"/>
                </a:lnTo>
                <a:lnTo>
                  <a:pt x="38" y="1234"/>
                </a:lnTo>
                <a:lnTo>
                  <a:pt x="37" y="1237"/>
                </a:lnTo>
                <a:lnTo>
                  <a:pt x="36" y="1242"/>
                </a:lnTo>
                <a:lnTo>
                  <a:pt x="35" y="1245"/>
                </a:lnTo>
                <a:lnTo>
                  <a:pt x="32" y="1249"/>
                </a:lnTo>
                <a:lnTo>
                  <a:pt x="26" y="1262"/>
                </a:lnTo>
                <a:lnTo>
                  <a:pt x="23" y="1267"/>
                </a:lnTo>
                <a:lnTo>
                  <a:pt x="22" y="1271"/>
                </a:lnTo>
                <a:lnTo>
                  <a:pt x="20" y="1273"/>
                </a:lnTo>
                <a:lnTo>
                  <a:pt x="19" y="1276"/>
                </a:lnTo>
                <a:lnTo>
                  <a:pt x="18" y="1280"/>
                </a:lnTo>
                <a:lnTo>
                  <a:pt x="11" y="1293"/>
                </a:lnTo>
                <a:lnTo>
                  <a:pt x="6" y="1310"/>
                </a:lnTo>
                <a:lnTo>
                  <a:pt x="0" y="1322"/>
                </a:lnTo>
                <a:lnTo>
                  <a:pt x="13" y="1323"/>
                </a:lnTo>
                <a:lnTo>
                  <a:pt x="1445" y="1323"/>
                </a:lnTo>
                <a:lnTo>
                  <a:pt x="1455" y="1322"/>
                </a:lnTo>
                <a:lnTo>
                  <a:pt x="1458" y="1322"/>
                </a:lnTo>
                <a:lnTo>
                  <a:pt x="1456" y="1316"/>
                </a:lnTo>
                <a:close/>
                <a:moveTo>
                  <a:pt x="544" y="775"/>
                </a:moveTo>
                <a:lnTo>
                  <a:pt x="544" y="775"/>
                </a:lnTo>
                <a:lnTo>
                  <a:pt x="544" y="774"/>
                </a:lnTo>
                <a:lnTo>
                  <a:pt x="544" y="772"/>
                </a:lnTo>
                <a:lnTo>
                  <a:pt x="544" y="774"/>
                </a:lnTo>
                <a:lnTo>
                  <a:pt x="544" y="775"/>
                </a:lnTo>
                <a:close/>
                <a:moveTo>
                  <a:pt x="548" y="782"/>
                </a:moveTo>
                <a:lnTo>
                  <a:pt x="548" y="782"/>
                </a:lnTo>
                <a:close/>
                <a:moveTo>
                  <a:pt x="550" y="789"/>
                </a:moveTo>
                <a:lnTo>
                  <a:pt x="550" y="789"/>
                </a:lnTo>
                <a:lnTo>
                  <a:pt x="549" y="788"/>
                </a:lnTo>
                <a:lnTo>
                  <a:pt x="549" y="785"/>
                </a:lnTo>
                <a:lnTo>
                  <a:pt x="550" y="787"/>
                </a:lnTo>
                <a:lnTo>
                  <a:pt x="550" y="789"/>
                </a:lnTo>
                <a:close/>
                <a:moveTo>
                  <a:pt x="554" y="801"/>
                </a:moveTo>
                <a:lnTo>
                  <a:pt x="554" y="801"/>
                </a:lnTo>
                <a:lnTo>
                  <a:pt x="554" y="800"/>
                </a:lnTo>
                <a:lnTo>
                  <a:pt x="556" y="801"/>
                </a:lnTo>
                <a:lnTo>
                  <a:pt x="554" y="801"/>
                </a:lnTo>
                <a:close/>
                <a:moveTo>
                  <a:pt x="574" y="839"/>
                </a:moveTo>
                <a:lnTo>
                  <a:pt x="574" y="839"/>
                </a:lnTo>
                <a:lnTo>
                  <a:pt x="574" y="840"/>
                </a:lnTo>
                <a:lnTo>
                  <a:pt x="574" y="839"/>
                </a:lnTo>
                <a:close/>
                <a:moveTo>
                  <a:pt x="578" y="845"/>
                </a:moveTo>
                <a:lnTo>
                  <a:pt x="579" y="847"/>
                </a:lnTo>
                <a:lnTo>
                  <a:pt x="578" y="847"/>
                </a:lnTo>
                <a:lnTo>
                  <a:pt x="578" y="845"/>
                </a:lnTo>
                <a:close/>
                <a:moveTo>
                  <a:pt x="581" y="874"/>
                </a:moveTo>
                <a:lnTo>
                  <a:pt x="581" y="87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4" name="Freeform 196"/>
          <p:cNvSpPr>
            <a:spLocks noEditPoints="1"/>
          </p:cNvSpPr>
          <p:nvPr/>
        </p:nvSpPr>
        <p:spPr bwMode="auto">
          <a:xfrm>
            <a:off x="9182471" y="6577880"/>
            <a:ext cx="1835150" cy="1557337"/>
          </a:xfrm>
          <a:custGeom>
            <a:avLst/>
            <a:gdLst>
              <a:gd name="T0" fmla="*/ 2147483647 w 1976"/>
              <a:gd name="T1" fmla="*/ 2147483647 h 1701"/>
              <a:gd name="T2" fmla="*/ 2147483647 w 1976"/>
              <a:gd name="T3" fmla="*/ 2147483647 h 1701"/>
              <a:gd name="T4" fmla="*/ 2147483647 w 1976"/>
              <a:gd name="T5" fmla="*/ 2147483647 h 1701"/>
              <a:gd name="T6" fmla="*/ 2147483647 w 1976"/>
              <a:gd name="T7" fmla="*/ 2147483647 h 1701"/>
              <a:gd name="T8" fmla="*/ 2147483647 w 1976"/>
              <a:gd name="T9" fmla="*/ 2147483647 h 1701"/>
              <a:gd name="T10" fmla="*/ 2147483647 w 1976"/>
              <a:gd name="T11" fmla="*/ 2147483647 h 1701"/>
              <a:gd name="T12" fmla="*/ 2147483647 w 1976"/>
              <a:gd name="T13" fmla="*/ 2147483647 h 1701"/>
              <a:gd name="T14" fmla="*/ 2147483647 w 1976"/>
              <a:gd name="T15" fmla="*/ 2147483647 h 1701"/>
              <a:gd name="T16" fmla="*/ 2147483647 w 1976"/>
              <a:gd name="T17" fmla="*/ 2147483647 h 1701"/>
              <a:gd name="T18" fmla="*/ 2147483647 w 1976"/>
              <a:gd name="T19" fmla="*/ 2147483647 h 1701"/>
              <a:gd name="T20" fmla="*/ 2147483647 w 1976"/>
              <a:gd name="T21" fmla="*/ 2147483647 h 1701"/>
              <a:gd name="T22" fmla="*/ 2147483647 w 1976"/>
              <a:gd name="T23" fmla="*/ 2147483647 h 1701"/>
              <a:gd name="T24" fmla="*/ 2147483647 w 1976"/>
              <a:gd name="T25" fmla="*/ 2147483647 h 1701"/>
              <a:gd name="T26" fmla="*/ 2147483647 w 1976"/>
              <a:gd name="T27" fmla="*/ 2147483647 h 1701"/>
              <a:gd name="T28" fmla="*/ 2147483647 w 1976"/>
              <a:gd name="T29" fmla="*/ 2147483647 h 1701"/>
              <a:gd name="T30" fmla="*/ 2147483647 w 1976"/>
              <a:gd name="T31" fmla="*/ 2147483647 h 1701"/>
              <a:gd name="T32" fmla="*/ 2147483647 w 1976"/>
              <a:gd name="T33" fmla="*/ 2147483647 h 1701"/>
              <a:gd name="T34" fmla="*/ 2147483647 w 1976"/>
              <a:gd name="T35" fmla="*/ 2147483647 h 1701"/>
              <a:gd name="T36" fmla="*/ 2147483647 w 1976"/>
              <a:gd name="T37" fmla="*/ 2147483647 h 1701"/>
              <a:gd name="T38" fmla="*/ 2147483647 w 1976"/>
              <a:gd name="T39" fmla="*/ 2147483647 h 1701"/>
              <a:gd name="T40" fmla="*/ 2147483647 w 1976"/>
              <a:gd name="T41" fmla="*/ 2147483647 h 1701"/>
              <a:gd name="T42" fmla="*/ 2147483647 w 1976"/>
              <a:gd name="T43" fmla="*/ 2147483647 h 1701"/>
              <a:gd name="T44" fmla="*/ 2147483647 w 1976"/>
              <a:gd name="T45" fmla="*/ 2147483647 h 1701"/>
              <a:gd name="T46" fmla="*/ 2147483647 w 1976"/>
              <a:gd name="T47" fmla="*/ 2147483647 h 1701"/>
              <a:gd name="T48" fmla="*/ 2147483647 w 1976"/>
              <a:gd name="T49" fmla="*/ 2147483647 h 1701"/>
              <a:gd name="T50" fmla="*/ 2147483647 w 1976"/>
              <a:gd name="T51" fmla="*/ 2147483647 h 1701"/>
              <a:gd name="T52" fmla="*/ 2147483647 w 1976"/>
              <a:gd name="T53" fmla="*/ 2147483647 h 1701"/>
              <a:gd name="T54" fmla="*/ 2147483647 w 1976"/>
              <a:gd name="T55" fmla="*/ 2147483647 h 1701"/>
              <a:gd name="T56" fmla="*/ 2147483647 w 1976"/>
              <a:gd name="T57" fmla="*/ 2147483647 h 1701"/>
              <a:gd name="T58" fmla="*/ 2147483647 w 1976"/>
              <a:gd name="T59" fmla="*/ 2147483647 h 1701"/>
              <a:gd name="T60" fmla="*/ 2147483647 w 1976"/>
              <a:gd name="T61" fmla="*/ 2147483647 h 1701"/>
              <a:gd name="T62" fmla="*/ 2147483647 w 1976"/>
              <a:gd name="T63" fmla="*/ 2147483647 h 1701"/>
              <a:gd name="T64" fmla="*/ 2147483647 w 1976"/>
              <a:gd name="T65" fmla="*/ 2147483647 h 1701"/>
              <a:gd name="T66" fmla="*/ 2147483647 w 1976"/>
              <a:gd name="T67" fmla="*/ 2147483647 h 1701"/>
              <a:gd name="T68" fmla="*/ 2147483647 w 1976"/>
              <a:gd name="T69" fmla="*/ 2147483647 h 1701"/>
              <a:gd name="T70" fmla="*/ 2147483647 w 1976"/>
              <a:gd name="T71" fmla="*/ 2147483647 h 1701"/>
              <a:gd name="T72" fmla="*/ 2147483647 w 1976"/>
              <a:gd name="T73" fmla="*/ 2147483647 h 1701"/>
              <a:gd name="T74" fmla="*/ 2147483647 w 1976"/>
              <a:gd name="T75" fmla="*/ 2147483647 h 1701"/>
              <a:gd name="T76" fmla="*/ 2147483647 w 1976"/>
              <a:gd name="T77" fmla="*/ 2147483647 h 1701"/>
              <a:gd name="T78" fmla="*/ 2147483647 w 1976"/>
              <a:gd name="T79" fmla="*/ 2147483647 h 1701"/>
              <a:gd name="T80" fmla="*/ 2147483647 w 1976"/>
              <a:gd name="T81" fmla="*/ 2147483647 h 1701"/>
              <a:gd name="T82" fmla="*/ 2147483647 w 1976"/>
              <a:gd name="T83" fmla="*/ 2147483647 h 1701"/>
              <a:gd name="T84" fmla="*/ 2147483647 w 1976"/>
              <a:gd name="T85" fmla="*/ 2147483647 h 1701"/>
              <a:gd name="T86" fmla="*/ 2147483647 w 1976"/>
              <a:gd name="T87" fmla="*/ 2147483647 h 1701"/>
              <a:gd name="T88" fmla="*/ 2147483647 w 1976"/>
              <a:gd name="T89" fmla="*/ 2147483647 h 1701"/>
              <a:gd name="T90" fmla="*/ 2147483647 w 1976"/>
              <a:gd name="T91" fmla="*/ 2147483647 h 1701"/>
              <a:gd name="T92" fmla="*/ 2147483647 w 1976"/>
              <a:gd name="T93" fmla="*/ 2147483647 h 1701"/>
              <a:gd name="T94" fmla="*/ 2147483647 w 1976"/>
              <a:gd name="T95" fmla="*/ 2147483647 h 1701"/>
              <a:gd name="T96" fmla="*/ 2147483647 w 1976"/>
              <a:gd name="T97" fmla="*/ 2147483647 h 1701"/>
              <a:gd name="T98" fmla="*/ 2147483647 w 1976"/>
              <a:gd name="T99" fmla="*/ 2147483647 h 1701"/>
              <a:gd name="T100" fmla="*/ 2147483647 w 1976"/>
              <a:gd name="T101" fmla="*/ 2147483647 h 1701"/>
              <a:gd name="T102" fmla="*/ 2147483647 w 1976"/>
              <a:gd name="T103" fmla="*/ 2147483647 h 1701"/>
              <a:gd name="T104" fmla="*/ 2147483647 w 1976"/>
              <a:gd name="T105" fmla="*/ 2147483647 h 1701"/>
              <a:gd name="T106" fmla="*/ 2147483647 w 1976"/>
              <a:gd name="T107" fmla="*/ 2147483647 h 1701"/>
              <a:gd name="T108" fmla="*/ 2147483647 w 1976"/>
              <a:gd name="T109" fmla="*/ 2147483647 h 1701"/>
              <a:gd name="T110" fmla="*/ 2147483647 w 1976"/>
              <a:gd name="T111" fmla="*/ 2147483647 h 1701"/>
              <a:gd name="T112" fmla="*/ 2147483647 w 1976"/>
              <a:gd name="T113" fmla="*/ 2147483647 h 1701"/>
              <a:gd name="T114" fmla="*/ 2147483647 w 1976"/>
              <a:gd name="T115" fmla="*/ 2147483647 h 1701"/>
              <a:gd name="T116" fmla="*/ 2147483647 w 1976"/>
              <a:gd name="T117" fmla="*/ 2147483647 h 1701"/>
              <a:gd name="T118" fmla="*/ 2147483647 w 1976"/>
              <a:gd name="T119" fmla="*/ 2147483647 h 1701"/>
              <a:gd name="T120" fmla="*/ 2147483647 w 1976"/>
              <a:gd name="T121" fmla="*/ 2147483647 h 170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976"/>
              <a:gd name="T184" fmla="*/ 0 h 1701"/>
              <a:gd name="T185" fmla="*/ 1976 w 1976"/>
              <a:gd name="T186" fmla="*/ 1701 h 170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976" h="1701">
                <a:moveTo>
                  <a:pt x="1882" y="1550"/>
                </a:moveTo>
                <a:lnTo>
                  <a:pt x="1882" y="1550"/>
                </a:lnTo>
                <a:lnTo>
                  <a:pt x="1854" y="1512"/>
                </a:lnTo>
                <a:lnTo>
                  <a:pt x="1823" y="1475"/>
                </a:lnTo>
                <a:lnTo>
                  <a:pt x="1791" y="1441"/>
                </a:lnTo>
                <a:lnTo>
                  <a:pt x="1755" y="1410"/>
                </a:lnTo>
                <a:lnTo>
                  <a:pt x="1714" y="1382"/>
                </a:lnTo>
                <a:lnTo>
                  <a:pt x="1672" y="1357"/>
                </a:lnTo>
                <a:lnTo>
                  <a:pt x="1630" y="1334"/>
                </a:lnTo>
                <a:lnTo>
                  <a:pt x="1585" y="1311"/>
                </a:lnTo>
                <a:lnTo>
                  <a:pt x="1497" y="1267"/>
                </a:lnTo>
                <a:lnTo>
                  <a:pt x="1453" y="1244"/>
                </a:lnTo>
                <a:lnTo>
                  <a:pt x="1407" y="1225"/>
                </a:lnTo>
                <a:lnTo>
                  <a:pt x="1405" y="1219"/>
                </a:lnTo>
                <a:lnTo>
                  <a:pt x="1403" y="1216"/>
                </a:lnTo>
                <a:lnTo>
                  <a:pt x="1401" y="1202"/>
                </a:lnTo>
                <a:lnTo>
                  <a:pt x="1384" y="1185"/>
                </a:lnTo>
                <a:lnTo>
                  <a:pt x="1371" y="1164"/>
                </a:lnTo>
                <a:lnTo>
                  <a:pt x="1346" y="1120"/>
                </a:lnTo>
                <a:lnTo>
                  <a:pt x="1333" y="1101"/>
                </a:lnTo>
                <a:lnTo>
                  <a:pt x="1325" y="1091"/>
                </a:lnTo>
                <a:lnTo>
                  <a:pt x="1317" y="1084"/>
                </a:lnTo>
                <a:lnTo>
                  <a:pt x="1306" y="1076"/>
                </a:lnTo>
                <a:lnTo>
                  <a:pt x="1296" y="1070"/>
                </a:lnTo>
                <a:lnTo>
                  <a:pt x="1283" y="1065"/>
                </a:lnTo>
                <a:lnTo>
                  <a:pt x="1270" y="1061"/>
                </a:lnTo>
                <a:lnTo>
                  <a:pt x="1273" y="1040"/>
                </a:lnTo>
                <a:lnTo>
                  <a:pt x="1275" y="1026"/>
                </a:lnTo>
                <a:lnTo>
                  <a:pt x="1275" y="1011"/>
                </a:lnTo>
                <a:lnTo>
                  <a:pt x="1283" y="1009"/>
                </a:lnTo>
                <a:lnTo>
                  <a:pt x="1289" y="1005"/>
                </a:lnTo>
                <a:lnTo>
                  <a:pt x="1296" y="1003"/>
                </a:lnTo>
                <a:lnTo>
                  <a:pt x="1298" y="1000"/>
                </a:lnTo>
                <a:lnTo>
                  <a:pt x="1300" y="998"/>
                </a:lnTo>
                <a:lnTo>
                  <a:pt x="1294" y="984"/>
                </a:lnTo>
                <a:lnTo>
                  <a:pt x="1289" y="969"/>
                </a:lnTo>
                <a:lnTo>
                  <a:pt x="1287" y="961"/>
                </a:lnTo>
                <a:lnTo>
                  <a:pt x="1287" y="956"/>
                </a:lnTo>
                <a:lnTo>
                  <a:pt x="1289" y="948"/>
                </a:lnTo>
                <a:lnTo>
                  <a:pt x="1296" y="944"/>
                </a:lnTo>
                <a:lnTo>
                  <a:pt x="1289" y="935"/>
                </a:lnTo>
                <a:lnTo>
                  <a:pt x="1287" y="929"/>
                </a:lnTo>
                <a:lnTo>
                  <a:pt x="1289" y="921"/>
                </a:lnTo>
                <a:lnTo>
                  <a:pt x="1294" y="923"/>
                </a:lnTo>
                <a:lnTo>
                  <a:pt x="1294" y="925"/>
                </a:lnTo>
                <a:lnTo>
                  <a:pt x="1294" y="929"/>
                </a:lnTo>
                <a:lnTo>
                  <a:pt x="1296" y="933"/>
                </a:lnTo>
                <a:lnTo>
                  <a:pt x="1302" y="929"/>
                </a:lnTo>
                <a:lnTo>
                  <a:pt x="1308" y="923"/>
                </a:lnTo>
                <a:lnTo>
                  <a:pt x="1315" y="910"/>
                </a:lnTo>
                <a:lnTo>
                  <a:pt x="1319" y="902"/>
                </a:lnTo>
                <a:lnTo>
                  <a:pt x="1321" y="894"/>
                </a:lnTo>
                <a:lnTo>
                  <a:pt x="1321" y="887"/>
                </a:lnTo>
                <a:lnTo>
                  <a:pt x="1319" y="879"/>
                </a:lnTo>
                <a:lnTo>
                  <a:pt x="1327" y="877"/>
                </a:lnTo>
                <a:lnTo>
                  <a:pt x="1335" y="872"/>
                </a:lnTo>
                <a:lnTo>
                  <a:pt x="1348" y="858"/>
                </a:lnTo>
                <a:lnTo>
                  <a:pt x="1348" y="835"/>
                </a:lnTo>
                <a:lnTo>
                  <a:pt x="1346" y="812"/>
                </a:lnTo>
                <a:lnTo>
                  <a:pt x="1344" y="770"/>
                </a:lnTo>
                <a:lnTo>
                  <a:pt x="1344" y="759"/>
                </a:lnTo>
                <a:lnTo>
                  <a:pt x="1346" y="755"/>
                </a:lnTo>
                <a:lnTo>
                  <a:pt x="1346" y="749"/>
                </a:lnTo>
                <a:lnTo>
                  <a:pt x="1344" y="743"/>
                </a:lnTo>
                <a:lnTo>
                  <a:pt x="1340" y="738"/>
                </a:lnTo>
                <a:lnTo>
                  <a:pt x="1336" y="726"/>
                </a:lnTo>
                <a:lnTo>
                  <a:pt x="1333" y="696"/>
                </a:lnTo>
                <a:lnTo>
                  <a:pt x="1331" y="678"/>
                </a:lnTo>
                <a:lnTo>
                  <a:pt x="1333" y="665"/>
                </a:lnTo>
                <a:lnTo>
                  <a:pt x="1335" y="659"/>
                </a:lnTo>
                <a:lnTo>
                  <a:pt x="1340" y="654"/>
                </a:lnTo>
                <a:lnTo>
                  <a:pt x="1352" y="642"/>
                </a:lnTo>
                <a:lnTo>
                  <a:pt x="1365" y="623"/>
                </a:lnTo>
                <a:lnTo>
                  <a:pt x="1378" y="598"/>
                </a:lnTo>
                <a:lnTo>
                  <a:pt x="1384" y="585"/>
                </a:lnTo>
                <a:lnTo>
                  <a:pt x="1388" y="571"/>
                </a:lnTo>
                <a:lnTo>
                  <a:pt x="1388" y="558"/>
                </a:lnTo>
                <a:lnTo>
                  <a:pt x="1386" y="547"/>
                </a:lnTo>
                <a:lnTo>
                  <a:pt x="1382" y="535"/>
                </a:lnTo>
                <a:lnTo>
                  <a:pt x="1382" y="520"/>
                </a:lnTo>
                <a:lnTo>
                  <a:pt x="1384" y="512"/>
                </a:lnTo>
                <a:lnTo>
                  <a:pt x="1386" y="503"/>
                </a:lnTo>
                <a:lnTo>
                  <a:pt x="1390" y="495"/>
                </a:lnTo>
                <a:lnTo>
                  <a:pt x="1392" y="485"/>
                </a:lnTo>
                <a:lnTo>
                  <a:pt x="1390" y="474"/>
                </a:lnTo>
                <a:lnTo>
                  <a:pt x="1388" y="468"/>
                </a:lnTo>
                <a:lnTo>
                  <a:pt x="1388" y="463"/>
                </a:lnTo>
                <a:lnTo>
                  <a:pt x="1390" y="445"/>
                </a:lnTo>
                <a:lnTo>
                  <a:pt x="1392" y="426"/>
                </a:lnTo>
                <a:lnTo>
                  <a:pt x="1394" y="407"/>
                </a:lnTo>
                <a:lnTo>
                  <a:pt x="1394" y="392"/>
                </a:lnTo>
                <a:lnTo>
                  <a:pt x="1388" y="378"/>
                </a:lnTo>
                <a:lnTo>
                  <a:pt x="1382" y="367"/>
                </a:lnTo>
                <a:lnTo>
                  <a:pt x="1375" y="355"/>
                </a:lnTo>
                <a:lnTo>
                  <a:pt x="1367" y="340"/>
                </a:lnTo>
                <a:lnTo>
                  <a:pt x="1367" y="336"/>
                </a:lnTo>
                <a:lnTo>
                  <a:pt x="1369" y="334"/>
                </a:lnTo>
                <a:lnTo>
                  <a:pt x="1371" y="331"/>
                </a:lnTo>
                <a:lnTo>
                  <a:pt x="1371" y="327"/>
                </a:lnTo>
                <a:lnTo>
                  <a:pt x="1367" y="310"/>
                </a:lnTo>
                <a:lnTo>
                  <a:pt x="1361" y="291"/>
                </a:lnTo>
                <a:lnTo>
                  <a:pt x="1356" y="283"/>
                </a:lnTo>
                <a:lnTo>
                  <a:pt x="1350" y="273"/>
                </a:lnTo>
                <a:lnTo>
                  <a:pt x="1346" y="269"/>
                </a:lnTo>
                <a:lnTo>
                  <a:pt x="1346" y="264"/>
                </a:lnTo>
                <a:lnTo>
                  <a:pt x="1346" y="260"/>
                </a:lnTo>
                <a:lnTo>
                  <a:pt x="1350" y="256"/>
                </a:lnTo>
                <a:lnTo>
                  <a:pt x="1354" y="248"/>
                </a:lnTo>
                <a:lnTo>
                  <a:pt x="1357" y="239"/>
                </a:lnTo>
                <a:lnTo>
                  <a:pt x="1361" y="218"/>
                </a:lnTo>
                <a:lnTo>
                  <a:pt x="1363" y="214"/>
                </a:lnTo>
                <a:lnTo>
                  <a:pt x="1365" y="212"/>
                </a:lnTo>
                <a:lnTo>
                  <a:pt x="1363" y="208"/>
                </a:lnTo>
                <a:lnTo>
                  <a:pt x="1359" y="206"/>
                </a:lnTo>
                <a:lnTo>
                  <a:pt x="1348" y="203"/>
                </a:lnTo>
                <a:lnTo>
                  <a:pt x="1338" y="197"/>
                </a:lnTo>
                <a:lnTo>
                  <a:pt x="1336" y="195"/>
                </a:lnTo>
                <a:lnTo>
                  <a:pt x="1335" y="189"/>
                </a:lnTo>
                <a:lnTo>
                  <a:pt x="1329" y="187"/>
                </a:lnTo>
                <a:lnTo>
                  <a:pt x="1321" y="187"/>
                </a:lnTo>
                <a:lnTo>
                  <a:pt x="1306" y="187"/>
                </a:lnTo>
                <a:lnTo>
                  <a:pt x="1289" y="187"/>
                </a:lnTo>
                <a:lnTo>
                  <a:pt x="1281" y="185"/>
                </a:lnTo>
                <a:lnTo>
                  <a:pt x="1273" y="183"/>
                </a:lnTo>
                <a:lnTo>
                  <a:pt x="1270" y="182"/>
                </a:lnTo>
                <a:lnTo>
                  <a:pt x="1266" y="180"/>
                </a:lnTo>
                <a:lnTo>
                  <a:pt x="1262" y="172"/>
                </a:lnTo>
                <a:lnTo>
                  <a:pt x="1258" y="164"/>
                </a:lnTo>
                <a:lnTo>
                  <a:pt x="1254" y="157"/>
                </a:lnTo>
                <a:lnTo>
                  <a:pt x="1245" y="157"/>
                </a:lnTo>
                <a:lnTo>
                  <a:pt x="1235" y="157"/>
                </a:lnTo>
                <a:lnTo>
                  <a:pt x="1228" y="153"/>
                </a:lnTo>
                <a:lnTo>
                  <a:pt x="1222" y="151"/>
                </a:lnTo>
                <a:lnTo>
                  <a:pt x="1210" y="143"/>
                </a:lnTo>
                <a:lnTo>
                  <a:pt x="1199" y="136"/>
                </a:lnTo>
                <a:lnTo>
                  <a:pt x="1195" y="120"/>
                </a:lnTo>
                <a:lnTo>
                  <a:pt x="1189" y="107"/>
                </a:lnTo>
                <a:lnTo>
                  <a:pt x="1180" y="96"/>
                </a:lnTo>
                <a:lnTo>
                  <a:pt x="1170" y="86"/>
                </a:lnTo>
                <a:lnTo>
                  <a:pt x="1157" y="73"/>
                </a:lnTo>
                <a:lnTo>
                  <a:pt x="1146" y="65"/>
                </a:lnTo>
                <a:lnTo>
                  <a:pt x="1138" y="61"/>
                </a:lnTo>
                <a:lnTo>
                  <a:pt x="1130" y="59"/>
                </a:lnTo>
                <a:lnTo>
                  <a:pt x="1109" y="57"/>
                </a:lnTo>
                <a:lnTo>
                  <a:pt x="1104" y="54"/>
                </a:lnTo>
                <a:lnTo>
                  <a:pt x="1102" y="46"/>
                </a:lnTo>
                <a:lnTo>
                  <a:pt x="1100" y="34"/>
                </a:lnTo>
                <a:lnTo>
                  <a:pt x="1094" y="38"/>
                </a:lnTo>
                <a:lnTo>
                  <a:pt x="1088" y="42"/>
                </a:lnTo>
                <a:lnTo>
                  <a:pt x="1081" y="52"/>
                </a:lnTo>
                <a:lnTo>
                  <a:pt x="1063" y="38"/>
                </a:lnTo>
                <a:lnTo>
                  <a:pt x="1042" y="23"/>
                </a:lnTo>
                <a:lnTo>
                  <a:pt x="1033" y="17"/>
                </a:lnTo>
                <a:lnTo>
                  <a:pt x="1021" y="13"/>
                </a:lnTo>
                <a:lnTo>
                  <a:pt x="1008" y="11"/>
                </a:lnTo>
                <a:lnTo>
                  <a:pt x="995" y="10"/>
                </a:lnTo>
                <a:lnTo>
                  <a:pt x="987" y="11"/>
                </a:lnTo>
                <a:lnTo>
                  <a:pt x="979" y="13"/>
                </a:lnTo>
                <a:lnTo>
                  <a:pt x="966" y="19"/>
                </a:lnTo>
                <a:lnTo>
                  <a:pt x="958" y="21"/>
                </a:lnTo>
                <a:lnTo>
                  <a:pt x="953" y="19"/>
                </a:lnTo>
                <a:lnTo>
                  <a:pt x="945" y="17"/>
                </a:lnTo>
                <a:lnTo>
                  <a:pt x="939" y="10"/>
                </a:lnTo>
                <a:lnTo>
                  <a:pt x="928" y="11"/>
                </a:lnTo>
                <a:lnTo>
                  <a:pt x="914" y="15"/>
                </a:lnTo>
                <a:lnTo>
                  <a:pt x="903" y="19"/>
                </a:lnTo>
                <a:lnTo>
                  <a:pt x="888" y="19"/>
                </a:lnTo>
                <a:lnTo>
                  <a:pt x="884" y="15"/>
                </a:lnTo>
                <a:lnTo>
                  <a:pt x="886" y="11"/>
                </a:lnTo>
                <a:lnTo>
                  <a:pt x="888" y="10"/>
                </a:lnTo>
                <a:lnTo>
                  <a:pt x="888" y="6"/>
                </a:lnTo>
                <a:lnTo>
                  <a:pt x="872" y="10"/>
                </a:lnTo>
                <a:lnTo>
                  <a:pt x="863" y="10"/>
                </a:lnTo>
                <a:lnTo>
                  <a:pt x="855" y="6"/>
                </a:lnTo>
                <a:lnTo>
                  <a:pt x="848" y="0"/>
                </a:lnTo>
                <a:lnTo>
                  <a:pt x="846" y="4"/>
                </a:lnTo>
                <a:lnTo>
                  <a:pt x="846" y="10"/>
                </a:lnTo>
                <a:lnTo>
                  <a:pt x="846" y="17"/>
                </a:lnTo>
                <a:lnTo>
                  <a:pt x="846" y="25"/>
                </a:lnTo>
                <a:lnTo>
                  <a:pt x="844" y="27"/>
                </a:lnTo>
                <a:lnTo>
                  <a:pt x="840" y="31"/>
                </a:lnTo>
                <a:lnTo>
                  <a:pt x="836" y="31"/>
                </a:lnTo>
                <a:lnTo>
                  <a:pt x="830" y="31"/>
                </a:lnTo>
                <a:lnTo>
                  <a:pt x="823" y="27"/>
                </a:lnTo>
                <a:lnTo>
                  <a:pt x="813" y="21"/>
                </a:lnTo>
                <a:lnTo>
                  <a:pt x="808" y="19"/>
                </a:lnTo>
                <a:lnTo>
                  <a:pt x="802" y="17"/>
                </a:lnTo>
                <a:lnTo>
                  <a:pt x="792" y="19"/>
                </a:lnTo>
                <a:lnTo>
                  <a:pt x="785" y="21"/>
                </a:lnTo>
                <a:lnTo>
                  <a:pt x="769" y="32"/>
                </a:lnTo>
                <a:lnTo>
                  <a:pt x="769" y="38"/>
                </a:lnTo>
                <a:lnTo>
                  <a:pt x="771" y="40"/>
                </a:lnTo>
                <a:lnTo>
                  <a:pt x="775" y="46"/>
                </a:lnTo>
                <a:lnTo>
                  <a:pt x="779" y="48"/>
                </a:lnTo>
                <a:lnTo>
                  <a:pt x="781" y="52"/>
                </a:lnTo>
                <a:lnTo>
                  <a:pt x="781" y="54"/>
                </a:lnTo>
                <a:lnTo>
                  <a:pt x="779" y="61"/>
                </a:lnTo>
                <a:lnTo>
                  <a:pt x="775" y="67"/>
                </a:lnTo>
                <a:lnTo>
                  <a:pt x="767" y="73"/>
                </a:lnTo>
                <a:lnTo>
                  <a:pt x="760" y="76"/>
                </a:lnTo>
                <a:lnTo>
                  <a:pt x="743" y="88"/>
                </a:lnTo>
                <a:lnTo>
                  <a:pt x="737" y="94"/>
                </a:lnTo>
                <a:lnTo>
                  <a:pt x="731" y="101"/>
                </a:lnTo>
                <a:lnTo>
                  <a:pt x="729" y="109"/>
                </a:lnTo>
                <a:lnTo>
                  <a:pt x="729" y="113"/>
                </a:lnTo>
                <a:lnTo>
                  <a:pt x="729" y="120"/>
                </a:lnTo>
                <a:lnTo>
                  <a:pt x="725" y="128"/>
                </a:lnTo>
                <a:lnTo>
                  <a:pt x="718" y="134"/>
                </a:lnTo>
                <a:lnTo>
                  <a:pt x="708" y="138"/>
                </a:lnTo>
                <a:lnTo>
                  <a:pt x="697" y="140"/>
                </a:lnTo>
                <a:lnTo>
                  <a:pt x="683" y="138"/>
                </a:lnTo>
                <a:lnTo>
                  <a:pt x="678" y="141"/>
                </a:lnTo>
                <a:lnTo>
                  <a:pt x="674" y="145"/>
                </a:lnTo>
                <a:lnTo>
                  <a:pt x="666" y="153"/>
                </a:lnTo>
                <a:lnTo>
                  <a:pt x="662" y="162"/>
                </a:lnTo>
                <a:lnTo>
                  <a:pt x="659" y="168"/>
                </a:lnTo>
                <a:lnTo>
                  <a:pt x="655" y="172"/>
                </a:lnTo>
                <a:lnTo>
                  <a:pt x="649" y="174"/>
                </a:lnTo>
                <a:lnTo>
                  <a:pt x="641" y="176"/>
                </a:lnTo>
                <a:lnTo>
                  <a:pt x="626" y="176"/>
                </a:lnTo>
                <a:lnTo>
                  <a:pt x="617" y="176"/>
                </a:lnTo>
                <a:lnTo>
                  <a:pt x="611" y="178"/>
                </a:lnTo>
                <a:lnTo>
                  <a:pt x="603" y="183"/>
                </a:lnTo>
                <a:lnTo>
                  <a:pt x="598" y="189"/>
                </a:lnTo>
                <a:lnTo>
                  <a:pt x="598" y="197"/>
                </a:lnTo>
                <a:lnTo>
                  <a:pt x="599" y="201"/>
                </a:lnTo>
                <a:lnTo>
                  <a:pt x="601" y="206"/>
                </a:lnTo>
                <a:lnTo>
                  <a:pt x="603" y="214"/>
                </a:lnTo>
                <a:lnTo>
                  <a:pt x="603" y="218"/>
                </a:lnTo>
                <a:lnTo>
                  <a:pt x="601" y="222"/>
                </a:lnTo>
                <a:lnTo>
                  <a:pt x="598" y="224"/>
                </a:lnTo>
                <a:lnTo>
                  <a:pt x="594" y="226"/>
                </a:lnTo>
                <a:lnTo>
                  <a:pt x="594" y="227"/>
                </a:lnTo>
                <a:lnTo>
                  <a:pt x="596" y="229"/>
                </a:lnTo>
                <a:lnTo>
                  <a:pt x="598" y="233"/>
                </a:lnTo>
                <a:lnTo>
                  <a:pt x="598" y="237"/>
                </a:lnTo>
                <a:lnTo>
                  <a:pt x="588" y="250"/>
                </a:lnTo>
                <a:lnTo>
                  <a:pt x="575" y="264"/>
                </a:lnTo>
                <a:lnTo>
                  <a:pt x="561" y="277"/>
                </a:lnTo>
                <a:lnTo>
                  <a:pt x="550" y="291"/>
                </a:lnTo>
                <a:lnTo>
                  <a:pt x="546" y="302"/>
                </a:lnTo>
                <a:lnTo>
                  <a:pt x="540" y="313"/>
                </a:lnTo>
                <a:lnTo>
                  <a:pt x="535" y="325"/>
                </a:lnTo>
                <a:lnTo>
                  <a:pt x="529" y="334"/>
                </a:lnTo>
                <a:lnTo>
                  <a:pt x="527" y="342"/>
                </a:lnTo>
                <a:lnTo>
                  <a:pt x="525" y="350"/>
                </a:lnTo>
                <a:lnTo>
                  <a:pt x="525" y="365"/>
                </a:lnTo>
                <a:lnTo>
                  <a:pt x="521" y="373"/>
                </a:lnTo>
                <a:lnTo>
                  <a:pt x="517" y="380"/>
                </a:lnTo>
                <a:lnTo>
                  <a:pt x="514" y="388"/>
                </a:lnTo>
                <a:lnTo>
                  <a:pt x="510" y="396"/>
                </a:lnTo>
                <a:lnTo>
                  <a:pt x="508" y="405"/>
                </a:lnTo>
                <a:lnTo>
                  <a:pt x="508" y="417"/>
                </a:lnTo>
                <a:lnTo>
                  <a:pt x="510" y="440"/>
                </a:lnTo>
                <a:lnTo>
                  <a:pt x="512" y="453"/>
                </a:lnTo>
                <a:lnTo>
                  <a:pt x="517" y="468"/>
                </a:lnTo>
                <a:lnTo>
                  <a:pt x="531" y="495"/>
                </a:lnTo>
                <a:lnTo>
                  <a:pt x="527" y="514"/>
                </a:lnTo>
                <a:lnTo>
                  <a:pt x="521" y="535"/>
                </a:lnTo>
                <a:lnTo>
                  <a:pt x="517" y="554"/>
                </a:lnTo>
                <a:lnTo>
                  <a:pt x="517" y="566"/>
                </a:lnTo>
                <a:lnTo>
                  <a:pt x="519" y="575"/>
                </a:lnTo>
                <a:lnTo>
                  <a:pt x="521" y="581"/>
                </a:lnTo>
                <a:lnTo>
                  <a:pt x="525" y="587"/>
                </a:lnTo>
                <a:lnTo>
                  <a:pt x="529" y="592"/>
                </a:lnTo>
                <a:lnTo>
                  <a:pt x="531" y="598"/>
                </a:lnTo>
                <a:lnTo>
                  <a:pt x="533" y="608"/>
                </a:lnTo>
                <a:lnTo>
                  <a:pt x="535" y="617"/>
                </a:lnTo>
                <a:lnTo>
                  <a:pt x="535" y="635"/>
                </a:lnTo>
                <a:lnTo>
                  <a:pt x="535" y="644"/>
                </a:lnTo>
                <a:lnTo>
                  <a:pt x="536" y="650"/>
                </a:lnTo>
                <a:lnTo>
                  <a:pt x="540" y="657"/>
                </a:lnTo>
                <a:lnTo>
                  <a:pt x="546" y="661"/>
                </a:lnTo>
                <a:lnTo>
                  <a:pt x="546" y="667"/>
                </a:lnTo>
                <a:lnTo>
                  <a:pt x="546" y="671"/>
                </a:lnTo>
                <a:lnTo>
                  <a:pt x="544" y="675"/>
                </a:lnTo>
                <a:lnTo>
                  <a:pt x="544" y="680"/>
                </a:lnTo>
                <a:lnTo>
                  <a:pt x="546" y="688"/>
                </a:lnTo>
                <a:lnTo>
                  <a:pt x="550" y="694"/>
                </a:lnTo>
                <a:lnTo>
                  <a:pt x="561" y="705"/>
                </a:lnTo>
                <a:lnTo>
                  <a:pt x="571" y="717"/>
                </a:lnTo>
                <a:lnTo>
                  <a:pt x="573" y="722"/>
                </a:lnTo>
                <a:lnTo>
                  <a:pt x="575" y="730"/>
                </a:lnTo>
                <a:lnTo>
                  <a:pt x="577" y="730"/>
                </a:lnTo>
                <a:lnTo>
                  <a:pt x="580" y="730"/>
                </a:lnTo>
                <a:lnTo>
                  <a:pt x="586" y="730"/>
                </a:lnTo>
                <a:lnTo>
                  <a:pt x="588" y="732"/>
                </a:lnTo>
                <a:lnTo>
                  <a:pt x="588" y="738"/>
                </a:lnTo>
                <a:lnTo>
                  <a:pt x="590" y="743"/>
                </a:lnTo>
                <a:lnTo>
                  <a:pt x="598" y="749"/>
                </a:lnTo>
                <a:lnTo>
                  <a:pt x="596" y="757"/>
                </a:lnTo>
                <a:lnTo>
                  <a:pt x="598" y="764"/>
                </a:lnTo>
                <a:lnTo>
                  <a:pt x="599" y="774"/>
                </a:lnTo>
                <a:lnTo>
                  <a:pt x="603" y="780"/>
                </a:lnTo>
                <a:lnTo>
                  <a:pt x="611" y="795"/>
                </a:lnTo>
                <a:lnTo>
                  <a:pt x="611" y="803"/>
                </a:lnTo>
                <a:lnTo>
                  <a:pt x="611" y="808"/>
                </a:lnTo>
                <a:lnTo>
                  <a:pt x="609" y="814"/>
                </a:lnTo>
                <a:lnTo>
                  <a:pt x="611" y="820"/>
                </a:lnTo>
                <a:lnTo>
                  <a:pt x="615" y="826"/>
                </a:lnTo>
                <a:lnTo>
                  <a:pt x="617" y="833"/>
                </a:lnTo>
                <a:lnTo>
                  <a:pt x="615" y="843"/>
                </a:lnTo>
                <a:lnTo>
                  <a:pt x="613" y="852"/>
                </a:lnTo>
                <a:lnTo>
                  <a:pt x="613" y="860"/>
                </a:lnTo>
                <a:lnTo>
                  <a:pt x="615" y="864"/>
                </a:lnTo>
                <a:lnTo>
                  <a:pt x="619" y="870"/>
                </a:lnTo>
                <a:lnTo>
                  <a:pt x="613" y="877"/>
                </a:lnTo>
                <a:lnTo>
                  <a:pt x="609" y="883"/>
                </a:lnTo>
                <a:lnTo>
                  <a:pt x="609" y="887"/>
                </a:lnTo>
                <a:lnTo>
                  <a:pt x="611" y="894"/>
                </a:lnTo>
                <a:lnTo>
                  <a:pt x="617" y="900"/>
                </a:lnTo>
                <a:lnTo>
                  <a:pt x="622" y="906"/>
                </a:lnTo>
                <a:lnTo>
                  <a:pt x="626" y="914"/>
                </a:lnTo>
                <a:lnTo>
                  <a:pt x="630" y="923"/>
                </a:lnTo>
                <a:lnTo>
                  <a:pt x="630" y="933"/>
                </a:lnTo>
                <a:lnTo>
                  <a:pt x="630" y="956"/>
                </a:lnTo>
                <a:lnTo>
                  <a:pt x="632" y="958"/>
                </a:lnTo>
                <a:lnTo>
                  <a:pt x="634" y="961"/>
                </a:lnTo>
                <a:lnTo>
                  <a:pt x="634" y="967"/>
                </a:lnTo>
                <a:lnTo>
                  <a:pt x="638" y="977"/>
                </a:lnTo>
                <a:lnTo>
                  <a:pt x="649" y="992"/>
                </a:lnTo>
                <a:lnTo>
                  <a:pt x="655" y="1001"/>
                </a:lnTo>
                <a:lnTo>
                  <a:pt x="662" y="1011"/>
                </a:lnTo>
                <a:lnTo>
                  <a:pt x="664" y="1023"/>
                </a:lnTo>
                <a:lnTo>
                  <a:pt x="666" y="1026"/>
                </a:lnTo>
                <a:lnTo>
                  <a:pt x="668" y="1026"/>
                </a:lnTo>
                <a:lnTo>
                  <a:pt x="672" y="1026"/>
                </a:lnTo>
                <a:lnTo>
                  <a:pt x="672" y="1028"/>
                </a:lnTo>
                <a:lnTo>
                  <a:pt x="674" y="1036"/>
                </a:lnTo>
                <a:lnTo>
                  <a:pt x="674" y="1047"/>
                </a:lnTo>
                <a:lnTo>
                  <a:pt x="680" y="1057"/>
                </a:lnTo>
                <a:lnTo>
                  <a:pt x="682" y="1061"/>
                </a:lnTo>
                <a:lnTo>
                  <a:pt x="682" y="1065"/>
                </a:lnTo>
                <a:lnTo>
                  <a:pt x="680" y="1070"/>
                </a:lnTo>
                <a:lnTo>
                  <a:pt x="678" y="1076"/>
                </a:lnTo>
                <a:lnTo>
                  <a:pt x="668" y="1084"/>
                </a:lnTo>
                <a:lnTo>
                  <a:pt x="657" y="1093"/>
                </a:lnTo>
                <a:lnTo>
                  <a:pt x="647" y="1101"/>
                </a:lnTo>
                <a:lnTo>
                  <a:pt x="640" y="1112"/>
                </a:lnTo>
                <a:lnTo>
                  <a:pt x="634" y="1124"/>
                </a:lnTo>
                <a:lnTo>
                  <a:pt x="628" y="1137"/>
                </a:lnTo>
                <a:lnTo>
                  <a:pt x="620" y="1147"/>
                </a:lnTo>
                <a:lnTo>
                  <a:pt x="615" y="1152"/>
                </a:lnTo>
                <a:lnTo>
                  <a:pt x="609" y="1156"/>
                </a:lnTo>
                <a:lnTo>
                  <a:pt x="603" y="1160"/>
                </a:lnTo>
                <a:lnTo>
                  <a:pt x="598" y="1164"/>
                </a:lnTo>
                <a:lnTo>
                  <a:pt x="592" y="1172"/>
                </a:lnTo>
                <a:lnTo>
                  <a:pt x="588" y="1179"/>
                </a:lnTo>
                <a:lnTo>
                  <a:pt x="582" y="1196"/>
                </a:lnTo>
                <a:lnTo>
                  <a:pt x="573" y="1231"/>
                </a:lnTo>
                <a:lnTo>
                  <a:pt x="466" y="1277"/>
                </a:lnTo>
                <a:lnTo>
                  <a:pt x="359" y="1324"/>
                </a:lnTo>
                <a:lnTo>
                  <a:pt x="307" y="1349"/>
                </a:lnTo>
                <a:lnTo>
                  <a:pt x="258" y="1376"/>
                </a:lnTo>
                <a:lnTo>
                  <a:pt x="208" y="1405"/>
                </a:lnTo>
                <a:lnTo>
                  <a:pt x="162" y="1433"/>
                </a:lnTo>
                <a:lnTo>
                  <a:pt x="139" y="1460"/>
                </a:lnTo>
                <a:lnTo>
                  <a:pt x="126" y="1474"/>
                </a:lnTo>
                <a:lnTo>
                  <a:pt x="113" y="1485"/>
                </a:lnTo>
                <a:lnTo>
                  <a:pt x="109" y="1496"/>
                </a:lnTo>
                <a:lnTo>
                  <a:pt x="103" y="1508"/>
                </a:lnTo>
                <a:lnTo>
                  <a:pt x="95" y="1516"/>
                </a:lnTo>
                <a:lnTo>
                  <a:pt x="86" y="1521"/>
                </a:lnTo>
                <a:lnTo>
                  <a:pt x="82" y="1540"/>
                </a:lnTo>
                <a:lnTo>
                  <a:pt x="76" y="1560"/>
                </a:lnTo>
                <a:lnTo>
                  <a:pt x="67" y="1577"/>
                </a:lnTo>
                <a:lnTo>
                  <a:pt x="57" y="1596"/>
                </a:lnTo>
                <a:lnTo>
                  <a:pt x="53" y="1600"/>
                </a:lnTo>
                <a:lnTo>
                  <a:pt x="48" y="1605"/>
                </a:lnTo>
                <a:lnTo>
                  <a:pt x="44" y="1609"/>
                </a:lnTo>
                <a:lnTo>
                  <a:pt x="40" y="1613"/>
                </a:lnTo>
                <a:lnTo>
                  <a:pt x="38" y="1619"/>
                </a:lnTo>
                <a:lnTo>
                  <a:pt x="36" y="1626"/>
                </a:lnTo>
                <a:lnTo>
                  <a:pt x="31" y="1642"/>
                </a:lnTo>
                <a:lnTo>
                  <a:pt x="15" y="1672"/>
                </a:lnTo>
                <a:lnTo>
                  <a:pt x="0" y="1701"/>
                </a:lnTo>
                <a:lnTo>
                  <a:pt x="1976" y="1701"/>
                </a:lnTo>
                <a:lnTo>
                  <a:pt x="1955" y="1661"/>
                </a:lnTo>
                <a:lnTo>
                  <a:pt x="1932" y="1623"/>
                </a:lnTo>
                <a:lnTo>
                  <a:pt x="1907" y="1586"/>
                </a:lnTo>
                <a:lnTo>
                  <a:pt x="1882" y="1550"/>
                </a:lnTo>
                <a:close/>
                <a:moveTo>
                  <a:pt x="1315" y="864"/>
                </a:moveTo>
                <a:lnTo>
                  <a:pt x="1315" y="864"/>
                </a:lnTo>
                <a:lnTo>
                  <a:pt x="1321" y="864"/>
                </a:lnTo>
                <a:lnTo>
                  <a:pt x="1321" y="866"/>
                </a:lnTo>
                <a:lnTo>
                  <a:pt x="1321" y="870"/>
                </a:lnTo>
                <a:lnTo>
                  <a:pt x="1317" y="872"/>
                </a:lnTo>
                <a:lnTo>
                  <a:pt x="1315" y="872"/>
                </a:lnTo>
                <a:lnTo>
                  <a:pt x="1315" y="870"/>
                </a:lnTo>
                <a:lnTo>
                  <a:pt x="1315" y="86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5" name="Freeform 197"/>
          <p:cNvSpPr>
            <a:spLocks noEditPoints="1"/>
          </p:cNvSpPr>
          <p:nvPr/>
        </p:nvSpPr>
        <p:spPr bwMode="auto">
          <a:xfrm>
            <a:off x="6840685" y="5161830"/>
            <a:ext cx="1920875" cy="1411287"/>
          </a:xfrm>
          <a:custGeom>
            <a:avLst/>
            <a:gdLst>
              <a:gd name="T0" fmla="*/ 2147483647 w 1641"/>
              <a:gd name="T1" fmla="*/ 2147483647 h 1503"/>
              <a:gd name="T2" fmla="*/ 2147483647 w 1641"/>
              <a:gd name="T3" fmla="*/ 2147483647 h 1503"/>
              <a:gd name="T4" fmla="*/ 2147483647 w 1641"/>
              <a:gd name="T5" fmla="*/ 2147483647 h 1503"/>
              <a:gd name="T6" fmla="*/ 2147483647 w 1641"/>
              <a:gd name="T7" fmla="*/ 2147483647 h 1503"/>
              <a:gd name="T8" fmla="*/ 2147483647 w 1641"/>
              <a:gd name="T9" fmla="*/ 2147483647 h 1503"/>
              <a:gd name="T10" fmla="*/ 2147483647 w 1641"/>
              <a:gd name="T11" fmla="*/ 2147483647 h 1503"/>
              <a:gd name="T12" fmla="*/ 2147483647 w 1641"/>
              <a:gd name="T13" fmla="*/ 2147483647 h 1503"/>
              <a:gd name="T14" fmla="*/ 2147483647 w 1641"/>
              <a:gd name="T15" fmla="*/ 2147483647 h 1503"/>
              <a:gd name="T16" fmla="*/ 2147483647 w 1641"/>
              <a:gd name="T17" fmla="*/ 2147483647 h 1503"/>
              <a:gd name="T18" fmla="*/ 2147483647 w 1641"/>
              <a:gd name="T19" fmla="*/ 2147483647 h 1503"/>
              <a:gd name="T20" fmla="*/ 2147483647 w 1641"/>
              <a:gd name="T21" fmla="*/ 2147483647 h 1503"/>
              <a:gd name="T22" fmla="*/ 2147483647 w 1641"/>
              <a:gd name="T23" fmla="*/ 2147483647 h 1503"/>
              <a:gd name="T24" fmla="*/ 2147483647 w 1641"/>
              <a:gd name="T25" fmla="*/ 2147483647 h 1503"/>
              <a:gd name="T26" fmla="*/ 2147483647 w 1641"/>
              <a:gd name="T27" fmla="*/ 2147483647 h 1503"/>
              <a:gd name="T28" fmla="*/ 2147483647 w 1641"/>
              <a:gd name="T29" fmla="*/ 2147483647 h 1503"/>
              <a:gd name="T30" fmla="*/ 2147483647 w 1641"/>
              <a:gd name="T31" fmla="*/ 2147483647 h 1503"/>
              <a:gd name="T32" fmla="*/ 2147483647 w 1641"/>
              <a:gd name="T33" fmla="*/ 2147483647 h 1503"/>
              <a:gd name="T34" fmla="*/ 2147483647 w 1641"/>
              <a:gd name="T35" fmla="*/ 2147483647 h 1503"/>
              <a:gd name="T36" fmla="*/ 2147483647 w 1641"/>
              <a:gd name="T37" fmla="*/ 2147483647 h 1503"/>
              <a:gd name="T38" fmla="*/ 2147483647 w 1641"/>
              <a:gd name="T39" fmla="*/ 2147483647 h 1503"/>
              <a:gd name="T40" fmla="*/ 2147483647 w 1641"/>
              <a:gd name="T41" fmla="*/ 2147483647 h 1503"/>
              <a:gd name="T42" fmla="*/ 2147483647 w 1641"/>
              <a:gd name="T43" fmla="*/ 2147483647 h 1503"/>
              <a:gd name="T44" fmla="*/ 2147483647 w 1641"/>
              <a:gd name="T45" fmla="*/ 2147483647 h 1503"/>
              <a:gd name="T46" fmla="*/ 2147483647 w 1641"/>
              <a:gd name="T47" fmla="*/ 2147483647 h 1503"/>
              <a:gd name="T48" fmla="*/ 2147483647 w 1641"/>
              <a:gd name="T49" fmla="*/ 2147483647 h 1503"/>
              <a:gd name="T50" fmla="*/ 2147483647 w 1641"/>
              <a:gd name="T51" fmla="*/ 2147483647 h 1503"/>
              <a:gd name="T52" fmla="*/ 2147483647 w 1641"/>
              <a:gd name="T53" fmla="*/ 2147483647 h 1503"/>
              <a:gd name="T54" fmla="*/ 2147483647 w 1641"/>
              <a:gd name="T55" fmla="*/ 2147483647 h 1503"/>
              <a:gd name="T56" fmla="*/ 2147483647 w 1641"/>
              <a:gd name="T57" fmla="*/ 2147483647 h 1503"/>
              <a:gd name="T58" fmla="*/ 2147483647 w 1641"/>
              <a:gd name="T59" fmla="*/ 2147483647 h 1503"/>
              <a:gd name="T60" fmla="*/ 2147483647 w 1641"/>
              <a:gd name="T61" fmla="*/ 2147483647 h 1503"/>
              <a:gd name="T62" fmla="*/ 2147483647 w 1641"/>
              <a:gd name="T63" fmla="*/ 2147483647 h 1503"/>
              <a:gd name="T64" fmla="*/ 2147483647 w 1641"/>
              <a:gd name="T65" fmla="*/ 2147483647 h 1503"/>
              <a:gd name="T66" fmla="*/ 2147483647 w 1641"/>
              <a:gd name="T67" fmla="*/ 2147483647 h 1503"/>
              <a:gd name="T68" fmla="*/ 2147483647 w 1641"/>
              <a:gd name="T69" fmla="*/ 2147483647 h 1503"/>
              <a:gd name="T70" fmla="*/ 2147483647 w 1641"/>
              <a:gd name="T71" fmla="*/ 2147483647 h 1503"/>
              <a:gd name="T72" fmla="*/ 2147483647 w 1641"/>
              <a:gd name="T73" fmla="*/ 2147483647 h 1503"/>
              <a:gd name="T74" fmla="*/ 2147483647 w 1641"/>
              <a:gd name="T75" fmla="*/ 2147483647 h 1503"/>
              <a:gd name="T76" fmla="*/ 2147483647 w 1641"/>
              <a:gd name="T77" fmla="*/ 2147483647 h 1503"/>
              <a:gd name="T78" fmla="*/ 2147483647 w 1641"/>
              <a:gd name="T79" fmla="*/ 2147483647 h 1503"/>
              <a:gd name="T80" fmla="*/ 2147483647 w 1641"/>
              <a:gd name="T81" fmla="*/ 2147483647 h 1503"/>
              <a:gd name="T82" fmla="*/ 2147483647 w 1641"/>
              <a:gd name="T83" fmla="*/ 2147483647 h 1503"/>
              <a:gd name="T84" fmla="*/ 2147483647 w 1641"/>
              <a:gd name="T85" fmla="*/ 2147483647 h 1503"/>
              <a:gd name="T86" fmla="*/ 2147483647 w 1641"/>
              <a:gd name="T87" fmla="*/ 2147483647 h 1503"/>
              <a:gd name="T88" fmla="*/ 2147483647 w 1641"/>
              <a:gd name="T89" fmla="*/ 2147483647 h 1503"/>
              <a:gd name="T90" fmla="*/ 2147483647 w 1641"/>
              <a:gd name="T91" fmla="*/ 2147483647 h 1503"/>
              <a:gd name="T92" fmla="*/ 2147483647 w 1641"/>
              <a:gd name="T93" fmla="*/ 2147483647 h 1503"/>
              <a:gd name="T94" fmla="*/ 2147483647 w 1641"/>
              <a:gd name="T95" fmla="*/ 2147483647 h 1503"/>
              <a:gd name="T96" fmla="*/ 2147483647 w 1641"/>
              <a:gd name="T97" fmla="*/ 2147483647 h 1503"/>
              <a:gd name="T98" fmla="*/ 2147483647 w 1641"/>
              <a:gd name="T99" fmla="*/ 2147483647 h 1503"/>
              <a:gd name="T100" fmla="*/ 2147483647 w 1641"/>
              <a:gd name="T101" fmla="*/ 2147483647 h 1503"/>
              <a:gd name="T102" fmla="*/ 2147483647 w 1641"/>
              <a:gd name="T103" fmla="*/ 2147483647 h 1503"/>
              <a:gd name="T104" fmla="*/ 2147483647 w 1641"/>
              <a:gd name="T105" fmla="*/ 2147483647 h 1503"/>
              <a:gd name="T106" fmla="*/ 2147483647 w 1641"/>
              <a:gd name="T107" fmla="*/ 2147483647 h 1503"/>
              <a:gd name="T108" fmla="*/ 2147483647 w 1641"/>
              <a:gd name="T109" fmla="*/ 2147483647 h 1503"/>
              <a:gd name="T110" fmla="*/ 2147483647 w 1641"/>
              <a:gd name="T111" fmla="*/ 2147483647 h 1503"/>
              <a:gd name="T112" fmla="*/ 2147483647 w 1641"/>
              <a:gd name="T113" fmla="*/ 2147483647 h 1503"/>
              <a:gd name="T114" fmla="*/ 2147483647 w 1641"/>
              <a:gd name="T115" fmla="*/ 2147483647 h 1503"/>
              <a:gd name="T116" fmla="*/ 2147483647 w 1641"/>
              <a:gd name="T117" fmla="*/ 2147483647 h 1503"/>
              <a:gd name="T118" fmla="*/ 2147483647 w 1641"/>
              <a:gd name="T119" fmla="*/ 2147483647 h 1503"/>
              <a:gd name="T120" fmla="*/ 2147483647 w 1641"/>
              <a:gd name="T121" fmla="*/ 2147483647 h 150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641"/>
              <a:gd name="T184" fmla="*/ 0 h 1503"/>
              <a:gd name="T185" fmla="*/ 1641 w 1641"/>
              <a:gd name="T186" fmla="*/ 1503 h 150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641" h="1503">
                <a:moveTo>
                  <a:pt x="1634" y="1456"/>
                </a:moveTo>
                <a:lnTo>
                  <a:pt x="1634" y="1456"/>
                </a:lnTo>
                <a:lnTo>
                  <a:pt x="1629" y="1446"/>
                </a:lnTo>
                <a:lnTo>
                  <a:pt x="1627" y="1437"/>
                </a:lnTo>
                <a:lnTo>
                  <a:pt x="1625" y="1416"/>
                </a:lnTo>
                <a:lnTo>
                  <a:pt x="1623" y="1407"/>
                </a:lnTo>
                <a:lnTo>
                  <a:pt x="1620" y="1398"/>
                </a:lnTo>
                <a:lnTo>
                  <a:pt x="1617" y="1391"/>
                </a:lnTo>
                <a:lnTo>
                  <a:pt x="1614" y="1388"/>
                </a:lnTo>
                <a:lnTo>
                  <a:pt x="1611" y="1385"/>
                </a:lnTo>
                <a:lnTo>
                  <a:pt x="1612" y="1384"/>
                </a:lnTo>
                <a:lnTo>
                  <a:pt x="1612" y="1382"/>
                </a:lnTo>
                <a:lnTo>
                  <a:pt x="1611" y="1378"/>
                </a:lnTo>
                <a:lnTo>
                  <a:pt x="1609" y="1375"/>
                </a:lnTo>
                <a:lnTo>
                  <a:pt x="1606" y="1373"/>
                </a:lnTo>
                <a:lnTo>
                  <a:pt x="1608" y="1373"/>
                </a:lnTo>
                <a:lnTo>
                  <a:pt x="1609" y="1372"/>
                </a:lnTo>
                <a:lnTo>
                  <a:pt x="1598" y="1352"/>
                </a:lnTo>
                <a:lnTo>
                  <a:pt x="1588" y="1333"/>
                </a:lnTo>
                <a:lnTo>
                  <a:pt x="1586" y="1333"/>
                </a:lnTo>
                <a:lnTo>
                  <a:pt x="1584" y="1335"/>
                </a:lnTo>
                <a:lnTo>
                  <a:pt x="1583" y="1332"/>
                </a:lnTo>
                <a:lnTo>
                  <a:pt x="1582" y="1330"/>
                </a:lnTo>
                <a:lnTo>
                  <a:pt x="1582" y="1328"/>
                </a:lnTo>
                <a:lnTo>
                  <a:pt x="1582" y="1327"/>
                </a:lnTo>
                <a:lnTo>
                  <a:pt x="1581" y="1325"/>
                </a:lnTo>
                <a:lnTo>
                  <a:pt x="1580" y="1325"/>
                </a:lnTo>
                <a:lnTo>
                  <a:pt x="1580" y="1324"/>
                </a:lnTo>
                <a:lnTo>
                  <a:pt x="1581" y="1323"/>
                </a:lnTo>
                <a:lnTo>
                  <a:pt x="1575" y="1318"/>
                </a:lnTo>
                <a:lnTo>
                  <a:pt x="1570" y="1312"/>
                </a:lnTo>
                <a:lnTo>
                  <a:pt x="1564" y="1303"/>
                </a:lnTo>
                <a:lnTo>
                  <a:pt x="1558" y="1299"/>
                </a:lnTo>
                <a:lnTo>
                  <a:pt x="1555" y="1298"/>
                </a:lnTo>
                <a:lnTo>
                  <a:pt x="1553" y="1294"/>
                </a:lnTo>
                <a:lnTo>
                  <a:pt x="1553" y="1291"/>
                </a:lnTo>
                <a:lnTo>
                  <a:pt x="1552" y="1288"/>
                </a:lnTo>
                <a:lnTo>
                  <a:pt x="1551" y="1287"/>
                </a:lnTo>
                <a:lnTo>
                  <a:pt x="1549" y="1287"/>
                </a:lnTo>
                <a:lnTo>
                  <a:pt x="1548" y="1287"/>
                </a:lnTo>
                <a:lnTo>
                  <a:pt x="1548" y="1286"/>
                </a:lnTo>
                <a:lnTo>
                  <a:pt x="1549" y="1284"/>
                </a:lnTo>
                <a:lnTo>
                  <a:pt x="1548" y="1283"/>
                </a:lnTo>
                <a:lnTo>
                  <a:pt x="1544" y="1279"/>
                </a:lnTo>
                <a:lnTo>
                  <a:pt x="1538" y="1272"/>
                </a:lnTo>
                <a:lnTo>
                  <a:pt x="1536" y="1269"/>
                </a:lnTo>
                <a:lnTo>
                  <a:pt x="1531" y="1267"/>
                </a:lnTo>
                <a:lnTo>
                  <a:pt x="1531" y="1263"/>
                </a:lnTo>
                <a:lnTo>
                  <a:pt x="1530" y="1262"/>
                </a:lnTo>
                <a:lnTo>
                  <a:pt x="1528" y="1262"/>
                </a:lnTo>
                <a:lnTo>
                  <a:pt x="1527" y="1260"/>
                </a:lnTo>
                <a:lnTo>
                  <a:pt x="1528" y="1258"/>
                </a:lnTo>
                <a:lnTo>
                  <a:pt x="1527" y="1256"/>
                </a:lnTo>
                <a:lnTo>
                  <a:pt x="1523" y="1252"/>
                </a:lnTo>
                <a:lnTo>
                  <a:pt x="1516" y="1248"/>
                </a:lnTo>
                <a:lnTo>
                  <a:pt x="1511" y="1245"/>
                </a:lnTo>
                <a:lnTo>
                  <a:pt x="1501" y="1234"/>
                </a:lnTo>
                <a:lnTo>
                  <a:pt x="1497" y="1230"/>
                </a:lnTo>
                <a:lnTo>
                  <a:pt x="1491" y="1226"/>
                </a:lnTo>
                <a:lnTo>
                  <a:pt x="1491" y="1225"/>
                </a:lnTo>
                <a:lnTo>
                  <a:pt x="1489" y="1223"/>
                </a:lnTo>
                <a:lnTo>
                  <a:pt x="1485" y="1220"/>
                </a:lnTo>
                <a:lnTo>
                  <a:pt x="1483" y="1220"/>
                </a:lnTo>
                <a:lnTo>
                  <a:pt x="1473" y="1213"/>
                </a:lnTo>
                <a:lnTo>
                  <a:pt x="1468" y="1211"/>
                </a:lnTo>
                <a:lnTo>
                  <a:pt x="1463" y="1210"/>
                </a:lnTo>
                <a:lnTo>
                  <a:pt x="1465" y="1209"/>
                </a:lnTo>
                <a:lnTo>
                  <a:pt x="1466" y="1209"/>
                </a:lnTo>
                <a:lnTo>
                  <a:pt x="1463" y="1208"/>
                </a:lnTo>
                <a:lnTo>
                  <a:pt x="1456" y="1205"/>
                </a:lnTo>
                <a:lnTo>
                  <a:pt x="1452" y="1203"/>
                </a:lnTo>
                <a:lnTo>
                  <a:pt x="1447" y="1200"/>
                </a:lnTo>
                <a:lnTo>
                  <a:pt x="1444" y="1198"/>
                </a:lnTo>
                <a:lnTo>
                  <a:pt x="1441" y="1197"/>
                </a:lnTo>
                <a:lnTo>
                  <a:pt x="1438" y="1195"/>
                </a:lnTo>
                <a:lnTo>
                  <a:pt x="1436" y="1196"/>
                </a:lnTo>
                <a:lnTo>
                  <a:pt x="1432" y="1194"/>
                </a:lnTo>
                <a:lnTo>
                  <a:pt x="1430" y="1192"/>
                </a:lnTo>
                <a:lnTo>
                  <a:pt x="1427" y="1189"/>
                </a:lnTo>
                <a:lnTo>
                  <a:pt x="1424" y="1188"/>
                </a:lnTo>
                <a:lnTo>
                  <a:pt x="1422" y="1186"/>
                </a:lnTo>
                <a:lnTo>
                  <a:pt x="1420" y="1183"/>
                </a:lnTo>
                <a:lnTo>
                  <a:pt x="1416" y="1183"/>
                </a:lnTo>
                <a:lnTo>
                  <a:pt x="1414" y="1183"/>
                </a:lnTo>
                <a:lnTo>
                  <a:pt x="1408" y="1179"/>
                </a:lnTo>
                <a:lnTo>
                  <a:pt x="1402" y="1175"/>
                </a:lnTo>
                <a:lnTo>
                  <a:pt x="1391" y="1171"/>
                </a:lnTo>
                <a:lnTo>
                  <a:pt x="1384" y="1170"/>
                </a:lnTo>
                <a:lnTo>
                  <a:pt x="1378" y="1166"/>
                </a:lnTo>
                <a:lnTo>
                  <a:pt x="1373" y="1164"/>
                </a:lnTo>
                <a:lnTo>
                  <a:pt x="1370" y="1163"/>
                </a:lnTo>
                <a:lnTo>
                  <a:pt x="1360" y="1159"/>
                </a:lnTo>
                <a:lnTo>
                  <a:pt x="1348" y="1156"/>
                </a:lnTo>
                <a:lnTo>
                  <a:pt x="1325" y="1151"/>
                </a:lnTo>
                <a:lnTo>
                  <a:pt x="1313" y="1147"/>
                </a:lnTo>
                <a:lnTo>
                  <a:pt x="1310" y="1147"/>
                </a:lnTo>
                <a:lnTo>
                  <a:pt x="1307" y="1144"/>
                </a:lnTo>
                <a:lnTo>
                  <a:pt x="1304" y="1143"/>
                </a:lnTo>
                <a:lnTo>
                  <a:pt x="1301" y="1143"/>
                </a:lnTo>
                <a:lnTo>
                  <a:pt x="1295" y="1140"/>
                </a:lnTo>
                <a:lnTo>
                  <a:pt x="1289" y="1137"/>
                </a:lnTo>
                <a:lnTo>
                  <a:pt x="1284" y="1135"/>
                </a:lnTo>
                <a:lnTo>
                  <a:pt x="1278" y="1132"/>
                </a:lnTo>
                <a:lnTo>
                  <a:pt x="1272" y="1128"/>
                </a:lnTo>
                <a:lnTo>
                  <a:pt x="1266" y="1126"/>
                </a:lnTo>
                <a:lnTo>
                  <a:pt x="1262" y="1122"/>
                </a:lnTo>
                <a:lnTo>
                  <a:pt x="1259" y="1121"/>
                </a:lnTo>
                <a:lnTo>
                  <a:pt x="1259" y="1119"/>
                </a:lnTo>
                <a:lnTo>
                  <a:pt x="1249" y="1117"/>
                </a:lnTo>
                <a:lnTo>
                  <a:pt x="1237" y="1113"/>
                </a:lnTo>
                <a:lnTo>
                  <a:pt x="1235" y="1110"/>
                </a:lnTo>
                <a:lnTo>
                  <a:pt x="1234" y="1109"/>
                </a:lnTo>
                <a:lnTo>
                  <a:pt x="1227" y="1107"/>
                </a:lnTo>
                <a:lnTo>
                  <a:pt x="1221" y="1106"/>
                </a:lnTo>
                <a:lnTo>
                  <a:pt x="1213" y="1102"/>
                </a:lnTo>
                <a:lnTo>
                  <a:pt x="1206" y="1096"/>
                </a:lnTo>
                <a:lnTo>
                  <a:pt x="1199" y="1091"/>
                </a:lnTo>
                <a:lnTo>
                  <a:pt x="1192" y="1087"/>
                </a:lnTo>
                <a:lnTo>
                  <a:pt x="1190" y="1083"/>
                </a:lnTo>
                <a:lnTo>
                  <a:pt x="1185" y="1080"/>
                </a:lnTo>
                <a:lnTo>
                  <a:pt x="1179" y="1076"/>
                </a:lnTo>
                <a:lnTo>
                  <a:pt x="1177" y="1075"/>
                </a:lnTo>
                <a:lnTo>
                  <a:pt x="1175" y="1074"/>
                </a:lnTo>
                <a:lnTo>
                  <a:pt x="1174" y="1073"/>
                </a:lnTo>
                <a:lnTo>
                  <a:pt x="1172" y="1072"/>
                </a:lnTo>
                <a:lnTo>
                  <a:pt x="1166" y="1068"/>
                </a:lnTo>
                <a:lnTo>
                  <a:pt x="1161" y="1065"/>
                </a:lnTo>
                <a:lnTo>
                  <a:pt x="1150" y="1059"/>
                </a:lnTo>
                <a:lnTo>
                  <a:pt x="1149" y="1058"/>
                </a:lnTo>
                <a:lnTo>
                  <a:pt x="1147" y="1058"/>
                </a:lnTo>
                <a:lnTo>
                  <a:pt x="1144" y="1057"/>
                </a:lnTo>
                <a:lnTo>
                  <a:pt x="1142" y="1055"/>
                </a:lnTo>
                <a:lnTo>
                  <a:pt x="1143" y="1054"/>
                </a:lnTo>
                <a:lnTo>
                  <a:pt x="1144" y="1053"/>
                </a:lnTo>
                <a:lnTo>
                  <a:pt x="1137" y="1052"/>
                </a:lnTo>
                <a:lnTo>
                  <a:pt x="1132" y="1051"/>
                </a:lnTo>
                <a:lnTo>
                  <a:pt x="1123" y="1047"/>
                </a:lnTo>
                <a:lnTo>
                  <a:pt x="1114" y="1044"/>
                </a:lnTo>
                <a:lnTo>
                  <a:pt x="1108" y="1043"/>
                </a:lnTo>
                <a:lnTo>
                  <a:pt x="1100" y="1042"/>
                </a:lnTo>
                <a:lnTo>
                  <a:pt x="1098" y="1040"/>
                </a:lnTo>
                <a:lnTo>
                  <a:pt x="1096" y="1040"/>
                </a:lnTo>
                <a:lnTo>
                  <a:pt x="1092" y="1040"/>
                </a:lnTo>
                <a:lnTo>
                  <a:pt x="1090" y="1039"/>
                </a:lnTo>
                <a:lnTo>
                  <a:pt x="1078" y="1032"/>
                </a:lnTo>
                <a:lnTo>
                  <a:pt x="1068" y="1023"/>
                </a:lnTo>
                <a:lnTo>
                  <a:pt x="1060" y="1013"/>
                </a:lnTo>
                <a:lnTo>
                  <a:pt x="1053" y="1000"/>
                </a:lnTo>
                <a:lnTo>
                  <a:pt x="1048" y="986"/>
                </a:lnTo>
                <a:lnTo>
                  <a:pt x="1046" y="970"/>
                </a:lnTo>
                <a:lnTo>
                  <a:pt x="1045" y="953"/>
                </a:lnTo>
                <a:lnTo>
                  <a:pt x="1045" y="933"/>
                </a:lnTo>
                <a:lnTo>
                  <a:pt x="1046" y="931"/>
                </a:lnTo>
                <a:lnTo>
                  <a:pt x="1046" y="926"/>
                </a:lnTo>
                <a:lnTo>
                  <a:pt x="1046" y="919"/>
                </a:lnTo>
                <a:lnTo>
                  <a:pt x="1046" y="895"/>
                </a:lnTo>
                <a:lnTo>
                  <a:pt x="1047" y="893"/>
                </a:lnTo>
                <a:lnTo>
                  <a:pt x="1047" y="888"/>
                </a:lnTo>
                <a:lnTo>
                  <a:pt x="1047" y="880"/>
                </a:lnTo>
                <a:lnTo>
                  <a:pt x="1047" y="857"/>
                </a:lnTo>
                <a:lnTo>
                  <a:pt x="1048" y="854"/>
                </a:lnTo>
                <a:lnTo>
                  <a:pt x="1048" y="850"/>
                </a:lnTo>
                <a:lnTo>
                  <a:pt x="1048" y="841"/>
                </a:lnTo>
                <a:lnTo>
                  <a:pt x="1048" y="834"/>
                </a:lnTo>
                <a:lnTo>
                  <a:pt x="1048" y="831"/>
                </a:lnTo>
                <a:lnTo>
                  <a:pt x="1049" y="827"/>
                </a:lnTo>
                <a:lnTo>
                  <a:pt x="1052" y="825"/>
                </a:lnTo>
                <a:lnTo>
                  <a:pt x="1052" y="822"/>
                </a:lnTo>
                <a:lnTo>
                  <a:pt x="1057" y="813"/>
                </a:lnTo>
                <a:lnTo>
                  <a:pt x="1063" y="804"/>
                </a:lnTo>
                <a:lnTo>
                  <a:pt x="1064" y="803"/>
                </a:lnTo>
                <a:lnTo>
                  <a:pt x="1066" y="801"/>
                </a:lnTo>
                <a:lnTo>
                  <a:pt x="1067" y="797"/>
                </a:lnTo>
                <a:lnTo>
                  <a:pt x="1067" y="796"/>
                </a:lnTo>
                <a:lnTo>
                  <a:pt x="1068" y="795"/>
                </a:lnTo>
                <a:lnTo>
                  <a:pt x="1075" y="781"/>
                </a:lnTo>
                <a:lnTo>
                  <a:pt x="1076" y="773"/>
                </a:lnTo>
                <a:lnTo>
                  <a:pt x="1077" y="764"/>
                </a:lnTo>
                <a:lnTo>
                  <a:pt x="1078" y="761"/>
                </a:lnTo>
                <a:lnTo>
                  <a:pt x="1079" y="758"/>
                </a:lnTo>
                <a:lnTo>
                  <a:pt x="1079" y="751"/>
                </a:lnTo>
                <a:lnTo>
                  <a:pt x="1081" y="750"/>
                </a:lnTo>
                <a:lnTo>
                  <a:pt x="1081" y="747"/>
                </a:lnTo>
                <a:lnTo>
                  <a:pt x="1081" y="746"/>
                </a:lnTo>
                <a:lnTo>
                  <a:pt x="1082" y="745"/>
                </a:lnTo>
                <a:lnTo>
                  <a:pt x="1082" y="739"/>
                </a:lnTo>
                <a:lnTo>
                  <a:pt x="1083" y="736"/>
                </a:lnTo>
                <a:lnTo>
                  <a:pt x="1084" y="734"/>
                </a:lnTo>
                <a:lnTo>
                  <a:pt x="1084" y="728"/>
                </a:lnTo>
                <a:lnTo>
                  <a:pt x="1085" y="728"/>
                </a:lnTo>
                <a:lnTo>
                  <a:pt x="1085" y="727"/>
                </a:lnTo>
                <a:lnTo>
                  <a:pt x="1085" y="723"/>
                </a:lnTo>
                <a:lnTo>
                  <a:pt x="1085" y="721"/>
                </a:lnTo>
                <a:lnTo>
                  <a:pt x="1086" y="719"/>
                </a:lnTo>
                <a:lnTo>
                  <a:pt x="1086" y="716"/>
                </a:lnTo>
                <a:lnTo>
                  <a:pt x="1086" y="715"/>
                </a:lnTo>
                <a:lnTo>
                  <a:pt x="1087" y="714"/>
                </a:lnTo>
                <a:lnTo>
                  <a:pt x="1087" y="712"/>
                </a:lnTo>
                <a:lnTo>
                  <a:pt x="1087" y="707"/>
                </a:lnTo>
                <a:lnTo>
                  <a:pt x="1087" y="697"/>
                </a:lnTo>
                <a:lnTo>
                  <a:pt x="1089" y="685"/>
                </a:lnTo>
                <a:lnTo>
                  <a:pt x="1089" y="674"/>
                </a:lnTo>
                <a:lnTo>
                  <a:pt x="1090" y="674"/>
                </a:lnTo>
                <a:lnTo>
                  <a:pt x="1091" y="674"/>
                </a:lnTo>
                <a:lnTo>
                  <a:pt x="1092" y="672"/>
                </a:lnTo>
                <a:lnTo>
                  <a:pt x="1093" y="671"/>
                </a:lnTo>
                <a:lnTo>
                  <a:pt x="1098" y="671"/>
                </a:lnTo>
                <a:lnTo>
                  <a:pt x="1102" y="670"/>
                </a:lnTo>
                <a:lnTo>
                  <a:pt x="1111" y="667"/>
                </a:lnTo>
                <a:lnTo>
                  <a:pt x="1117" y="662"/>
                </a:lnTo>
                <a:lnTo>
                  <a:pt x="1123" y="656"/>
                </a:lnTo>
                <a:lnTo>
                  <a:pt x="1129" y="640"/>
                </a:lnTo>
                <a:lnTo>
                  <a:pt x="1132" y="623"/>
                </a:lnTo>
                <a:lnTo>
                  <a:pt x="1139" y="587"/>
                </a:lnTo>
                <a:lnTo>
                  <a:pt x="1144" y="550"/>
                </a:lnTo>
                <a:lnTo>
                  <a:pt x="1151" y="513"/>
                </a:lnTo>
                <a:lnTo>
                  <a:pt x="1152" y="508"/>
                </a:lnTo>
                <a:lnTo>
                  <a:pt x="1152" y="501"/>
                </a:lnTo>
                <a:lnTo>
                  <a:pt x="1151" y="486"/>
                </a:lnTo>
                <a:lnTo>
                  <a:pt x="1154" y="486"/>
                </a:lnTo>
                <a:lnTo>
                  <a:pt x="1154" y="484"/>
                </a:lnTo>
                <a:lnTo>
                  <a:pt x="1152" y="481"/>
                </a:lnTo>
                <a:lnTo>
                  <a:pt x="1154" y="481"/>
                </a:lnTo>
                <a:lnTo>
                  <a:pt x="1156" y="484"/>
                </a:lnTo>
                <a:lnTo>
                  <a:pt x="1158" y="483"/>
                </a:lnTo>
                <a:lnTo>
                  <a:pt x="1160" y="481"/>
                </a:lnTo>
                <a:lnTo>
                  <a:pt x="1164" y="479"/>
                </a:lnTo>
                <a:lnTo>
                  <a:pt x="1168" y="480"/>
                </a:lnTo>
                <a:lnTo>
                  <a:pt x="1172" y="481"/>
                </a:lnTo>
                <a:lnTo>
                  <a:pt x="1174" y="480"/>
                </a:lnTo>
                <a:lnTo>
                  <a:pt x="1175" y="479"/>
                </a:lnTo>
                <a:lnTo>
                  <a:pt x="1176" y="476"/>
                </a:lnTo>
                <a:lnTo>
                  <a:pt x="1177" y="473"/>
                </a:lnTo>
                <a:lnTo>
                  <a:pt x="1177" y="472"/>
                </a:lnTo>
                <a:lnTo>
                  <a:pt x="1181" y="471"/>
                </a:lnTo>
                <a:lnTo>
                  <a:pt x="1183" y="472"/>
                </a:lnTo>
                <a:lnTo>
                  <a:pt x="1188" y="478"/>
                </a:lnTo>
                <a:lnTo>
                  <a:pt x="1190" y="478"/>
                </a:lnTo>
                <a:lnTo>
                  <a:pt x="1190" y="476"/>
                </a:lnTo>
                <a:lnTo>
                  <a:pt x="1190" y="478"/>
                </a:lnTo>
                <a:lnTo>
                  <a:pt x="1194" y="478"/>
                </a:lnTo>
                <a:lnTo>
                  <a:pt x="1197" y="476"/>
                </a:lnTo>
                <a:lnTo>
                  <a:pt x="1200" y="474"/>
                </a:lnTo>
                <a:lnTo>
                  <a:pt x="1203" y="472"/>
                </a:lnTo>
                <a:lnTo>
                  <a:pt x="1204" y="468"/>
                </a:lnTo>
                <a:lnTo>
                  <a:pt x="1205" y="465"/>
                </a:lnTo>
                <a:lnTo>
                  <a:pt x="1204" y="463"/>
                </a:lnTo>
                <a:lnTo>
                  <a:pt x="1200" y="460"/>
                </a:lnTo>
                <a:lnTo>
                  <a:pt x="1200" y="458"/>
                </a:lnTo>
                <a:lnTo>
                  <a:pt x="1205" y="457"/>
                </a:lnTo>
                <a:lnTo>
                  <a:pt x="1206" y="454"/>
                </a:lnTo>
                <a:lnTo>
                  <a:pt x="1206" y="453"/>
                </a:lnTo>
                <a:lnTo>
                  <a:pt x="1207" y="452"/>
                </a:lnTo>
                <a:lnTo>
                  <a:pt x="1207" y="451"/>
                </a:lnTo>
                <a:lnTo>
                  <a:pt x="1206" y="450"/>
                </a:lnTo>
                <a:lnTo>
                  <a:pt x="1206" y="448"/>
                </a:lnTo>
                <a:lnTo>
                  <a:pt x="1210" y="446"/>
                </a:lnTo>
                <a:lnTo>
                  <a:pt x="1211" y="446"/>
                </a:lnTo>
                <a:lnTo>
                  <a:pt x="1212" y="448"/>
                </a:lnTo>
                <a:lnTo>
                  <a:pt x="1213" y="438"/>
                </a:lnTo>
                <a:lnTo>
                  <a:pt x="1212" y="429"/>
                </a:lnTo>
                <a:lnTo>
                  <a:pt x="1212" y="421"/>
                </a:lnTo>
                <a:lnTo>
                  <a:pt x="1212" y="415"/>
                </a:lnTo>
                <a:lnTo>
                  <a:pt x="1213" y="414"/>
                </a:lnTo>
                <a:lnTo>
                  <a:pt x="1213" y="413"/>
                </a:lnTo>
                <a:lnTo>
                  <a:pt x="1203" y="411"/>
                </a:lnTo>
                <a:lnTo>
                  <a:pt x="1203" y="409"/>
                </a:lnTo>
                <a:lnTo>
                  <a:pt x="1203" y="400"/>
                </a:lnTo>
                <a:lnTo>
                  <a:pt x="1203" y="396"/>
                </a:lnTo>
                <a:lnTo>
                  <a:pt x="1202" y="392"/>
                </a:lnTo>
                <a:lnTo>
                  <a:pt x="1197" y="404"/>
                </a:lnTo>
                <a:lnTo>
                  <a:pt x="1194" y="408"/>
                </a:lnTo>
                <a:lnTo>
                  <a:pt x="1190" y="414"/>
                </a:lnTo>
                <a:lnTo>
                  <a:pt x="1190" y="412"/>
                </a:lnTo>
                <a:lnTo>
                  <a:pt x="1189" y="411"/>
                </a:lnTo>
                <a:lnTo>
                  <a:pt x="1187" y="408"/>
                </a:lnTo>
                <a:lnTo>
                  <a:pt x="1188" y="398"/>
                </a:lnTo>
                <a:lnTo>
                  <a:pt x="1189" y="389"/>
                </a:lnTo>
                <a:lnTo>
                  <a:pt x="1190" y="378"/>
                </a:lnTo>
                <a:lnTo>
                  <a:pt x="1191" y="366"/>
                </a:lnTo>
                <a:lnTo>
                  <a:pt x="1191" y="362"/>
                </a:lnTo>
                <a:lnTo>
                  <a:pt x="1191" y="358"/>
                </a:lnTo>
                <a:lnTo>
                  <a:pt x="1190" y="354"/>
                </a:lnTo>
                <a:lnTo>
                  <a:pt x="1191" y="353"/>
                </a:lnTo>
                <a:lnTo>
                  <a:pt x="1190" y="351"/>
                </a:lnTo>
                <a:lnTo>
                  <a:pt x="1190" y="347"/>
                </a:lnTo>
                <a:lnTo>
                  <a:pt x="1188" y="345"/>
                </a:lnTo>
                <a:lnTo>
                  <a:pt x="1190" y="338"/>
                </a:lnTo>
                <a:lnTo>
                  <a:pt x="1192" y="330"/>
                </a:lnTo>
                <a:lnTo>
                  <a:pt x="1194" y="322"/>
                </a:lnTo>
                <a:lnTo>
                  <a:pt x="1194" y="317"/>
                </a:lnTo>
                <a:lnTo>
                  <a:pt x="1192" y="311"/>
                </a:lnTo>
                <a:lnTo>
                  <a:pt x="1190" y="311"/>
                </a:lnTo>
                <a:lnTo>
                  <a:pt x="1189" y="314"/>
                </a:lnTo>
                <a:lnTo>
                  <a:pt x="1188" y="315"/>
                </a:lnTo>
                <a:lnTo>
                  <a:pt x="1187" y="316"/>
                </a:lnTo>
                <a:lnTo>
                  <a:pt x="1183" y="316"/>
                </a:lnTo>
                <a:lnTo>
                  <a:pt x="1183" y="313"/>
                </a:lnTo>
                <a:lnTo>
                  <a:pt x="1182" y="310"/>
                </a:lnTo>
                <a:lnTo>
                  <a:pt x="1179" y="307"/>
                </a:lnTo>
                <a:lnTo>
                  <a:pt x="1179" y="303"/>
                </a:lnTo>
                <a:lnTo>
                  <a:pt x="1176" y="293"/>
                </a:lnTo>
                <a:lnTo>
                  <a:pt x="1174" y="284"/>
                </a:lnTo>
                <a:lnTo>
                  <a:pt x="1174" y="283"/>
                </a:lnTo>
                <a:lnTo>
                  <a:pt x="1164" y="255"/>
                </a:lnTo>
                <a:lnTo>
                  <a:pt x="1151" y="230"/>
                </a:lnTo>
                <a:lnTo>
                  <a:pt x="1151" y="228"/>
                </a:lnTo>
                <a:lnTo>
                  <a:pt x="1147" y="220"/>
                </a:lnTo>
                <a:lnTo>
                  <a:pt x="1144" y="215"/>
                </a:lnTo>
                <a:lnTo>
                  <a:pt x="1144" y="213"/>
                </a:lnTo>
                <a:lnTo>
                  <a:pt x="1143" y="211"/>
                </a:lnTo>
                <a:lnTo>
                  <a:pt x="1139" y="206"/>
                </a:lnTo>
                <a:lnTo>
                  <a:pt x="1139" y="204"/>
                </a:lnTo>
                <a:lnTo>
                  <a:pt x="1138" y="203"/>
                </a:lnTo>
                <a:lnTo>
                  <a:pt x="1136" y="201"/>
                </a:lnTo>
                <a:lnTo>
                  <a:pt x="1131" y="193"/>
                </a:lnTo>
                <a:lnTo>
                  <a:pt x="1127" y="186"/>
                </a:lnTo>
                <a:lnTo>
                  <a:pt x="1120" y="170"/>
                </a:lnTo>
                <a:lnTo>
                  <a:pt x="1113" y="153"/>
                </a:lnTo>
                <a:lnTo>
                  <a:pt x="1108" y="145"/>
                </a:lnTo>
                <a:lnTo>
                  <a:pt x="1104" y="138"/>
                </a:lnTo>
                <a:lnTo>
                  <a:pt x="1100" y="135"/>
                </a:lnTo>
                <a:lnTo>
                  <a:pt x="1099" y="133"/>
                </a:lnTo>
                <a:lnTo>
                  <a:pt x="1098" y="130"/>
                </a:lnTo>
                <a:lnTo>
                  <a:pt x="1096" y="123"/>
                </a:lnTo>
                <a:lnTo>
                  <a:pt x="1091" y="117"/>
                </a:lnTo>
                <a:lnTo>
                  <a:pt x="1082" y="106"/>
                </a:lnTo>
                <a:lnTo>
                  <a:pt x="1079" y="106"/>
                </a:lnTo>
                <a:lnTo>
                  <a:pt x="1079" y="104"/>
                </a:lnTo>
                <a:lnTo>
                  <a:pt x="1071" y="95"/>
                </a:lnTo>
                <a:lnTo>
                  <a:pt x="1061" y="87"/>
                </a:lnTo>
                <a:lnTo>
                  <a:pt x="1040" y="74"/>
                </a:lnTo>
                <a:lnTo>
                  <a:pt x="1031" y="66"/>
                </a:lnTo>
                <a:lnTo>
                  <a:pt x="1025" y="62"/>
                </a:lnTo>
                <a:lnTo>
                  <a:pt x="1019" y="59"/>
                </a:lnTo>
                <a:lnTo>
                  <a:pt x="1013" y="53"/>
                </a:lnTo>
                <a:lnTo>
                  <a:pt x="1006" y="48"/>
                </a:lnTo>
                <a:lnTo>
                  <a:pt x="996" y="46"/>
                </a:lnTo>
                <a:lnTo>
                  <a:pt x="987" y="43"/>
                </a:lnTo>
                <a:lnTo>
                  <a:pt x="986" y="43"/>
                </a:lnTo>
                <a:lnTo>
                  <a:pt x="972" y="38"/>
                </a:lnTo>
                <a:lnTo>
                  <a:pt x="971" y="38"/>
                </a:lnTo>
                <a:lnTo>
                  <a:pt x="961" y="36"/>
                </a:lnTo>
                <a:lnTo>
                  <a:pt x="951" y="33"/>
                </a:lnTo>
                <a:lnTo>
                  <a:pt x="942" y="30"/>
                </a:lnTo>
                <a:lnTo>
                  <a:pt x="931" y="27"/>
                </a:lnTo>
                <a:lnTo>
                  <a:pt x="923" y="24"/>
                </a:lnTo>
                <a:lnTo>
                  <a:pt x="913" y="23"/>
                </a:lnTo>
                <a:lnTo>
                  <a:pt x="905" y="22"/>
                </a:lnTo>
                <a:lnTo>
                  <a:pt x="897" y="20"/>
                </a:lnTo>
                <a:lnTo>
                  <a:pt x="890" y="17"/>
                </a:lnTo>
                <a:lnTo>
                  <a:pt x="882" y="15"/>
                </a:lnTo>
                <a:lnTo>
                  <a:pt x="880" y="15"/>
                </a:lnTo>
                <a:lnTo>
                  <a:pt x="879" y="15"/>
                </a:lnTo>
                <a:lnTo>
                  <a:pt x="878" y="14"/>
                </a:lnTo>
                <a:lnTo>
                  <a:pt x="875" y="14"/>
                </a:lnTo>
                <a:lnTo>
                  <a:pt x="874" y="12"/>
                </a:lnTo>
                <a:lnTo>
                  <a:pt x="872" y="10"/>
                </a:lnTo>
                <a:lnTo>
                  <a:pt x="867" y="8"/>
                </a:lnTo>
                <a:lnTo>
                  <a:pt x="859" y="6"/>
                </a:lnTo>
                <a:lnTo>
                  <a:pt x="855" y="5"/>
                </a:lnTo>
                <a:lnTo>
                  <a:pt x="849" y="5"/>
                </a:lnTo>
                <a:lnTo>
                  <a:pt x="842" y="2"/>
                </a:lnTo>
                <a:lnTo>
                  <a:pt x="837" y="2"/>
                </a:lnTo>
                <a:lnTo>
                  <a:pt x="834" y="3"/>
                </a:lnTo>
                <a:lnTo>
                  <a:pt x="815" y="1"/>
                </a:lnTo>
                <a:lnTo>
                  <a:pt x="806" y="0"/>
                </a:lnTo>
                <a:lnTo>
                  <a:pt x="795" y="1"/>
                </a:lnTo>
                <a:lnTo>
                  <a:pt x="792" y="1"/>
                </a:lnTo>
                <a:lnTo>
                  <a:pt x="790" y="3"/>
                </a:lnTo>
                <a:lnTo>
                  <a:pt x="785" y="6"/>
                </a:lnTo>
                <a:lnTo>
                  <a:pt x="782" y="5"/>
                </a:lnTo>
                <a:lnTo>
                  <a:pt x="778" y="3"/>
                </a:lnTo>
                <a:lnTo>
                  <a:pt x="774" y="3"/>
                </a:lnTo>
                <a:lnTo>
                  <a:pt x="769" y="5"/>
                </a:lnTo>
                <a:lnTo>
                  <a:pt x="766" y="7"/>
                </a:lnTo>
                <a:lnTo>
                  <a:pt x="762" y="7"/>
                </a:lnTo>
                <a:lnTo>
                  <a:pt x="754" y="8"/>
                </a:lnTo>
                <a:lnTo>
                  <a:pt x="751" y="9"/>
                </a:lnTo>
                <a:lnTo>
                  <a:pt x="747" y="10"/>
                </a:lnTo>
                <a:lnTo>
                  <a:pt x="744" y="12"/>
                </a:lnTo>
                <a:lnTo>
                  <a:pt x="742" y="13"/>
                </a:lnTo>
                <a:lnTo>
                  <a:pt x="736" y="15"/>
                </a:lnTo>
                <a:lnTo>
                  <a:pt x="730" y="16"/>
                </a:lnTo>
                <a:lnTo>
                  <a:pt x="722" y="17"/>
                </a:lnTo>
                <a:lnTo>
                  <a:pt x="708" y="23"/>
                </a:lnTo>
                <a:lnTo>
                  <a:pt x="705" y="23"/>
                </a:lnTo>
                <a:lnTo>
                  <a:pt x="702" y="24"/>
                </a:lnTo>
                <a:lnTo>
                  <a:pt x="699" y="24"/>
                </a:lnTo>
                <a:lnTo>
                  <a:pt x="697" y="25"/>
                </a:lnTo>
                <a:lnTo>
                  <a:pt x="692" y="29"/>
                </a:lnTo>
                <a:lnTo>
                  <a:pt x="690" y="29"/>
                </a:lnTo>
                <a:lnTo>
                  <a:pt x="687" y="30"/>
                </a:lnTo>
                <a:lnTo>
                  <a:pt x="684" y="32"/>
                </a:lnTo>
                <a:lnTo>
                  <a:pt x="683" y="32"/>
                </a:lnTo>
                <a:lnTo>
                  <a:pt x="680" y="33"/>
                </a:lnTo>
                <a:lnTo>
                  <a:pt x="677" y="39"/>
                </a:lnTo>
                <a:lnTo>
                  <a:pt x="665" y="46"/>
                </a:lnTo>
                <a:lnTo>
                  <a:pt x="654" y="52"/>
                </a:lnTo>
                <a:lnTo>
                  <a:pt x="628" y="63"/>
                </a:lnTo>
                <a:lnTo>
                  <a:pt x="620" y="63"/>
                </a:lnTo>
                <a:lnTo>
                  <a:pt x="617" y="63"/>
                </a:lnTo>
                <a:lnTo>
                  <a:pt x="614" y="65"/>
                </a:lnTo>
                <a:lnTo>
                  <a:pt x="611" y="66"/>
                </a:lnTo>
                <a:lnTo>
                  <a:pt x="609" y="68"/>
                </a:lnTo>
                <a:lnTo>
                  <a:pt x="607" y="74"/>
                </a:lnTo>
                <a:lnTo>
                  <a:pt x="604" y="80"/>
                </a:lnTo>
                <a:lnTo>
                  <a:pt x="602" y="80"/>
                </a:lnTo>
                <a:lnTo>
                  <a:pt x="601" y="81"/>
                </a:lnTo>
                <a:lnTo>
                  <a:pt x="601" y="83"/>
                </a:lnTo>
                <a:lnTo>
                  <a:pt x="599" y="84"/>
                </a:lnTo>
                <a:lnTo>
                  <a:pt x="594" y="87"/>
                </a:lnTo>
                <a:lnTo>
                  <a:pt x="589" y="91"/>
                </a:lnTo>
                <a:lnTo>
                  <a:pt x="587" y="96"/>
                </a:lnTo>
                <a:lnTo>
                  <a:pt x="586" y="100"/>
                </a:lnTo>
                <a:lnTo>
                  <a:pt x="585" y="100"/>
                </a:lnTo>
                <a:lnTo>
                  <a:pt x="574" y="105"/>
                </a:lnTo>
                <a:lnTo>
                  <a:pt x="566" y="110"/>
                </a:lnTo>
                <a:lnTo>
                  <a:pt x="564" y="110"/>
                </a:lnTo>
                <a:lnTo>
                  <a:pt x="564" y="111"/>
                </a:lnTo>
                <a:lnTo>
                  <a:pt x="563" y="111"/>
                </a:lnTo>
                <a:lnTo>
                  <a:pt x="560" y="112"/>
                </a:lnTo>
                <a:lnTo>
                  <a:pt x="558" y="113"/>
                </a:lnTo>
                <a:lnTo>
                  <a:pt x="555" y="114"/>
                </a:lnTo>
                <a:lnTo>
                  <a:pt x="554" y="117"/>
                </a:lnTo>
                <a:lnTo>
                  <a:pt x="552" y="117"/>
                </a:lnTo>
                <a:lnTo>
                  <a:pt x="550" y="118"/>
                </a:lnTo>
                <a:lnTo>
                  <a:pt x="547" y="120"/>
                </a:lnTo>
                <a:lnTo>
                  <a:pt x="544" y="122"/>
                </a:lnTo>
                <a:lnTo>
                  <a:pt x="542" y="125"/>
                </a:lnTo>
                <a:lnTo>
                  <a:pt x="539" y="128"/>
                </a:lnTo>
                <a:lnTo>
                  <a:pt x="535" y="133"/>
                </a:lnTo>
                <a:lnTo>
                  <a:pt x="533" y="134"/>
                </a:lnTo>
                <a:lnTo>
                  <a:pt x="532" y="136"/>
                </a:lnTo>
                <a:lnTo>
                  <a:pt x="529" y="141"/>
                </a:lnTo>
                <a:lnTo>
                  <a:pt x="529" y="142"/>
                </a:lnTo>
                <a:lnTo>
                  <a:pt x="527" y="145"/>
                </a:lnTo>
                <a:lnTo>
                  <a:pt x="525" y="149"/>
                </a:lnTo>
                <a:lnTo>
                  <a:pt x="522" y="153"/>
                </a:lnTo>
                <a:lnTo>
                  <a:pt x="520" y="159"/>
                </a:lnTo>
                <a:lnTo>
                  <a:pt x="519" y="164"/>
                </a:lnTo>
                <a:lnTo>
                  <a:pt x="518" y="168"/>
                </a:lnTo>
                <a:lnTo>
                  <a:pt x="515" y="171"/>
                </a:lnTo>
                <a:lnTo>
                  <a:pt x="514" y="173"/>
                </a:lnTo>
                <a:lnTo>
                  <a:pt x="514" y="181"/>
                </a:lnTo>
                <a:lnTo>
                  <a:pt x="511" y="189"/>
                </a:lnTo>
                <a:lnTo>
                  <a:pt x="509" y="197"/>
                </a:lnTo>
                <a:lnTo>
                  <a:pt x="506" y="198"/>
                </a:lnTo>
                <a:lnTo>
                  <a:pt x="505" y="200"/>
                </a:lnTo>
                <a:lnTo>
                  <a:pt x="504" y="205"/>
                </a:lnTo>
                <a:lnTo>
                  <a:pt x="503" y="209"/>
                </a:lnTo>
                <a:lnTo>
                  <a:pt x="502" y="211"/>
                </a:lnTo>
                <a:lnTo>
                  <a:pt x="499" y="213"/>
                </a:lnTo>
                <a:lnTo>
                  <a:pt x="498" y="217"/>
                </a:lnTo>
                <a:lnTo>
                  <a:pt x="496" y="220"/>
                </a:lnTo>
                <a:lnTo>
                  <a:pt x="494" y="225"/>
                </a:lnTo>
                <a:lnTo>
                  <a:pt x="490" y="235"/>
                </a:lnTo>
                <a:lnTo>
                  <a:pt x="488" y="247"/>
                </a:lnTo>
                <a:lnTo>
                  <a:pt x="485" y="258"/>
                </a:lnTo>
                <a:lnTo>
                  <a:pt x="485" y="262"/>
                </a:lnTo>
                <a:lnTo>
                  <a:pt x="483" y="268"/>
                </a:lnTo>
                <a:lnTo>
                  <a:pt x="484" y="271"/>
                </a:lnTo>
                <a:lnTo>
                  <a:pt x="485" y="273"/>
                </a:lnTo>
                <a:lnTo>
                  <a:pt x="485" y="280"/>
                </a:lnTo>
                <a:lnTo>
                  <a:pt x="485" y="283"/>
                </a:lnTo>
                <a:lnTo>
                  <a:pt x="485" y="285"/>
                </a:lnTo>
                <a:lnTo>
                  <a:pt x="484" y="288"/>
                </a:lnTo>
                <a:lnTo>
                  <a:pt x="483" y="290"/>
                </a:lnTo>
                <a:lnTo>
                  <a:pt x="482" y="288"/>
                </a:lnTo>
                <a:lnTo>
                  <a:pt x="483" y="292"/>
                </a:lnTo>
                <a:lnTo>
                  <a:pt x="483" y="294"/>
                </a:lnTo>
                <a:lnTo>
                  <a:pt x="482" y="299"/>
                </a:lnTo>
                <a:lnTo>
                  <a:pt x="480" y="303"/>
                </a:lnTo>
                <a:lnTo>
                  <a:pt x="480" y="306"/>
                </a:lnTo>
                <a:lnTo>
                  <a:pt x="482" y="309"/>
                </a:lnTo>
                <a:lnTo>
                  <a:pt x="482" y="310"/>
                </a:lnTo>
                <a:lnTo>
                  <a:pt x="481" y="314"/>
                </a:lnTo>
                <a:lnTo>
                  <a:pt x="480" y="317"/>
                </a:lnTo>
                <a:lnTo>
                  <a:pt x="480" y="321"/>
                </a:lnTo>
                <a:lnTo>
                  <a:pt x="479" y="324"/>
                </a:lnTo>
                <a:lnTo>
                  <a:pt x="479" y="328"/>
                </a:lnTo>
                <a:lnTo>
                  <a:pt x="479" y="337"/>
                </a:lnTo>
                <a:lnTo>
                  <a:pt x="477" y="340"/>
                </a:lnTo>
                <a:lnTo>
                  <a:pt x="475" y="343"/>
                </a:lnTo>
                <a:lnTo>
                  <a:pt x="474" y="346"/>
                </a:lnTo>
                <a:lnTo>
                  <a:pt x="475" y="348"/>
                </a:lnTo>
                <a:lnTo>
                  <a:pt x="474" y="352"/>
                </a:lnTo>
                <a:lnTo>
                  <a:pt x="473" y="354"/>
                </a:lnTo>
                <a:lnTo>
                  <a:pt x="469" y="358"/>
                </a:lnTo>
                <a:lnTo>
                  <a:pt x="473" y="371"/>
                </a:lnTo>
                <a:lnTo>
                  <a:pt x="474" y="383"/>
                </a:lnTo>
                <a:lnTo>
                  <a:pt x="475" y="396"/>
                </a:lnTo>
                <a:lnTo>
                  <a:pt x="477" y="408"/>
                </a:lnTo>
                <a:lnTo>
                  <a:pt x="475" y="408"/>
                </a:lnTo>
                <a:lnTo>
                  <a:pt x="475" y="409"/>
                </a:lnTo>
                <a:lnTo>
                  <a:pt x="476" y="413"/>
                </a:lnTo>
                <a:lnTo>
                  <a:pt x="477" y="415"/>
                </a:lnTo>
                <a:lnTo>
                  <a:pt x="479" y="415"/>
                </a:lnTo>
                <a:lnTo>
                  <a:pt x="479" y="414"/>
                </a:lnTo>
                <a:lnTo>
                  <a:pt x="480" y="421"/>
                </a:lnTo>
                <a:lnTo>
                  <a:pt x="483" y="429"/>
                </a:lnTo>
                <a:lnTo>
                  <a:pt x="487" y="438"/>
                </a:lnTo>
                <a:lnTo>
                  <a:pt x="488" y="450"/>
                </a:lnTo>
                <a:lnTo>
                  <a:pt x="487" y="450"/>
                </a:lnTo>
                <a:lnTo>
                  <a:pt x="487" y="451"/>
                </a:lnTo>
                <a:lnTo>
                  <a:pt x="487" y="454"/>
                </a:lnTo>
                <a:lnTo>
                  <a:pt x="485" y="456"/>
                </a:lnTo>
                <a:lnTo>
                  <a:pt x="485" y="461"/>
                </a:lnTo>
                <a:lnTo>
                  <a:pt x="483" y="466"/>
                </a:lnTo>
                <a:lnTo>
                  <a:pt x="481" y="471"/>
                </a:lnTo>
                <a:lnTo>
                  <a:pt x="481" y="472"/>
                </a:lnTo>
                <a:lnTo>
                  <a:pt x="481" y="473"/>
                </a:lnTo>
                <a:lnTo>
                  <a:pt x="480" y="474"/>
                </a:lnTo>
                <a:lnTo>
                  <a:pt x="480" y="475"/>
                </a:lnTo>
                <a:lnTo>
                  <a:pt x="480" y="478"/>
                </a:lnTo>
                <a:lnTo>
                  <a:pt x="479" y="482"/>
                </a:lnTo>
                <a:lnTo>
                  <a:pt x="479" y="484"/>
                </a:lnTo>
                <a:lnTo>
                  <a:pt x="479" y="487"/>
                </a:lnTo>
                <a:lnTo>
                  <a:pt x="479" y="490"/>
                </a:lnTo>
                <a:lnTo>
                  <a:pt x="474" y="495"/>
                </a:lnTo>
                <a:lnTo>
                  <a:pt x="472" y="501"/>
                </a:lnTo>
                <a:lnTo>
                  <a:pt x="475" y="506"/>
                </a:lnTo>
                <a:lnTo>
                  <a:pt x="476" y="512"/>
                </a:lnTo>
                <a:lnTo>
                  <a:pt x="476" y="516"/>
                </a:lnTo>
                <a:lnTo>
                  <a:pt x="475" y="518"/>
                </a:lnTo>
                <a:lnTo>
                  <a:pt x="473" y="519"/>
                </a:lnTo>
                <a:lnTo>
                  <a:pt x="469" y="520"/>
                </a:lnTo>
                <a:lnTo>
                  <a:pt x="471" y="523"/>
                </a:lnTo>
                <a:lnTo>
                  <a:pt x="472" y="525"/>
                </a:lnTo>
                <a:lnTo>
                  <a:pt x="475" y="528"/>
                </a:lnTo>
                <a:lnTo>
                  <a:pt x="479" y="532"/>
                </a:lnTo>
                <a:lnTo>
                  <a:pt x="481" y="534"/>
                </a:lnTo>
                <a:lnTo>
                  <a:pt x="482" y="536"/>
                </a:lnTo>
                <a:lnTo>
                  <a:pt x="482" y="541"/>
                </a:lnTo>
                <a:lnTo>
                  <a:pt x="481" y="544"/>
                </a:lnTo>
                <a:lnTo>
                  <a:pt x="481" y="547"/>
                </a:lnTo>
                <a:lnTo>
                  <a:pt x="482" y="548"/>
                </a:lnTo>
                <a:lnTo>
                  <a:pt x="483" y="547"/>
                </a:lnTo>
                <a:lnTo>
                  <a:pt x="482" y="548"/>
                </a:lnTo>
                <a:lnTo>
                  <a:pt x="482" y="549"/>
                </a:lnTo>
                <a:lnTo>
                  <a:pt x="483" y="550"/>
                </a:lnTo>
                <a:lnTo>
                  <a:pt x="485" y="551"/>
                </a:lnTo>
                <a:lnTo>
                  <a:pt x="487" y="553"/>
                </a:lnTo>
                <a:lnTo>
                  <a:pt x="487" y="554"/>
                </a:lnTo>
                <a:lnTo>
                  <a:pt x="487" y="557"/>
                </a:lnTo>
                <a:lnTo>
                  <a:pt x="488" y="558"/>
                </a:lnTo>
                <a:lnTo>
                  <a:pt x="489" y="558"/>
                </a:lnTo>
                <a:lnTo>
                  <a:pt x="490" y="561"/>
                </a:lnTo>
                <a:lnTo>
                  <a:pt x="489" y="563"/>
                </a:lnTo>
                <a:lnTo>
                  <a:pt x="492" y="568"/>
                </a:lnTo>
                <a:lnTo>
                  <a:pt x="495" y="571"/>
                </a:lnTo>
                <a:lnTo>
                  <a:pt x="502" y="577"/>
                </a:lnTo>
                <a:lnTo>
                  <a:pt x="502" y="589"/>
                </a:lnTo>
                <a:lnTo>
                  <a:pt x="503" y="594"/>
                </a:lnTo>
                <a:lnTo>
                  <a:pt x="505" y="599"/>
                </a:lnTo>
                <a:lnTo>
                  <a:pt x="507" y="601"/>
                </a:lnTo>
                <a:lnTo>
                  <a:pt x="511" y="604"/>
                </a:lnTo>
                <a:lnTo>
                  <a:pt x="513" y="607"/>
                </a:lnTo>
                <a:lnTo>
                  <a:pt x="514" y="607"/>
                </a:lnTo>
                <a:lnTo>
                  <a:pt x="515" y="607"/>
                </a:lnTo>
                <a:lnTo>
                  <a:pt x="517" y="608"/>
                </a:lnTo>
                <a:lnTo>
                  <a:pt x="518" y="610"/>
                </a:lnTo>
                <a:lnTo>
                  <a:pt x="521" y="614"/>
                </a:lnTo>
                <a:lnTo>
                  <a:pt x="530" y="618"/>
                </a:lnTo>
                <a:lnTo>
                  <a:pt x="534" y="625"/>
                </a:lnTo>
                <a:lnTo>
                  <a:pt x="535" y="629"/>
                </a:lnTo>
                <a:lnTo>
                  <a:pt x="536" y="632"/>
                </a:lnTo>
                <a:lnTo>
                  <a:pt x="536" y="633"/>
                </a:lnTo>
                <a:lnTo>
                  <a:pt x="537" y="636"/>
                </a:lnTo>
                <a:lnTo>
                  <a:pt x="539" y="640"/>
                </a:lnTo>
                <a:lnTo>
                  <a:pt x="540" y="642"/>
                </a:lnTo>
                <a:lnTo>
                  <a:pt x="540" y="645"/>
                </a:lnTo>
                <a:lnTo>
                  <a:pt x="539" y="649"/>
                </a:lnTo>
                <a:lnTo>
                  <a:pt x="537" y="652"/>
                </a:lnTo>
                <a:lnTo>
                  <a:pt x="536" y="652"/>
                </a:lnTo>
                <a:lnTo>
                  <a:pt x="536" y="653"/>
                </a:lnTo>
                <a:lnTo>
                  <a:pt x="537" y="659"/>
                </a:lnTo>
                <a:lnTo>
                  <a:pt x="539" y="663"/>
                </a:lnTo>
                <a:lnTo>
                  <a:pt x="539" y="667"/>
                </a:lnTo>
                <a:lnTo>
                  <a:pt x="537" y="669"/>
                </a:lnTo>
                <a:lnTo>
                  <a:pt x="537" y="672"/>
                </a:lnTo>
                <a:lnTo>
                  <a:pt x="537" y="676"/>
                </a:lnTo>
                <a:lnTo>
                  <a:pt x="540" y="682"/>
                </a:lnTo>
                <a:lnTo>
                  <a:pt x="542" y="685"/>
                </a:lnTo>
                <a:lnTo>
                  <a:pt x="542" y="689"/>
                </a:lnTo>
                <a:lnTo>
                  <a:pt x="543" y="694"/>
                </a:lnTo>
                <a:lnTo>
                  <a:pt x="545" y="696"/>
                </a:lnTo>
                <a:lnTo>
                  <a:pt x="547" y="698"/>
                </a:lnTo>
                <a:lnTo>
                  <a:pt x="550" y="698"/>
                </a:lnTo>
                <a:lnTo>
                  <a:pt x="552" y="698"/>
                </a:lnTo>
                <a:lnTo>
                  <a:pt x="555" y="698"/>
                </a:lnTo>
                <a:lnTo>
                  <a:pt x="562" y="704"/>
                </a:lnTo>
                <a:lnTo>
                  <a:pt x="570" y="709"/>
                </a:lnTo>
                <a:lnTo>
                  <a:pt x="587" y="720"/>
                </a:lnTo>
                <a:lnTo>
                  <a:pt x="588" y="720"/>
                </a:lnTo>
                <a:lnTo>
                  <a:pt x="589" y="720"/>
                </a:lnTo>
                <a:lnTo>
                  <a:pt x="590" y="721"/>
                </a:lnTo>
                <a:lnTo>
                  <a:pt x="593" y="721"/>
                </a:lnTo>
                <a:lnTo>
                  <a:pt x="601" y="729"/>
                </a:lnTo>
                <a:lnTo>
                  <a:pt x="609" y="737"/>
                </a:lnTo>
                <a:lnTo>
                  <a:pt x="616" y="747"/>
                </a:lnTo>
                <a:lnTo>
                  <a:pt x="622" y="758"/>
                </a:lnTo>
                <a:lnTo>
                  <a:pt x="626" y="775"/>
                </a:lnTo>
                <a:lnTo>
                  <a:pt x="631" y="795"/>
                </a:lnTo>
                <a:lnTo>
                  <a:pt x="633" y="817"/>
                </a:lnTo>
                <a:lnTo>
                  <a:pt x="634" y="841"/>
                </a:lnTo>
                <a:lnTo>
                  <a:pt x="637" y="890"/>
                </a:lnTo>
                <a:lnTo>
                  <a:pt x="637" y="915"/>
                </a:lnTo>
                <a:lnTo>
                  <a:pt x="635" y="938"/>
                </a:lnTo>
                <a:lnTo>
                  <a:pt x="633" y="959"/>
                </a:lnTo>
                <a:lnTo>
                  <a:pt x="631" y="969"/>
                </a:lnTo>
                <a:lnTo>
                  <a:pt x="627" y="979"/>
                </a:lnTo>
                <a:lnTo>
                  <a:pt x="624" y="989"/>
                </a:lnTo>
                <a:lnTo>
                  <a:pt x="619" y="997"/>
                </a:lnTo>
                <a:lnTo>
                  <a:pt x="615" y="1005"/>
                </a:lnTo>
                <a:lnTo>
                  <a:pt x="608" y="1012"/>
                </a:lnTo>
                <a:lnTo>
                  <a:pt x="601" y="1012"/>
                </a:lnTo>
                <a:lnTo>
                  <a:pt x="594" y="1014"/>
                </a:lnTo>
                <a:lnTo>
                  <a:pt x="589" y="1017"/>
                </a:lnTo>
                <a:lnTo>
                  <a:pt x="584" y="1021"/>
                </a:lnTo>
                <a:lnTo>
                  <a:pt x="575" y="1030"/>
                </a:lnTo>
                <a:lnTo>
                  <a:pt x="571" y="1035"/>
                </a:lnTo>
                <a:lnTo>
                  <a:pt x="566" y="1037"/>
                </a:lnTo>
                <a:lnTo>
                  <a:pt x="558" y="1040"/>
                </a:lnTo>
                <a:lnTo>
                  <a:pt x="551" y="1042"/>
                </a:lnTo>
                <a:lnTo>
                  <a:pt x="544" y="1043"/>
                </a:lnTo>
                <a:lnTo>
                  <a:pt x="537" y="1044"/>
                </a:lnTo>
                <a:lnTo>
                  <a:pt x="537" y="1046"/>
                </a:lnTo>
                <a:lnTo>
                  <a:pt x="539" y="1045"/>
                </a:lnTo>
                <a:lnTo>
                  <a:pt x="540" y="1044"/>
                </a:lnTo>
                <a:lnTo>
                  <a:pt x="541" y="1044"/>
                </a:lnTo>
                <a:lnTo>
                  <a:pt x="541" y="1045"/>
                </a:lnTo>
                <a:lnTo>
                  <a:pt x="539" y="1047"/>
                </a:lnTo>
                <a:lnTo>
                  <a:pt x="535" y="1050"/>
                </a:lnTo>
                <a:lnTo>
                  <a:pt x="534" y="1051"/>
                </a:lnTo>
                <a:lnTo>
                  <a:pt x="534" y="1052"/>
                </a:lnTo>
                <a:lnTo>
                  <a:pt x="529" y="1057"/>
                </a:lnTo>
                <a:lnTo>
                  <a:pt x="528" y="1059"/>
                </a:lnTo>
                <a:lnTo>
                  <a:pt x="526" y="1061"/>
                </a:lnTo>
                <a:lnTo>
                  <a:pt x="521" y="1062"/>
                </a:lnTo>
                <a:lnTo>
                  <a:pt x="517" y="1065"/>
                </a:lnTo>
                <a:lnTo>
                  <a:pt x="512" y="1066"/>
                </a:lnTo>
                <a:lnTo>
                  <a:pt x="507" y="1066"/>
                </a:lnTo>
                <a:lnTo>
                  <a:pt x="495" y="1073"/>
                </a:lnTo>
                <a:lnTo>
                  <a:pt x="482" y="1080"/>
                </a:lnTo>
                <a:lnTo>
                  <a:pt x="476" y="1083"/>
                </a:lnTo>
                <a:lnTo>
                  <a:pt x="469" y="1087"/>
                </a:lnTo>
                <a:lnTo>
                  <a:pt x="461" y="1088"/>
                </a:lnTo>
                <a:lnTo>
                  <a:pt x="453" y="1089"/>
                </a:lnTo>
                <a:lnTo>
                  <a:pt x="436" y="1097"/>
                </a:lnTo>
                <a:lnTo>
                  <a:pt x="421" y="1106"/>
                </a:lnTo>
                <a:lnTo>
                  <a:pt x="413" y="1111"/>
                </a:lnTo>
                <a:lnTo>
                  <a:pt x="405" y="1114"/>
                </a:lnTo>
                <a:lnTo>
                  <a:pt x="386" y="1120"/>
                </a:lnTo>
                <a:lnTo>
                  <a:pt x="367" y="1125"/>
                </a:lnTo>
                <a:lnTo>
                  <a:pt x="345" y="1130"/>
                </a:lnTo>
                <a:lnTo>
                  <a:pt x="332" y="1135"/>
                </a:lnTo>
                <a:lnTo>
                  <a:pt x="321" y="1141"/>
                </a:lnTo>
                <a:lnTo>
                  <a:pt x="309" y="1147"/>
                </a:lnTo>
                <a:lnTo>
                  <a:pt x="296" y="1151"/>
                </a:lnTo>
                <a:lnTo>
                  <a:pt x="259" y="1164"/>
                </a:lnTo>
                <a:lnTo>
                  <a:pt x="221" y="1178"/>
                </a:lnTo>
                <a:lnTo>
                  <a:pt x="204" y="1185"/>
                </a:lnTo>
                <a:lnTo>
                  <a:pt x="186" y="1193"/>
                </a:lnTo>
                <a:lnTo>
                  <a:pt x="170" y="1201"/>
                </a:lnTo>
                <a:lnTo>
                  <a:pt x="155" y="1211"/>
                </a:lnTo>
                <a:lnTo>
                  <a:pt x="151" y="1211"/>
                </a:lnTo>
                <a:lnTo>
                  <a:pt x="150" y="1212"/>
                </a:lnTo>
                <a:lnTo>
                  <a:pt x="148" y="1215"/>
                </a:lnTo>
                <a:lnTo>
                  <a:pt x="148" y="1217"/>
                </a:lnTo>
                <a:lnTo>
                  <a:pt x="143" y="1219"/>
                </a:lnTo>
                <a:lnTo>
                  <a:pt x="140" y="1223"/>
                </a:lnTo>
                <a:lnTo>
                  <a:pt x="133" y="1230"/>
                </a:lnTo>
                <a:lnTo>
                  <a:pt x="127" y="1238"/>
                </a:lnTo>
                <a:lnTo>
                  <a:pt x="123" y="1241"/>
                </a:lnTo>
                <a:lnTo>
                  <a:pt x="119" y="1243"/>
                </a:lnTo>
                <a:lnTo>
                  <a:pt x="114" y="1245"/>
                </a:lnTo>
                <a:lnTo>
                  <a:pt x="113" y="1247"/>
                </a:lnTo>
                <a:lnTo>
                  <a:pt x="112" y="1249"/>
                </a:lnTo>
                <a:lnTo>
                  <a:pt x="103" y="1256"/>
                </a:lnTo>
                <a:lnTo>
                  <a:pt x="101" y="1256"/>
                </a:lnTo>
                <a:lnTo>
                  <a:pt x="100" y="1260"/>
                </a:lnTo>
                <a:lnTo>
                  <a:pt x="99" y="1262"/>
                </a:lnTo>
                <a:lnTo>
                  <a:pt x="96" y="1264"/>
                </a:lnTo>
                <a:lnTo>
                  <a:pt x="93" y="1267"/>
                </a:lnTo>
                <a:lnTo>
                  <a:pt x="88" y="1272"/>
                </a:lnTo>
                <a:lnTo>
                  <a:pt x="83" y="1279"/>
                </a:lnTo>
                <a:lnTo>
                  <a:pt x="77" y="1284"/>
                </a:lnTo>
                <a:lnTo>
                  <a:pt x="74" y="1293"/>
                </a:lnTo>
                <a:lnTo>
                  <a:pt x="69" y="1301"/>
                </a:lnTo>
                <a:lnTo>
                  <a:pt x="59" y="1316"/>
                </a:lnTo>
                <a:lnTo>
                  <a:pt x="51" y="1332"/>
                </a:lnTo>
                <a:lnTo>
                  <a:pt x="46" y="1340"/>
                </a:lnTo>
                <a:lnTo>
                  <a:pt x="42" y="1348"/>
                </a:lnTo>
                <a:lnTo>
                  <a:pt x="20" y="1425"/>
                </a:lnTo>
                <a:lnTo>
                  <a:pt x="9" y="1464"/>
                </a:lnTo>
                <a:lnTo>
                  <a:pt x="0" y="1503"/>
                </a:lnTo>
                <a:lnTo>
                  <a:pt x="1641" y="1503"/>
                </a:lnTo>
                <a:lnTo>
                  <a:pt x="1641" y="1497"/>
                </a:lnTo>
                <a:lnTo>
                  <a:pt x="1640" y="1490"/>
                </a:lnTo>
                <a:lnTo>
                  <a:pt x="1638" y="1479"/>
                </a:lnTo>
                <a:lnTo>
                  <a:pt x="1635" y="1467"/>
                </a:lnTo>
                <a:lnTo>
                  <a:pt x="1634" y="1461"/>
                </a:lnTo>
                <a:lnTo>
                  <a:pt x="1634" y="1456"/>
                </a:lnTo>
                <a:close/>
                <a:moveTo>
                  <a:pt x="661" y="454"/>
                </a:moveTo>
                <a:lnTo>
                  <a:pt x="661" y="454"/>
                </a:lnTo>
                <a:lnTo>
                  <a:pt x="660" y="454"/>
                </a:lnTo>
                <a:lnTo>
                  <a:pt x="661" y="454"/>
                </a:lnTo>
                <a:close/>
                <a:moveTo>
                  <a:pt x="984" y="624"/>
                </a:moveTo>
                <a:lnTo>
                  <a:pt x="984" y="624"/>
                </a:lnTo>
                <a:lnTo>
                  <a:pt x="985" y="625"/>
                </a:lnTo>
                <a:lnTo>
                  <a:pt x="985" y="626"/>
                </a:lnTo>
                <a:lnTo>
                  <a:pt x="983" y="630"/>
                </a:lnTo>
                <a:lnTo>
                  <a:pt x="985" y="626"/>
                </a:lnTo>
                <a:lnTo>
                  <a:pt x="985" y="625"/>
                </a:lnTo>
                <a:lnTo>
                  <a:pt x="984" y="624"/>
                </a:lnTo>
                <a:close/>
                <a:moveTo>
                  <a:pt x="928" y="742"/>
                </a:moveTo>
                <a:lnTo>
                  <a:pt x="928" y="742"/>
                </a:lnTo>
                <a:lnTo>
                  <a:pt x="929" y="743"/>
                </a:lnTo>
                <a:lnTo>
                  <a:pt x="928" y="742"/>
                </a:lnTo>
                <a:close/>
                <a:moveTo>
                  <a:pt x="914" y="736"/>
                </a:moveTo>
                <a:lnTo>
                  <a:pt x="914" y="736"/>
                </a:lnTo>
                <a:lnTo>
                  <a:pt x="909" y="736"/>
                </a:lnTo>
                <a:lnTo>
                  <a:pt x="914" y="736"/>
                </a:lnTo>
                <a:close/>
                <a:moveTo>
                  <a:pt x="867" y="721"/>
                </a:moveTo>
                <a:lnTo>
                  <a:pt x="867" y="721"/>
                </a:lnTo>
                <a:lnTo>
                  <a:pt x="867" y="722"/>
                </a:lnTo>
                <a:lnTo>
                  <a:pt x="867" y="721"/>
                </a:lnTo>
                <a:close/>
                <a:moveTo>
                  <a:pt x="867" y="722"/>
                </a:moveTo>
                <a:lnTo>
                  <a:pt x="867" y="722"/>
                </a:lnTo>
                <a:lnTo>
                  <a:pt x="867" y="723"/>
                </a:lnTo>
                <a:lnTo>
                  <a:pt x="867" y="722"/>
                </a:lnTo>
                <a:close/>
                <a:moveTo>
                  <a:pt x="886" y="719"/>
                </a:moveTo>
                <a:lnTo>
                  <a:pt x="886" y="719"/>
                </a:lnTo>
                <a:close/>
                <a:moveTo>
                  <a:pt x="885" y="720"/>
                </a:moveTo>
                <a:lnTo>
                  <a:pt x="885" y="720"/>
                </a:lnTo>
                <a:close/>
                <a:moveTo>
                  <a:pt x="872" y="719"/>
                </a:moveTo>
                <a:lnTo>
                  <a:pt x="872" y="719"/>
                </a:lnTo>
                <a:lnTo>
                  <a:pt x="878" y="721"/>
                </a:lnTo>
                <a:lnTo>
                  <a:pt x="882" y="721"/>
                </a:lnTo>
                <a:lnTo>
                  <a:pt x="878" y="721"/>
                </a:lnTo>
                <a:lnTo>
                  <a:pt x="872" y="719"/>
                </a:lnTo>
                <a:close/>
                <a:moveTo>
                  <a:pt x="882" y="721"/>
                </a:moveTo>
                <a:lnTo>
                  <a:pt x="882" y="721"/>
                </a:lnTo>
                <a:lnTo>
                  <a:pt x="883" y="720"/>
                </a:lnTo>
                <a:lnTo>
                  <a:pt x="882" y="721"/>
                </a:lnTo>
                <a:close/>
                <a:moveTo>
                  <a:pt x="789" y="656"/>
                </a:moveTo>
                <a:lnTo>
                  <a:pt x="789" y="656"/>
                </a:lnTo>
                <a:lnTo>
                  <a:pt x="788" y="659"/>
                </a:lnTo>
                <a:lnTo>
                  <a:pt x="786" y="660"/>
                </a:lnTo>
                <a:lnTo>
                  <a:pt x="788" y="659"/>
                </a:lnTo>
                <a:lnTo>
                  <a:pt x="789" y="656"/>
                </a:lnTo>
                <a:close/>
                <a:moveTo>
                  <a:pt x="788" y="663"/>
                </a:moveTo>
                <a:lnTo>
                  <a:pt x="788" y="663"/>
                </a:lnTo>
                <a:lnTo>
                  <a:pt x="789" y="663"/>
                </a:lnTo>
                <a:lnTo>
                  <a:pt x="788" y="663"/>
                </a:lnTo>
                <a:close/>
                <a:moveTo>
                  <a:pt x="788" y="662"/>
                </a:moveTo>
                <a:lnTo>
                  <a:pt x="788" y="662"/>
                </a:lnTo>
                <a:close/>
                <a:moveTo>
                  <a:pt x="786" y="661"/>
                </a:moveTo>
                <a:lnTo>
                  <a:pt x="786" y="661"/>
                </a:lnTo>
                <a:close/>
                <a:moveTo>
                  <a:pt x="790" y="664"/>
                </a:moveTo>
                <a:lnTo>
                  <a:pt x="790" y="664"/>
                </a:lnTo>
                <a:close/>
                <a:moveTo>
                  <a:pt x="790" y="664"/>
                </a:moveTo>
                <a:lnTo>
                  <a:pt x="790" y="664"/>
                </a:lnTo>
                <a:close/>
                <a:moveTo>
                  <a:pt x="790" y="664"/>
                </a:moveTo>
                <a:lnTo>
                  <a:pt x="790" y="664"/>
                </a:lnTo>
                <a:close/>
                <a:moveTo>
                  <a:pt x="790" y="663"/>
                </a:moveTo>
                <a:lnTo>
                  <a:pt x="790" y="663"/>
                </a:lnTo>
                <a:close/>
                <a:moveTo>
                  <a:pt x="789" y="656"/>
                </a:moveTo>
                <a:lnTo>
                  <a:pt x="789" y="656"/>
                </a:lnTo>
                <a:lnTo>
                  <a:pt x="790" y="661"/>
                </a:lnTo>
                <a:lnTo>
                  <a:pt x="789" y="656"/>
                </a:lnTo>
                <a:close/>
                <a:moveTo>
                  <a:pt x="790" y="661"/>
                </a:moveTo>
                <a:lnTo>
                  <a:pt x="790" y="661"/>
                </a:lnTo>
                <a:lnTo>
                  <a:pt x="790" y="662"/>
                </a:lnTo>
                <a:lnTo>
                  <a:pt x="790" y="661"/>
                </a:lnTo>
                <a:close/>
                <a:moveTo>
                  <a:pt x="789" y="656"/>
                </a:moveTo>
                <a:lnTo>
                  <a:pt x="789" y="656"/>
                </a:lnTo>
                <a:lnTo>
                  <a:pt x="789" y="655"/>
                </a:lnTo>
                <a:lnTo>
                  <a:pt x="789" y="656"/>
                </a:lnTo>
                <a:close/>
                <a:moveTo>
                  <a:pt x="785" y="654"/>
                </a:moveTo>
                <a:lnTo>
                  <a:pt x="785" y="654"/>
                </a:lnTo>
                <a:close/>
                <a:moveTo>
                  <a:pt x="785" y="655"/>
                </a:moveTo>
                <a:lnTo>
                  <a:pt x="785" y="655"/>
                </a:lnTo>
                <a:close/>
                <a:moveTo>
                  <a:pt x="785" y="655"/>
                </a:moveTo>
                <a:lnTo>
                  <a:pt x="785" y="655"/>
                </a:lnTo>
                <a:close/>
                <a:moveTo>
                  <a:pt x="789" y="655"/>
                </a:moveTo>
                <a:lnTo>
                  <a:pt x="789" y="655"/>
                </a:lnTo>
                <a:lnTo>
                  <a:pt x="789" y="654"/>
                </a:lnTo>
                <a:lnTo>
                  <a:pt x="789" y="655"/>
                </a:lnTo>
                <a:close/>
                <a:moveTo>
                  <a:pt x="789" y="622"/>
                </a:moveTo>
                <a:lnTo>
                  <a:pt x="789" y="622"/>
                </a:lnTo>
                <a:close/>
                <a:moveTo>
                  <a:pt x="806" y="622"/>
                </a:moveTo>
                <a:lnTo>
                  <a:pt x="806" y="622"/>
                </a:lnTo>
                <a:lnTo>
                  <a:pt x="808" y="622"/>
                </a:lnTo>
                <a:lnTo>
                  <a:pt x="806" y="622"/>
                </a:lnTo>
                <a:close/>
                <a:moveTo>
                  <a:pt x="805" y="621"/>
                </a:moveTo>
                <a:lnTo>
                  <a:pt x="805" y="621"/>
                </a:lnTo>
                <a:lnTo>
                  <a:pt x="806" y="622"/>
                </a:lnTo>
                <a:lnTo>
                  <a:pt x="805" y="621"/>
                </a:lnTo>
                <a:close/>
                <a:moveTo>
                  <a:pt x="792" y="622"/>
                </a:moveTo>
                <a:lnTo>
                  <a:pt x="792" y="622"/>
                </a:lnTo>
                <a:lnTo>
                  <a:pt x="793" y="622"/>
                </a:lnTo>
                <a:lnTo>
                  <a:pt x="792" y="622"/>
                </a:lnTo>
                <a:close/>
                <a:moveTo>
                  <a:pt x="790" y="622"/>
                </a:moveTo>
                <a:lnTo>
                  <a:pt x="790" y="622"/>
                </a:lnTo>
                <a:lnTo>
                  <a:pt x="791" y="622"/>
                </a:lnTo>
                <a:lnTo>
                  <a:pt x="790" y="622"/>
                </a:lnTo>
                <a:close/>
                <a:moveTo>
                  <a:pt x="791" y="622"/>
                </a:moveTo>
                <a:lnTo>
                  <a:pt x="791" y="622"/>
                </a:lnTo>
                <a:lnTo>
                  <a:pt x="792" y="622"/>
                </a:lnTo>
                <a:lnTo>
                  <a:pt x="791" y="622"/>
                </a:lnTo>
                <a:close/>
                <a:moveTo>
                  <a:pt x="790" y="622"/>
                </a:moveTo>
                <a:lnTo>
                  <a:pt x="790" y="622"/>
                </a:lnTo>
                <a:close/>
                <a:moveTo>
                  <a:pt x="789" y="622"/>
                </a:moveTo>
                <a:lnTo>
                  <a:pt x="789" y="622"/>
                </a:lnTo>
                <a:close/>
                <a:moveTo>
                  <a:pt x="1015" y="558"/>
                </a:moveTo>
                <a:lnTo>
                  <a:pt x="1015" y="558"/>
                </a:lnTo>
                <a:close/>
                <a:moveTo>
                  <a:pt x="1014" y="558"/>
                </a:moveTo>
                <a:lnTo>
                  <a:pt x="1014" y="558"/>
                </a:lnTo>
                <a:lnTo>
                  <a:pt x="1015" y="558"/>
                </a:lnTo>
                <a:lnTo>
                  <a:pt x="1014" y="558"/>
                </a:lnTo>
                <a:close/>
                <a:moveTo>
                  <a:pt x="1013" y="563"/>
                </a:moveTo>
                <a:lnTo>
                  <a:pt x="1013" y="563"/>
                </a:lnTo>
                <a:lnTo>
                  <a:pt x="1015" y="563"/>
                </a:lnTo>
                <a:lnTo>
                  <a:pt x="1016" y="564"/>
                </a:lnTo>
                <a:lnTo>
                  <a:pt x="1015" y="563"/>
                </a:lnTo>
                <a:lnTo>
                  <a:pt x="1013" y="563"/>
                </a:lnTo>
                <a:close/>
                <a:moveTo>
                  <a:pt x="885" y="715"/>
                </a:moveTo>
                <a:lnTo>
                  <a:pt x="885" y="715"/>
                </a:lnTo>
                <a:lnTo>
                  <a:pt x="888" y="715"/>
                </a:lnTo>
                <a:lnTo>
                  <a:pt x="885" y="715"/>
                </a:lnTo>
                <a:close/>
                <a:moveTo>
                  <a:pt x="880" y="716"/>
                </a:moveTo>
                <a:lnTo>
                  <a:pt x="880" y="716"/>
                </a:lnTo>
                <a:lnTo>
                  <a:pt x="883" y="715"/>
                </a:lnTo>
                <a:lnTo>
                  <a:pt x="880" y="716"/>
                </a:lnTo>
                <a:close/>
                <a:moveTo>
                  <a:pt x="872" y="719"/>
                </a:moveTo>
                <a:lnTo>
                  <a:pt x="872" y="719"/>
                </a:lnTo>
                <a:close/>
                <a:moveTo>
                  <a:pt x="871" y="719"/>
                </a:moveTo>
                <a:lnTo>
                  <a:pt x="871" y="719"/>
                </a:lnTo>
                <a:lnTo>
                  <a:pt x="870" y="720"/>
                </a:lnTo>
                <a:lnTo>
                  <a:pt x="867" y="721"/>
                </a:lnTo>
                <a:lnTo>
                  <a:pt x="870" y="720"/>
                </a:lnTo>
                <a:lnTo>
                  <a:pt x="871" y="719"/>
                </a:lnTo>
                <a:close/>
                <a:moveTo>
                  <a:pt x="867" y="719"/>
                </a:moveTo>
                <a:lnTo>
                  <a:pt x="867" y="719"/>
                </a:lnTo>
                <a:lnTo>
                  <a:pt x="868" y="719"/>
                </a:lnTo>
                <a:lnTo>
                  <a:pt x="867" y="719"/>
                </a:lnTo>
                <a:close/>
                <a:moveTo>
                  <a:pt x="860" y="717"/>
                </a:moveTo>
                <a:lnTo>
                  <a:pt x="860" y="717"/>
                </a:lnTo>
                <a:close/>
                <a:moveTo>
                  <a:pt x="864" y="719"/>
                </a:moveTo>
                <a:lnTo>
                  <a:pt x="864" y="719"/>
                </a:lnTo>
                <a:lnTo>
                  <a:pt x="865" y="719"/>
                </a:lnTo>
                <a:lnTo>
                  <a:pt x="864" y="719"/>
                </a:lnTo>
                <a:close/>
                <a:moveTo>
                  <a:pt x="805" y="621"/>
                </a:moveTo>
                <a:lnTo>
                  <a:pt x="805" y="621"/>
                </a:lnTo>
                <a:lnTo>
                  <a:pt x="803" y="621"/>
                </a:lnTo>
                <a:lnTo>
                  <a:pt x="805" y="621"/>
                </a:lnTo>
                <a:close/>
                <a:moveTo>
                  <a:pt x="803" y="621"/>
                </a:moveTo>
                <a:lnTo>
                  <a:pt x="803" y="621"/>
                </a:lnTo>
                <a:lnTo>
                  <a:pt x="801" y="622"/>
                </a:lnTo>
                <a:lnTo>
                  <a:pt x="803" y="621"/>
                </a:lnTo>
                <a:close/>
                <a:moveTo>
                  <a:pt x="796" y="622"/>
                </a:moveTo>
                <a:lnTo>
                  <a:pt x="796" y="622"/>
                </a:lnTo>
                <a:close/>
                <a:moveTo>
                  <a:pt x="793" y="622"/>
                </a:moveTo>
                <a:lnTo>
                  <a:pt x="793" y="622"/>
                </a:lnTo>
                <a:close/>
                <a:moveTo>
                  <a:pt x="793" y="622"/>
                </a:moveTo>
                <a:lnTo>
                  <a:pt x="793" y="622"/>
                </a:lnTo>
                <a:close/>
                <a:moveTo>
                  <a:pt x="791" y="622"/>
                </a:moveTo>
                <a:lnTo>
                  <a:pt x="791" y="622"/>
                </a:lnTo>
                <a:close/>
                <a:moveTo>
                  <a:pt x="902" y="735"/>
                </a:moveTo>
                <a:lnTo>
                  <a:pt x="902" y="735"/>
                </a:lnTo>
                <a:lnTo>
                  <a:pt x="909" y="738"/>
                </a:lnTo>
                <a:lnTo>
                  <a:pt x="911" y="738"/>
                </a:lnTo>
                <a:lnTo>
                  <a:pt x="913" y="737"/>
                </a:lnTo>
                <a:lnTo>
                  <a:pt x="911" y="738"/>
                </a:lnTo>
                <a:lnTo>
                  <a:pt x="909" y="738"/>
                </a:lnTo>
                <a:lnTo>
                  <a:pt x="902" y="735"/>
                </a:lnTo>
                <a:close/>
                <a:moveTo>
                  <a:pt x="914" y="736"/>
                </a:moveTo>
                <a:lnTo>
                  <a:pt x="914" y="736"/>
                </a:lnTo>
                <a:lnTo>
                  <a:pt x="913" y="737"/>
                </a:lnTo>
                <a:lnTo>
                  <a:pt x="914" y="736"/>
                </a:lnTo>
                <a:close/>
                <a:moveTo>
                  <a:pt x="914" y="736"/>
                </a:moveTo>
                <a:lnTo>
                  <a:pt x="914" y="736"/>
                </a:lnTo>
                <a:lnTo>
                  <a:pt x="916" y="738"/>
                </a:lnTo>
                <a:lnTo>
                  <a:pt x="917" y="738"/>
                </a:lnTo>
                <a:lnTo>
                  <a:pt x="919" y="739"/>
                </a:lnTo>
                <a:lnTo>
                  <a:pt x="923" y="739"/>
                </a:lnTo>
                <a:lnTo>
                  <a:pt x="926" y="739"/>
                </a:lnTo>
                <a:lnTo>
                  <a:pt x="923" y="739"/>
                </a:lnTo>
                <a:lnTo>
                  <a:pt x="919" y="739"/>
                </a:lnTo>
                <a:lnTo>
                  <a:pt x="917" y="738"/>
                </a:lnTo>
                <a:lnTo>
                  <a:pt x="916" y="738"/>
                </a:lnTo>
                <a:lnTo>
                  <a:pt x="914" y="736"/>
                </a:lnTo>
                <a:close/>
                <a:moveTo>
                  <a:pt x="914" y="736"/>
                </a:moveTo>
                <a:lnTo>
                  <a:pt x="914" y="736"/>
                </a:lnTo>
                <a:lnTo>
                  <a:pt x="929" y="738"/>
                </a:lnTo>
                <a:lnTo>
                  <a:pt x="914" y="736"/>
                </a:lnTo>
                <a:close/>
                <a:moveTo>
                  <a:pt x="927" y="741"/>
                </a:moveTo>
                <a:lnTo>
                  <a:pt x="927" y="741"/>
                </a:lnTo>
                <a:lnTo>
                  <a:pt x="927" y="739"/>
                </a:lnTo>
                <a:lnTo>
                  <a:pt x="927" y="741"/>
                </a:lnTo>
                <a:close/>
                <a:moveTo>
                  <a:pt x="927" y="739"/>
                </a:moveTo>
                <a:lnTo>
                  <a:pt x="927" y="739"/>
                </a:lnTo>
                <a:lnTo>
                  <a:pt x="926" y="739"/>
                </a:lnTo>
                <a:lnTo>
                  <a:pt x="927" y="739"/>
                </a:lnTo>
                <a:close/>
                <a:moveTo>
                  <a:pt x="928" y="742"/>
                </a:moveTo>
                <a:lnTo>
                  <a:pt x="928" y="742"/>
                </a:lnTo>
                <a:lnTo>
                  <a:pt x="928" y="741"/>
                </a:lnTo>
                <a:lnTo>
                  <a:pt x="928" y="742"/>
                </a:lnTo>
                <a:close/>
                <a:moveTo>
                  <a:pt x="933" y="738"/>
                </a:moveTo>
                <a:lnTo>
                  <a:pt x="933" y="738"/>
                </a:lnTo>
                <a:lnTo>
                  <a:pt x="938" y="738"/>
                </a:lnTo>
                <a:lnTo>
                  <a:pt x="933" y="738"/>
                </a:lnTo>
                <a:close/>
                <a:moveTo>
                  <a:pt x="929" y="738"/>
                </a:moveTo>
                <a:lnTo>
                  <a:pt x="929" y="738"/>
                </a:lnTo>
                <a:lnTo>
                  <a:pt x="933" y="738"/>
                </a:lnTo>
                <a:lnTo>
                  <a:pt x="929" y="738"/>
                </a:lnTo>
                <a:close/>
                <a:moveTo>
                  <a:pt x="944" y="737"/>
                </a:moveTo>
                <a:lnTo>
                  <a:pt x="944" y="737"/>
                </a:lnTo>
                <a:lnTo>
                  <a:pt x="943" y="737"/>
                </a:lnTo>
                <a:lnTo>
                  <a:pt x="944" y="737"/>
                </a:lnTo>
                <a:close/>
                <a:moveTo>
                  <a:pt x="942" y="737"/>
                </a:moveTo>
                <a:lnTo>
                  <a:pt x="942" y="737"/>
                </a:lnTo>
                <a:lnTo>
                  <a:pt x="941" y="738"/>
                </a:lnTo>
                <a:lnTo>
                  <a:pt x="942" y="737"/>
                </a:lnTo>
                <a:close/>
                <a:moveTo>
                  <a:pt x="940" y="738"/>
                </a:moveTo>
                <a:lnTo>
                  <a:pt x="940" y="738"/>
                </a:lnTo>
                <a:lnTo>
                  <a:pt x="939" y="738"/>
                </a:lnTo>
                <a:lnTo>
                  <a:pt x="940" y="738"/>
                </a:lnTo>
                <a:close/>
                <a:moveTo>
                  <a:pt x="950" y="734"/>
                </a:moveTo>
                <a:lnTo>
                  <a:pt x="950" y="734"/>
                </a:lnTo>
                <a:lnTo>
                  <a:pt x="948" y="735"/>
                </a:lnTo>
                <a:lnTo>
                  <a:pt x="950" y="734"/>
                </a:lnTo>
                <a:close/>
                <a:moveTo>
                  <a:pt x="947" y="736"/>
                </a:moveTo>
                <a:lnTo>
                  <a:pt x="947" y="736"/>
                </a:lnTo>
                <a:lnTo>
                  <a:pt x="946" y="736"/>
                </a:lnTo>
                <a:lnTo>
                  <a:pt x="947" y="736"/>
                </a:lnTo>
                <a:close/>
                <a:moveTo>
                  <a:pt x="984" y="622"/>
                </a:moveTo>
                <a:lnTo>
                  <a:pt x="984" y="622"/>
                </a:lnTo>
                <a:close/>
                <a:moveTo>
                  <a:pt x="984" y="632"/>
                </a:moveTo>
                <a:lnTo>
                  <a:pt x="984" y="632"/>
                </a:lnTo>
                <a:lnTo>
                  <a:pt x="985" y="632"/>
                </a:lnTo>
                <a:lnTo>
                  <a:pt x="984" y="632"/>
                </a:lnTo>
                <a:close/>
                <a:moveTo>
                  <a:pt x="979" y="627"/>
                </a:moveTo>
                <a:lnTo>
                  <a:pt x="979" y="627"/>
                </a:lnTo>
                <a:lnTo>
                  <a:pt x="977" y="627"/>
                </a:lnTo>
                <a:lnTo>
                  <a:pt x="979" y="627"/>
                </a:lnTo>
                <a:close/>
                <a:moveTo>
                  <a:pt x="981" y="626"/>
                </a:moveTo>
                <a:lnTo>
                  <a:pt x="981" y="626"/>
                </a:lnTo>
                <a:lnTo>
                  <a:pt x="979" y="627"/>
                </a:lnTo>
                <a:lnTo>
                  <a:pt x="981" y="626"/>
                </a:lnTo>
                <a:close/>
                <a:moveTo>
                  <a:pt x="983" y="626"/>
                </a:moveTo>
                <a:lnTo>
                  <a:pt x="983" y="626"/>
                </a:lnTo>
                <a:lnTo>
                  <a:pt x="981" y="626"/>
                </a:lnTo>
                <a:lnTo>
                  <a:pt x="983" y="626"/>
                </a:lnTo>
                <a:close/>
                <a:moveTo>
                  <a:pt x="984" y="625"/>
                </a:moveTo>
                <a:lnTo>
                  <a:pt x="984" y="625"/>
                </a:lnTo>
                <a:lnTo>
                  <a:pt x="983" y="625"/>
                </a:lnTo>
                <a:lnTo>
                  <a:pt x="984" y="625"/>
                </a:lnTo>
                <a:close/>
                <a:moveTo>
                  <a:pt x="983" y="630"/>
                </a:moveTo>
                <a:lnTo>
                  <a:pt x="983" y="630"/>
                </a:lnTo>
                <a:close/>
                <a:moveTo>
                  <a:pt x="984" y="631"/>
                </a:moveTo>
                <a:lnTo>
                  <a:pt x="984" y="631"/>
                </a:lnTo>
                <a:lnTo>
                  <a:pt x="983" y="631"/>
                </a:lnTo>
                <a:lnTo>
                  <a:pt x="984" y="631"/>
                </a:lnTo>
                <a:close/>
                <a:moveTo>
                  <a:pt x="983" y="631"/>
                </a:moveTo>
                <a:lnTo>
                  <a:pt x="983" y="631"/>
                </a:lnTo>
                <a:close/>
                <a:moveTo>
                  <a:pt x="668" y="453"/>
                </a:moveTo>
                <a:lnTo>
                  <a:pt x="668" y="453"/>
                </a:lnTo>
                <a:close/>
                <a:moveTo>
                  <a:pt x="667" y="453"/>
                </a:moveTo>
                <a:lnTo>
                  <a:pt x="667" y="453"/>
                </a:lnTo>
                <a:close/>
                <a:moveTo>
                  <a:pt x="665" y="454"/>
                </a:moveTo>
                <a:lnTo>
                  <a:pt x="665" y="454"/>
                </a:lnTo>
                <a:close/>
                <a:moveTo>
                  <a:pt x="661" y="454"/>
                </a:moveTo>
                <a:lnTo>
                  <a:pt x="661" y="454"/>
                </a:lnTo>
                <a:lnTo>
                  <a:pt x="661" y="453"/>
                </a:lnTo>
                <a:lnTo>
                  <a:pt x="662" y="451"/>
                </a:lnTo>
                <a:lnTo>
                  <a:pt x="661" y="453"/>
                </a:lnTo>
                <a:lnTo>
                  <a:pt x="661" y="454"/>
                </a:lnTo>
                <a:close/>
                <a:moveTo>
                  <a:pt x="660" y="456"/>
                </a:moveTo>
                <a:lnTo>
                  <a:pt x="660" y="456"/>
                </a:lnTo>
                <a:lnTo>
                  <a:pt x="658" y="456"/>
                </a:lnTo>
                <a:lnTo>
                  <a:pt x="660" y="456"/>
                </a:lnTo>
                <a:close/>
                <a:moveTo>
                  <a:pt x="768" y="415"/>
                </a:moveTo>
                <a:lnTo>
                  <a:pt x="768" y="415"/>
                </a:lnTo>
                <a:lnTo>
                  <a:pt x="767" y="415"/>
                </a:lnTo>
                <a:lnTo>
                  <a:pt x="768" y="415"/>
                </a:lnTo>
                <a:close/>
                <a:moveTo>
                  <a:pt x="765" y="419"/>
                </a:moveTo>
                <a:lnTo>
                  <a:pt x="765" y="419"/>
                </a:lnTo>
                <a:lnTo>
                  <a:pt x="766" y="419"/>
                </a:lnTo>
                <a:lnTo>
                  <a:pt x="765" y="419"/>
                </a:lnTo>
                <a:close/>
                <a:moveTo>
                  <a:pt x="767" y="421"/>
                </a:moveTo>
                <a:lnTo>
                  <a:pt x="767" y="421"/>
                </a:lnTo>
                <a:lnTo>
                  <a:pt x="768" y="422"/>
                </a:lnTo>
                <a:lnTo>
                  <a:pt x="767" y="421"/>
                </a:lnTo>
                <a:close/>
                <a:moveTo>
                  <a:pt x="762" y="416"/>
                </a:moveTo>
                <a:lnTo>
                  <a:pt x="762" y="416"/>
                </a:lnTo>
                <a:close/>
                <a:moveTo>
                  <a:pt x="759" y="414"/>
                </a:moveTo>
                <a:lnTo>
                  <a:pt x="759" y="414"/>
                </a:lnTo>
                <a:close/>
                <a:moveTo>
                  <a:pt x="744" y="409"/>
                </a:moveTo>
                <a:lnTo>
                  <a:pt x="744" y="409"/>
                </a:lnTo>
                <a:close/>
                <a:moveTo>
                  <a:pt x="752" y="411"/>
                </a:moveTo>
                <a:lnTo>
                  <a:pt x="752" y="411"/>
                </a:lnTo>
                <a:close/>
                <a:moveTo>
                  <a:pt x="755" y="412"/>
                </a:moveTo>
                <a:lnTo>
                  <a:pt x="755" y="412"/>
                </a:lnTo>
                <a:lnTo>
                  <a:pt x="755" y="413"/>
                </a:lnTo>
                <a:lnTo>
                  <a:pt x="755" y="412"/>
                </a:lnTo>
                <a:close/>
                <a:moveTo>
                  <a:pt x="743" y="408"/>
                </a:moveTo>
                <a:lnTo>
                  <a:pt x="743" y="408"/>
                </a:lnTo>
                <a:lnTo>
                  <a:pt x="742" y="407"/>
                </a:lnTo>
                <a:lnTo>
                  <a:pt x="743" y="408"/>
                </a:lnTo>
                <a:close/>
                <a:moveTo>
                  <a:pt x="742" y="406"/>
                </a:moveTo>
                <a:lnTo>
                  <a:pt x="742" y="406"/>
                </a:lnTo>
                <a:lnTo>
                  <a:pt x="742" y="405"/>
                </a:lnTo>
                <a:lnTo>
                  <a:pt x="742" y="406"/>
                </a:lnTo>
                <a:close/>
                <a:moveTo>
                  <a:pt x="733" y="407"/>
                </a:moveTo>
                <a:lnTo>
                  <a:pt x="733" y="407"/>
                </a:lnTo>
                <a:lnTo>
                  <a:pt x="725" y="406"/>
                </a:lnTo>
                <a:lnTo>
                  <a:pt x="733" y="407"/>
                </a:lnTo>
                <a:close/>
                <a:moveTo>
                  <a:pt x="766" y="414"/>
                </a:moveTo>
                <a:lnTo>
                  <a:pt x="766" y="414"/>
                </a:lnTo>
                <a:lnTo>
                  <a:pt x="755" y="409"/>
                </a:lnTo>
                <a:lnTo>
                  <a:pt x="748" y="407"/>
                </a:lnTo>
                <a:lnTo>
                  <a:pt x="746" y="408"/>
                </a:lnTo>
                <a:lnTo>
                  <a:pt x="744" y="409"/>
                </a:lnTo>
                <a:lnTo>
                  <a:pt x="746" y="408"/>
                </a:lnTo>
                <a:lnTo>
                  <a:pt x="748" y="407"/>
                </a:lnTo>
                <a:lnTo>
                  <a:pt x="755" y="409"/>
                </a:lnTo>
                <a:lnTo>
                  <a:pt x="766" y="414"/>
                </a:lnTo>
                <a:close/>
                <a:moveTo>
                  <a:pt x="767" y="415"/>
                </a:moveTo>
                <a:lnTo>
                  <a:pt x="767" y="415"/>
                </a:lnTo>
                <a:lnTo>
                  <a:pt x="766" y="414"/>
                </a:lnTo>
                <a:lnTo>
                  <a:pt x="767" y="415"/>
                </a:lnTo>
                <a:close/>
                <a:moveTo>
                  <a:pt x="1114" y="542"/>
                </a:moveTo>
                <a:lnTo>
                  <a:pt x="1114" y="542"/>
                </a:lnTo>
                <a:lnTo>
                  <a:pt x="1114" y="546"/>
                </a:lnTo>
                <a:lnTo>
                  <a:pt x="1114" y="542"/>
                </a:lnTo>
                <a:close/>
                <a:moveTo>
                  <a:pt x="1111" y="543"/>
                </a:moveTo>
                <a:lnTo>
                  <a:pt x="1111" y="543"/>
                </a:lnTo>
                <a:lnTo>
                  <a:pt x="1111" y="544"/>
                </a:lnTo>
                <a:lnTo>
                  <a:pt x="1111" y="543"/>
                </a:lnTo>
                <a:close/>
                <a:moveTo>
                  <a:pt x="1112" y="540"/>
                </a:moveTo>
                <a:lnTo>
                  <a:pt x="1112" y="540"/>
                </a:lnTo>
                <a:lnTo>
                  <a:pt x="1112" y="542"/>
                </a:lnTo>
                <a:lnTo>
                  <a:pt x="1112" y="540"/>
                </a:lnTo>
                <a:close/>
                <a:moveTo>
                  <a:pt x="1108" y="555"/>
                </a:moveTo>
                <a:lnTo>
                  <a:pt x="1108" y="555"/>
                </a:lnTo>
                <a:lnTo>
                  <a:pt x="1108" y="554"/>
                </a:lnTo>
                <a:lnTo>
                  <a:pt x="1108" y="555"/>
                </a:lnTo>
                <a:close/>
                <a:moveTo>
                  <a:pt x="1112" y="539"/>
                </a:moveTo>
                <a:lnTo>
                  <a:pt x="1112" y="539"/>
                </a:lnTo>
                <a:lnTo>
                  <a:pt x="1114" y="535"/>
                </a:lnTo>
                <a:lnTo>
                  <a:pt x="1115" y="533"/>
                </a:lnTo>
                <a:lnTo>
                  <a:pt x="1114" y="535"/>
                </a:lnTo>
                <a:lnTo>
                  <a:pt x="1112" y="539"/>
                </a:lnTo>
                <a:close/>
                <a:moveTo>
                  <a:pt x="1114" y="546"/>
                </a:moveTo>
                <a:lnTo>
                  <a:pt x="1114" y="546"/>
                </a:lnTo>
                <a:lnTo>
                  <a:pt x="1115" y="549"/>
                </a:lnTo>
                <a:lnTo>
                  <a:pt x="1114" y="546"/>
                </a:lnTo>
                <a:close/>
                <a:moveTo>
                  <a:pt x="1115" y="535"/>
                </a:moveTo>
                <a:lnTo>
                  <a:pt x="1115" y="535"/>
                </a:lnTo>
                <a:lnTo>
                  <a:pt x="1115" y="533"/>
                </a:lnTo>
                <a:lnTo>
                  <a:pt x="1115" y="535"/>
                </a:lnTo>
                <a:close/>
                <a:moveTo>
                  <a:pt x="1114" y="542"/>
                </a:moveTo>
                <a:lnTo>
                  <a:pt x="1114" y="542"/>
                </a:lnTo>
                <a:lnTo>
                  <a:pt x="1114" y="540"/>
                </a:lnTo>
                <a:lnTo>
                  <a:pt x="1114" y="542"/>
                </a:lnTo>
                <a:close/>
                <a:moveTo>
                  <a:pt x="1114" y="539"/>
                </a:moveTo>
                <a:lnTo>
                  <a:pt x="1114" y="539"/>
                </a:lnTo>
                <a:lnTo>
                  <a:pt x="1114" y="536"/>
                </a:lnTo>
                <a:lnTo>
                  <a:pt x="1114" y="539"/>
                </a:lnTo>
                <a:close/>
                <a:moveTo>
                  <a:pt x="1115" y="533"/>
                </a:moveTo>
                <a:lnTo>
                  <a:pt x="1115" y="533"/>
                </a:lnTo>
                <a:close/>
                <a:moveTo>
                  <a:pt x="1117" y="516"/>
                </a:moveTo>
                <a:lnTo>
                  <a:pt x="1117" y="516"/>
                </a:lnTo>
                <a:lnTo>
                  <a:pt x="1116" y="519"/>
                </a:lnTo>
                <a:lnTo>
                  <a:pt x="1116" y="524"/>
                </a:lnTo>
                <a:lnTo>
                  <a:pt x="1115" y="527"/>
                </a:lnTo>
                <a:lnTo>
                  <a:pt x="1116" y="532"/>
                </a:lnTo>
                <a:lnTo>
                  <a:pt x="1115" y="527"/>
                </a:lnTo>
                <a:lnTo>
                  <a:pt x="1116" y="524"/>
                </a:lnTo>
                <a:lnTo>
                  <a:pt x="1116" y="519"/>
                </a:lnTo>
                <a:lnTo>
                  <a:pt x="1117" y="516"/>
                </a:lnTo>
                <a:close/>
                <a:moveTo>
                  <a:pt x="1116" y="513"/>
                </a:moveTo>
                <a:lnTo>
                  <a:pt x="1116" y="513"/>
                </a:lnTo>
                <a:lnTo>
                  <a:pt x="1116" y="516"/>
                </a:lnTo>
                <a:lnTo>
                  <a:pt x="1116" y="513"/>
                </a:lnTo>
                <a:close/>
                <a:moveTo>
                  <a:pt x="1116" y="532"/>
                </a:moveTo>
                <a:lnTo>
                  <a:pt x="1116" y="532"/>
                </a:lnTo>
                <a:close/>
                <a:moveTo>
                  <a:pt x="1117" y="528"/>
                </a:moveTo>
                <a:lnTo>
                  <a:pt x="1117" y="528"/>
                </a:lnTo>
                <a:close/>
                <a:moveTo>
                  <a:pt x="1128" y="268"/>
                </a:moveTo>
                <a:lnTo>
                  <a:pt x="1128" y="268"/>
                </a:lnTo>
                <a:lnTo>
                  <a:pt x="1130" y="268"/>
                </a:lnTo>
                <a:lnTo>
                  <a:pt x="1128" y="268"/>
                </a:lnTo>
                <a:close/>
                <a:moveTo>
                  <a:pt x="1143" y="261"/>
                </a:moveTo>
                <a:lnTo>
                  <a:pt x="1143" y="261"/>
                </a:lnTo>
                <a:lnTo>
                  <a:pt x="1146" y="260"/>
                </a:lnTo>
                <a:lnTo>
                  <a:pt x="1143" y="261"/>
                </a:lnTo>
                <a:close/>
                <a:moveTo>
                  <a:pt x="1141" y="262"/>
                </a:moveTo>
                <a:lnTo>
                  <a:pt x="1141" y="262"/>
                </a:lnTo>
                <a:lnTo>
                  <a:pt x="1143" y="261"/>
                </a:lnTo>
                <a:lnTo>
                  <a:pt x="1141" y="262"/>
                </a:lnTo>
                <a:close/>
                <a:moveTo>
                  <a:pt x="1134" y="265"/>
                </a:moveTo>
                <a:lnTo>
                  <a:pt x="1134" y="265"/>
                </a:lnTo>
                <a:lnTo>
                  <a:pt x="1141" y="262"/>
                </a:lnTo>
                <a:lnTo>
                  <a:pt x="1134" y="265"/>
                </a:lnTo>
                <a:close/>
                <a:moveTo>
                  <a:pt x="1132" y="266"/>
                </a:moveTo>
                <a:lnTo>
                  <a:pt x="1132" y="266"/>
                </a:lnTo>
                <a:lnTo>
                  <a:pt x="1135" y="262"/>
                </a:lnTo>
                <a:lnTo>
                  <a:pt x="1132" y="266"/>
                </a:lnTo>
                <a:close/>
                <a:moveTo>
                  <a:pt x="1132" y="266"/>
                </a:moveTo>
                <a:lnTo>
                  <a:pt x="1132" y="266"/>
                </a:lnTo>
                <a:lnTo>
                  <a:pt x="1131" y="268"/>
                </a:lnTo>
                <a:lnTo>
                  <a:pt x="1132" y="266"/>
                </a:lnTo>
                <a:lnTo>
                  <a:pt x="1130" y="265"/>
                </a:lnTo>
                <a:lnTo>
                  <a:pt x="1132" y="266"/>
                </a:lnTo>
                <a:close/>
                <a:moveTo>
                  <a:pt x="1129" y="266"/>
                </a:moveTo>
                <a:lnTo>
                  <a:pt x="1129" y="266"/>
                </a:lnTo>
                <a:lnTo>
                  <a:pt x="1130" y="265"/>
                </a:lnTo>
                <a:lnTo>
                  <a:pt x="1129" y="266"/>
                </a:lnTo>
                <a:close/>
                <a:moveTo>
                  <a:pt x="1137" y="258"/>
                </a:moveTo>
                <a:lnTo>
                  <a:pt x="1137" y="258"/>
                </a:lnTo>
                <a:lnTo>
                  <a:pt x="1138" y="256"/>
                </a:lnTo>
                <a:lnTo>
                  <a:pt x="1137" y="258"/>
                </a:lnTo>
                <a:close/>
                <a:moveTo>
                  <a:pt x="1141" y="254"/>
                </a:moveTo>
                <a:lnTo>
                  <a:pt x="1141" y="254"/>
                </a:lnTo>
                <a:lnTo>
                  <a:pt x="1142" y="251"/>
                </a:lnTo>
                <a:lnTo>
                  <a:pt x="1141" y="254"/>
                </a:lnTo>
                <a:close/>
                <a:moveTo>
                  <a:pt x="1189" y="476"/>
                </a:moveTo>
                <a:lnTo>
                  <a:pt x="1189" y="476"/>
                </a:lnTo>
                <a:lnTo>
                  <a:pt x="1190" y="476"/>
                </a:lnTo>
                <a:lnTo>
                  <a:pt x="1189" y="476"/>
                </a:lnTo>
                <a:close/>
                <a:moveTo>
                  <a:pt x="1191" y="478"/>
                </a:moveTo>
                <a:lnTo>
                  <a:pt x="1191" y="478"/>
                </a:lnTo>
                <a:lnTo>
                  <a:pt x="1192" y="478"/>
                </a:lnTo>
                <a:lnTo>
                  <a:pt x="1191" y="478"/>
                </a:lnTo>
                <a:close/>
                <a:moveTo>
                  <a:pt x="1202" y="414"/>
                </a:moveTo>
                <a:lnTo>
                  <a:pt x="1202" y="414"/>
                </a:lnTo>
                <a:lnTo>
                  <a:pt x="1202" y="415"/>
                </a:lnTo>
                <a:lnTo>
                  <a:pt x="1202" y="414"/>
                </a:lnTo>
                <a:close/>
                <a:moveTo>
                  <a:pt x="1202" y="415"/>
                </a:moveTo>
                <a:lnTo>
                  <a:pt x="1202" y="415"/>
                </a:lnTo>
                <a:lnTo>
                  <a:pt x="1203" y="416"/>
                </a:lnTo>
                <a:lnTo>
                  <a:pt x="1202" y="415"/>
                </a:lnTo>
                <a:close/>
                <a:moveTo>
                  <a:pt x="1204" y="418"/>
                </a:moveTo>
                <a:lnTo>
                  <a:pt x="1204" y="418"/>
                </a:lnTo>
                <a:lnTo>
                  <a:pt x="1203" y="416"/>
                </a:lnTo>
                <a:lnTo>
                  <a:pt x="1204" y="418"/>
                </a:lnTo>
                <a:close/>
                <a:moveTo>
                  <a:pt x="1202" y="414"/>
                </a:moveTo>
                <a:lnTo>
                  <a:pt x="1202" y="414"/>
                </a:lnTo>
                <a:close/>
                <a:moveTo>
                  <a:pt x="1202" y="414"/>
                </a:moveTo>
                <a:lnTo>
                  <a:pt x="1202" y="414"/>
                </a:lnTo>
                <a:close/>
                <a:moveTo>
                  <a:pt x="1151" y="233"/>
                </a:moveTo>
                <a:lnTo>
                  <a:pt x="1151" y="233"/>
                </a:lnTo>
                <a:lnTo>
                  <a:pt x="1151" y="234"/>
                </a:lnTo>
                <a:lnTo>
                  <a:pt x="1151" y="233"/>
                </a:lnTo>
                <a:close/>
                <a:moveTo>
                  <a:pt x="134" y="1272"/>
                </a:moveTo>
                <a:lnTo>
                  <a:pt x="134" y="1272"/>
                </a:lnTo>
                <a:close/>
                <a:moveTo>
                  <a:pt x="136" y="1310"/>
                </a:moveTo>
                <a:lnTo>
                  <a:pt x="136" y="1310"/>
                </a:lnTo>
                <a:close/>
                <a:moveTo>
                  <a:pt x="137" y="1307"/>
                </a:moveTo>
                <a:lnTo>
                  <a:pt x="137" y="1307"/>
                </a:lnTo>
                <a:close/>
                <a:moveTo>
                  <a:pt x="133" y="1308"/>
                </a:moveTo>
                <a:lnTo>
                  <a:pt x="133" y="1308"/>
                </a:lnTo>
                <a:lnTo>
                  <a:pt x="131" y="1308"/>
                </a:lnTo>
                <a:lnTo>
                  <a:pt x="133" y="1308"/>
                </a:lnTo>
                <a:close/>
                <a:moveTo>
                  <a:pt x="137" y="1307"/>
                </a:moveTo>
                <a:lnTo>
                  <a:pt x="137" y="1307"/>
                </a:lnTo>
                <a:lnTo>
                  <a:pt x="136" y="1306"/>
                </a:lnTo>
                <a:lnTo>
                  <a:pt x="135" y="1306"/>
                </a:lnTo>
                <a:lnTo>
                  <a:pt x="133" y="1308"/>
                </a:lnTo>
                <a:lnTo>
                  <a:pt x="135" y="1306"/>
                </a:lnTo>
                <a:lnTo>
                  <a:pt x="136" y="1306"/>
                </a:lnTo>
                <a:lnTo>
                  <a:pt x="137" y="1307"/>
                </a:lnTo>
                <a:close/>
                <a:moveTo>
                  <a:pt x="137" y="1308"/>
                </a:moveTo>
                <a:lnTo>
                  <a:pt x="137" y="1308"/>
                </a:lnTo>
                <a:close/>
                <a:moveTo>
                  <a:pt x="136" y="1309"/>
                </a:moveTo>
                <a:lnTo>
                  <a:pt x="136" y="1309"/>
                </a:lnTo>
                <a:close/>
                <a:moveTo>
                  <a:pt x="136" y="1310"/>
                </a:moveTo>
                <a:lnTo>
                  <a:pt x="136" y="1310"/>
                </a:lnTo>
                <a:close/>
                <a:moveTo>
                  <a:pt x="136" y="1312"/>
                </a:moveTo>
                <a:lnTo>
                  <a:pt x="136" y="1312"/>
                </a:lnTo>
                <a:lnTo>
                  <a:pt x="135" y="1312"/>
                </a:lnTo>
                <a:lnTo>
                  <a:pt x="136" y="1312"/>
                </a:lnTo>
                <a:close/>
                <a:moveTo>
                  <a:pt x="137" y="1307"/>
                </a:moveTo>
                <a:lnTo>
                  <a:pt x="137" y="130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6" name="Freeform 198"/>
          <p:cNvSpPr>
            <a:spLocks/>
          </p:cNvSpPr>
          <p:nvPr/>
        </p:nvSpPr>
        <p:spPr bwMode="auto">
          <a:xfrm>
            <a:off x="4952479" y="6906492"/>
            <a:ext cx="1744662" cy="1228725"/>
          </a:xfrm>
          <a:custGeom>
            <a:avLst/>
            <a:gdLst>
              <a:gd name="T0" fmla="*/ 2147483647 w 3900"/>
              <a:gd name="T1" fmla="*/ 2147483647 h 2848"/>
              <a:gd name="T2" fmla="*/ 2147483647 w 3900"/>
              <a:gd name="T3" fmla="*/ 2147483647 h 2848"/>
              <a:gd name="T4" fmla="*/ 2147483647 w 3900"/>
              <a:gd name="T5" fmla="*/ 2147483647 h 2848"/>
              <a:gd name="T6" fmla="*/ 2147483647 w 3900"/>
              <a:gd name="T7" fmla="*/ 2147483647 h 2848"/>
              <a:gd name="T8" fmla="*/ 2147483647 w 3900"/>
              <a:gd name="T9" fmla="*/ 2147483647 h 2848"/>
              <a:gd name="T10" fmla="*/ 2147483647 w 3900"/>
              <a:gd name="T11" fmla="*/ 2147483647 h 2848"/>
              <a:gd name="T12" fmla="*/ 2147483647 w 3900"/>
              <a:gd name="T13" fmla="*/ 2147483647 h 2848"/>
              <a:gd name="T14" fmla="*/ 2147483647 w 3900"/>
              <a:gd name="T15" fmla="*/ 2147483647 h 2848"/>
              <a:gd name="T16" fmla="*/ 2147483647 w 3900"/>
              <a:gd name="T17" fmla="*/ 2147483647 h 2848"/>
              <a:gd name="T18" fmla="*/ 2147483647 w 3900"/>
              <a:gd name="T19" fmla="*/ 2147483647 h 2848"/>
              <a:gd name="T20" fmla="*/ 2147483647 w 3900"/>
              <a:gd name="T21" fmla="*/ 2147483647 h 2848"/>
              <a:gd name="T22" fmla="*/ 2147483647 w 3900"/>
              <a:gd name="T23" fmla="*/ 2147483647 h 2848"/>
              <a:gd name="T24" fmla="*/ 2147483647 w 3900"/>
              <a:gd name="T25" fmla="*/ 2147483647 h 2848"/>
              <a:gd name="T26" fmla="*/ 2147483647 w 3900"/>
              <a:gd name="T27" fmla="*/ 2147483647 h 2848"/>
              <a:gd name="T28" fmla="*/ 2147483647 w 3900"/>
              <a:gd name="T29" fmla="*/ 2147483647 h 2848"/>
              <a:gd name="T30" fmla="*/ 2147483647 w 3900"/>
              <a:gd name="T31" fmla="*/ 2147483647 h 2848"/>
              <a:gd name="T32" fmla="*/ 2147483647 w 3900"/>
              <a:gd name="T33" fmla="*/ 2147483647 h 2848"/>
              <a:gd name="T34" fmla="*/ 2147483647 w 3900"/>
              <a:gd name="T35" fmla="*/ 2147483647 h 2848"/>
              <a:gd name="T36" fmla="*/ 2147483647 w 3900"/>
              <a:gd name="T37" fmla="*/ 2147483647 h 2848"/>
              <a:gd name="T38" fmla="*/ 2147483647 w 3900"/>
              <a:gd name="T39" fmla="*/ 2147483647 h 2848"/>
              <a:gd name="T40" fmla="*/ 2147483647 w 3900"/>
              <a:gd name="T41" fmla="*/ 2147483647 h 2848"/>
              <a:gd name="T42" fmla="*/ 2147483647 w 3900"/>
              <a:gd name="T43" fmla="*/ 2147483647 h 2848"/>
              <a:gd name="T44" fmla="*/ 2147483647 w 3900"/>
              <a:gd name="T45" fmla="*/ 2147483647 h 2848"/>
              <a:gd name="T46" fmla="*/ 2147483647 w 3900"/>
              <a:gd name="T47" fmla="*/ 2147483647 h 2848"/>
              <a:gd name="T48" fmla="*/ 2147483647 w 3900"/>
              <a:gd name="T49" fmla="*/ 2147483647 h 2848"/>
              <a:gd name="T50" fmla="*/ 2147483647 w 3900"/>
              <a:gd name="T51" fmla="*/ 2147483647 h 2848"/>
              <a:gd name="T52" fmla="*/ 2147483647 w 3900"/>
              <a:gd name="T53" fmla="*/ 2147483647 h 2848"/>
              <a:gd name="T54" fmla="*/ 2147483647 w 3900"/>
              <a:gd name="T55" fmla="*/ 2147483647 h 2848"/>
              <a:gd name="T56" fmla="*/ 2147483647 w 3900"/>
              <a:gd name="T57" fmla="*/ 2147483647 h 2848"/>
              <a:gd name="T58" fmla="*/ 2147483647 w 3900"/>
              <a:gd name="T59" fmla="*/ 2147483647 h 2848"/>
              <a:gd name="T60" fmla="*/ 2147483647 w 3900"/>
              <a:gd name="T61" fmla="*/ 0 h 2848"/>
              <a:gd name="T62" fmla="*/ 2147483647 w 3900"/>
              <a:gd name="T63" fmla="*/ 2147483647 h 2848"/>
              <a:gd name="T64" fmla="*/ 2147483647 w 3900"/>
              <a:gd name="T65" fmla="*/ 2147483647 h 2848"/>
              <a:gd name="T66" fmla="*/ 2147483647 w 3900"/>
              <a:gd name="T67" fmla="*/ 2147483647 h 2848"/>
              <a:gd name="T68" fmla="*/ 2147483647 w 3900"/>
              <a:gd name="T69" fmla="*/ 2147483647 h 2848"/>
              <a:gd name="T70" fmla="*/ 2147483647 w 3900"/>
              <a:gd name="T71" fmla="*/ 2147483647 h 2848"/>
              <a:gd name="T72" fmla="*/ 2147483647 w 3900"/>
              <a:gd name="T73" fmla="*/ 2147483647 h 2848"/>
              <a:gd name="T74" fmla="*/ 2147483647 w 3900"/>
              <a:gd name="T75" fmla="*/ 2147483647 h 2848"/>
              <a:gd name="T76" fmla="*/ 2147483647 w 3900"/>
              <a:gd name="T77" fmla="*/ 2147483647 h 2848"/>
              <a:gd name="T78" fmla="*/ 2147483647 w 3900"/>
              <a:gd name="T79" fmla="*/ 2147483647 h 2848"/>
              <a:gd name="T80" fmla="*/ 2147483647 w 3900"/>
              <a:gd name="T81" fmla="*/ 2147483647 h 2848"/>
              <a:gd name="T82" fmla="*/ 2147483647 w 3900"/>
              <a:gd name="T83" fmla="*/ 2147483647 h 2848"/>
              <a:gd name="T84" fmla="*/ 2147483647 w 3900"/>
              <a:gd name="T85" fmla="*/ 2147483647 h 2848"/>
              <a:gd name="T86" fmla="*/ 2147483647 w 3900"/>
              <a:gd name="T87" fmla="*/ 2147483647 h 2848"/>
              <a:gd name="T88" fmla="*/ 2147483647 w 3900"/>
              <a:gd name="T89" fmla="*/ 2147483647 h 2848"/>
              <a:gd name="T90" fmla="*/ 2147483647 w 3900"/>
              <a:gd name="T91" fmla="*/ 2147483647 h 2848"/>
              <a:gd name="T92" fmla="*/ 2147483647 w 3900"/>
              <a:gd name="T93" fmla="*/ 2147483647 h 2848"/>
              <a:gd name="T94" fmla="*/ 2147483647 w 3900"/>
              <a:gd name="T95" fmla="*/ 2147483647 h 2848"/>
              <a:gd name="T96" fmla="*/ 2147483647 w 3900"/>
              <a:gd name="T97" fmla="*/ 2147483647 h 2848"/>
              <a:gd name="T98" fmla="*/ 2147483647 w 3900"/>
              <a:gd name="T99" fmla="*/ 2147483647 h 2848"/>
              <a:gd name="T100" fmla="*/ 2147483647 w 3900"/>
              <a:gd name="T101" fmla="*/ 2147483647 h 2848"/>
              <a:gd name="T102" fmla="*/ 2147483647 w 3900"/>
              <a:gd name="T103" fmla="*/ 2147483647 h 2848"/>
              <a:gd name="T104" fmla="*/ 2147483647 w 3900"/>
              <a:gd name="T105" fmla="*/ 2147483647 h 2848"/>
              <a:gd name="T106" fmla="*/ 2147483647 w 3900"/>
              <a:gd name="T107" fmla="*/ 2147483647 h 2848"/>
              <a:gd name="T108" fmla="*/ 2147483647 w 3900"/>
              <a:gd name="T109" fmla="*/ 2147483647 h 2848"/>
              <a:gd name="T110" fmla="*/ 2147483647 w 3900"/>
              <a:gd name="T111" fmla="*/ 2147483647 h 2848"/>
              <a:gd name="T112" fmla="*/ 2147483647 w 3900"/>
              <a:gd name="T113" fmla="*/ 2147483647 h 2848"/>
              <a:gd name="T114" fmla="*/ 2147483647 w 3900"/>
              <a:gd name="T115" fmla="*/ 2147483647 h 284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900"/>
              <a:gd name="T175" fmla="*/ 0 h 2848"/>
              <a:gd name="T176" fmla="*/ 3900 w 3900"/>
              <a:gd name="T177" fmla="*/ 2848 h 284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900" h="2848">
                <a:moveTo>
                  <a:pt x="3900" y="2848"/>
                </a:moveTo>
                <a:lnTo>
                  <a:pt x="3900" y="2848"/>
                </a:lnTo>
                <a:lnTo>
                  <a:pt x="0" y="2848"/>
                </a:lnTo>
                <a:lnTo>
                  <a:pt x="9" y="2817"/>
                </a:lnTo>
                <a:lnTo>
                  <a:pt x="19" y="2785"/>
                </a:lnTo>
                <a:lnTo>
                  <a:pt x="30" y="2756"/>
                </a:lnTo>
                <a:lnTo>
                  <a:pt x="42" y="2728"/>
                </a:lnTo>
                <a:lnTo>
                  <a:pt x="68" y="2672"/>
                </a:lnTo>
                <a:lnTo>
                  <a:pt x="96" y="2618"/>
                </a:lnTo>
                <a:lnTo>
                  <a:pt x="125" y="2567"/>
                </a:lnTo>
                <a:lnTo>
                  <a:pt x="157" y="2519"/>
                </a:lnTo>
                <a:lnTo>
                  <a:pt x="216" y="2423"/>
                </a:lnTo>
                <a:lnTo>
                  <a:pt x="226" y="2404"/>
                </a:lnTo>
                <a:lnTo>
                  <a:pt x="235" y="2386"/>
                </a:lnTo>
                <a:lnTo>
                  <a:pt x="251" y="2348"/>
                </a:lnTo>
                <a:lnTo>
                  <a:pt x="266" y="2311"/>
                </a:lnTo>
                <a:lnTo>
                  <a:pt x="275" y="2294"/>
                </a:lnTo>
                <a:lnTo>
                  <a:pt x="286" y="2276"/>
                </a:lnTo>
                <a:lnTo>
                  <a:pt x="305" y="2248"/>
                </a:lnTo>
                <a:lnTo>
                  <a:pt x="327" y="2222"/>
                </a:lnTo>
                <a:lnTo>
                  <a:pt x="352" y="2194"/>
                </a:lnTo>
                <a:lnTo>
                  <a:pt x="380" y="2168"/>
                </a:lnTo>
                <a:lnTo>
                  <a:pt x="407" y="2142"/>
                </a:lnTo>
                <a:lnTo>
                  <a:pt x="437" y="2118"/>
                </a:lnTo>
                <a:lnTo>
                  <a:pt x="467" y="2093"/>
                </a:lnTo>
                <a:lnTo>
                  <a:pt x="494" y="2074"/>
                </a:lnTo>
                <a:lnTo>
                  <a:pt x="528" y="2051"/>
                </a:lnTo>
                <a:lnTo>
                  <a:pt x="561" y="2032"/>
                </a:lnTo>
                <a:lnTo>
                  <a:pt x="595" y="2011"/>
                </a:lnTo>
                <a:lnTo>
                  <a:pt x="632" y="1994"/>
                </a:lnTo>
                <a:lnTo>
                  <a:pt x="667" y="1977"/>
                </a:lnTo>
                <a:lnTo>
                  <a:pt x="703" y="1961"/>
                </a:lnTo>
                <a:lnTo>
                  <a:pt x="738" y="1947"/>
                </a:lnTo>
                <a:lnTo>
                  <a:pt x="773" y="1935"/>
                </a:lnTo>
                <a:lnTo>
                  <a:pt x="813" y="1922"/>
                </a:lnTo>
                <a:lnTo>
                  <a:pt x="851" y="1912"/>
                </a:lnTo>
                <a:lnTo>
                  <a:pt x="933" y="1893"/>
                </a:lnTo>
                <a:lnTo>
                  <a:pt x="1015" y="1875"/>
                </a:lnTo>
                <a:lnTo>
                  <a:pt x="1097" y="1856"/>
                </a:lnTo>
                <a:lnTo>
                  <a:pt x="1139" y="1846"/>
                </a:lnTo>
                <a:lnTo>
                  <a:pt x="1179" y="1834"/>
                </a:lnTo>
                <a:lnTo>
                  <a:pt x="1217" y="1821"/>
                </a:lnTo>
                <a:lnTo>
                  <a:pt x="1257" y="1806"/>
                </a:lnTo>
                <a:lnTo>
                  <a:pt x="1294" y="1790"/>
                </a:lnTo>
                <a:lnTo>
                  <a:pt x="1330" y="1771"/>
                </a:lnTo>
                <a:lnTo>
                  <a:pt x="1367" y="1750"/>
                </a:lnTo>
                <a:lnTo>
                  <a:pt x="1400" y="1726"/>
                </a:lnTo>
                <a:lnTo>
                  <a:pt x="1393" y="1710"/>
                </a:lnTo>
                <a:lnTo>
                  <a:pt x="1388" y="1694"/>
                </a:lnTo>
                <a:lnTo>
                  <a:pt x="1379" y="1661"/>
                </a:lnTo>
                <a:lnTo>
                  <a:pt x="1372" y="1630"/>
                </a:lnTo>
                <a:lnTo>
                  <a:pt x="1367" y="1597"/>
                </a:lnTo>
                <a:lnTo>
                  <a:pt x="1363" y="1563"/>
                </a:lnTo>
                <a:lnTo>
                  <a:pt x="1358" y="1532"/>
                </a:lnTo>
                <a:lnTo>
                  <a:pt x="1349" y="1499"/>
                </a:lnTo>
                <a:lnTo>
                  <a:pt x="1344" y="1483"/>
                </a:lnTo>
                <a:lnTo>
                  <a:pt x="1337" y="1468"/>
                </a:lnTo>
                <a:lnTo>
                  <a:pt x="1335" y="1455"/>
                </a:lnTo>
                <a:lnTo>
                  <a:pt x="1334" y="1447"/>
                </a:lnTo>
                <a:lnTo>
                  <a:pt x="1330" y="1440"/>
                </a:lnTo>
                <a:lnTo>
                  <a:pt x="1325" y="1429"/>
                </a:lnTo>
                <a:lnTo>
                  <a:pt x="1318" y="1424"/>
                </a:lnTo>
                <a:lnTo>
                  <a:pt x="1304" y="1414"/>
                </a:lnTo>
                <a:lnTo>
                  <a:pt x="1299" y="1410"/>
                </a:lnTo>
                <a:lnTo>
                  <a:pt x="1292" y="1403"/>
                </a:lnTo>
                <a:lnTo>
                  <a:pt x="1287" y="1396"/>
                </a:lnTo>
                <a:lnTo>
                  <a:pt x="1281" y="1384"/>
                </a:lnTo>
                <a:lnTo>
                  <a:pt x="1278" y="1361"/>
                </a:lnTo>
                <a:lnTo>
                  <a:pt x="1274" y="1339"/>
                </a:lnTo>
                <a:lnTo>
                  <a:pt x="1273" y="1312"/>
                </a:lnTo>
                <a:lnTo>
                  <a:pt x="1273" y="1286"/>
                </a:lnTo>
                <a:lnTo>
                  <a:pt x="1273" y="1236"/>
                </a:lnTo>
                <a:lnTo>
                  <a:pt x="1274" y="1189"/>
                </a:lnTo>
                <a:lnTo>
                  <a:pt x="1278" y="1159"/>
                </a:lnTo>
                <a:lnTo>
                  <a:pt x="1283" y="1131"/>
                </a:lnTo>
                <a:lnTo>
                  <a:pt x="1294" y="1075"/>
                </a:lnTo>
                <a:lnTo>
                  <a:pt x="1299" y="1049"/>
                </a:lnTo>
                <a:lnTo>
                  <a:pt x="1304" y="1021"/>
                </a:lnTo>
                <a:lnTo>
                  <a:pt x="1304" y="993"/>
                </a:lnTo>
                <a:lnTo>
                  <a:pt x="1302" y="966"/>
                </a:lnTo>
                <a:lnTo>
                  <a:pt x="1301" y="950"/>
                </a:lnTo>
                <a:lnTo>
                  <a:pt x="1295" y="936"/>
                </a:lnTo>
                <a:lnTo>
                  <a:pt x="1283" y="908"/>
                </a:lnTo>
                <a:lnTo>
                  <a:pt x="1271" y="882"/>
                </a:lnTo>
                <a:lnTo>
                  <a:pt x="1266" y="868"/>
                </a:lnTo>
                <a:lnTo>
                  <a:pt x="1261" y="854"/>
                </a:lnTo>
                <a:lnTo>
                  <a:pt x="1259" y="842"/>
                </a:lnTo>
                <a:lnTo>
                  <a:pt x="1259" y="828"/>
                </a:lnTo>
                <a:lnTo>
                  <a:pt x="1257" y="802"/>
                </a:lnTo>
                <a:lnTo>
                  <a:pt x="1257" y="776"/>
                </a:lnTo>
                <a:lnTo>
                  <a:pt x="1257" y="762"/>
                </a:lnTo>
                <a:lnTo>
                  <a:pt x="1254" y="749"/>
                </a:lnTo>
                <a:lnTo>
                  <a:pt x="1247" y="716"/>
                </a:lnTo>
                <a:lnTo>
                  <a:pt x="1236" y="687"/>
                </a:lnTo>
                <a:lnTo>
                  <a:pt x="1229" y="659"/>
                </a:lnTo>
                <a:lnTo>
                  <a:pt x="1227" y="645"/>
                </a:lnTo>
                <a:lnTo>
                  <a:pt x="1226" y="631"/>
                </a:lnTo>
                <a:lnTo>
                  <a:pt x="1229" y="603"/>
                </a:lnTo>
                <a:lnTo>
                  <a:pt x="1234" y="572"/>
                </a:lnTo>
                <a:lnTo>
                  <a:pt x="1243" y="537"/>
                </a:lnTo>
                <a:lnTo>
                  <a:pt x="1254" y="505"/>
                </a:lnTo>
                <a:lnTo>
                  <a:pt x="1261" y="492"/>
                </a:lnTo>
                <a:lnTo>
                  <a:pt x="1268" y="479"/>
                </a:lnTo>
                <a:lnTo>
                  <a:pt x="1287" y="455"/>
                </a:lnTo>
                <a:lnTo>
                  <a:pt x="1306" y="429"/>
                </a:lnTo>
                <a:lnTo>
                  <a:pt x="1315" y="415"/>
                </a:lnTo>
                <a:lnTo>
                  <a:pt x="1323" y="401"/>
                </a:lnTo>
                <a:lnTo>
                  <a:pt x="1330" y="385"/>
                </a:lnTo>
                <a:lnTo>
                  <a:pt x="1335" y="368"/>
                </a:lnTo>
                <a:lnTo>
                  <a:pt x="1339" y="352"/>
                </a:lnTo>
                <a:lnTo>
                  <a:pt x="1344" y="338"/>
                </a:lnTo>
                <a:lnTo>
                  <a:pt x="1363" y="307"/>
                </a:lnTo>
                <a:lnTo>
                  <a:pt x="1384" y="279"/>
                </a:lnTo>
                <a:lnTo>
                  <a:pt x="1407" y="254"/>
                </a:lnTo>
                <a:lnTo>
                  <a:pt x="1433" y="230"/>
                </a:lnTo>
                <a:lnTo>
                  <a:pt x="1459" y="209"/>
                </a:lnTo>
                <a:lnTo>
                  <a:pt x="1487" y="190"/>
                </a:lnTo>
                <a:lnTo>
                  <a:pt x="1546" y="150"/>
                </a:lnTo>
                <a:lnTo>
                  <a:pt x="1597" y="115"/>
                </a:lnTo>
                <a:lnTo>
                  <a:pt x="1647" y="80"/>
                </a:lnTo>
                <a:lnTo>
                  <a:pt x="1671" y="64"/>
                </a:lnTo>
                <a:lnTo>
                  <a:pt x="1694" y="51"/>
                </a:lnTo>
                <a:lnTo>
                  <a:pt x="1715" y="38"/>
                </a:lnTo>
                <a:lnTo>
                  <a:pt x="1734" y="31"/>
                </a:lnTo>
                <a:lnTo>
                  <a:pt x="1757" y="24"/>
                </a:lnTo>
                <a:lnTo>
                  <a:pt x="1778" y="21"/>
                </a:lnTo>
                <a:lnTo>
                  <a:pt x="1823" y="17"/>
                </a:lnTo>
                <a:lnTo>
                  <a:pt x="1866" y="16"/>
                </a:lnTo>
                <a:lnTo>
                  <a:pt x="1887" y="14"/>
                </a:lnTo>
                <a:lnTo>
                  <a:pt x="1908" y="10"/>
                </a:lnTo>
                <a:lnTo>
                  <a:pt x="1931" y="5"/>
                </a:lnTo>
                <a:lnTo>
                  <a:pt x="1952" y="3"/>
                </a:lnTo>
                <a:lnTo>
                  <a:pt x="1994" y="0"/>
                </a:lnTo>
                <a:lnTo>
                  <a:pt x="2034" y="0"/>
                </a:lnTo>
                <a:lnTo>
                  <a:pt x="2077" y="0"/>
                </a:lnTo>
                <a:lnTo>
                  <a:pt x="2098" y="10"/>
                </a:lnTo>
                <a:lnTo>
                  <a:pt x="2114" y="19"/>
                </a:lnTo>
                <a:lnTo>
                  <a:pt x="2129" y="30"/>
                </a:lnTo>
                <a:lnTo>
                  <a:pt x="2147" y="42"/>
                </a:lnTo>
                <a:lnTo>
                  <a:pt x="2162" y="54"/>
                </a:lnTo>
                <a:lnTo>
                  <a:pt x="2176" y="59"/>
                </a:lnTo>
                <a:lnTo>
                  <a:pt x="2208" y="66"/>
                </a:lnTo>
                <a:lnTo>
                  <a:pt x="2225" y="70"/>
                </a:lnTo>
                <a:lnTo>
                  <a:pt x="2243" y="71"/>
                </a:lnTo>
                <a:lnTo>
                  <a:pt x="2279" y="77"/>
                </a:lnTo>
                <a:lnTo>
                  <a:pt x="2316" y="80"/>
                </a:lnTo>
                <a:lnTo>
                  <a:pt x="2331" y="82"/>
                </a:lnTo>
                <a:lnTo>
                  <a:pt x="2345" y="85"/>
                </a:lnTo>
                <a:lnTo>
                  <a:pt x="2352" y="89"/>
                </a:lnTo>
                <a:lnTo>
                  <a:pt x="2359" y="96"/>
                </a:lnTo>
                <a:lnTo>
                  <a:pt x="2364" y="105"/>
                </a:lnTo>
                <a:lnTo>
                  <a:pt x="2371" y="115"/>
                </a:lnTo>
                <a:lnTo>
                  <a:pt x="2375" y="129"/>
                </a:lnTo>
                <a:lnTo>
                  <a:pt x="2378" y="143"/>
                </a:lnTo>
                <a:lnTo>
                  <a:pt x="2382" y="160"/>
                </a:lnTo>
                <a:lnTo>
                  <a:pt x="2382" y="178"/>
                </a:lnTo>
                <a:lnTo>
                  <a:pt x="2390" y="180"/>
                </a:lnTo>
                <a:lnTo>
                  <a:pt x="2397" y="183"/>
                </a:lnTo>
                <a:lnTo>
                  <a:pt x="2410" y="190"/>
                </a:lnTo>
                <a:lnTo>
                  <a:pt x="2420" y="200"/>
                </a:lnTo>
                <a:lnTo>
                  <a:pt x="2427" y="213"/>
                </a:lnTo>
                <a:lnTo>
                  <a:pt x="2434" y="227"/>
                </a:lnTo>
                <a:lnTo>
                  <a:pt x="2439" y="241"/>
                </a:lnTo>
                <a:lnTo>
                  <a:pt x="2451" y="268"/>
                </a:lnTo>
                <a:lnTo>
                  <a:pt x="2481" y="321"/>
                </a:lnTo>
                <a:lnTo>
                  <a:pt x="2495" y="345"/>
                </a:lnTo>
                <a:lnTo>
                  <a:pt x="2507" y="373"/>
                </a:lnTo>
                <a:lnTo>
                  <a:pt x="2523" y="404"/>
                </a:lnTo>
                <a:lnTo>
                  <a:pt x="2540" y="434"/>
                </a:lnTo>
                <a:lnTo>
                  <a:pt x="2573" y="497"/>
                </a:lnTo>
                <a:lnTo>
                  <a:pt x="2589" y="528"/>
                </a:lnTo>
                <a:lnTo>
                  <a:pt x="2601" y="561"/>
                </a:lnTo>
                <a:lnTo>
                  <a:pt x="2612" y="594"/>
                </a:lnTo>
                <a:lnTo>
                  <a:pt x="2617" y="612"/>
                </a:lnTo>
                <a:lnTo>
                  <a:pt x="2619" y="631"/>
                </a:lnTo>
                <a:lnTo>
                  <a:pt x="2622" y="662"/>
                </a:lnTo>
                <a:lnTo>
                  <a:pt x="2620" y="695"/>
                </a:lnTo>
                <a:lnTo>
                  <a:pt x="2617" y="727"/>
                </a:lnTo>
                <a:lnTo>
                  <a:pt x="2613" y="756"/>
                </a:lnTo>
                <a:lnTo>
                  <a:pt x="2603" y="816"/>
                </a:lnTo>
                <a:lnTo>
                  <a:pt x="2599" y="845"/>
                </a:lnTo>
                <a:lnTo>
                  <a:pt x="2598" y="875"/>
                </a:lnTo>
                <a:lnTo>
                  <a:pt x="2601" y="896"/>
                </a:lnTo>
                <a:lnTo>
                  <a:pt x="2606" y="917"/>
                </a:lnTo>
                <a:lnTo>
                  <a:pt x="2610" y="938"/>
                </a:lnTo>
                <a:lnTo>
                  <a:pt x="2612" y="948"/>
                </a:lnTo>
                <a:lnTo>
                  <a:pt x="2612" y="959"/>
                </a:lnTo>
                <a:lnTo>
                  <a:pt x="2610" y="980"/>
                </a:lnTo>
                <a:lnTo>
                  <a:pt x="2606" y="1000"/>
                </a:lnTo>
                <a:lnTo>
                  <a:pt x="2599" y="1023"/>
                </a:lnTo>
                <a:lnTo>
                  <a:pt x="2592" y="1048"/>
                </a:lnTo>
                <a:lnTo>
                  <a:pt x="2577" y="1095"/>
                </a:lnTo>
                <a:lnTo>
                  <a:pt x="2570" y="1121"/>
                </a:lnTo>
                <a:lnTo>
                  <a:pt x="2563" y="1147"/>
                </a:lnTo>
                <a:lnTo>
                  <a:pt x="2558" y="1183"/>
                </a:lnTo>
                <a:lnTo>
                  <a:pt x="2556" y="1220"/>
                </a:lnTo>
                <a:lnTo>
                  <a:pt x="2556" y="1257"/>
                </a:lnTo>
                <a:lnTo>
                  <a:pt x="2558" y="1293"/>
                </a:lnTo>
                <a:lnTo>
                  <a:pt x="2558" y="1330"/>
                </a:lnTo>
                <a:lnTo>
                  <a:pt x="2558" y="1363"/>
                </a:lnTo>
                <a:lnTo>
                  <a:pt x="2556" y="1396"/>
                </a:lnTo>
                <a:lnTo>
                  <a:pt x="2552" y="1410"/>
                </a:lnTo>
                <a:lnTo>
                  <a:pt x="2549" y="1426"/>
                </a:lnTo>
                <a:lnTo>
                  <a:pt x="2545" y="1440"/>
                </a:lnTo>
                <a:lnTo>
                  <a:pt x="2538" y="1454"/>
                </a:lnTo>
                <a:lnTo>
                  <a:pt x="2525" y="1482"/>
                </a:lnTo>
                <a:lnTo>
                  <a:pt x="2490" y="1539"/>
                </a:lnTo>
                <a:lnTo>
                  <a:pt x="2474" y="1569"/>
                </a:lnTo>
                <a:lnTo>
                  <a:pt x="2467" y="1584"/>
                </a:lnTo>
                <a:lnTo>
                  <a:pt x="2460" y="1598"/>
                </a:lnTo>
                <a:lnTo>
                  <a:pt x="2457" y="1614"/>
                </a:lnTo>
                <a:lnTo>
                  <a:pt x="2453" y="1630"/>
                </a:lnTo>
                <a:lnTo>
                  <a:pt x="2451" y="1645"/>
                </a:lnTo>
                <a:lnTo>
                  <a:pt x="2451" y="1663"/>
                </a:lnTo>
                <a:lnTo>
                  <a:pt x="2638" y="1759"/>
                </a:lnTo>
                <a:lnTo>
                  <a:pt x="2760" y="1821"/>
                </a:lnTo>
                <a:lnTo>
                  <a:pt x="2814" y="1846"/>
                </a:lnTo>
                <a:lnTo>
                  <a:pt x="2855" y="1865"/>
                </a:lnTo>
                <a:lnTo>
                  <a:pt x="2911" y="1886"/>
                </a:lnTo>
                <a:lnTo>
                  <a:pt x="2939" y="1896"/>
                </a:lnTo>
                <a:lnTo>
                  <a:pt x="2967" y="1907"/>
                </a:lnTo>
                <a:lnTo>
                  <a:pt x="3033" y="1928"/>
                </a:lnTo>
                <a:lnTo>
                  <a:pt x="3122" y="1959"/>
                </a:lnTo>
                <a:lnTo>
                  <a:pt x="3259" y="2011"/>
                </a:lnTo>
                <a:lnTo>
                  <a:pt x="3292" y="2022"/>
                </a:lnTo>
                <a:lnTo>
                  <a:pt x="3325" y="2031"/>
                </a:lnTo>
                <a:lnTo>
                  <a:pt x="3357" y="2041"/>
                </a:lnTo>
                <a:lnTo>
                  <a:pt x="3371" y="2046"/>
                </a:lnTo>
                <a:lnTo>
                  <a:pt x="3385" y="2053"/>
                </a:lnTo>
                <a:lnTo>
                  <a:pt x="3413" y="2065"/>
                </a:lnTo>
                <a:lnTo>
                  <a:pt x="3440" y="2081"/>
                </a:lnTo>
                <a:lnTo>
                  <a:pt x="3453" y="2092"/>
                </a:lnTo>
                <a:lnTo>
                  <a:pt x="3468" y="2105"/>
                </a:lnTo>
                <a:lnTo>
                  <a:pt x="3507" y="2144"/>
                </a:lnTo>
                <a:lnTo>
                  <a:pt x="3548" y="2191"/>
                </a:lnTo>
                <a:lnTo>
                  <a:pt x="3595" y="2243"/>
                </a:lnTo>
                <a:lnTo>
                  <a:pt x="3679" y="2339"/>
                </a:lnTo>
                <a:lnTo>
                  <a:pt x="3726" y="2395"/>
                </a:lnTo>
                <a:lnTo>
                  <a:pt x="3749" y="2417"/>
                </a:lnTo>
                <a:lnTo>
                  <a:pt x="3769" y="2440"/>
                </a:lnTo>
                <a:lnTo>
                  <a:pt x="3789" y="2465"/>
                </a:lnTo>
                <a:lnTo>
                  <a:pt x="3796" y="2478"/>
                </a:lnTo>
                <a:lnTo>
                  <a:pt x="3803" y="2492"/>
                </a:lnTo>
                <a:lnTo>
                  <a:pt x="3820" y="2533"/>
                </a:lnTo>
                <a:lnTo>
                  <a:pt x="3832" y="2576"/>
                </a:lnTo>
                <a:lnTo>
                  <a:pt x="3844" y="2623"/>
                </a:lnTo>
                <a:lnTo>
                  <a:pt x="3856" y="2668"/>
                </a:lnTo>
                <a:lnTo>
                  <a:pt x="3877" y="2763"/>
                </a:lnTo>
                <a:lnTo>
                  <a:pt x="3888" y="2806"/>
                </a:lnTo>
                <a:lnTo>
                  <a:pt x="3900" y="284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7" name="Freeform 199"/>
          <p:cNvSpPr>
            <a:spLocks noEditPoints="1"/>
          </p:cNvSpPr>
          <p:nvPr/>
        </p:nvSpPr>
        <p:spPr bwMode="auto">
          <a:xfrm>
            <a:off x="6985148" y="3490192"/>
            <a:ext cx="1746250" cy="1547813"/>
          </a:xfrm>
          <a:custGeom>
            <a:avLst/>
            <a:gdLst>
              <a:gd name="T0" fmla="*/ 2147483647 w 1528"/>
              <a:gd name="T1" fmla="*/ 2147483647 h 1376"/>
              <a:gd name="T2" fmla="*/ 2147483647 w 1528"/>
              <a:gd name="T3" fmla="*/ 2147483647 h 1376"/>
              <a:gd name="T4" fmla="*/ 2147483647 w 1528"/>
              <a:gd name="T5" fmla="*/ 2147483647 h 1376"/>
              <a:gd name="T6" fmla="*/ 2147483647 w 1528"/>
              <a:gd name="T7" fmla="*/ 2147483647 h 1376"/>
              <a:gd name="T8" fmla="*/ 2147483647 w 1528"/>
              <a:gd name="T9" fmla="*/ 2147483647 h 1376"/>
              <a:gd name="T10" fmla="*/ 2147483647 w 1528"/>
              <a:gd name="T11" fmla="*/ 2147483647 h 1376"/>
              <a:gd name="T12" fmla="*/ 2147483647 w 1528"/>
              <a:gd name="T13" fmla="*/ 2147483647 h 1376"/>
              <a:gd name="T14" fmla="*/ 2147483647 w 1528"/>
              <a:gd name="T15" fmla="*/ 2147483647 h 1376"/>
              <a:gd name="T16" fmla="*/ 2147483647 w 1528"/>
              <a:gd name="T17" fmla="*/ 2147483647 h 1376"/>
              <a:gd name="T18" fmla="*/ 2147483647 w 1528"/>
              <a:gd name="T19" fmla="*/ 2147483647 h 1376"/>
              <a:gd name="T20" fmla="*/ 2147483647 w 1528"/>
              <a:gd name="T21" fmla="*/ 2147483647 h 1376"/>
              <a:gd name="T22" fmla="*/ 2147483647 w 1528"/>
              <a:gd name="T23" fmla="*/ 2147483647 h 1376"/>
              <a:gd name="T24" fmla="*/ 2147483647 w 1528"/>
              <a:gd name="T25" fmla="*/ 2147483647 h 1376"/>
              <a:gd name="T26" fmla="*/ 2147483647 w 1528"/>
              <a:gd name="T27" fmla="*/ 2147483647 h 1376"/>
              <a:gd name="T28" fmla="*/ 2147483647 w 1528"/>
              <a:gd name="T29" fmla="*/ 2147483647 h 1376"/>
              <a:gd name="T30" fmla="*/ 2147483647 w 1528"/>
              <a:gd name="T31" fmla="*/ 2147483647 h 1376"/>
              <a:gd name="T32" fmla="*/ 2147483647 w 1528"/>
              <a:gd name="T33" fmla="*/ 2147483647 h 1376"/>
              <a:gd name="T34" fmla="*/ 2147483647 w 1528"/>
              <a:gd name="T35" fmla="*/ 2147483647 h 1376"/>
              <a:gd name="T36" fmla="*/ 2147483647 w 1528"/>
              <a:gd name="T37" fmla="*/ 2147483647 h 1376"/>
              <a:gd name="T38" fmla="*/ 2147483647 w 1528"/>
              <a:gd name="T39" fmla="*/ 2147483647 h 1376"/>
              <a:gd name="T40" fmla="*/ 2147483647 w 1528"/>
              <a:gd name="T41" fmla="*/ 2147483647 h 1376"/>
              <a:gd name="T42" fmla="*/ 2147483647 w 1528"/>
              <a:gd name="T43" fmla="*/ 2147483647 h 1376"/>
              <a:gd name="T44" fmla="*/ 2147483647 w 1528"/>
              <a:gd name="T45" fmla="*/ 2147483647 h 1376"/>
              <a:gd name="T46" fmla="*/ 2147483647 w 1528"/>
              <a:gd name="T47" fmla="*/ 2147483647 h 1376"/>
              <a:gd name="T48" fmla="*/ 2147483647 w 1528"/>
              <a:gd name="T49" fmla="*/ 2147483647 h 1376"/>
              <a:gd name="T50" fmla="*/ 2147483647 w 1528"/>
              <a:gd name="T51" fmla="*/ 2147483647 h 1376"/>
              <a:gd name="T52" fmla="*/ 2147483647 w 1528"/>
              <a:gd name="T53" fmla="*/ 2147483647 h 1376"/>
              <a:gd name="T54" fmla="*/ 2147483647 w 1528"/>
              <a:gd name="T55" fmla="*/ 2147483647 h 1376"/>
              <a:gd name="T56" fmla="*/ 2147483647 w 1528"/>
              <a:gd name="T57" fmla="*/ 2147483647 h 1376"/>
              <a:gd name="T58" fmla="*/ 2147483647 w 1528"/>
              <a:gd name="T59" fmla="*/ 2147483647 h 1376"/>
              <a:gd name="T60" fmla="*/ 2147483647 w 1528"/>
              <a:gd name="T61" fmla="*/ 2147483647 h 1376"/>
              <a:gd name="T62" fmla="*/ 2147483647 w 1528"/>
              <a:gd name="T63" fmla="*/ 2147483647 h 1376"/>
              <a:gd name="T64" fmla="*/ 2147483647 w 1528"/>
              <a:gd name="T65" fmla="*/ 2147483647 h 1376"/>
              <a:gd name="T66" fmla="*/ 2147483647 w 1528"/>
              <a:gd name="T67" fmla="*/ 2147483647 h 1376"/>
              <a:gd name="T68" fmla="*/ 2147483647 w 1528"/>
              <a:gd name="T69" fmla="*/ 2147483647 h 1376"/>
              <a:gd name="T70" fmla="*/ 2147483647 w 1528"/>
              <a:gd name="T71" fmla="*/ 2147483647 h 1376"/>
              <a:gd name="T72" fmla="*/ 2147483647 w 1528"/>
              <a:gd name="T73" fmla="*/ 2147483647 h 1376"/>
              <a:gd name="T74" fmla="*/ 2147483647 w 1528"/>
              <a:gd name="T75" fmla="*/ 2147483647 h 1376"/>
              <a:gd name="T76" fmla="*/ 2147483647 w 1528"/>
              <a:gd name="T77" fmla="*/ 2147483647 h 1376"/>
              <a:gd name="T78" fmla="*/ 2147483647 w 1528"/>
              <a:gd name="T79" fmla="*/ 2147483647 h 1376"/>
              <a:gd name="T80" fmla="*/ 2147483647 w 1528"/>
              <a:gd name="T81" fmla="*/ 2147483647 h 1376"/>
              <a:gd name="T82" fmla="*/ 2147483647 w 1528"/>
              <a:gd name="T83" fmla="*/ 2147483647 h 1376"/>
              <a:gd name="T84" fmla="*/ 2147483647 w 1528"/>
              <a:gd name="T85" fmla="*/ 2147483647 h 1376"/>
              <a:gd name="T86" fmla="*/ 2147483647 w 1528"/>
              <a:gd name="T87" fmla="*/ 2147483647 h 1376"/>
              <a:gd name="T88" fmla="*/ 2147483647 w 1528"/>
              <a:gd name="T89" fmla="*/ 2147483647 h 1376"/>
              <a:gd name="T90" fmla="*/ 2147483647 w 1528"/>
              <a:gd name="T91" fmla="*/ 2147483647 h 1376"/>
              <a:gd name="T92" fmla="*/ 2147483647 w 1528"/>
              <a:gd name="T93" fmla="*/ 2147483647 h 1376"/>
              <a:gd name="T94" fmla="*/ 2147483647 w 1528"/>
              <a:gd name="T95" fmla="*/ 2147483647 h 1376"/>
              <a:gd name="T96" fmla="*/ 2147483647 w 1528"/>
              <a:gd name="T97" fmla="*/ 2147483647 h 1376"/>
              <a:gd name="T98" fmla="*/ 2147483647 w 1528"/>
              <a:gd name="T99" fmla="*/ 2147483647 h 1376"/>
              <a:gd name="T100" fmla="*/ 2147483647 w 1528"/>
              <a:gd name="T101" fmla="*/ 2147483647 h 1376"/>
              <a:gd name="T102" fmla="*/ 2147483647 w 1528"/>
              <a:gd name="T103" fmla="*/ 2147483647 h 1376"/>
              <a:gd name="T104" fmla="*/ 2147483647 w 1528"/>
              <a:gd name="T105" fmla="*/ 2147483647 h 1376"/>
              <a:gd name="T106" fmla="*/ 2147483647 w 1528"/>
              <a:gd name="T107" fmla="*/ 2147483647 h 1376"/>
              <a:gd name="T108" fmla="*/ 2147483647 w 1528"/>
              <a:gd name="T109" fmla="*/ 2147483647 h 1376"/>
              <a:gd name="T110" fmla="*/ 2147483647 w 1528"/>
              <a:gd name="T111" fmla="*/ 2147483647 h 1376"/>
              <a:gd name="T112" fmla="*/ 2147483647 w 1528"/>
              <a:gd name="T113" fmla="*/ 2147483647 h 1376"/>
              <a:gd name="T114" fmla="*/ 2147483647 w 1528"/>
              <a:gd name="T115" fmla="*/ 2147483647 h 1376"/>
              <a:gd name="T116" fmla="*/ 2147483647 w 1528"/>
              <a:gd name="T117" fmla="*/ 2147483647 h 1376"/>
              <a:gd name="T118" fmla="*/ 2147483647 w 1528"/>
              <a:gd name="T119" fmla="*/ 2147483647 h 1376"/>
              <a:gd name="T120" fmla="*/ 2147483647 w 1528"/>
              <a:gd name="T121" fmla="*/ 2147483647 h 1376"/>
              <a:gd name="T122" fmla="*/ 2147483647 w 1528"/>
              <a:gd name="T123" fmla="*/ 2147483647 h 1376"/>
              <a:gd name="T124" fmla="*/ 2147483647 w 1528"/>
              <a:gd name="T125" fmla="*/ 2147483647 h 137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528"/>
              <a:gd name="T190" fmla="*/ 0 h 1376"/>
              <a:gd name="T191" fmla="*/ 1528 w 1528"/>
              <a:gd name="T192" fmla="*/ 1376 h 137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528" h="1376">
                <a:moveTo>
                  <a:pt x="561" y="30"/>
                </a:moveTo>
                <a:lnTo>
                  <a:pt x="561" y="30"/>
                </a:lnTo>
                <a:lnTo>
                  <a:pt x="561" y="28"/>
                </a:lnTo>
                <a:lnTo>
                  <a:pt x="561" y="30"/>
                </a:lnTo>
                <a:close/>
                <a:moveTo>
                  <a:pt x="452" y="77"/>
                </a:moveTo>
                <a:lnTo>
                  <a:pt x="452" y="77"/>
                </a:lnTo>
                <a:lnTo>
                  <a:pt x="456" y="76"/>
                </a:lnTo>
                <a:lnTo>
                  <a:pt x="457" y="76"/>
                </a:lnTo>
                <a:lnTo>
                  <a:pt x="457" y="71"/>
                </a:lnTo>
                <a:lnTo>
                  <a:pt x="456" y="67"/>
                </a:lnTo>
                <a:lnTo>
                  <a:pt x="452" y="66"/>
                </a:lnTo>
                <a:lnTo>
                  <a:pt x="451" y="67"/>
                </a:lnTo>
                <a:lnTo>
                  <a:pt x="452" y="71"/>
                </a:lnTo>
                <a:lnTo>
                  <a:pt x="454" y="72"/>
                </a:lnTo>
                <a:lnTo>
                  <a:pt x="452" y="77"/>
                </a:lnTo>
                <a:close/>
                <a:moveTo>
                  <a:pt x="1456" y="1175"/>
                </a:moveTo>
                <a:lnTo>
                  <a:pt x="1456" y="1175"/>
                </a:lnTo>
                <a:lnTo>
                  <a:pt x="1442" y="1144"/>
                </a:lnTo>
                <a:lnTo>
                  <a:pt x="1436" y="1127"/>
                </a:lnTo>
                <a:lnTo>
                  <a:pt x="1426" y="1111"/>
                </a:lnTo>
                <a:lnTo>
                  <a:pt x="1416" y="1095"/>
                </a:lnTo>
                <a:lnTo>
                  <a:pt x="1405" y="1081"/>
                </a:lnTo>
                <a:lnTo>
                  <a:pt x="1391" y="1070"/>
                </a:lnTo>
                <a:lnTo>
                  <a:pt x="1385" y="1067"/>
                </a:lnTo>
                <a:lnTo>
                  <a:pt x="1377" y="1063"/>
                </a:lnTo>
                <a:lnTo>
                  <a:pt x="1359" y="1057"/>
                </a:lnTo>
                <a:lnTo>
                  <a:pt x="1340" y="1048"/>
                </a:lnTo>
                <a:lnTo>
                  <a:pt x="1301" y="1032"/>
                </a:lnTo>
                <a:lnTo>
                  <a:pt x="1273" y="1022"/>
                </a:lnTo>
                <a:lnTo>
                  <a:pt x="1258" y="1016"/>
                </a:lnTo>
                <a:lnTo>
                  <a:pt x="1247" y="1009"/>
                </a:lnTo>
                <a:lnTo>
                  <a:pt x="1243" y="1009"/>
                </a:lnTo>
                <a:lnTo>
                  <a:pt x="1240" y="1012"/>
                </a:lnTo>
                <a:lnTo>
                  <a:pt x="1237" y="1012"/>
                </a:lnTo>
                <a:lnTo>
                  <a:pt x="1235" y="1011"/>
                </a:lnTo>
                <a:lnTo>
                  <a:pt x="1237" y="1011"/>
                </a:lnTo>
                <a:lnTo>
                  <a:pt x="1239" y="1009"/>
                </a:lnTo>
                <a:lnTo>
                  <a:pt x="1239" y="1007"/>
                </a:lnTo>
                <a:lnTo>
                  <a:pt x="1240" y="1006"/>
                </a:lnTo>
                <a:lnTo>
                  <a:pt x="1248" y="1006"/>
                </a:lnTo>
                <a:lnTo>
                  <a:pt x="1255" y="1004"/>
                </a:lnTo>
                <a:lnTo>
                  <a:pt x="1255" y="1002"/>
                </a:lnTo>
                <a:lnTo>
                  <a:pt x="1253" y="999"/>
                </a:lnTo>
                <a:lnTo>
                  <a:pt x="1252" y="997"/>
                </a:lnTo>
                <a:lnTo>
                  <a:pt x="1252" y="994"/>
                </a:lnTo>
                <a:lnTo>
                  <a:pt x="1245" y="994"/>
                </a:lnTo>
                <a:lnTo>
                  <a:pt x="1245" y="997"/>
                </a:lnTo>
                <a:lnTo>
                  <a:pt x="1247" y="999"/>
                </a:lnTo>
                <a:lnTo>
                  <a:pt x="1248" y="1001"/>
                </a:lnTo>
                <a:lnTo>
                  <a:pt x="1247" y="1004"/>
                </a:lnTo>
                <a:lnTo>
                  <a:pt x="1245" y="1004"/>
                </a:lnTo>
                <a:lnTo>
                  <a:pt x="1242" y="1002"/>
                </a:lnTo>
                <a:lnTo>
                  <a:pt x="1240" y="1002"/>
                </a:lnTo>
                <a:lnTo>
                  <a:pt x="1239" y="1001"/>
                </a:lnTo>
                <a:lnTo>
                  <a:pt x="1237" y="1006"/>
                </a:lnTo>
                <a:lnTo>
                  <a:pt x="1235" y="1007"/>
                </a:lnTo>
                <a:lnTo>
                  <a:pt x="1234" y="1007"/>
                </a:lnTo>
                <a:lnTo>
                  <a:pt x="1229" y="994"/>
                </a:lnTo>
                <a:lnTo>
                  <a:pt x="1225" y="989"/>
                </a:lnTo>
                <a:lnTo>
                  <a:pt x="1219" y="986"/>
                </a:lnTo>
                <a:lnTo>
                  <a:pt x="1222" y="983"/>
                </a:lnTo>
                <a:lnTo>
                  <a:pt x="1227" y="983"/>
                </a:lnTo>
                <a:lnTo>
                  <a:pt x="1237" y="984"/>
                </a:lnTo>
                <a:lnTo>
                  <a:pt x="1237" y="974"/>
                </a:lnTo>
                <a:lnTo>
                  <a:pt x="1234" y="968"/>
                </a:lnTo>
                <a:lnTo>
                  <a:pt x="1237" y="968"/>
                </a:lnTo>
                <a:lnTo>
                  <a:pt x="1237" y="966"/>
                </a:lnTo>
                <a:lnTo>
                  <a:pt x="1237" y="963"/>
                </a:lnTo>
                <a:lnTo>
                  <a:pt x="1235" y="960"/>
                </a:lnTo>
                <a:lnTo>
                  <a:pt x="1234" y="963"/>
                </a:lnTo>
                <a:lnTo>
                  <a:pt x="1232" y="963"/>
                </a:lnTo>
                <a:lnTo>
                  <a:pt x="1232" y="961"/>
                </a:lnTo>
                <a:lnTo>
                  <a:pt x="1234" y="958"/>
                </a:lnTo>
                <a:lnTo>
                  <a:pt x="1229" y="958"/>
                </a:lnTo>
                <a:lnTo>
                  <a:pt x="1225" y="955"/>
                </a:lnTo>
                <a:lnTo>
                  <a:pt x="1220" y="948"/>
                </a:lnTo>
                <a:lnTo>
                  <a:pt x="1225" y="946"/>
                </a:lnTo>
                <a:lnTo>
                  <a:pt x="1230" y="945"/>
                </a:lnTo>
                <a:lnTo>
                  <a:pt x="1234" y="943"/>
                </a:lnTo>
                <a:lnTo>
                  <a:pt x="1237" y="945"/>
                </a:lnTo>
                <a:lnTo>
                  <a:pt x="1237" y="943"/>
                </a:lnTo>
                <a:lnTo>
                  <a:pt x="1235" y="941"/>
                </a:lnTo>
                <a:lnTo>
                  <a:pt x="1232" y="941"/>
                </a:lnTo>
                <a:lnTo>
                  <a:pt x="1230" y="940"/>
                </a:lnTo>
                <a:lnTo>
                  <a:pt x="1232" y="937"/>
                </a:lnTo>
                <a:lnTo>
                  <a:pt x="1227" y="935"/>
                </a:lnTo>
                <a:lnTo>
                  <a:pt x="1224" y="935"/>
                </a:lnTo>
                <a:lnTo>
                  <a:pt x="1217" y="930"/>
                </a:lnTo>
                <a:lnTo>
                  <a:pt x="1219" y="928"/>
                </a:lnTo>
                <a:lnTo>
                  <a:pt x="1217" y="925"/>
                </a:lnTo>
                <a:lnTo>
                  <a:pt x="1215" y="918"/>
                </a:lnTo>
                <a:lnTo>
                  <a:pt x="1215" y="910"/>
                </a:lnTo>
                <a:lnTo>
                  <a:pt x="1215" y="909"/>
                </a:lnTo>
                <a:lnTo>
                  <a:pt x="1219" y="907"/>
                </a:lnTo>
                <a:lnTo>
                  <a:pt x="1217" y="904"/>
                </a:lnTo>
                <a:lnTo>
                  <a:pt x="1215" y="902"/>
                </a:lnTo>
                <a:lnTo>
                  <a:pt x="1211" y="899"/>
                </a:lnTo>
                <a:lnTo>
                  <a:pt x="1207" y="907"/>
                </a:lnTo>
                <a:lnTo>
                  <a:pt x="1206" y="909"/>
                </a:lnTo>
                <a:lnTo>
                  <a:pt x="1202" y="912"/>
                </a:lnTo>
                <a:lnTo>
                  <a:pt x="1199" y="907"/>
                </a:lnTo>
                <a:lnTo>
                  <a:pt x="1196" y="904"/>
                </a:lnTo>
                <a:lnTo>
                  <a:pt x="1197" y="902"/>
                </a:lnTo>
                <a:lnTo>
                  <a:pt x="1199" y="899"/>
                </a:lnTo>
                <a:lnTo>
                  <a:pt x="1199" y="897"/>
                </a:lnTo>
                <a:lnTo>
                  <a:pt x="1202" y="895"/>
                </a:lnTo>
                <a:lnTo>
                  <a:pt x="1217" y="897"/>
                </a:lnTo>
                <a:lnTo>
                  <a:pt x="1224" y="897"/>
                </a:lnTo>
                <a:lnTo>
                  <a:pt x="1234" y="895"/>
                </a:lnTo>
                <a:lnTo>
                  <a:pt x="1234" y="892"/>
                </a:lnTo>
                <a:lnTo>
                  <a:pt x="1235" y="890"/>
                </a:lnTo>
                <a:lnTo>
                  <a:pt x="1227" y="886"/>
                </a:lnTo>
                <a:lnTo>
                  <a:pt x="1224" y="884"/>
                </a:lnTo>
                <a:lnTo>
                  <a:pt x="1224" y="879"/>
                </a:lnTo>
                <a:lnTo>
                  <a:pt x="1227" y="879"/>
                </a:lnTo>
                <a:lnTo>
                  <a:pt x="1230" y="879"/>
                </a:lnTo>
                <a:lnTo>
                  <a:pt x="1234" y="877"/>
                </a:lnTo>
                <a:lnTo>
                  <a:pt x="1235" y="876"/>
                </a:lnTo>
                <a:lnTo>
                  <a:pt x="1234" y="874"/>
                </a:lnTo>
                <a:lnTo>
                  <a:pt x="1229" y="877"/>
                </a:lnTo>
                <a:lnTo>
                  <a:pt x="1222" y="879"/>
                </a:lnTo>
                <a:lnTo>
                  <a:pt x="1217" y="877"/>
                </a:lnTo>
                <a:lnTo>
                  <a:pt x="1212" y="876"/>
                </a:lnTo>
                <a:lnTo>
                  <a:pt x="1215" y="871"/>
                </a:lnTo>
                <a:lnTo>
                  <a:pt x="1217" y="869"/>
                </a:lnTo>
                <a:lnTo>
                  <a:pt x="1214" y="867"/>
                </a:lnTo>
                <a:lnTo>
                  <a:pt x="1214" y="869"/>
                </a:lnTo>
                <a:lnTo>
                  <a:pt x="1212" y="871"/>
                </a:lnTo>
                <a:lnTo>
                  <a:pt x="1207" y="871"/>
                </a:lnTo>
                <a:lnTo>
                  <a:pt x="1204" y="869"/>
                </a:lnTo>
                <a:lnTo>
                  <a:pt x="1201" y="869"/>
                </a:lnTo>
                <a:lnTo>
                  <a:pt x="1206" y="864"/>
                </a:lnTo>
                <a:lnTo>
                  <a:pt x="1211" y="859"/>
                </a:lnTo>
                <a:lnTo>
                  <a:pt x="1209" y="856"/>
                </a:lnTo>
                <a:lnTo>
                  <a:pt x="1207" y="853"/>
                </a:lnTo>
                <a:lnTo>
                  <a:pt x="1209" y="851"/>
                </a:lnTo>
                <a:lnTo>
                  <a:pt x="1207" y="848"/>
                </a:lnTo>
                <a:lnTo>
                  <a:pt x="1206" y="849"/>
                </a:lnTo>
                <a:lnTo>
                  <a:pt x="1204" y="848"/>
                </a:lnTo>
                <a:lnTo>
                  <a:pt x="1202" y="844"/>
                </a:lnTo>
                <a:lnTo>
                  <a:pt x="1201" y="843"/>
                </a:lnTo>
                <a:lnTo>
                  <a:pt x="1199" y="846"/>
                </a:lnTo>
                <a:lnTo>
                  <a:pt x="1199" y="844"/>
                </a:lnTo>
                <a:lnTo>
                  <a:pt x="1199" y="843"/>
                </a:lnTo>
                <a:lnTo>
                  <a:pt x="1201" y="841"/>
                </a:lnTo>
                <a:lnTo>
                  <a:pt x="1202" y="841"/>
                </a:lnTo>
                <a:lnTo>
                  <a:pt x="1202" y="838"/>
                </a:lnTo>
                <a:lnTo>
                  <a:pt x="1202" y="834"/>
                </a:lnTo>
                <a:lnTo>
                  <a:pt x="1199" y="834"/>
                </a:lnTo>
                <a:lnTo>
                  <a:pt x="1197" y="834"/>
                </a:lnTo>
                <a:lnTo>
                  <a:pt x="1197" y="833"/>
                </a:lnTo>
                <a:lnTo>
                  <a:pt x="1199" y="831"/>
                </a:lnTo>
                <a:lnTo>
                  <a:pt x="1197" y="830"/>
                </a:lnTo>
                <a:lnTo>
                  <a:pt x="1197" y="828"/>
                </a:lnTo>
                <a:lnTo>
                  <a:pt x="1199" y="828"/>
                </a:lnTo>
                <a:lnTo>
                  <a:pt x="1204" y="826"/>
                </a:lnTo>
                <a:lnTo>
                  <a:pt x="1207" y="828"/>
                </a:lnTo>
                <a:lnTo>
                  <a:pt x="1215" y="831"/>
                </a:lnTo>
                <a:lnTo>
                  <a:pt x="1222" y="833"/>
                </a:lnTo>
                <a:lnTo>
                  <a:pt x="1225" y="833"/>
                </a:lnTo>
                <a:lnTo>
                  <a:pt x="1230" y="833"/>
                </a:lnTo>
                <a:lnTo>
                  <a:pt x="1225" y="830"/>
                </a:lnTo>
                <a:lnTo>
                  <a:pt x="1224" y="826"/>
                </a:lnTo>
                <a:lnTo>
                  <a:pt x="1229" y="816"/>
                </a:lnTo>
                <a:lnTo>
                  <a:pt x="1234" y="805"/>
                </a:lnTo>
                <a:lnTo>
                  <a:pt x="1232" y="805"/>
                </a:lnTo>
                <a:lnTo>
                  <a:pt x="1230" y="805"/>
                </a:lnTo>
                <a:lnTo>
                  <a:pt x="1229" y="802"/>
                </a:lnTo>
                <a:lnTo>
                  <a:pt x="1225" y="805"/>
                </a:lnTo>
                <a:lnTo>
                  <a:pt x="1222" y="808"/>
                </a:lnTo>
                <a:lnTo>
                  <a:pt x="1220" y="811"/>
                </a:lnTo>
                <a:lnTo>
                  <a:pt x="1215" y="813"/>
                </a:lnTo>
                <a:lnTo>
                  <a:pt x="1212" y="811"/>
                </a:lnTo>
                <a:lnTo>
                  <a:pt x="1211" y="811"/>
                </a:lnTo>
                <a:lnTo>
                  <a:pt x="1207" y="813"/>
                </a:lnTo>
                <a:lnTo>
                  <a:pt x="1202" y="813"/>
                </a:lnTo>
                <a:lnTo>
                  <a:pt x="1202" y="807"/>
                </a:lnTo>
                <a:lnTo>
                  <a:pt x="1202" y="802"/>
                </a:lnTo>
                <a:lnTo>
                  <a:pt x="1202" y="797"/>
                </a:lnTo>
                <a:lnTo>
                  <a:pt x="1201" y="795"/>
                </a:lnTo>
                <a:lnTo>
                  <a:pt x="1199" y="795"/>
                </a:lnTo>
                <a:lnTo>
                  <a:pt x="1197" y="803"/>
                </a:lnTo>
                <a:lnTo>
                  <a:pt x="1196" y="807"/>
                </a:lnTo>
                <a:lnTo>
                  <a:pt x="1192" y="808"/>
                </a:lnTo>
                <a:lnTo>
                  <a:pt x="1191" y="808"/>
                </a:lnTo>
                <a:lnTo>
                  <a:pt x="1192" y="803"/>
                </a:lnTo>
                <a:lnTo>
                  <a:pt x="1191" y="798"/>
                </a:lnTo>
                <a:lnTo>
                  <a:pt x="1191" y="793"/>
                </a:lnTo>
                <a:lnTo>
                  <a:pt x="1192" y="788"/>
                </a:lnTo>
                <a:lnTo>
                  <a:pt x="1192" y="790"/>
                </a:lnTo>
                <a:lnTo>
                  <a:pt x="1192" y="792"/>
                </a:lnTo>
                <a:lnTo>
                  <a:pt x="1197" y="793"/>
                </a:lnTo>
                <a:lnTo>
                  <a:pt x="1201" y="792"/>
                </a:lnTo>
                <a:lnTo>
                  <a:pt x="1201" y="790"/>
                </a:lnTo>
                <a:lnTo>
                  <a:pt x="1199" y="787"/>
                </a:lnTo>
                <a:lnTo>
                  <a:pt x="1197" y="783"/>
                </a:lnTo>
                <a:lnTo>
                  <a:pt x="1196" y="770"/>
                </a:lnTo>
                <a:lnTo>
                  <a:pt x="1196" y="747"/>
                </a:lnTo>
                <a:lnTo>
                  <a:pt x="1196" y="749"/>
                </a:lnTo>
                <a:lnTo>
                  <a:pt x="1199" y="751"/>
                </a:lnTo>
                <a:lnTo>
                  <a:pt x="1199" y="737"/>
                </a:lnTo>
                <a:lnTo>
                  <a:pt x="1202" y="724"/>
                </a:lnTo>
                <a:lnTo>
                  <a:pt x="1204" y="711"/>
                </a:lnTo>
                <a:lnTo>
                  <a:pt x="1202" y="698"/>
                </a:lnTo>
                <a:lnTo>
                  <a:pt x="1207" y="696"/>
                </a:lnTo>
                <a:lnTo>
                  <a:pt x="1209" y="695"/>
                </a:lnTo>
                <a:lnTo>
                  <a:pt x="1209" y="693"/>
                </a:lnTo>
                <a:lnTo>
                  <a:pt x="1206" y="693"/>
                </a:lnTo>
                <a:lnTo>
                  <a:pt x="1204" y="695"/>
                </a:lnTo>
                <a:lnTo>
                  <a:pt x="1202" y="696"/>
                </a:lnTo>
                <a:lnTo>
                  <a:pt x="1199" y="696"/>
                </a:lnTo>
                <a:lnTo>
                  <a:pt x="1194" y="690"/>
                </a:lnTo>
                <a:lnTo>
                  <a:pt x="1192" y="688"/>
                </a:lnTo>
                <a:lnTo>
                  <a:pt x="1191" y="683"/>
                </a:lnTo>
                <a:lnTo>
                  <a:pt x="1192" y="685"/>
                </a:lnTo>
                <a:lnTo>
                  <a:pt x="1194" y="685"/>
                </a:lnTo>
                <a:lnTo>
                  <a:pt x="1197" y="683"/>
                </a:lnTo>
                <a:lnTo>
                  <a:pt x="1201" y="685"/>
                </a:lnTo>
                <a:lnTo>
                  <a:pt x="1201" y="678"/>
                </a:lnTo>
                <a:lnTo>
                  <a:pt x="1201" y="676"/>
                </a:lnTo>
                <a:lnTo>
                  <a:pt x="1199" y="675"/>
                </a:lnTo>
                <a:lnTo>
                  <a:pt x="1197" y="678"/>
                </a:lnTo>
                <a:lnTo>
                  <a:pt x="1196" y="680"/>
                </a:lnTo>
                <a:lnTo>
                  <a:pt x="1194" y="668"/>
                </a:lnTo>
                <a:lnTo>
                  <a:pt x="1192" y="660"/>
                </a:lnTo>
                <a:lnTo>
                  <a:pt x="1189" y="652"/>
                </a:lnTo>
                <a:lnTo>
                  <a:pt x="1183" y="642"/>
                </a:lnTo>
                <a:lnTo>
                  <a:pt x="1186" y="644"/>
                </a:lnTo>
                <a:lnTo>
                  <a:pt x="1188" y="645"/>
                </a:lnTo>
                <a:lnTo>
                  <a:pt x="1189" y="647"/>
                </a:lnTo>
                <a:lnTo>
                  <a:pt x="1194" y="647"/>
                </a:lnTo>
                <a:lnTo>
                  <a:pt x="1192" y="644"/>
                </a:lnTo>
                <a:lnTo>
                  <a:pt x="1191" y="640"/>
                </a:lnTo>
                <a:lnTo>
                  <a:pt x="1189" y="637"/>
                </a:lnTo>
                <a:lnTo>
                  <a:pt x="1191" y="634"/>
                </a:lnTo>
                <a:lnTo>
                  <a:pt x="1196" y="634"/>
                </a:lnTo>
                <a:lnTo>
                  <a:pt x="1197" y="632"/>
                </a:lnTo>
                <a:lnTo>
                  <a:pt x="1197" y="630"/>
                </a:lnTo>
                <a:lnTo>
                  <a:pt x="1196" y="629"/>
                </a:lnTo>
                <a:lnTo>
                  <a:pt x="1196" y="625"/>
                </a:lnTo>
                <a:lnTo>
                  <a:pt x="1196" y="617"/>
                </a:lnTo>
                <a:lnTo>
                  <a:pt x="1194" y="611"/>
                </a:lnTo>
                <a:lnTo>
                  <a:pt x="1192" y="607"/>
                </a:lnTo>
                <a:lnTo>
                  <a:pt x="1191" y="606"/>
                </a:lnTo>
                <a:lnTo>
                  <a:pt x="1189" y="607"/>
                </a:lnTo>
                <a:lnTo>
                  <a:pt x="1189" y="609"/>
                </a:lnTo>
                <a:lnTo>
                  <a:pt x="1188" y="611"/>
                </a:lnTo>
                <a:lnTo>
                  <a:pt x="1188" y="612"/>
                </a:lnTo>
                <a:lnTo>
                  <a:pt x="1189" y="612"/>
                </a:lnTo>
                <a:lnTo>
                  <a:pt x="1191" y="614"/>
                </a:lnTo>
                <a:lnTo>
                  <a:pt x="1192" y="616"/>
                </a:lnTo>
                <a:lnTo>
                  <a:pt x="1191" y="621"/>
                </a:lnTo>
                <a:lnTo>
                  <a:pt x="1191" y="624"/>
                </a:lnTo>
                <a:lnTo>
                  <a:pt x="1178" y="611"/>
                </a:lnTo>
                <a:lnTo>
                  <a:pt x="1174" y="604"/>
                </a:lnTo>
                <a:lnTo>
                  <a:pt x="1174" y="602"/>
                </a:lnTo>
                <a:lnTo>
                  <a:pt x="1176" y="599"/>
                </a:lnTo>
                <a:lnTo>
                  <a:pt x="1174" y="597"/>
                </a:lnTo>
                <a:lnTo>
                  <a:pt x="1171" y="597"/>
                </a:lnTo>
                <a:lnTo>
                  <a:pt x="1169" y="596"/>
                </a:lnTo>
                <a:lnTo>
                  <a:pt x="1168" y="594"/>
                </a:lnTo>
                <a:lnTo>
                  <a:pt x="1171" y="593"/>
                </a:lnTo>
                <a:lnTo>
                  <a:pt x="1173" y="594"/>
                </a:lnTo>
                <a:lnTo>
                  <a:pt x="1176" y="596"/>
                </a:lnTo>
                <a:lnTo>
                  <a:pt x="1178" y="597"/>
                </a:lnTo>
                <a:lnTo>
                  <a:pt x="1179" y="597"/>
                </a:lnTo>
                <a:lnTo>
                  <a:pt x="1179" y="593"/>
                </a:lnTo>
                <a:lnTo>
                  <a:pt x="1178" y="591"/>
                </a:lnTo>
                <a:lnTo>
                  <a:pt x="1178" y="589"/>
                </a:lnTo>
                <a:lnTo>
                  <a:pt x="1176" y="586"/>
                </a:lnTo>
                <a:lnTo>
                  <a:pt x="1181" y="589"/>
                </a:lnTo>
                <a:lnTo>
                  <a:pt x="1184" y="593"/>
                </a:lnTo>
                <a:lnTo>
                  <a:pt x="1196" y="597"/>
                </a:lnTo>
                <a:lnTo>
                  <a:pt x="1204" y="602"/>
                </a:lnTo>
                <a:lnTo>
                  <a:pt x="1207" y="607"/>
                </a:lnTo>
                <a:lnTo>
                  <a:pt x="1209" y="612"/>
                </a:lnTo>
                <a:lnTo>
                  <a:pt x="1211" y="611"/>
                </a:lnTo>
                <a:lnTo>
                  <a:pt x="1209" y="609"/>
                </a:lnTo>
                <a:lnTo>
                  <a:pt x="1207" y="604"/>
                </a:lnTo>
                <a:lnTo>
                  <a:pt x="1207" y="599"/>
                </a:lnTo>
                <a:lnTo>
                  <a:pt x="1207" y="597"/>
                </a:lnTo>
                <a:lnTo>
                  <a:pt x="1209" y="596"/>
                </a:lnTo>
                <a:lnTo>
                  <a:pt x="1207" y="594"/>
                </a:lnTo>
                <a:lnTo>
                  <a:pt x="1206" y="594"/>
                </a:lnTo>
                <a:lnTo>
                  <a:pt x="1202" y="597"/>
                </a:lnTo>
                <a:lnTo>
                  <a:pt x="1201" y="591"/>
                </a:lnTo>
                <a:lnTo>
                  <a:pt x="1199" y="586"/>
                </a:lnTo>
                <a:lnTo>
                  <a:pt x="1202" y="588"/>
                </a:lnTo>
                <a:lnTo>
                  <a:pt x="1202" y="586"/>
                </a:lnTo>
                <a:lnTo>
                  <a:pt x="1204" y="583"/>
                </a:lnTo>
                <a:lnTo>
                  <a:pt x="1204" y="581"/>
                </a:lnTo>
                <a:lnTo>
                  <a:pt x="1206" y="583"/>
                </a:lnTo>
                <a:lnTo>
                  <a:pt x="1207" y="584"/>
                </a:lnTo>
                <a:lnTo>
                  <a:pt x="1209" y="584"/>
                </a:lnTo>
                <a:lnTo>
                  <a:pt x="1209" y="586"/>
                </a:lnTo>
                <a:lnTo>
                  <a:pt x="1212" y="607"/>
                </a:lnTo>
                <a:lnTo>
                  <a:pt x="1214" y="617"/>
                </a:lnTo>
                <a:lnTo>
                  <a:pt x="1217" y="624"/>
                </a:lnTo>
                <a:lnTo>
                  <a:pt x="1222" y="617"/>
                </a:lnTo>
                <a:lnTo>
                  <a:pt x="1224" y="611"/>
                </a:lnTo>
                <a:lnTo>
                  <a:pt x="1224" y="604"/>
                </a:lnTo>
                <a:lnTo>
                  <a:pt x="1224" y="602"/>
                </a:lnTo>
                <a:lnTo>
                  <a:pt x="1220" y="601"/>
                </a:lnTo>
                <a:lnTo>
                  <a:pt x="1220" y="599"/>
                </a:lnTo>
                <a:lnTo>
                  <a:pt x="1222" y="597"/>
                </a:lnTo>
                <a:lnTo>
                  <a:pt x="1224" y="596"/>
                </a:lnTo>
                <a:lnTo>
                  <a:pt x="1224" y="594"/>
                </a:lnTo>
                <a:lnTo>
                  <a:pt x="1220" y="593"/>
                </a:lnTo>
                <a:lnTo>
                  <a:pt x="1219" y="591"/>
                </a:lnTo>
                <a:lnTo>
                  <a:pt x="1219" y="583"/>
                </a:lnTo>
                <a:lnTo>
                  <a:pt x="1220" y="568"/>
                </a:lnTo>
                <a:lnTo>
                  <a:pt x="1215" y="565"/>
                </a:lnTo>
                <a:lnTo>
                  <a:pt x="1214" y="561"/>
                </a:lnTo>
                <a:lnTo>
                  <a:pt x="1211" y="548"/>
                </a:lnTo>
                <a:lnTo>
                  <a:pt x="1207" y="537"/>
                </a:lnTo>
                <a:lnTo>
                  <a:pt x="1204" y="532"/>
                </a:lnTo>
                <a:lnTo>
                  <a:pt x="1201" y="528"/>
                </a:lnTo>
                <a:lnTo>
                  <a:pt x="1201" y="523"/>
                </a:lnTo>
                <a:lnTo>
                  <a:pt x="1204" y="520"/>
                </a:lnTo>
                <a:lnTo>
                  <a:pt x="1211" y="523"/>
                </a:lnTo>
                <a:lnTo>
                  <a:pt x="1212" y="525"/>
                </a:lnTo>
                <a:lnTo>
                  <a:pt x="1214" y="523"/>
                </a:lnTo>
                <a:lnTo>
                  <a:pt x="1202" y="509"/>
                </a:lnTo>
                <a:lnTo>
                  <a:pt x="1196" y="502"/>
                </a:lnTo>
                <a:lnTo>
                  <a:pt x="1191" y="500"/>
                </a:lnTo>
                <a:lnTo>
                  <a:pt x="1186" y="499"/>
                </a:lnTo>
                <a:lnTo>
                  <a:pt x="1189" y="499"/>
                </a:lnTo>
                <a:lnTo>
                  <a:pt x="1191" y="497"/>
                </a:lnTo>
                <a:lnTo>
                  <a:pt x="1191" y="495"/>
                </a:lnTo>
                <a:lnTo>
                  <a:pt x="1186" y="497"/>
                </a:lnTo>
                <a:lnTo>
                  <a:pt x="1183" y="497"/>
                </a:lnTo>
                <a:lnTo>
                  <a:pt x="1179" y="497"/>
                </a:lnTo>
                <a:lnTo>
                  <a:pt x="1176" y="495"/>
                </a:lnTo>
                <a:lnTo>
                  <a:pt x="1179" y="494"/>
                </a:lnTo>
                <a:lnTo>
                  <a:pt x="1183" y="494"/>
                </a:lnTo>
                <a:lnTo>
                  <a:pt x="1184" y="492"/>
                </a:lnTo>
                <a:lnTo>
                  <a:pt x="1184" y="487"/>
                </a:lnTo>
                <a:lnTo>
                  <a:pt x="1181" y="489"/>
                </a:lnTo>
                <a:lnTo>
                  <a:pt x="1179" y="487"/>
                </a:lnTo>
                <a:lnTo>
                  <a:pt x="1178" y="481"/>
                </a:lnTo>
                <a:lnTo>
                  <a:pt x="1176" y="472"/>
                </a:lnTo>
                <a:lnTo>
                  <a:pt x="1173" y="466"/>
                </a:lnTo>
                <a:lnTo>
                  <a:pt x="1181" y="463"/>
                </a:lnTo>
                <a:lnTo>
                  <a:pt x="1184" y="461"/>
                </a:lnTo>
                <a:lnTo>
                  <a:pt x="1184" y="459"/>
                </a:lnTo>
                <a:lnTo>
                  <a:pt x="1183" y="458"/>
                </a:lnTo>
                <a:lnTo>
                  <a:pt x="1179" y="461"/>
                </a:lnTo>
                <a:lnTo>
                  <a:pt x="1174" y="461"/>
                </a:lnTo>
                <a:lnTo>
                  <a:pt x="1169" y="458"/>
                </a:lnTo>
                <a:lnTo>
                  <a:pt x="1168" y="454"/>
                </a:lnTo>
                <a:lnTo>
                  <a:pt x="1166" y="451"/>
                </a:lnTo>
                <a:lnTo>
                  <a:pt x="1169" y="453"/>
                </a:lnTo>
                <a:lnTo>
                  <a:pt x="1169" y="454"/>
                </a:lnTo>
                <a:lnTo>
                  <a:pt x="1169" y="456"/>
                </a:lnTo>
                <a:lnTo>
                  <a:pt x="1171" y="456"/>
                </a:lnTo>
                <a:lnTo>
                  <a:pt x="1171" y="448"/>
                </a:lnTo>
                <a:lnTo>
                  <a:pt x="1171" y="436"/>
                </a:lnTo>
                <a:lnTo>
                  <a:pt x="1171" y="431"/>
                </a:lnTo>
                <a:lnTo>
                  <a:pt x="1169" y="428"/>
                </a:lnTo>
                <a:lnTo>
                  <a:pt x="1168" y="425"/>
                </a:lnTo>
                <a:lnTo>
                  <a:pt x="1163" y="425"/>
                </a:lnTo>
                <a:lnTo>
                  <a:pt x="1168" y="428"/>
                </a:lnTo>
                <a:lnTo>
                  <a:pt x="1169" y="433"/>
                </a:lnTo>
                <a:lnTo>
                  <a:pt x="1168" y="436"/>
                </a:lnTo>
                <a:lnTo>
                  <a:pt x="1166" y="439"/>
                </a:lnTo>
                <a:lnTo>
                  <a:pt x="1163" y="443"/>
                </a:lnTo>
                <a:lnTo>
                  <a:pt x="1158" y="443"/>
                </a:lnTo>
                <a:lnTo>
                  <a:pt x="1155" y="443"/>
                </a:lnTo>
                <a:lnTo>
                  <a:pt x="1150" y="439"/>
                </a:lnTo>
                <a:lnTo>
                  <a:pt x="1151" y="436"/>
                </a:lnTo>
                <a:lnTo>
                  <a:pt x="1151" y="431"/>
                </a:lnTo>
                <a:lnTo>
                  <a:pt x="1151" y="428"/>
                </a:lnTo>
                <a:lnTo>
                  <a:pt x="1153" y="425"/>
                </a:lnTo>
                <a:lnTo>
                  <a:pt x="1156" y="425"/>
                </a:lnTo>
                <a:lnTo>
                  <a:pt x="1160" y="426"/>
                </a:lnTo>
                <a:lnTo>
                  <a:pt x="1156" y="421"/>
                </a:lnTo>
                <a:lnTo>
                  <a:pt x="1153" y="418"/>
                </a:lnTo>
                <a:lnTo>
                  <a:pt x="1150" y="416"/>
                </a:lnTo>
                <a:lnTo>
                  <a:pt x="1146" y="416"/>
                </a:lnTo>
                <a:lnTo>
                  <a:pt x="1148" y="413"/>
                </a:lnTo>
                <a:lnTo>
                  <a:pt x="1146" y="411"/>
                </a:lnTo>
                <a:lnTo>
                  <a:pt x="1145" y="407"/>
                </a:lnTo>
                <a:lnTo>
                  <a:pt x="1141" y="408"/>
                </a:lnTo>
                <a:lnTo>
                  <a:pt x="1141" y="410"/>
                </a:lnTo>
                <a:lnTo>
                  <a:pt x="1140" y="413"/>
                </a:lnTo>
                <a:lnTo>
                  <a:pt x="1138" y="415"/>
                </a:lnTo>
                <a:lnTo>
                  <a:pt x="1137" y="413"/>
                </a:lnTo>
                <a:lnTo>
                  <a:pt x="1133" y="411"/>
                </a:lnTo>
                <a:lnTo>
                  <a:pt x="1130" y="411"/>
                </a:lnTo>
                <a:lnTo>
                  <a:pt x="1127" y="407"/>
                </a:lnTo>
                <a:lnTo>
                  <a:pt x="1128" y="398"/>
                </a:lnTo>
                <a:lnTo>
                  <a:pt x="1128" y="392"/>
                </a:lnTo>
                <a:lnTo>
                  <a:pt x="1125" y="379"/>
                </a:lnTo>
                <a:lnTo>
                  <a:pt x="1123" y="379"/>
                </a:lnTo>
                <a:lnTo>
                  <a:pt x="1120" y="379"/>
                </a:lnTo>
                <a:lnTo>
                  <a:pt x="1118" y="377"/>
                </a:lnTo>
                <a:lnTo>
                  <a:pt x="1118" y="374"/>
                </a:lnTo>
                <a:lnTo>
                  <a:pt x="1120" y="375"/>
                </a:lnTo>
                <a:lnTo>
                  <a:pt x="1122" y="374"/>
                </a:lnTo>
                <a:lnTo>
                  <a:pt x="1123" y="372"/>
                </a:lnTo>
                <a:lnTo>
                  <a:pt x="1122" y="369"/>
                </a:lnTo>
                <a:lnTo>
                  <a:pt x="1118" y="367"/>
                </a:lnTo>
                <a:lnTo>
                  <a:pt x="1115" y="364"/>
                </a:lnTo>
                <a:lnTo>
                  <a:pt x="1117" y="359"/>
                </a:lnTo>
                <a:lnTo>
                  <a:pt x="1123" y="362"/>
                </a:lnTo>
                <a:lnTo>
                  <a:pt x="1127" y="364"/>
                </a:lnTo>
                <a:lnTo>
                  <a:pt x="1130" y="364"/>
                </a:lnTo>
                <a:lnTo>
                  <a:pt x="1130" y="360"/>
                </a:lnTo>
                <a:lnTo>
                  <a:pt x="1130" y="359"/>
                </a:lnTo>
                <a:lnTo>
                  <a:pt x="1127" y="359"/>
                </a:lnTo>
                <a:lnTo>
                  <a:pt x="1128" y="356"/>
                </a:lnTo>
                <a:lnTo>
                  <a:pt x="1132" y="356"/>
                </a:lnTo>
                <a:lnTo>
                  <a:pt x="1133" y="354"/>
                </a:lnTo>
                <a:lnTo>
                  <a:pt x="1133" y="351"/>
                </a:lnTo>
                <a:lnTo>
                  <a:pt x="1125" y="351"/>
                </a:lnTo>
                <a:lnTo>
                  <a:pt x="1122" y="351"/>
                </a:lnTo>
                <a:lnTo>
                  <a:pt x="1120" y="352"/>
                </a:lnTo>
                <a:lnTo>
                  <a:pt x="1120" y="354"/>
                </a:lnTo>
                <a:lnTo>
                  <a:pt x="1118" y="352"/>
                </a:lnTo>
                <a:lnTo>
                  <a:pt x="1117" y="352"/>
                </a:lnTo>
                <a:lnTo>
                  <a:pt x="1115" y="352"/>
                </a:lnTo>
                <a:lnTo>
                  <a:pt x="1115" y="351"/>
                </a:lnTo>
                <a:lnTo>
                  <a:pt x="1115" y="349"/>
                </a:lnTo>
                <a:lnTo>
                  <a:pt x="1117" y="347"/>
                </a:lnTo>
                <a:lnTo>
                  <a:pt x="1118" y="346"/>
                </a:lnTo>
                <a:lnTo>
                  <a:pt x="1117" y="346"/>
                </a:lnTo>
                <a:lnTo>
                  <a:pt x="1114" y="349"/>
                </a:lnTo>
                <a:lnTo>
                  <a:pt x="1112" y="351"/>
                </a:lnTo>
                <a:lnTo>
                  <a:pt x="1110" y="351"/>
                </a:lnTo>
                <a:lnTo>
                  <a:pt x="1110" y="347"/>
                </a:lnTo>
                <a:lnTo>
                  <a:pt x="1109" y="347"/>
                </a:lnTo>
                <a:lnTo>
                  <a:pt x="1105" y="346"/>
                </a:lnTo>
                <a:lnTo>
                  <a:pt x="1105" y="344"/>
                </a:lnTo>
                <a:lnTo>
                  <a:pt x="1105" y="339"/>
                </a:lnTo>
                <a:lnTo>
                  <a:pt x="1107" y="336"/>
                </a:lnTo>
                <a:lnTo>
                  <a:pt x="1102" y="332"/>
                </a:lnTo>
                <a:lnTo>
                  <a:pt x="1100" y="331"/>
                </a:lnTo>
                <a:lnTo>
                  <a:pt x="1099" y="329"/>
                </a:lnTo>
                <a:lnTo>
                  <a:pt x="1099" y="326"/>
                </a:lnTo>
                <a:lnTo>
                  <a:pt x="1100" y="324"/>
                </a:lnTo>
                <a:lnTo>
                  <a:pt x="1102" y="324"/>
                </a:lnTo>
                <a:lnTo>
                  <a:pt x="1104" y="326"/>
                </a:lnTo>
                <a:lnTo>
                  <a:pt x="1104" y="323"/>
                </a:lnTo>
                <a:lnTo>
                  <a:pt x="1102" y="319"/>
                </a:lnTo>
                <a:lnTo>
                  <a:pt x="1100" y="318"/>
                </a:lnTo>
                <a:lnTo>
                  <a:pt x="1104" y="316"/>
                </a:lnTo>
                <a:lnTo>
                  <a:pt x="1104" y="318"/>
                </a:lnTo>
                <a:lnTo>
                  <a:pt x="1105" y="319"/>
                </a:lnTo>
                <a:lnTo>
                  <a:pt x="1109" y="318"/>
                </a:lnTo>
                <a:lnTo>
                  <a:pt x="1107" y="321"/>
                </a:lnTo>
                <a:lnTo>
                  <a:pt x="1107" y="323"/>
                </a:lnTo>
                <a:lnTo>
                  <a:pt x="1109" y="324"/>
                </a:lnTo>
                <a:lnTo>
                  <a:pt x="1109" y="321"/>
                </a:lnTo>
                <a:lnTo>
                  <a:pt x="1109" y="319"/>
                </a:lnTo>
                <a:lnTo>
                  <a:pt x="1112" y="319"/>
                </a:lnTo>
                <a:lnTo>
                  <a:pt x="1115" y="318"/>
                </a:lnTo>
                <a:lnTo>
                  <a:pt x="1117" y="316"/>
                </a:lnTo>
                <a:lnTo>
                  <a:pt x="1110" y="314"/>
                </a:lnTo>
                <a:lnTo>
                  <a:pt x="1107" y="311"/>
                </a:lnTo>
                <a:lnTo>
                  <a:pt x="1100" y="304"/>
                </a:lnTo>
                <a:lnTo>
                  <a:pt x="1104" y="304"/>
                </a:lnTo>
                <a:lnTo>
                  <a:pt x="1105" y="306"/>
                </a:lnTo>
                <a:lnTo>
                  <a:pt x="1107" y="306"/>
                </a:lnTo>
                <a:lnTo>
                  <a:pt x="1107" y="303"/>
                </a:lnTo>
                <a:lnTo>
                  <a:pt x="1104" y="301"/>
                </a:lnTo>
                <a:lnTo>
                  <a:pt x="1100" y="301"/>
                </a:lnTo>
                <a:lnTo>
                  <a:pt x="1097" y="301"/>
                </a:lnTo>
                <a:lnTo>
                  <a:pt x="1095" y="300"/>
                </a:lnTo>
                <a:lnTo>
                  <a:pt x="1094" y="296"/>
                </a:lnTo>
                <a:lnTo>
                  <a:pt x="1094" y="293"/>
                </a:lnTo>
                <a:lnTo>
                  <a:pt x="1097" y="295"/>
                </a:lnTo>
                <a:lnTo>
                  <a:pt x="1100" y="295"/>
                </a:lnTo>
                <a:lnTo>
                  <a:pt x="1100" y="293"/>
                </a:lnTo>
                <a:lnTo>
                  <a:pt x="1099" y="291"/>
                </a:lnTo>
                <a:lnTo>
                  <a:pt x="1097" y="288"/>
                </a:lnTo>
                <a:lnTo>
                  <a:pt x="1097" y="280"/>
                </a:lnTo>
                <a:lnTo>
                  <a:pt x="1099" y="272"/>
                </a:lnTo>
                <a:lnTo>
                  <a:pt x="1097" y="268"/>
                </a:lnTo>
                <a:lnTo>
                  <a:pt x="1095" y="265"/>
                </a:lnTo>
                <a:lnTo>
                  <a:pt x="1095" y="268"/>
                </a:lnTo>
                <a:lnTo>
                  <a:pt x="1094" y="267"/>
                </a:lnTo>
                <a:lnTo>
                  <a:pt x="1092" y="267"/>
                </a:lnTo>
                <a:lnTo>
                  <a:pt x="1090" y="268"/>
                </a:lnTo>
                <a:lnTo>
                  <a:pt x="1094" y="270"/>
                </a:lnTo>
                <a:lnTo>
                  <a:pt x="1094" y="273"/>
                </a:lnTo>
                <a:lnTo>
                  <a:pt x="1094" y="278"/>
                </a:lnTo>
                <a:lnTo>
                  <a:pt x="1092" y="283"/>
                </a:lnTo>
                <a:lnTo>
                  <a:pt x="1092" y="277"/>
                </a:lnTo>
                <a:lnTo>
                  <a:pt x="1090" y="273"/>
                </a:lnTo>
                <a:lnTo>
                  <a:pt x="1087" y="265"/>
                </a:lnTo>
                <a:lnTo>
                  <a:pt x="1092" y="262"/>
                </a:lnTo>
                <a:lnTo>
                  <a:pt x="1087" y="257"/>
                </a:lnTo>
                <a:lnTo>
                  <a:pt x="1082" y="250"/>
                </a:lnTo>
                <a:lnTo>
                  <a:pt x="1074" y="239"/>
                </a:lnTo>
                <a:lnTo>
                  <a:pt x="1074" y="245"/>
                </a:lnTo>
                <a:lnTo>
                  <a:pt x="1077" y="252"/>
                </a:lnTo>
                <a:lnTo>
                  <a:pt x="1079" y="258"/>
                </a:lnTo>
                <a:lnTo>
                  <a:pt x="1079" y="260"/>
                </a:lnTo>
                <a:lnTo>
                  <a:pt x="1079" y="263"/>
                </a:lnTo>
                <a:lnTo>
                  <a:pt x="1071" y="255"/>
                </a:lnTo>
                <a:lnTo>
                  <a:pt x="1066" y="245"/>
                </a:lnTo>
                <a:lnTo>
                  <a:pt x="1066" y="249"/>
                </a:lnTo>
                <a:lnTo>
                  <a:pt x="1066" y="250"/>
                </a:lnTo>
                <a:lnTo>
                  <a:pt x="1067" y="252"/>
                </a:lnTo>
                <a:lnTo>
                  <a:pt x="1066" y="252"/>
                </a:lnTo>
                <a:lnTo>
                  <a:pt x="1064" y="250"/>
                </a:lnTo>
                <a:lnTo>
                  <a:pt x="1064" y="249"/>
                </a:lnTo>
                <a:lnTo>
                  <a:pt x="1063" y="249"/>
                </a:lnTo>
                <a:lnTo>
                  <a:pt x="1061" y="245"/>
                </a:lnTo>
                <a:lnTo>
                  <a:pt x="1064" y="245"/>
                </a:lnTo>
                <a:lnTo>
                  <a:pt x="1066" y="242"/>
                </a:lnTo>
                <a:lnTo>
                  <a:pt x="1064" y="242"/>
                </a:lnTo>
                <a:lnTo>
                  <a:pt x="1063" y="240"/>
                </a:lnTo>
                <a:lnTo>
                  <a:pt x="1061" y="237"/>
                </a:lnTo>
                <a:lnTo>
                  <a:pt x="1064" y="237"/>
                </a:lnTo>
                <a:lnTo>
                  <a:pt x="1066" y="239"/>
                </a:lnTo>
                <a:lnTo>
                  <a:pt x="1064" y="232"/>
                </a:lnTo>
                <a:lnTo>
                  <a:pt x="1066" y="227"/>
                </a:lnTo>
                <a:lnTo>
                  <a:pt x="1061" y="222"/>
                </a:lnTo>
                <a:lnTo>
                  <a:pt x="1054" y="219"/>
                </a:lnTo>
                <a:lnTo>
                  <a:pt x="1049" y="216"/>
                </a:lnTo>
                <a:lnTo>
                  <a:pt x="1048" y="212"/>
                </a:lnTo>
                <a:lnTo>
                  <a:pt x="1046" y="207"/>
                </a:lnTo>
                <a:lnTo>
                  <a:pt x="1041" y="209"/>
                </a:lnTo>
                <a:lnTo>
                  <a:pt x="1040" y="209"/>
                </a:lnTo>
                <a:lnTo>
                  <a:pt x="1038" y="206"/>
                </a:lnTo>
                <a:lnTo>
                  <a:pt x="1040" y="204"/>
                </a:lnTo>
                <a:lnTo>
                  <a:pt x="1041" y="204"/>
                </a:lnTo>
                <a:lnTo>
                  <a:pt x="1031" y="199"/>
                </a:lnTo>
                <a:lnTo>
                  <a:pt x="1028" y="198"/>
                </a:lnTo>
                <a:lnTo>
                  <a:pt x="1025" y="194"/>
                </a:lnTo>
                <a:lnTo>
                  <a:pt x="1023" y="199"/>
                </a:lnTo>
                <a:lnTo>
                  <a:pt x="1021" y="202"/>
                </a:lnTo>
                <a:lnTo>
                  <a:pt x="1018" y="196"/>
                </a:lnTo>
                <a:lnTo>
                  <a:pt x="1016" y="191"/>
                </a:lnTo>
                <a:lnTo>
                  <a:pt x="1015" y="189"/>
                </a:lnTo>
                <a:lnTo>
                  <a:pt x="1013" y="188"/>
                </a:lnTo>
                <a:lnTo>
                  <a:pt x="1012" y="188"/>
                </a:lnTo>
                <a:lnTo>
                  <a:pt x="1007" y="189"/>
                </a:lnTo>
                <a:lnTo>
                  <a:pt x="1008" y="181"/>
                </a:lnTo>
                <a:lnTo>
                  <a:pt x="1007" y="178"/>
                </a:lnTo>
                <a:lnTo>
                  <a:pt x="1005" y="176"/>
                </a:lnTo>
                <a:lnTo>
                  <a:pt x="1005" y="170"/>
                </a:lnTo>
                <a:lnTo>
                  <a:pt x="1003" y="170"/>
                </a:lnTo>
                <a:lnTo>
                  <a:pt x="1003" y="171"/>
                </a:lnTo>
                <a:lnTo>
                  <a:pt x="1003" y="174"/>
                </a:lnTo>
                <a:lnTo>
                  <a:pt x="1002" y="174"/>
                </a:lnTo>
                <a:lnTo>
                  <a:pt x="1003" y="166"/>
                </a:lnTo>
                <a:lnTo>
                  <a:pt x="1002" y="160"/>
                </a:lnTo>
                <a:lnTo>
                  <a:pt x="1002" y="151"/>
                </a:lnTo>
                <a:lnTo>
                  <a:pt x="1005" y="143"/>
                </a:lnTo>
                <a:lnTo>
                  <a:pt x="1002" y="142"/>
                </a:lnTo>
                <a:lnTo>
                  <a:pt x="998" y="138"/>
                </a:lnTo>
                <a:lnTo>
                  <a:pt x="997" y="135"/>
                </a:lnTo>
                <a:lnTo>
                  <a:pt x="993" y="133"/>
                </a:lnTo>
                <a:lnTo>
                  <a:pt x="992" y="135"/>
                </a:lnTo>
                <a:lnTo>
                  <a:pt x="992" y="137"/>
                </a:lnTo>
                <a:lnTo>
                  <a:pt x="993" y="138"/>
                </a:lnTo>
                <a:lnTo>
                  <a:pt x="995" y="142"/>
                </a:lnTo>
                <a:lnTo>
                  <a:pt x="993" y="143"/>
                </a:lnTo>
                <a:lnTo>
                  <a:pt x="990" y="140"/>
                </a:lnTo>
                <a:lnTo>
                  <a:pt x="987" y="138"/>
                </a:lnTo>
                <a:lnTo>
                  <a:pt x="984" y="137"/>
                </a:lnTo>
                <a:lnTo>
                  <a:pt x="980" y="132"/>
                </a:lnTo>
                <a:lnTo>
                  <a:pt x="984" y="132"/>
                </a:lnTo>
                <a:lnTo>
                  <a:pt x="985" y="130"/>
                </a:lnTo>
                <a:lnTo>
                  <a:pt x="984" y="127"/>
                </a:lnTo>
                <a:lnTo>
                  <a:pt x="980" y="122"/>
                </a:lnTo>
                <a:lnTo>
                  <a:pt x="977" y="115"/>
                </a:lnTo>
                <a:lnTo>
                  <a:pt x="974" y="114"/>
                </a:lnTo>
                <a:lnTo>
                  <a:pt x="972" y="115"/>
                </a:lnTo>
                <a:lnTo>
                  <a:pt x="970" y="114"/>
                </a:lnTo>
                <a:lnTo>
                  <a:pt x="967" y="112"/>
                </a:lnTo>
                <a:lnTo>
                  <a:pt x="967" y="109"/>
                </a:lnTo>
                <a:lnTo>
                  <a:pt x="969" y="107"/>
                </a:lnTo>
                <a:lnTo>
                  <a:pt x="970" y="104"/>
                </a:lnTo>
                <a:lnTo>
                  <a:pt x="967" y="100"/>
                </a:lnTo>
                <a:lnTo>
                  <a:pt x="962" y="99"/>
                </a:lnTo>
                <a:lnTo>
                  <a:pt x="956" y="99"/>
                </a:lnTo>
                <a:lnTo>
                  <a:pt x="954" y="99"/>
                </a:lnTo>
                <a:lnTo>
                  <a:pt x="951" y="102"/>
                </a:lnTo>
                <a:lnTo>
                  <a:pt x="944" y="95"/>
                </a:lnTo>
                <a:lnTo>
                  <a:pt x="938" y="91"/>
                </a:lnTo>
                <a:lnTo>
                  <a:pt x="934" y="95"/>
                </a:lnTo>
                <a:lnTo>
                  <a:pt x="931" y="91"/>
                </a:lnTo>
                <a:lnTo>
                  <a:pt x="929" y="89"/>
                </a:lnTo>
                <a:lnTo>
                  <a:pt x="926" y="87"/>
                </a:lnTo>
                <a:lnTo>
                  <a:pt x="924" y="81"/>
                </a:lnTo>
                <a:lnTo>
                  <a:pt x="921" y="76"/>
                </a:lnTo>
                <a:lnTo>
                  <a:pt x="916" y="71"/>
                </a:lnTo>
                <a:lnTo>
                  <a:pt x="910" y="67"/>
                </a:lnTo>
                <a:lnTo>
                  <a:pt x="896" y="61"/>
                </a:lnTo>
                <a:lnTo>
                  <a:pt x="883" y="54"/>
                </a:lnTo>
                <a:lnTo>
                  <a:pt x="882" y="56"/>
                </a:lnTo>
                <a:lnTo>
                  <a:pt x="882" y="58"/>
                </a:lnTo>
                <a:lnTo>
                  <a:pt x="882" y="61"/>
                </a:lnTo>
                <a:lnTo>
                  <a:pt x="880" y="61"/>
                </a:lnTo>
                <a:lnTo>
                  <a:pt x="878" y="58"/>
                </a:lnTo>
                <a:lnTo>
                  <a:pt x="875" y="54"/>
                </a:lnTo>
                <a:lnTo>
                  <a:pt x="872" y="54"/>
                </a:lnTo>
                <a:lnTo>
                  <a:pt x="870" y="56"/>
                </a:lnTo>
                <a:lnTo>
                  <a:pt x="868" y="53"/>
                </a:lnTo>
                <a:lnTo>
                  <a:pt x="867" y="51"/>
                </a:lnTo>
                <a:lnTo>
                  <a:pt x="865" y="51"/>
                </a:lnTo>
                <a:lnTo>
                  <a:pt x="862" y="51"/>
                </a:lnTo>
                <a:lnTo>
                  <a:pt x="862" y="49"/>
                </a:lnTo>
                <a:lnTo>
                  <a:pt x="860" y="48"/>
                </a:lnTo>
                <a:lnTo>
                  <a:pt x="860" y="46"/>
                </a:lnTo>
                <a:lnTo>
                  <a:pt x="860" y="44"/>
                </a:lnTo>
                <a:lnTo>
                  <a:pt x="852" y="41"/>
                </a:lnTo>
                <a:lnTo>
                  <a:pt x="845" y="38"/>
                </a:lnTo>
                <a:lnTo>
                  <a:pt x="834" y="31"/>
                </a:lnTo>
                <a:lnTo>
                  <a:pt x="822" y="25"/>
                </a:lnTo>
                <a:lnTo>
                  <a:pt x="816" y="21"/>
                </a:lnTo>
                <a:lnTo>
                  <a:pt x="809" y="20"/>
                </a:lnTo>
                <a:lnTo>
                  <a:pt x="803" y="20"/>
                </a:lnTo>
                <a:lnTo>
                  <a:pt x="794" y="21"/>
                </a:lnTo>
                <a:lnTo>
                  <a:pt x="778" y="25"/>
                </a:lnTo>
                <a:lnTo>
                  <a:pt x="776" y="25"/>
                </a:lnTo>
                <a:lnTo>
                  <a:pt x="776" y="23"/>
                </a:lnTo>
                <a:lnTo>
                  <a:pt x="773" y="21"/>
                </a:lnTo>
                <a:lnTo>
                  <a:pt x="765" y="23"/>
                </a:lnTo>
                <a:lnTo>
                  <a:pt x="757" y="25"/>
                </a:lnTo>
                <a:lnTo>
                  <a:pt x="752" y="25"/>
                </a:lnTo>
                <a:lnTo>
                  <a:pt x="748" y="23"/>
                </a:lnTo>
                <a:lnTo>
                  <a:pt x="745" y="20"/>
                </a:lnTo>
                <a:lnTo>
                  <a:pt x="742" y="15"/>
                </a:lnTo>
                <a:lnTo>
                  <a:pt x="735" y="15"/>
                </a:lnTo>
                <a:lnTo>
                  <a:pt x="727" y="13"/>
                </a:lnTo>
                <a:lnTo>
                  <a:pt x="720" y="10"/>
                </a:lnTo>
                <a:lnTo>
                  <a:pt x="719" y="7"/>
                </a:lnTo>
                <a:lnTo>
                  <a:pt x="717" y="3"/>
                </a:lnTo>
                <a:lnTo>
                  <a:pt x="712" y="3"/>
                </a:lnTo>
                <a:lnTo>
                  <a:pt x="709" y="5"/>
                </a:lnTo>
                <a:lnTo>
                  <a:pt x="706" y="8"/>
                </a:lnTo>
                <a:lnTo>
                  <a:pt x="702" y="8"/>
                </a:lnTo>
                <a:lnTo>
                  <a:pt x="696" y="5"/>
                </a:lnTo>
                <a:lnTo>
                  <a:pt x="691" y="2"/>
                </a:lnTo>
                <a:lnTo>
                  <a:pt x="684" y="0"/>
                </a:lnTo>
                <a:lnTo>
                  <a:pt x="679" y="0"/>
                </a:lnTo>
                <a:lnTo>
                  <a:pt x="668" y="2"/>
                </a:lnTo>
                <a:lnTo>
                  <a:pt x="658" y="5"/>
                </a:lnTo>
                <a:lnTo>
                  <a:pt x="648" y="10"/>
                </a:lnTo>
                <a:lnTo>
                  <a:pt x="637" y="13"/>
                </a:lnTo>
                <a:lnTo>
                  <a:pt x="625" y="16"/>
                </a:lnTo>
                <a:lnTo>
                  <a:pt x="620" y="15"/>
                </a:lnTo>
                <a:lnTo>
                  <a:pt x="614" y="13"/>
                </a:lnTo>
                <a:lnTo>
                  <a:pt x="614" y="16"/>
                </a:lnTo>
                <a:lnTo>
                  <a:pt x="612" y="18"/>
                </a:lnTo>
                <a:lnTo>
                  <a:pt x="607" y="18"/>
                </a:lnTo>
                <a:lnTo>
                  <a:pt x="600" y="18"/>
                </a:lnTo>
                <a:lnTo>
                  <a:pt x="599" y="20"/>
                </a:lnTo>
                <a:lnTo>
                  <a:pt x="599" y="21"/>
                </a:lnTo>
                <a:lnTo>
                  <a:pt x="594" y="18"/>
                </a:lnTo>
                <a:lnTo>
                  <a:pt x="589" y="16"/>
                </a:lnTo>
                <a:lnTo>
                  <a:pt x="584" y="16"/>
                </a:lnTo>
                <a:lnTo>
                  <a:pt x="579" y="16"/>
                </a:lnTo>
                <a:lnTo>
                  <a:pt x="569" y="21"/>
                </a:lnTo>
                <a:lnTo>
                  <a:pt x="561" y="28"/>
                </a:lnTo>
                <a:lnTo>
                  <a:pt x="563" y="28"/>
                </a:lnTo>
                <a:lnTo>
                  <a:pt x="564" y="30"/>
                </a:lnTo>
                <a:lnTo>
                  <a:pt x="563" y="31"/>
                </a:lnTo>
                <a:lnTo>
                  <a:pt x="558" y="33"/>
                </a:lnTo>
                <a:lnTo>
                  <a:pt x="554" y="33"/>
                </a:lnTo>
                <a:lnTo>
                  <a:pt x="553" y="35"/>
                </a:lnTo>
                <a:lnTo>
                  <a:pt x="553" y="36"/>
                </a:lnTo>
                <a:lnTo>
                  <a:pt x="549" y="33"/>
                </a:lnTo>
                <a:lnTo>
                  <a:pt x="546" y="33"/>
                </a:lnTo>
                <a:lnTo>
                  <a:pt x="541" y="33"/>
                </a:lnTo>
                <a:lnTo>
                  <a:pt x="539" y="31"/>
                </a:lnTo>
                <a:lnTo>
                  <a:pt x="538" y="30"/>
                </a:lnTo>
                <a:lnTo>
                  <a:pt x="535" y="35"/>
                </a:lnTo>
                <a:lnTo>
                  <a:pt x="530" y="40"/>
                </a:lnTo>
                <a:lnTo>
                  <a:pt x="526" y="43"/>
                </a:lnTo>
                <a:lnTo>
                  <a:pt x="523" y="48"/>
                </a:lnTo>
                <a:lnTo>
                  <a:pt x="520" y="48"/>
                </a:lnTo>
                <a:lnTo>
                  <a:pt x="518" y="48"/>
                </a:lnTo>
                <a:lnTo>
                  <a:pt x="520" y="49"/>
                </a:lnTo>
                <a:lnTo>
                  <a:pt x="521" y="49"/>
                </a:lnTo>
                <a:lnTo>
                  <a:pt x="523" y="48"/>
                </a:lnTo>
                <a:lnTo>
                  <a:pt x="525" y="49"/>
                </a:lnTo>
                <a:lnTo>
                  <a:pt x="520" y="54"/>
                </a:lnTo>
                <a:lnTo>
                  <a:pt x="515" y="56"/>
                </a:lnTo>
                <a:lnTo>
                  <a:pt x="505" y="59"/>
                </a:lnTo>
                <a:lnTo>
                  <a:pt x="503" y="59"/>
                </a:lnTo>
                <a:lnTo>
                  <a:pt x="503" y="56"/>
                </a:lnTo>
                <a:lnTo>
                  <a:pt x="500" y="54"/>
                </a:lnTo>
                <a:lnTo>
                  <a:pt x="497" y="61"/>
                </a:lnTo>
                <a:lnTo>
                  <a:pt x="495" y="63"/>
                </a:lnTo>
                <a:lnTo>
                  <a:pt x="493" y="63"/>
                </a:lnTo>
                <a:lnTo>
                  <a:pt x="492" y="61"/>
                </a:lnTo>
                <a:lnTo>
                  <a:pt x="495" y="56"/>
                </a:lnTo>
                <a:lnTo>
                  <a:pt x="498" y="49"/>
                </a:lnTo>
                <a:lnTo>
                  <a:pt x="492" y="49"/>
                </a:lnTo>
                <a:lnTo>
                  <a:pt x="487" y="48"/>
                </a:lnTo>
                <a:lnTo>
                  <a:pt x="482" y="48"/>
                </a:lnTo>
                <a:lnTo>
                  <a:pt x="482" y="49"/>
                </a:lnTo>
                <a:lnTo>
                  <a:pt x="482" y="51"/>
                </a:lnTo>
                <a:lnTo>
                  <a:pt x="484" y="49"/>
                </a:lnTo>
                <a:lnTo>
                  <a:pt x="485" y="51"/>
                </a:lnTo>
                <a:lnTo>
                  <a:pt x="490" y="53"/>
                </a:lnTo>
                <a:lnTo>
                  <a:pt x="488" y="58"/>
                </a:lnTo>
                <a:lnTo>
                  <a:pt x="487" y="59"/>
                </a:lnTo>
                <a:lnTo>
                  <a:pt x="484" y="56"/>
                </a:lnTo>
                <a:lnTo>
                  <a:pt x="482" y="56"/>
                </a:lnTo>
                <a:lnTo>
                  <a:pt x="480" y="54"/>
                </a:lnTo>
                <a:lnTo>
                  <a:pt x="480" y="63"/>
                </a:lnTo>
                <a:lnTo>
                  <a:pt x="480" y="71"/>
                </a:lnTo>
                <a:lnTo>
                  <a:pt x="480" y="77"/>
                </a:lnTo>
                <a:lnTo>
                  <a:pt x="477" y="79"/>
                </a:lnTo>
                <a:lnTo>
                  <a:pt x="475" y="82"/>
                </a:lnTo>
                <a:lnTo>
                  <a:pt x="475" y="81"/>
                </a:lnTo>
                <a:lnTo>
                  <a:pt x="477" y="79"/>
                </a:lnTo>
                <a:lnTo>
                  <a:pt x="479" y="77"/>
                </a:lnTo>
                <a:lnTo>
                  <a:pt x="477" y="76"/>
                </a:lnTo>
                <a:lnTo>
                  <a:pt x="474" y="77"/>
                </a:lnTo>
                <a:lnTo>
                  <a:pt x="470" y="77"/>
                </a:lnTo>
                <a:lnTo>
                  <a:pt x="467" y="76"/>
                </a:lnTo>
                <a:lnTo>
                  <a:pt x="464" y="77"/>
                </a:lnTo>
                <a:lnTo>
                  <a:pt x="464" y="82"/>
                </a:lnTo>
                <a:lnTo>
                  <a:pt x="462" y="84"/>
                </a:lnTo>
                <a:lnTo>
                  <a:pt x="457" y="84"/>
                </a:lnTo>
                <a:lnTo>
                  <a:pt x="454" y="82"/>
                </a:lnTo>
                <a:lnTo>
                  <a:pt x="454" y="86"/>
                </a:lnTo>
                <a:lnTo>
                  <a:pt x="452" y="86"/>
                </a:lnTo>
                <a:lnTo>
                  <a:pt x="451" y="86"/>
                </a:lnTo>
                <a:lnTo>
                  <a:pt x="449" y="84"/>
                </a:lnTo>
                <a:lnTo>
                  <a:pt x="446" y="91"/>
                </a:lnTo>
                <a:lnTo>
                  <a:pt x="442" y="97"/>
                </a:lnTo>
                <a:lnTo>
                  <a:pt x="434" y="107"/>
                </a:lnTo>
                <a:lnTo>
                  <a:pt x="421" y="110"/>
                </a:lnTo>
                <a:lnTo>
                  <a:pt x="406" y="115"/>
                </a:lnTo>
                <a:lnTo>
                  <a:pt x="395" y="122"/>
                </a:lnTo>
                <a:lnTo>
                  <a:pt x="388" y="127"/>
                </a:lnTo>
                <a:lnTo>
                  <a:pt x="383" y="132"/>
                </a:lnTo>
                <a:lnTo>
                  <a:pt x="382" y="130"/>
                </a:lnTo>
                <a:lnTo>
                  <a:pt x="380" y="128"/>
                </a:lnTo>
                <a:lnTo>
                  <a:pt x="373" y="135"/>
                </a:lnTo>
                <a:lnTo>
                  <a:pt x="367" y="145"/>
                </a:lnTo>
                <a:lnTo>
                  <a:pt x="357" y="165"/>
                </a:lnTo>
                <a:lnTo>
                  <a:pt x="352" y="174"/>
                </a:lnTo>
                <a:lnTo>
                  <a:pt x="347" y="183"/>
                </a:lnTo>
                <a:lnTo>
                  <a:pt x="340" y="189"/>
                </a:lnTo>
                <a:lnTo>
                  <a:pt x="334" y="194"/>
                </a:lnTo>
                <a:lnTo>
                  <a:pt x="332" y="198"/>
                </a:lnTo>
                <a:lnTo>
                  <a:pt x="329" y="201"/>
                </a:lnTo>
                <a:lnTo>
                  <a:pt x="322" y="204"/>
                </a:lnTo>
                <a:lnTo>
                  <a:pt x="316" y="207"/>
                </a:lnTo>
                <a:lnTo>
                  <a:pt x="313" y="209"/>
                </a:lnTo>
                <a:lnTo>
                  <a:pt x="311" y="212"/>
                </a:lnTo>
                <a:lnTo>
                  <a:pt x="314" y="212"/>
                </a:lnTo>
                <a:lnTo>
                  <a:pt x="317" y="211"/>
                </a:lnTo>
                <a:lnTo>
                  <a:pt x="317" y="216"/>
                </a:lnTo>
                <a:lnTo>
                  <a:pt x="319" y="219"/>
                </a:lnTo>
                <a:lnTo>
                  <a:pt x="314" y="219"/>
                </a:lnTo>
                <a:lnTo>
                  <a:pt x="313" y="222"/>
                </a:lnTo>
                <a:lnTo>
                  <a:pt x="316" y="222"/>
                </a:lnTo>
                <a:lnTo>
                  <a:pt x="317" y="222"/>
                </a:lnTo>
                <a:lnTo>
                  <a:pt x="319" y="224"/>
                </a:lnTo>
                <a:lnTo>
                  <a:pt x="316" y="225"/>
                </a:lnTo>
                <a:lnTo>
                  <a:pt x="314" y="229"/>
                </a:lnTo>
                <a:lnTo>
                  <a:pt x="313" y="237"/>
                </a:lnTo>
                <a:lnTo>
                  <a:pt x="316" y="235"/>
                </a:lnTo>
                <a:lnTo>
                  <a:pt x="317" y="234"/>
                </a:lnTo>
                <a:lnTo>
                  <a:pt x="321" y="227"/>
                </a:lnTo>
                <a:lnTo>
                  <a:pt x="324" y="221"/>
                </a:lnTo>
                <a:lnTo>
                  <a:pt x="327" y="219"/>
                </a:lnTo>
                <a:lnTo>
                  <a:pt x="331" y="219"/>
                </a:lnTo>
                <a:lnTo>
                  <a:pt x="327" y="229"/>
                </a:lnTo>
                <a:lnTo>
                  <a:pt x="324" y="235"/>
                </a:lnTo>
                <a:lnTo>
                  <a:pt x="321" y="244"/>
                </a:lnTo>
                <a:lnTo>
                  <a:pt x="317" y="245"/>
                </a:lnTo>
                <a:lnTo>
                  <a:pt x="314" y="247"/>
                </a:lnTo>
                <a:lnTo>
                  <a:pt x="311" y="249"/>
                </a:lnTo>
                <a:lnTo>
                  <a:pt x="311" y="245"/>
                </a:lnTo>
                <a:lnTo>
                  <a:pt x="311" y="244"/>
                </a:lnTo>
                <a:lnTo>
                  <a:pt x="309" y="244"/>
                </a:lnTo>
                <a:lnTo>
                  <a:pt x="308" y="245"/>
                </a:lnTo>
                <a:lnTo>
                  <a:pt x="308" y="247"/>
                </a:lnTo>
                <a:lnTo>
                  <a:pt x="311" y="250"/>
                </a:lnTo>
                <a:lnTo>
                  <a:pt x="313" y="252"/>
                </a:lnTo>
                <a:lnTo>
                  <a:pt x="309" y="252"/>
                </a:lnTo>
                <a:lnTo>
                  <a:pt x="308" y="252"/>
                </a:lnTo>
                <a:lnTo>
                  <a:pt x="304" y="257"/>
                </a:lnTo>
                <a:lnTo>
                  <a:pt x="301" y="263"/>
                </a:lnTo>
                <a:lnTo>
                  <a:pt x="299" y="265"/>
                </a:lnTo>
                <a:lnTo>
                  <a:pt x="294" y="265"/>
                </a:lnTo>
                <a:lnTo>
                  <a:pt x="296" y="255"/>
                </a:lnTo>
                <a:lnTo>
                  <a:pt x="298" y="245"/>
                </a:lnTo>
                <a:lnTo>
                  <a:pt x="301" y="247"/>
                </a:lnTo>
                <a:lnTo>
                  <a:pt x="303" y="245"/>
                </a:lnTo>
                <a:lnTo>
                  <a:pt x="304" y="242"/>
                </a:lnTo>
                <a:lnTo>
                  <a:pt x="308" y="242"/>
                </a:lnTo>
                <a:lnTo>
                  <a:pt x="308" y="234"/>
                </a:lnTo>
                <a:lnTo>
                  <a:pt x="304" y="230"/>
                </a:lnTo>
                <a:lnTo>
                  <a:pt x="301" y="230"/>
                </a:lnTo>
                <a:lnTo>
                  <a:pt x="299" y="242"/>
                </a:lnTo>
                <a:lnTo>
                  <a:pt x="294" y="252"/>
                </a:lnTo>
                <a:lnTo>
                  <a:pt x="288" y="260"/>
                </a:lnTo>
                <a:lnTo>
                  <a:pt x="278" y="267"/>
                </a:lnTo>
                <a:lnTo>
                  <a:pt x="278" y="272"/>
                </a:lnTo>
                <a:lnTo>
                  <a:pt x="276" y="277"/>
                </a:lnTo>
                <a:lnTo>
                  <a:pt x="271" y="285"/>
                </a:lnTo>
                <a:lnTo>
                  <a:pt x="273" y="288"/>
                </a:lnTo>
                <a:lnTo>
                  <a:pt x="273" y="293"/>
                </a:lnTo>
                <a:lnTo>
                  <a:pt x="271" y="300"/>
                </a:lnTo>
                <a:lnTo>
                  <a:pt x="266" y="308"/>
                </a:lnTo>
                <a:lnTo>
                  <a:pt x="263" y="316"/>
                </a:lnTo>
                <a:lnTo>
                  <a:pt x="265" y="316"/>
                </a:lnTo>
                <a:lnTo>
                  <a:pt x="266" y="314"/>
                </a:lnTo>
                <a:lnTo>
                  <a:pt x="270" y="311"/>
                </a:lnTo>
                <a:lnTo>
                  <a:pt x="271" y="309"/>
                </a:lnTo>
                <a:lnTo>
                  <a:pt x="273" y="309"/>
                </a:lnTo>
                <a:lnTo>
                  <a:pt x="275" y="311"/>
                </a:lnTo>
                <a:lnTo>
                  <a:pt x="270" y="318"/>
                </a:lnTo>
                <a:lnTo>
                  <a:pt x="266" y="324"/>
                </a:lnTo>
                <a:lnTo>
                  <a:pt x="263" y="332"/>
                </a:lnTo>
                <a:lnTo>
                  <a:pt x="257" y="337"/>
                </a:lnTo>
                <a:lnTo>
                  <a:pt x="258" y="331"/>
                </a:lnTo>
                <a:lnTo>
                  <a:pt x="257" y="328"/>
                </a:lnTo>
                <a:lnTo>
                  <a:pt x="255" y="326"/>
                </a:lnTo>
                <a:lnTo>
                  <a:pt x="253" y="329"/>
                </a:lnTo>
                <a:lnTo>
                  <a:pt x="253" y="334"/>
                </a:lnTo>
                <a:lnTo>
                  <a:pt x="255" y="341"/>
                </a:lnTo>
                <a:lnTo>
                  <a:pt x="250" y="342"/>
                </a:lnTo>
                <a:lnTo>
                  <a:pt x="247" y="346"/>
                </a:lnTo>
                <a:lnTo>
                  <a:pt x="250" y="346"/>
                </a:lnTo>
                <a:lnTo>
                  <a:pt x="252" y="344"/>
                </a:lnTo>
                <a:lnTo>
                  <a:pt x="253" y="342"/>
                </a:lnTo>
                <a:lnTo>
                  <a:pt x="255" y="342"/>
                </a:lnTo>
                <a:lnTo>
                  <a:pt x="257" y="347"/>
                </a:lnTo>
                <a:lnTo>
                  <a:pt x="258" y="351"/>
                </a:lnTo>
                <a:lnTo>
                  <a:pt x="258" y="354"/>
                </a:lnTo>
                <a:lnTo>
                  <a:pt x="255" y="357"/>
                </a:lnTo>
                <a:lnTo>
                  <a:pt x="255" y="354"/>
                </a:lnTo>
                <a:lnTo>
                  <a:pt x="255" y="352"/>
                </a:lnTo>
                <a:lnTo>
                  <a:pt x="252" y="354"/>
                </a:lnTo>
                <a:lnTo>
                  <a:pt x="250" y="357"/>
                </a:lnTo>
                <a:lnTo>
                  <a:pt x="250" y="360"/>
                </a:lnTo>
                <a:lnTo>
                  <a:pt x="248" y="364"/>
                </a:lnTo>
                <a:lnTo>
                  <a:pt x="247" y="364"/>
                </a:lnTo>
                <a:lnTo>
                  <a:pt x="245" y="362"/>
                </a:lnTo>
                <a:lnTo>
                  <a:pt x="247" y="359"/>
                </a:lnTo>
                <a:lnTo>
                  <a:pt x="248" y="356"/>
                </a:lnTo>
                <a:lnTo>
                  <a:pt x="245" y="357"/>
                </a:lnTo>
                <a:lnTo>
                  <a:pt x="245" y="356"/>
                </a:lnTo>
                <a:lnTo>
                  <a:pt x="245" y="351"/>
                </a:lnTo>
                <a:lnTo>
                  <a:pt x="243" y="349"/>
                </a:lnTo>
                <a:lnTo>
                  <a:pt x="242" y="349"/>
                </a:lnTo>
                <a:lnTo>
                  <a:pt x="243" y="354"/>
                </a:lnTo>
                <a:lnTo>
                  <a:pt x="242" y="357"/>
                </a:lnTo>
                <a:lnTo>
                  <a:pt x="242" y="362"/>
                </a:lnTo>
                <a:lnTo>
                  <a:pt x="243" y="364"/>
                </a:lnTo>
                <a:lnTo>
                  <a:pt x="245" y="365"/>
                </a:lnTo>
                <a:lnTo>
                  <a:pt x="247" y="370"/>
                </a:lnTo>
                <a:lnTo>
                  <a:pt x="248" y="370"/>
                </a:lnTo>
                <a:lnTo>
                  <a:pt x="250" y="369"/>
                </a:lnTo>
                <a:lnTo>
                  <a:pt x="250" y="367"/>
                </a:lnTo>
                <a:lnTo>
                  <a:pt x="253" y="367"/>
                </a:lnTo>
                <a:lnTo>
                  <a:pt x="250" y="377"/>
                </a:lnTo>
                <a:lnTo>
                  <a:pt x="250" y="379"/>
                </a:lnTo>
                <a:lnTo>
                  <a:pt x="255" y="380"/>
                </a:lnTo>
                <a:lnTo>
                  <a:pt x="250" y="382"/>
                </a:lnTo>
                <a:lnTo>
                  <a:pt x="248" y="385"/>
                </a:lnTo>
                <a:lnTo>
                  <a:pt x="245" y="392"/>
                </a:lnTo>
                <a:lnTo>
                  <a:pt x="243" y="398"/>
                </a:lnTo>
                <a:lnTo>
                  <a:pt x="242" y="402"/>
                </a:lnTo>
                <a:lnTo>
                  <a:pt x="238" y="403"/>
                </a:lnTo>
                <a:lnTo>
                  <a:pt x="237" y="397"/>
                </a:lnTo>
                <a:lnTo>
                  <a:pt x="235" y="395"/>
                </a:lnTo>
                <a:lnTo>
                  <a:pt x="234" y="397"/>
                </a:lnTo>
                <a:lnTo>
                  <a:pt x="237" y="390"/>
                </a:lnTo>
                <a:lnTo>
                  <a:pt x="237" y="387"/>
                </a:lnTo>
                <a:lnTo>
                  <a:pt x="235" y="384"/>
                </a:lnTo>
                <a:lnTo>
                  <a:pt x="235" y="388"/>
                </a:lnTo>
                <a:lnTo>
                  <a:pt x="234" y="390"/>
                </a:lnTo>
                <a:lnTo>
                  <a:pt x="230" y="392"/>
                </a:lnTo>
                <a:lnTo>
                  <a:pt x="229" y="395"/>
                </a:lnTo>
                <a:lnTo>
                  <a:pt x="234" y="400"/>
                </a:lnTo>
                <a:lnTo>
                  <a:pt x="234" y="403"/>
                </a:lnTo>
                <a:lnTo>
                  <a:pt x="232" y="405"/>
                </a:lnTo>
                <a:lnTo>
                  <a:pt x="230" y="405"/>
                </a:lnTo>
                <a:lnTo>
                  <a:pt x="229" y="403"/>
                </a:lnTo>
                <a:lnTo>
                  <a:pt x="229" y="402"/>
                </a:lnTo>
                <a:lnTo>
                  <a:pt x="225" y="403"/>
                </a:lnTo>
                <a:lnTo>
                  <a:pt x="227" y="407"/>
                </a:lnTo>
                <a:lnTo>
                  <a:pt x="229" y="408"/>
                </a:lnTo>
                <a:lnTo>
                  <a:pt x="237" y="408"/>
                </a:lnTo>
                <a:lnTo>
                  <a:pt x="238" y="418"/>
                </a:lnTo>
                <a:lnTo>
                  <a:pt x="238" y="428"/>
                </a:lnTo>
                <a:lnTo>
                  <a:pt x="235" y="430"/>
                </a:lnTo>
                <a:lnTo>
                  <a:pt x="232" y="428"/>
                </a:lnTo>
                <a:lnTo>
                  <a:pt x="232" y="430"/>
                </a:lnTo>
                <a:lnTo>
                  <a:pt x="234" y="431"/>
                </a:lnTo>
                <a:lnTo>
                  <a:pt x="235" y="433"/>
                </a:lnTo>
                <a:lnTo>
                  <a:pt x="234" y="435"/>
                </a:lnTo>
                <a:lnTo>
                  <a:pt x="232" y="433"/>
                </a:lnTo>
                <a:lnTo>
                  <a:pt x="230" y="435"/>
                </a:lnTo>
                <a:lnTo>
                  <a:pt x="227" y="438"/>
                </a:lnTo>
                <a:lnTo>
                  <a:pt x="225" y="439"/>
                </a:lnTo>
                <a:lnTo>
                  <a:pt x="222" y="438"/>
                </a:lnTo>
                <a:lnTo>
                  <a:pt x="217" y="436"/>
                </a:lnTo>
                <a:lnTo>
                  <a:pt x="207" y="433"/>
                </a:lnTo>
                <a:lnTo>
                  <a:pt x="212" y="441"/>
                </a:lnTo>
                <a:lnTo>
                  <a:pt x="215" y="444"/>
                </a:lnTo>
                <a:lnTo>
                  <a:pt x="219" y="446"/>
                </a:lnTo>
                <a:lnTo>
                  <a:pt x="217" y="454"/>
                </a:lnTo>
                <a:lnTo>
                  <a:pt x="215" y="461"/>
                </a:lnTo>
                <a:lnTo>
                  <a:pt x="214" y="459"/>
                </a:lnTo>
                <a:lnTo>
                  <a:pt x="212" y="458"/>
                </a:lnTo>
                <a:lnTo>
                  <a:pt x="212" y="464"/>
                </a:lnTo>
                <a:lnTo>
                  <a:pt x="211" y="471"/>
                </a:lnTo>
                <a:lnTo>
                  <a:pt x="211" y="476"/>
                </a:lnTo>
                <a:lnTo>
                  <a:pt x="212" y="479"/>
                </a:lnTo>
                <a:lnTo>
                  <a:pt x="215" y="482"/>
                </a:lnTo>
                <a:lnTo>
                  <a:pt x="219" y="479"/>
                </a:lnTo>
                <a:lnTo>
                  <a:pt x="224" y="476"/>
                </a:lnTo>
                <a:lnTo>
                  <a:pt x="225" y="479"/>
                </a:lnTo>
                <a:lnTo>
                  <a:pt x="227" y="481"/>
                </a:lnTo>
                <a:lnTo>
                  <a:pt x="232" y="486"/>
                </a:lnTo>
                <a:lnTo>
                  <a:pt x="247" y="492"/>
                </a:lnTo>
                <a:lnTo>
                  <a:pt x="243" y="492"/>
                </a:lnTo>
                <a:lnTo>
                  <a:pt x="243" y="494"/>
                </a:lnTo>
                <a:lnTo>
                  <a:pt x="242" y="497"/>
                </a:lnTo>
                <a:lnTo>
                  <a:pt x="240" y="497"/>
                </a:lnTo>
                <a:lnTo>
                  <a:pt x="232" y="490"/>
                </a:lnTo>
                <a:lnTo>
                  <a:pt x="229" y="487"/>
                </a:lnTo>
                <a:lnTo>
                  <a:pt x="224" y="487"/>
                </a:lnTo>
                <a:lnTo>
                  <a:pt x="230" y="495"/>
                </a:lnTo>
                <a:lnTo>
                  <a:pt x="237" y="502"/>
                </a:lnTo>
                <a:lnTo>
                  <a:pt x="234" y="505"/>
                </a:lnTo>
                <a:lnTo>
                  <a:pt x="235" y="507"/>
                </a:lnTo>
                <a:lnTo>
                  <a:pt x="237" y="510"/>
                </a:lnTo>
                <a:lnTo>
                  <a:pt x="238" y="514"/>
                </a:lnTo>
                <a:lnTo>
                  <a:pt x="237" y="517"/>
                </a:lnTo>
                <a:lnTo>
                  <a:pt x="235" y="522"/>
                </a:lnTo>
                <a:lnTo>
                  <a:pt x="234" y="520"/>
                </a:lnTo>
                <a:lnTo>
                  <a:pt x="234" y="518"/>
                </a:lnTo>
                <a:lnTo>
                  <a:pt x="232" y="518"/>
                </a:lnTo>
                <a:lnTo>
                  <a:pt x="230" y="518"/>
                </a:lnTo>
                <a:lnTo>
                  <a:pt x="232" y="522"/>
                </a:lnTo>
                <a:lnTo>
                  <a:pt x="232" y="523"/>
                </a:lnTo>
                <a:lnTo>
                  <a:pt x="229" y="527"/>
                </a:lnTo>
                <a:lnTo>
                  <a:pt x="224" y="530"/>
                </a:lnTo>
                <a:lnTo>
                  <a:pt x="224" y="532"/>
                </a:lnTo>
                <a:lnTo>
                  <a:pt x="222" y="535"/>
                </a:lnTo>
                <a:lnTo>
                  <a:pt x="227" y="535"/>
                </a:lnTo>
                <a:lnTo>
                  <a:pt x="229" y="538"/>
                </a:lnTo>
                <a:lnTo>
                  <a:pt x="230" y="543"/>
                </a:lnTo>
                <a:lnTo>
                  <a:pt x="230" y="548"/>
                </a:lnTo>
                <a:lnTo>
                  <a:pt x="230" y="561"/>
                </a:lnTo>
                <a:lnTo>
                  <a:pt x="232" y="566"/>
                </a:lnTo>
                <a:lnTo>
                  <a:pt x="235" y="568"/>
                </a:lnTo>
                <a:lnTo>
                  <a:pt x="234" y="555"/>
                </a:lnTo>
                <a:lnTo>
                  <a:pt x="235" y="548"/>
                </a:lnTo>
                <a:lnTo>
                  <a:pt x="237" y="546"/>
                </a:lnTo>
                <a:lnTo>
                  <a:pt x="238" y="545"/>
                </a:lnTo>
                <a:lnTo>
                  <a:pt x="238" y="551"/>
                </a:lnTo>
                <a:lnTo>
                  <a:pt x="238" y="556"/>
                </a:lnTo>
                <a:lnTo>
                  <a:pt x="240" y="568"/>
                </a:lnTo>
                <a:lnTo>
                  <a:pt x="237" y="568"/>
                </a:lnTo>
                <a:lnTo>
                  <a:pt x="234" y="569"/>
                </a:lnTo>
                <a:lnTo>
                  <a:pt x="235" y="576"/>
                </a:lnTo>
                <a:lnTo>
                  <a:pt x="234" y="581"/>
                </a:lnTo>
                <a:lnTo>
                  <a:pt x="227" y="589"/>
                </a:lnTo>
                <a:lnTo>
                  <a:pt x="229" y="593"/>
                </a:lnTo>
                <a:lnTo>
                  <a:pt x="229" y="597"/>
                </a:lnTo>
                <a:lnTo>
                  <a:pt x="225" y="602"/>
                </a:lnTo>
                <a:lnTo>
                  <a:pt x="222" y="604"/>
                </a:lnTo>
                <a:lnTo>
                  <a:pt x="222" y="602"/>
                </a:lnTo>
                <a:lnTo>
                  <a:pt x="220" y="601"/>
                </a:lnTo>
                <a:lnTo>
                  <a:pt x="222" y="604"/>
                </a:lnTo>
                <a:lnTo>
                  <a:pt x="224" y="606"/>
                </a:lnTo>
                <a:lnTo>
                  <a:pt x="225" y="609"/>
                </a:lnTo>
                <a:lnTo>
                  <a:pt x="225" y="611"/>
                </a:lnTo>
                <a:lnTo>
                  <a:pt x="224" y="624"/>
                </a:lnTo>
                <a:lnTo>
                  <a:pt x="224" y="635"/>
                </a:lnTo>
                <a:lnTo>
                  <a:pt x="225" y="648"/>
                </a:lnTo>
                <a:lnTo>
                  <a:pt x="229" y="660"/>
                </a:lnTo>
                <a:lnTo>
                  <a:pt x="235" y="681"/>
                </a:lnTo>
                <a:lnTo>
                  <a:pt x="237" y="691"/>
                </a:lnTo>
                <a:lnTo>
                  <a:pt x="235" y="700"/>
                </a:lnTo>
                <a:lnTo>
                  <a:pt x="237" y="701"/>
                </a:lnTo>
                <a:lnTo>
                  <a:pt x="238" y="708"/>
                </a:lnTo>
                <a:lnTo>
                  <a:pt x="238" y="714"/>
                </a:lnTo>
                <a:lnTo>
                  <a:pt x="237" y="719"/>
                </a:lnTo>
                <a:lnTo>
                  <a:pt x="238" y="719"/>
                </a:lnTo>
                <a:lnTo>
                  <a:pt x="240" y="721"/>
                </a:lnTo>
                <a:lnTo>
                  <a:pt x="240" y="726"/>
                </a:lnTo>
                <a:lnTo>
                  <a:pt x="243" y="726"/>
                </a:lnTo>
                <a:lnTo>
                  <a:pt x="245" y="728"/>
                </a:lnTo>
                <a:lnTo>
                  <a:pt x="248" y="731"/>
                </a:lnTo>
                <a:lnTo>
                  <a:pt x="250" y="729"/>
                </a:lnTo>
                <a:lnTo>
                  <a:pt x="253" y="728"/>
                </a:lnTo>
                <a:lnTo>
                  <a:pt x="253" y="732"/>
                </a:lnTo>
                <a:lnTo>
                  <a:pt x="257" y="739"/>
                </a:lnTo>
                <a:lnTo>
                  <a:pt x="262" y="749"/>
                </a:lnTo>
                <a:lnTo>
                  <a:pt x="265" y="754"/>
                </a:lnTo>
                <a:lnTo>
                  <a:pt x="265" y="759"/>
                </a:lnTo>
                <a:lnTo>
                  <a:pt x="265" y="762"/>
                </a:lnTo>
                <a:lnTo>
                  <a:pt x="260" y="765"/>
                </a:lnTo>
                <a:lnTo>
                  <a:pt x="257" y="767"/>
                </a:lnTo>
                <a:lnTo>
                  <a:pt x="253" y="767"/>
                </a:lnTo>
                <a:lnTo>
                  <a:pt x="245" y="765"/>
                </a:lnTo>
                <a:lnTo>
                  <a:pt x="238" y="759"/>
                </a:lnTo>
                <a:lnTo>
                  <a:pt x="234" y="754"/>
                </a:lnTo>
                <a:lnTo>
                  <a:pt x="234" y="757"/>
                </a:lnTo>
                <a:lnTo>
                  <a:pt x="235" y="759"/>
                </a:lnTo>
                <a:lnTo>
                  <a:pt x="235" y="760"/>
                </a:lnTo>
                <a:lnTo>
                  <a:pt x="232" y="760"/>
                </a:lnTo>
                <a:lnTo>
                  <a:pt x="222" y="757"/>
                </a:lnTo>
                <a:lnTo>
                  <a:pt x="215" y="757"/>
                </a:lnTo>
                <a:lnTo>
                  <a:pt x="212" y="759"/>
                </a:lnTo>
                <a:lnTo>
                  <a:pt x="209" y="764"/>
                </a:lnTo>
                <a:lnTo>
                  <a:pt x="207" y="765"/>
                </a:lnTo>
                <a:lnTo>
                  <a:pt x="202" y="769"/>
                </a:lnTo>
                <a:lnTo>
                  <a:pt x="199" y="772"/>
                </a:lnTo>
                <a:lnTo>
                  <a:pt x="199" y="782"/>
                </a:lnTo>
                <a:lnTo>
                  <a:pt x="197" y="792"/>
                </a:lnTo>
                <a:lnTo>
                  <a:pt x="191" y="811"/>
                </a:lnTo>
                <a:lnTo>
                  <a:pt x="188" y="830"/>
                </a:lnTo>
                <a:lnTo>
                  <a:pt x="186" y="839"/>
                </a:lnTo>
                <a:lnTo>
                  <a:pt x="186" y="849"/>
                </a:lnTo>
                <a:lnTo>
                  <a:pt x="189" y="838"/>
                </a:lnTo>
                <a:lnTo>
                  <a:pt x="191" y="828"/>
                </a:lnTo>
                <a:lnTo>
                  <a:pt x="194" y="818"/>
                </a:lnTo>
                <a:lnTo>
                  <a:pt x="196" y="815"/>
                </a:lnTo>
                <a:lnTo>
                  <a:pt x="199" y="813"/>
                </a:lnTo>
                <a:lnTo>
                  <a:pt x="199" y="825"/>
                </a:lnTo>
                <a:lnTo>
                  <a:pt x="199" y="836"/>
                </a:lnTo>
                <a:lnTo>
                  <a:pt x="199" y="839"/>
                </a:lnTo>
                <a:lnTo>
                  <a:pt x="197" y="844"/>
                </a:lnTo>
                <a:lnTo>
                  <a:pt x="194" y="846"/>
                </a:lnTo>
                <a:lnTo>
                  <a:pt x="191" y="846"/>
                </a:lnTo>
                <a:lnTo>
                  <a:pt x="194" y="858"/>
                </a:lnTo>
                <a:lnTo>
                  <a:pt x="197" y="871"/>
                </a:lnTo>
                <a:lnTo>
                  <a:pt x="197" y="884"/>
                </a:lnTo>
                <a:lnTo>
                  <a:pt x="197" y="889"/>
                </a:lnTo>
                <a:lnTo>
                  <a:pt x="194" y="894"/>
                </a:lnTo>
                <a:lnTo>
                  <a:pt x="196" y="897"/>
                </a:lnTo>
                <a:lnTo>
                  <a:pt x="196" y="902"/>
                </a:lnTo>
                <a:lnTo>
                  <a:pt x="194" y="912"/>
                </a:lnTo>
                <a:lnTo>
                  <a:pt x="191" y="923"/>
                </a:lnTo>
                <a:lnTo>
                  <a:pt x="188" y="935"/>
                </a:lnTo>
                <a:lnTo>
                  <a:pt x="183" y="935"/>
                </a:lnTo>
                <a:lnTo>
                  <a:pt x="183" y="950"/>
                </a:lnTo>
                <a:lnTo>
                  <a:pt x="184" y="963"/>
                </a:lnTo>
                <a:lnTo>
                  <a:pt x="189" y="989"/>
                </a:lnTo>
                <a:lnTo>
                  <a:pt x="192" y="983"/>
                </a:lnTo>
                <a:lnTo>
                  <a:pt x="196" y="983"/>
                </a:lnTo>
                <a:lnTo>
                  <a:pt x="197" y="986"/>
                </a:lnTo>
                <a:lnTo>
                  <a:pt x="201" y="991"/>
                </a:lnTo>
                <a:lnTo>
                  <a:pt x="197" y="996"/>
                </a:lnTo>
                <a:lnTo>
                  <a:pt x="196" y="992"/>
                </a:lnTo>
                <a:lnTo>
                  <a:pt x="192" y="991"/>
                </a:lnTo>
                <a:lnTo>
                  <a:pt x="192" y="994"/>
                </a:lnTo>
                <a:lnTo>
                  <a:pt x="194" y="997"/>
                </a:lnTo>
                <a:lnTo>
                  <a:pt x="196" y="1001"/>
                </a:lnTo>
                <a:lnTo>
                  <a:pt x="196" y="1006"/>
                </a:lnTo>
                <a:lnTo>
                  <a:pt x="192" y="1004"/>
                </a:lnTo>
                <a:lnTo>
                  <a:pt x="191" y="1006"/>
                </a:lnTo>
                <a:lnTo>
                  <a:pt x="191" y="1007"/>
                </a:lnTo>
                <a:lnTo>
                  <a:pt x="194" y="1011"/>
                </a:lnTo>
                <a:lnTo>
                  <a:pt x="199" y="1014"/>
                </a:lnTo>
                <a:lnTo>
                  <a:pt x="206" y="1017"/>
                </a:lnTo>
                <a:lnTo>
                  <a:pt x="211" y="1024"/>
                </a:lnTo>
                <a:lnTo>
                  <a:pt x="209" y="1027"/>
                </a:lnTo>
                <a:lnTo>
                  <a:pt x="207" y="1029"/>
                </a:lnTo>
                <a:lnTo>
                  <a:pt x="204" y="1032"/>
                </a:lnTo>
                <a:lnTo>
                  <a:pt x="206" y="1034"/>
                </a:lnTo>
                <a:lnTo>
                  <a:pt x="211" y="1034"/>
                </a:lnTo>
                <a:lnTo>
                  <a:pt x="206" y="1039"/>
                </a:lnTo>
                <a:lnTo>
                  <a:pt x="206" y="1042"/>
                </a:lnTo>
                <a:lnTo>
                  <a:pt x="207" y="1045"/>
                </a:lnTo>
                <a:lnTo>
                  <a:pt x="207" y="1042"/>
                </a:lnTo>
                <a:lnTo>
                  <a:pt x="211" y="1039"/>
                </a:lnTo>
                <a:lnTo>
                  <a:pt x="211" y="1044"/>
                </a:lnTo>
                <a:lnTo>
                  <a:pt x="211" y="1048"/>
                </a:lnTo>
                <a:lnTo>
                  <a:pt x="211" y="1052"/>
                </a:lnTo>
                <a:lnTo>
                  <a:pt x="209" y="1055"/>
                </a:lnTo>
                <a:lnTo>
                  <a:pt x="207" y="1053"/>
                </a:lnTo>
                <a:lnTo>
                  <a:pt x="206" y="1053"/>
                </a:lnTo>
                <a:lnTo>
                  <a:pt x="204" y="1052"/>
                </a:lnTo>
                <a:lnTo>
                  <a:pt x="202" y="1058"/>
                </a:lnTo>
                <a:lnTo>
                  <a:pt x="199" y="1063"/>
                </a:lnTo>
                <a:lnTo>
                  <a:pt x="194" y="1067"/>
                </a:lnTo>
                <a:lnTo>
                  <a:pt x="189" y="1070"/>
                </a:lnTo>
                <a:lnTo>
                  <a:pt x="176" y="1075"/>
                </a:lnTo>
                <a:lnTo>
                  <a:pt x="163" y="1081"/>
                </a:lnTo>
                <a:lnTo>
                  <a:pt x="151" y="1091"/>
                </a:lnTo>
                <a:lnTo>
                  <a:pt x="146" y="1095"/>
                </a:lnTo>
                <a:lnTo>
                  <a:pt x="140" y="1098"/>
                </a:lnTo>
                <a:lnTo>
                  <a:pt x="135" y="1104"/>
                </a:lnTo>
                <a:lnTo>
                  <a:pt x="128" y="1111"/>
                </a:lnTo>
                <a:lnTo>
                  <a:pt x="115" y="1121"/>
                </a:lnTo>
                <a:lnTo>
                  <a:pt x="100" y="1132"/>
                </a:lnTo>
                <a:lnTo>
                  <a:pt x="94" y="1139"/>
                </a:lnTo>
                <a:lnTo>
                  <a:pt x="89" y="1146"/>
                </a:lnTo>
                <a:lnTo>
                  <a:pt x="81" y="1159"/>
                </a:lnTo>
                <a:lnTo>
                  <a:pt x="74" y="1175"/>
                </a:lnTo>
                <a:lnTo>
                  <a:pt x="63" y="1208"/>
                </a:lnTo>
                <a:lnTo>
                  <a:pt x="58" y="1221"/>
                </a:lnTo>
                <a:lnTo>
                  <a:pt x="51" y="1234"/>
                </a:lnTo>
                <a:lnTo>
                  <a:pt x="38" y="1261"/>
                </a:lnTo>
                <a:lnTo>
                  <a:pt x="26" y="1289"/>
                </a:lnTo>
                <a:lnTo>
                  <a:pt x="16" y="1318"/>
                </a:lnTo>
                <a:lnTo>
                  <a:pt x="0" y="1376"/>
                </a:lnTo>
                <a:lnTo>
                  <a:pt x="1528" y="1376"/>
                </a:lnTo>
                <a:lnTo>
                  <a:pt x="1512" y="1325"/>
                </a:lnTo>
                <a:lnTo>
                  <a:pt x="1493" y="1272"/>
                </a:lnTo>
                <a:lnTo>
                  <a:pt x="1456" y="1175"/>
                </a:lnTo>
                <a:close/>
                <a:moveTo>
                  <a:pt x="1204" y="545"/>
                </a:moveTo>
                <a:lnTo>
                  <a:pt x="1204" y="545"/>
                </a:lnTo>
                <a:lnTo>
                  <a:pt x="1202" y="543"/>
                </a:lnTo>
                <a:lnTo>
                  <a:pt x="1201" y="540"/>
                </a:lnTo>
                <a:lnTo>
                  <a:pt x="1201" y="533"/>
                </a:lnTo>
                <a:lnTo>
                  <a:pt x="1202" y="535"/>
                </a:lnTo>
                <a:lnTo>
                  <a:pt x="1204" y="537"/>
                </a:lnTo>
                <a:lnTo>
                  <a:pt x="1204" y="545"/>
                </a:lnTo>
                <a:close/>
                <a:moveTo>
                  <a:pt x="1194" y="558"/>
                </a:moveTo>
                <a:lnTo>
                  <a:pt x="1194" y="558"/>
                </a:lnTo>
                <a:lnTo>
                  <a:pt x="1196" y="558"/>
                </a:lnTo>
                <a:lnTo>
                  <a:pt x="1196" y="561"/>
                </a:lnTo>
                <a:lnTo>
                  <a:pt x="1196" y="566"/>
                </a:lnTo>
                <a:lnTo>
                  <a:pt x="1194" y="569"/>
                </a:lnTo>
                <a:lnTo>
                  <a:pt x="1191" y="571"/>
                </a:lnTo>
                <a:lnTo>
                  <a:pt x="1189" y="571"/>
                </a:lnTo>
                <a:lnTo>
                  <a:pt x="1188" y="568"/>
                </a:lnTo>
                <a:lnTo>
                  <a:pt x="1189" y="565"/>
                </a:lnTo>
                <a:lnTo>
                  <a:pt x="1194" y="558"/>
                </a:lnTo>
                <a:close/>
                <a:moveTo>
                  <a:pt x="215" y="463"/>
                </a:moveTo>
                <a:lnTo>
                  <a:pt x="215" y="463"/>
                </a:lnTo>
                <a:lnTo>
                  <a:pt x="217" y="464"/>
                </a:lnTo>
                <a:lnTo>
                  <a:pt x="217" y="467"/>
                </a:lnTo>
                <a:lnTo>
                  <a:pt x="217" y="471"/>
                </a:lnTo>
                <a:lnTo>
                  <a:pt x="219" y="474"/>
                </a:lnTo>
                <a:lnTo>
                  <a:pt x="217" y="474"/>
                </a:lnTo>
                <a:lnTo>
                  <a:pt x="214" y="471"/>
                </a:lnTo>
                <a:lnTo>
                  <a:pt x="214" y="466"/>
                </a:lnTo>
                <a:lnTo>
                  <a:pt x="214" y="464"/>
                </a:lnTo>
                <a:lnTo>
                  <a:pt x="215" y="463"/>
                </a:lnTo>
                <a:close/>
                <a:moveTo>
                  <a:pt x="234" y="602"/>
                </a:moveTo>
                <a:lnTo>
                  <a:pt x="234" y="602"/>
                </a:lnTo>
                <a:lnTo>
                  <a:pt x="235" y="601"/>
                </a:lnTo>
                <a:lnTo>
                  <a:pt x="230" y="601"/>
                </a:lnTo>
                <a:lnTo>
                  <a:pt x="234" y="589"/>
                </a:lnTo>
                <a:lnTo>
                  <a:pt x="235" y="584"/>
                </a:lnTo>
                <a:lnTo>
                  <a:pt x="237" y="579"/>
                </a:lnTo>
                <a:lnTo>
                  <a:pt x="238" y="583"/>
                </a:lnTo>
                <a:lnTo>
                  <a:pt x="238" y="586"/>
                </a:lnTo>
                <a:lnTo>
                  <a:pt x="234" y="591"/>
                </a:lnTo>
                <a:lnTo>
                  <a:pt x="237" y="593"/>
                </a:lnTo>
                <a:lnTo>
                  <a:pt x="238" y="597"/>
                </a:lnTo>
                <a:lnTo>
                  <a:pt x="238" y="601"/>
                </a:lnTo>
                <a:lnTo>
                  <a:pt x="237" y="602"/>
                </a:lnTo>
                <a:lnTo>
                  <a:pt x="234" y="602"/>
                </a:lnTo>
                <a:close/>
                <a:moveTo>
                  <a:pt x="240" y="512"/>
                </a:moveTo>
                <a:lnTo>
                  <a:pt x="240" y="512"/>
                </a:lnTo>
                <a:lnTo>
                  <a:pt x="238" y="507"/>
                </a:lnTo>
                <a:lnTo>
                  <a:pt x="238" y="502"/>
                </a:lnTo>
                <a:lnTo>
                  <a:pt x="242" y="502"/>
                </a:lnTo>
                <a:lnTo>
                  <a:pt x="243" y="502"/>
                </a:lnTo>
                <a:lnTo>
                  <a:pt x="245" y="504"/>
                </a:lnTo>
                <a:lnTo>
                  <a:pt x="248" y="504"/>
                </a:lnTo>
                <a:lnTo>
                  <a:pt x="245" y="509"/>
                </a:lnTo>
                <a:lnTo>
                  <a:pt x="243" y="510"/>
                </a:lnTo>
                <a:lnTo>
                  <a:pt x="240" y="512"/>
                </a:lnTo>
                <a:close/>
                <a:moveTo>
                  <a:pt x="278" y="300"/>
                </a:moveTo>
                <a:lnTo>
                  <a:pt x="278" y="300"/>
                </a:lnTo>
                <a:lnTo>
                  <a:pt x="276" y="293"/>
                </a:lnTo>
                <a:lnTo>
                  <a:pt x="278" y="288"/>
                </a:lnTo>
                <a:lnTo>
                  <a:pt x="283" y="280"/>
                </a:lnTo>
                <a:lnTo>
                  <a:pt x="285" y="281"/>
                </a:lnTo>
                <a:lnTo>
                  <a:pt x="285" y="283"/>
                </a:lnTo>
                <a:lnTo>
                  <a:pt x="283" y="288"/>
                </a:lnTo>
                <a:lnTo>
                  <a:pt x="280" y="293"/>
                </a:lnTo>
                <a:lnTo>
                  <a:pt x="278" y="296"/>
                </a:lnTo>
                <a:lnTo>
                  <a:pt x="278" y="300"/>
                </a:lnTo>
                <a:close/>
                <a:moveTo>
                  <a:pt x="280" y="275"/>
                </a:moveTo>
                <a:lnTo>
                  <a:pt x="280" y="275"/>
                </a:lnTo>
                <a:lnTo>
                  <a:pt x="280" y="272"/>
                </a:lnTo>
                <a:lnTo>
                  <a:pt x="283" y="270"/>
                </a:lnTo>
                <a:lnTo>
                  <a:pt x="285" y="267"/>
                </a:lnTo>
                <a:lnTo>
                  <a:pt x="285" y="263"/>
                </a:lnTo>
                <a:lnTo>
                  <a:pt x="291" y="263"/>
                </a:lnTo>
                <a:lnTo>
                  <a:pt x="289" y="268"/>
                </a:lnTo>
                <a:lnTo>
                  <a:pt x="288" y="273"/>
                </a:lnTo>
                <a:lnTo>
                  <a:pt x="285" y="275"/>
                </a:lnTo>
                <a:lnTo>
                  <a:pt x="280" y="275"/>
                </a:lnTo>
                <a:close/>
                <a:moveTo>
                  <a:pt x="1143" y="425"/>
                </a:moveTo>
                <a:lnTo>
                  <a:pt x="1143" y="425"/>
                </a:lnTo>
                <a:lnTo>
                  <a:pt x="1140" y="425"/>
                </a:lnTo>
                <a:lnTo>
                  <a:pt x="1138" y="423"/>
                </a:lnTo>
                <a:lnTo>
                  <a:pt x="1137" y="421"/>
                </a:lnTo>
                <a:lnTo>
                  <a:pt x="1135" y="420"/>
                </a:lnTo>
                <a:lnTo>
                  <a:pt x="1137" y="416"/>
                </a:lnTo>
                <a:lnTo>
                  <a:pt x="1141" y="416"/>
                </a:lnTo>
                <a:lnTo>
                  <a:pt x="1141" y="420"/>
                </a:lnTo>
                <a:lnTo>
                  <a:pt x="1141" y="421"/>
                </a:lnTo>
                <a:lnTo>
                  <a:pt x="1143" y="423"/>
                </a:lnTo>
                <a:lnTo>
                  <a:pt x="1143" y="425"/>
                </a:lnTo>
                <a:close/>
                <a:moveTo>
                  <a:pt x="1160" y="451"/>
                </a:moveTo>
                <a:lnTo>
                  <a:pt x="1160" y="451"/>
                </a:lnTo>
                <a:lnTo>
                  <a:pt x="1163" y="458"/>
                </a:lnTo>
                <a:lnTo>
                  <a:pt x="1168" y="463"/>
                </a:lnTo>
                <a:lnTo>
                  <a:pt x="1171" y="469"/>
                </a:lnTo>
                <a:lnTo>
                  <a:pt x="1171" y="472"/>
                </a:lnTo>
                <a:lnTo>
                  <a:pt x="1169" y="477"/>
                </a:lnTo>
                <a:lnTo>
                  <a:pt x="1166" y="471"/>
                </a:lnTo>
                <a:lnTo>
                  <a:pt x="1161" y="466"/>
                </a:lnTo>
                <a:lnTo>
                  <a:pt x="1160" y="459"/>
                </a:lnTo>
                <a:lnTo>
                  <a:pt x="1160" y="451"/>
                </a:lnTo>
                <a:close/>
                <a:moveTo>
                  <a:pt x="1161" y="484"/>
                </a:moveTo>
                <a:lnTo>
                  <a:pt x="1161" y="484"/>
                </a:lnTo>
                <a:lnTo>
                  <a:pt x="1158" y="482"/>
                </a:lnTo>
                <a:lnTo>
                  <a:pt x="1158" y="481"/>
                </a:lnTo>
                <a:lnTo>
                  <a:pt x="1158" y="479"/>
                </a:lnTo>
                <a:lnTo>
                  <a:pt x="1161" y="477"/>
                </a:lnTo>
                <a:lnTo>
                  <a:pt x="1165" y="477"/>
                </a:lnTo>
                <a:lnTo>
                  <a:pt x="1169" y="479"/>
                </a:lnTo>
                <a:lnTo>
                  <a:pt x="1169" y="484"/>
                </a:lnTo>
                <a:lnTo>
                  <a:pt x="1168" y="486"/>
                </a:lnTo>
                <a:lnTo>
                  <a:pt x="1166" y="486"/>
                </a:lnTo>
                <a:lnTo>
                  <a:pt x="1165" y="484"/>
                </a:lnTo>
                <a:lnTo>
                  <a:pt x="1161" y="482"/>
                </a:lnTo>
                <a:lnTo>
                  <a:pt x="1161" y="484"/>
                </a:lnTo>
                <a:close/>
                <a:moveTo>
                  <a:pt x="1183" y="665"/>
                </a:moveTo>
                <a:lnTo>
                  <a:pt x="1183" y="665"/>
                </a:lnTo>
                <a:lnTo>
                  <a:pt x="1179" y="663"/>
                </a:lnTo>
                <a:lnTo>
                  <a:pt x="1176" y="662"/>
                </a:lnTo>
                <a:lnTo>
                  <a:pt x="1174" y="660"/>
                </a:lnTo>
                <a:lnTo>
                  <a:pt x="1178" y="662"/>
                </a:lnTo>
                <a:lnTo>
                  <a:pt x="1179" y="660"/>
                </a:lnTo>
                <a:lnTo>
                  <a:pt x="1181" y="658"/>
                </a:lnTo>
                <a:lnTo>
                  <a:pt x="1184" y="662"/>
                </a:lnTo>
                <a:lnTo>
                  <a:pt x="1184" y="663"/>
                </a:lnTo>
                <a:lnTo>
                  <a:pt x="1183" y="6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8" name="Freeform 200"/>
          <p:cNvSpPr>
            <a:spLocks noEditPoints="1"/>
          </p:cNvSpPr>
          <p:nvPr/>
        </p:nvSpPr>
        <p:spPr bwMode="auto">
          <a:xfrm>
            <a:off x="7201048" y="6752505"/>
            <a:ext cx="1584325" cy="1382712"/>
          </a:xfrm>
          <a:custGeom>
            <a:avLst/>
            <a:gdLst>
              <a:gd name="T0" fmla="*/ 2147483647 w 1098"/>
              <a:gd name="T1" fmla="*/ 2147483647 h 1007"/>
              <a:gd name="T2" fmla="*/ 2147483647 w 1098"/>
              <a:gd name="T3" fmla="*/ 2147483647 h 1007"/>
              <a:gd name="T4" fmla="*/ 2147483647 w 1098"/>
              <a:gd name="T5" fmla="*/ 2147483647 h 1007"/>
              <a:gd name="T6" fmla="*/ 2147483647 w 1098"/>
              <a:gd name="T7" fmla="*/ 2147483647 h 1007"/>
              <a:gd name="T8" fmla="*/ 2147483647 w 1098"/>
              <a:gd name="T9" fmla="*/ 2147483647 h 1007"/>
              <a:gd name="T10" fmla="*/ 2147483647 w 1098"/>
              <a:gd name="T11" fmla="*/ 2147483647 h 1007"/>
              <a:gd name="T12" fmla="*/ 2147483647 w 1098"/>
              <a:gd name="T13" fmla="*/ 2147483647 h 1007"/>
              <a:gd name="T14" fmla="*/ 2147483647 w 1098"/>
              <a:gd name="T15" fmla="*/ 2147483647 h 1007"/>
              <a:gd name="T16" fmla="*/ 2147483647 w 1098"/>
              <a:gd name="T17" fmla="*/ 2147483647 h 1007"/>
              <a:gd name="T18" fmla="*/ 2147483647 w 1098"/>
              <a:gd name="T19" fmla="*/ 2147483647 h 1007"/>
              <a:gd name="T20" fmla="*/ 2147483647 w 1098"/>
              <a:gd name="T21" fmla="*/ 2147483647 h 1007"/>
              <a:gd name="T22" fmla="*/ 2147483647 w 1098"/>
              <a:gd name="T23" fmla="*/ 2147483647 h 1007"/>
              <a:gd name="T24" fmla="*/ 2147483647 w 1098"/>
              <a:gd name="T25" fmla="*/ 2147483647 h 1007"/>
              <a:gd name="T26" fmla="*/ 2147483647 w 1098"/>
              <a:gd name="T27" fmla="*/ 2147483647 h 1007"/>
              <a:gd name="T28" fmla="*/ 2147483647 w 1098"/>
              <a:gd name="T29" fmla="*/ 2147483647 h 1007"/>
              <a:gd name="T30" fmla="*/ 2147483647 w 1098"/>
              <a:gd name="T31" fmla="*/ 2147483647 h 1007"/>
              <a:gd name="T32" fmla="*/ 2147483647 w 1098"/>
              <a:gd name="T33" fmla="*/ 2147483647 h 1007"/>
              <a:gd name="T34" fmla="*/ 2147483647 w 1098"/>
              <a:gd name="T35" fmla="*/ 2147483647 h 1007"/>
              <a:gd name="T36" fmla="*/ 2147483647 w 1098"/>
              <a:gd name="T37" fmla="*/ 2147483647 h 1007"/>
              <a:gd name="T38" fmla="*/ 2147483647 w 1098"/>
              <a:gd name="T39" fmla="*/ 2147483647 h 1007"/>
              <a:gd name="T40" fmla="*/ 2147483647 w 1098"/>
              <a:gd name="T41" fmla="*/ 2147483647 h 1007"/>
              <a:gd name="T42" fmla="*/ 2147483647 w 1098"/>
              <a:gd name="T43" fmla="*/ 2147483647 h 1007"/>
              <a:gd name="T44" fmla="*/ 2147483647 w 1098"/>
              <a:gd name="T45" fmla="*/ 2147483647 h 1007"/>
              <a:gd name="T46" fmla="*/ 2147483647 w 1098"/>
              <a:gd name="T47" fmla="*/ 2147483647 h 1007"/>
              <a:gd name="T48" fmla="*/ 2147483647 w 1098"/>
              <a:gd name="T49" fmla="*/ 2147483647 h 1007"/>
              <a:gd name="T50" fmla="*/ 2147483647 w 1098"/>
              <a:gd name="T51" fmla="*/ 2147483647 h 1007"/>
              <a:gd name="T52" fmla="*/ 2147483647 w 1098"/>
              <a:gd name="T53" fmla="*/ 2147483647 h 1007"/>
              <a:gd name="T54" fmla="*/ 2147483647 w 1098"/>
              <a:gd name="T55" fmla="*/ 2147483647 h 1007"/>
              <a:gd name="T56" fmla="*/ 2147483647 w 1098"/>
              <a:gd name="T57" fmla="*/ 2147483647 h 1007"/>
              <a:gd name="T58" fmla="*/ 2147483647 w 1098"/>
              <a:gd name="T59" fmla="*/ 2147483647 h 1007"/>
              <a:gd name="T60" fmla="*/ 2147483647 w 1098"/>
              <a:gd name="T61" fmla="*/ 2147483647 h 1007"/>
              <a:gd name="T62" fmla="*/ 2147483647 w 1098"/>
              <a:gd name="T63" fmla="*/ 2147483647 h 1007"/>
              <a:gd name="T64" fmla="*/ 2147483647 w 1098"/>
              <a:gd name="T65" fmla="*/ 2147483647 h 1007"/>
              <a:gd name="T66" fmla="*/ 2147483647 w 1098"/>
              <a:gd name="T67" fmla="*/ 2147483647 h 1007"/>
              <a:gd name="T68" fmla="*/ 2147483647 w 1098"/>
              <a:gd name="T69" fmla="*/ 2147483647 h 1007"/>
              <a:gd name="T70" fmla="*/ 2147483647 w 1098"/>
              <a:gd name="T71" fmla="*/ 2147483647 h 1007"/>
              <a:gd name="T72" fmla="*/ 2147483647 w 1098"/>
              <a:gd name="T73" fmla="*/ 2147483647 h 1007"/>
              <a:gd name="T74" fmla="*/ 2147483647 w 1098"/>
              <a:gd name="T75" fmla="*/ 2147483647 h 1007"/>
              <a:gd name="T76" fmla="*/ 2147483647 w 1098"/>
              <a:gd name="T77" fmla="*/ 2147483647 h 1007"/>
              <a:gd name="T78" fmla="*/ 2147483647 w 1098"/>
              <a:gd name="T79" fmla="*/ 2147483647 h 1007"/>
              <a:gd name="T80" fmla="*/ 2147483647 w 1098"/>
              <a:gd name="T81" fmla="*/ 2147483647 h 1007"/>
              <a:gd name="T82" fmla="*/ 2147483647 w 1098"/>
              <a:gd name="T83" fmla="*/ 2147483647 h 1007"/>
              <a:gd name="T84" fmla="*/ 2147483647 w 1098"/>
              <a:gd name="T85" fmla="*/ 2147483647 h 1007"/>
              <a:gd name="T86" fmla="*/ 2147483647 w 1098"/>
              <a:gd name="T87" fmla="*/ 2147483647 h 1007"/>
              <a:gd name="T88" fmla="*/ 2147483647 w 1098"/>
              <a:gd name="T89" fmla="*/ 2147483647 h 1007"/>
              <a:gd name="T90" fmla="*/ 2147483647 w 1098"/>
              <a:gd name="T91" fmla="*/ 2147483647 h 1007"/>
              <a:gd name="T92" fmla="*/ 2147483647 w 1098"/>
              <a:gd name="T93" fmla="*/ 2147483647 h 1007"/>
              <a:gd name="T94" fmla="*/ 2147483647 w 1098"/>
              <a:gd name="T95" fmla="*/ 2147483647 h 1007"/>
              <a:gd name="T96" fmla="*/ 2147483647 w 1098"/>
              <a:gd name="T97" fmla="*/ 2147483647 h 1007"/>
              <a:gd name="T98" fmla="*/ 2147483647 w 1098"/>
              <a:gd name="T99" fmla="*/ 2147483647 h 1007"/>
              <a:gd name="T100" fmla="*/ 2147483647 w 1098"/>
              <a:gd name="T101" fmla="*/ 2147483647 h 1007"/>
              <a:gd name="T102" fmla="*/ 2147483647 w 1098"/>
              <a:gd name="T103" fmla="*/ 2147483647 h 1007"/>
              <a:gd name="T104" fmla="*/ 2147483647 w 1098"/>
              <a:gd name="T105" fmla="*/ 2147483647 h 1007"/>
              <a:gd name="T106" fmla="*/ 2147483647 w 1098"/>
              <a:gd name="T107" fmla="*/ 2147483647 h 1007"/>
              <a:gd name="T108" fmla="*/ 2147483647 w 1098"/>
              <a:gd name="T109" fmla="*/ 2147483647 h 1007"/>
              <a:gd name="T110" fmla="*/ 2147483647 w 1098"/>
              <a:gd name="T111" fmla="*/ 2147483647 h 1007"/>
              <a:gd name="T112" fmla="*/ 2147483647 w 1098"/>
              <a:gd name="T113" fmla="*/ 2147483647 h 1007"/>
              <a:gd name="T114" fmla="*/ 2147483647 w 1098"/>
              <a:gd name="T115" fmla="*/ 2147483647 h 1007"/>
              <a:gd name="T116" fmla="*/ 2147483647 w 1098"/>
              <a:gd name="T117" fmla="*/ 2147483647 h 1007"/>
              <a:gd name="T118" fmla="*/ 2147483647 w 1098"/>
              <a:gd name="T119" fmla="*/ 2147483647 h 1007"/>
              <a:gd name="T120" fmla="*/ 2147483647 w 1098"/>
              <a:gd name="T121" fmla="*/ 2147483647 h 1007"/>
              <a:gd name="T122" fmla="*/ 2147483647 w 1098"/>
              <a:gd name="T123" fmla="*/ 2147483647 h 1007"/>
              <a:gd name="T124" fmla="*/ 2147483647 w 1098"/>
              <a:gd name="T125" fmla="*/ 2147483647 h 10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98"/>
              <a:gd name="T190" fmla="*/ 0 h 1007"/>
              <a:gd name="T191" fmla="*/ 1098 w 1098"/>
              <a:gd name="T192" fmla="*/ 1007 h 100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98" h="1007">
                <a:moveTo>
                  <a:pt x="1001" y="908"/>
                </a:moveTo>
                <a:lnTo>
                  <a:pt x="1001" y="908"/>
                </a:lnTo>
                <a:close/>
                <a:moveTo>
                  <a:pt x="1095" y="993"/>
                </a:moveTo>
                <a:lnTo>
                  <a:pt x="1095" y="993"/>
                </a:lnTo>
                <a:lnTo>
                  <a:pt x="1087" y="988"/>
                </a:lnTo>
                <a:lnTo>
                  <a:pt x="1075" y="980"/>
                </a:lnTo>
                <a:lnTo>
                  <a:pt x="1062" y="961"/>
                </a:lnTo>
                <a:lnTo>
                  <a:pt x="1048" y="952"/>
                </a:lnTo>
                <a:lnTo>
                  <a:pt x="1045" y="952"/>
                </a:lnTo>
                <a:lnTo>
                  <a:pt x="1042" y="948"/>
                </a:lnTo>
                <a:lnTo>
                  <a:pt x="1040" y="947"/>
                </a:lnTo>
                <a:lnTo>
                  <a:pt x="1038" y="946"/>
                </a:lnTo>
                <a:lnTo>
                  <a:pt x="1037" y="946"/>
                </a:lnTo>
                <a:lnTo>
                  <a:pt x="1032" y="940"/>
                </a:lnTo>
                <a:lnTo>
                  <a:pt x="1027" y="931"/>
                </a:lnTo>
                <a:lnTo>
                  <a:pt x="1023" y="926"/>
                </a:lnTo>
                <a:lnTo>
                  <a:pt x="1019" y="920"/>
                </a:lnTo>
                <a:lnTo>
                  <a:pt x="1007" y="910"/>
                </a:lnTo>
                <a:lnTo>
                  <a:pt x="994" y="900"/>
                </a:lnTo>
                <a:lnTo>
                  <a:pt x="984" y="890"/>
                </a:lnTo>
                <a:lnTo>
                  <a:pt x="977" y="885"/>
                </a:lnTo>
                <a:lnTo>
                  <a:pt x="976" y="881"/>
                </a:lnTo>
                <a:lnTo>
                  <a:pt x="977" y="877"/>
                </a:lnTo>
                <a:lnTo>
                  <a:pt x="977" y="876"/>
                </a:lnTo>
                <a:lnTo>
                  <a:pt x="976" y="876"/>
                </a:lnTo>
                <a:lnTo>
                  <a:pt x="973" y="876"/>
                </a:lnTo>
                <a:lnTo>
                  <a:pt x="973" y="877"/>
                </a:lnTo>
                <a:lnTo>
                  <a:pt x="972" y="877"/>
                </a:lnTo>
                <a:lnTo>
                  <a:pt x="972" y="873"/>
                </a:lnTo>
                <a:lnTo>
                  <a:pt x="971" y="871"/>
                </a:lnTo>
                <a:lnTo>
                  <a:pt x="970" y="871"/>
                </a:lnTo>
                <a:lnTo>
                  <a:pt x="968" y="870"/>
                </a:lnTo>
                <a:lnTo>
                  <a:pt x="966" y="867"/>
                </a:lnTo>
                <a:lnTo>
                  <a:pt x="961" y="853"/>
                </a:lnTo>
                <a:lnTo>
                  <a:pt x="958" y="848"/>
                </a:lnTo>
                <a:lnTo>
                  <a:pt x="953" y="834"/>
                </a:lnTo>
                <a:lnTo>
                  <a:pt x="952" y="831"/>
                </a:lnTo>
                <a:lnTo>
                  <a:pt x="949" y="821"/>
                </a:lnTo>
                <a:lnTo>
                  <a:pt x="949" y="817"/>
                </a:lnTo>
                <a:lnTo>
                  <a:pt x="949" y="816"/>
                </a:lnTo>
                <a:lnTo>
                  <a:pt x="949" y="813"/>
                </a:lnTo>
                <a:lnTo>
                  <a:pt x="948" y="807"/>
                </a:lnTo>
                <a:lnTo>
                  <a:pt x="946" y="802"/>
                </a:lnTo>
                <a:lnTo>
                  <a:pt x="946" y="801"/>
                </a:lnTo>
                <a:lnTo>
                  <a:pt x="947" y="801"/>
                </a:lnTo>
                <a:lnTo>
                  <a:pt x="949" y="801"/>
                </a:lnTo>
                <a:lnTo>
                  <a:pt x="949" y="798"/>
                </a:lnTo>
                <a:lnTo>
                  <a:pt x="947" y="792"/>
                </a:lnTo>
                <a:lnTo>
                  <a:pt x="944" y="788"/>
                </a:lnTo>
                <a:lnTo>
                  <a:pt x="943" y="782"/>
                </a:lnTo>
                <a:lnTo>
                  <a:pt x="942" y="778"/>
                </a:lnTo>
                <a:lnTo>
                  <a:pt x="939" y="773"/>
                </a:lnTo>
                <a:lnTo>
                  <a:pt x="935" y="765"/>
                </a:lnTo>
                <a:lnTo>
                  <a:pt x="935" y="761"/>
                </a:lnTo>
                <a:lnTo>
                  <a:pt x="935" y="757"/>
                </a:lnTo>
                <a:lnTo>
                  <a:pt x="937" y="754"/>
                </a:lnTo>
                <a:lnTo>
                  <a:pt x="938" y="752"/>
                </a:lnTo>
                <a:lnTo>
                  <a:pt x="939" y="751"/>
                </a:lnTo>
                <a:lnTo>
                  <a:pt x="940" y="749"/>
                </a:lnTo>
                <a:lnTo>
                  <a:pt x="938" y="742"/>
                </a:lnTo>
                <a:lnTo>
                  <a:pt x="937" y="735"/>
                </a:lnTo>
                <a:lnTo>
                  <a:pt x="935" y="729"/>
                </a:lnTo>
                <a:lnTo>
                  <a:pt x="935" y="728"/>
                </a:lnTo>
                <a:lnTo>
                  <a:pt x="937" y="729"/>
                </a:lnTo>
                <a:lnTo>
                  <a:pt x="938" y="727"/>
                </a:lnTo>
                <a:lnTo>
                  <a:pt x="938" y="718"/>
                </a:lnTo>
                <a:lnTo>
                  <a:pt x="935" y="698"/>
                </a:lnTo>
                <a:lnTo>
                  <a:pt x="934" y="684"/>
                </a:lnTo>
                <a:lnTo>
                  <a:pt x="935" y="680"/>
                </a:lnTo>
                <a:lnTo>
                  <a:pt x="935" y="670"/>
                </a:lnTo>
                <a:lnTo>
                  <a:pt x="923" y="614"/>
                </a:lnTo>
                <a:lnTo>
                  <a:pt x="923" y="602"/>
                </a:lnTo>
                <a:lnTo>
                  <a:pt x="923" y="596"/>
                </a:lnTo>
                <a:lnTo>
                  <a:pt x="924" y="593"/>
                </a:lnTo>
                <a:lnTo>
                  <a:pt x="925" y="591"/>
                </a:lnTo>
                <a:lnTo>
                  <a:pt x="925" y="587"/>
                </a:lnTo>
                <a:lnTo>
                  <a:pt x="921" y="574"/>
                </a:lnTo>
                <a:lnTo>
                  <a:pt x="918" y="559"/>
                </a:lnTo>
                <a:lnTo>
                  <a:pt x="916" y="508"/>
                </a:lnTo>
                <a:lnTo>
                  <a:pt x="911" y="491"/>
                </a:lnTo>
                <a:lnTo>
                  <a:pt x="910" y="488"/>
                </a:lnTo>
                <a:lnTo>
                  <a:pt x="909" y="479"/>
                </a:lnTo>
                <a:lnTo>
                  <a:pt x="909" y="466"/>
                </a:lnTo>
                <a:lnTo>
                  <a:pt x="907" y="452"/>
                </a:lnTo>
                <a:lnTo>
                  <a:pt x="907" y="446"/>
                </a:lnTo>
                <a:lnTo>
                  <a:pt x="906" y="434"/>
                </a:lnTo>
                <a:lnTo>
                  <a:pt x="904" y="423"/>
                </a:lnTo>
                <a:lnTo>
                  <a:pt x="900" y="412"/>
                </a:lnTo>
                <a:lnTo>
                  <a:pt x="898" y="402"/>
                </a:lnTo>
                <a:lnTo>
                  <a:pt x="897" y="395"/>
                </a:lnTo>
                <a:lnTo>
                  <a:pt x="896" y="383"/>
                </a:lnTo>
                <a:lnTo>
                  <a:pt x="896" y="379"/>
                </a:lnTo>
                <a:lnTo>
                  <a:pt x="896" y="377"/>
                </a:lnTo>
                <a:lnTo>
                  <a:pt x="895" y="372"/>
                </a:lnTo>
                <a:lnTo>
                  <a:pt x="893" y="365"/>
                </a:lnTo>
                <a:lnTo>
                  <a:pt x="893" y="356"/>
                </a:lnTo>
                <a:lnTo>
                  <a:pt x="892" y="340"/>
                </a:lnTo>
                <a:lnTo>
                  <a:pt x="887" y="323"/>
                </a:lnTo>
                <a:lnTo>
                  <a:pt x="881" y="304"/>
                </a:lnTo>
                <a:lnTo>
                  <a:pt x="877" y="290"/>
                </a:lnTo>
                <a:lnTo>
                  <a:pt x="869" y="262"/>
                </a:lnTo>
                <a:lnTo>
                  <a:pt x="858" y="228"/>
                </a:lnTo>
                <a:lnTo>
                  <a:pt x="853" y="211"/>
                </a:lnTo>
                <a:lnTo>
                  <a:pt x="850" y="209"/>
                </a:lnTo>
                <a:lnTo>
                  <a:pt x="849" y="205"/>
                </a:lnTo>
                <a:lnTo>
                  <a:pt x="848" y="201"/>
                </a:lnTo>
                <a:lnTo>
                  <a:pt x="848" y="199"/>
                </a:lnTo>
                <a:lnTo>
                  <a:pt x="846" y="197"/>
                </a:lnTo>
                <a:lnTo>
                  <a:pt x="845" y="197"/>
                </a:lnTo>
                <a:lnTo>
                  <a:pt x="844" y="194"/>
                </a:lnTo>
                <a:lnTo>
                  <a:pt x="844" y="191"/>
                </a:lnTo>
                <a:lnTo>
                  <a:pt x="844" y="192"/>
                </a:lnTo>
                <a:lnTo>
                  <a:pt x="845" y="191"/>
                </a:lnTo>
                <a:lnTo>
                  <a:pt x="845" y="190"/>
                </a:lnTo>
                <a:lnTo>
                  <a:pt x="845" y="187"/>
                </a:lnTo>
                <a:lnTo>
                  <a:pt x="844" y="185"/>
                </a:lnTo>
                <a:lnTo>
                  <a:pt x="843" y="183"/>
                </a:lnTo>
                <a:lnTo>
                  <a:pt x="840" y="183"/>
                </a:lnTo>
                <a:lnTo>
                  <a:pt x="840" y="182"/>
                </a:lnTo>
                <a:lnTo>
                  <a:pt x="839" y="178"/>
                </a:lnTo>
                <a:lnTo>
                  <a:pt x="839" y="177"/>
                </a:lnTo>
                <a:lnTo>
                  <a:pt x="835" y="171"/>
                </a:lnTo>
                <a:lnTo>
                  <a:pt x="830" y="160"/>
                </a:lnTo>
                <a:lnTo>
                  <a:pt x="827" y="154"/>
                </a:lnTo>
                <a:lnTo>
                  <a:pt x="824" y="143"/>
                </a:lnTo>
                <a:lnTo>
                  <a:pt x="825" y="144"/>
                </a:lnTo>
                <a:lnTo>
                  <a:pt x="824" y="139"/>
                </a:lnTo>
                <a:lnTo>
                  <a:pt x="822" y="134"/>
                </a:lnTo>
                <a:lnTo>
                  <a:pt x="820" y="131"/>
                </a:lnTo>
                <a:lnTo>
                  <a:pt x="816" y="126"/>
                </a:lnTo>
                <a:lnTo>
                  <a:pt x="808" y="108"/>
                </a:lnTo>
                <a:lnTo>
                  <a:pt x="803" y="102"/>
                </a:lnTo>
                <a:lnTo>
                  <a:pt x="798" y="97"/>
                </a:lnTo>
                <a:lnTo>
                  <a:pt x="790" y="90"/>
                </a:lnTo>
                <a:lnTo>
                  <a:pt x="790" y="89"/>
                </a:lnTo>
                <a:lnTo>
                  <a:pt x="792" y="89"/>
                </a:lnTo>
                <a:lnTo>
                  <a:pt x="793" y="89"/>
                </a:lnTo>
                <a:lnTo>
                  <a:pt x="793" y="88"/>
                </a:lnTo>
                <a:lnTo>
                  <a:pt x="793" y="87"/>
                </a:lnTo>
                <a:lnTo>
                  <a:pt x="789" y="85"/>
                </a:lnTo>
                <a:lnTo>
                  <a:pt x="785" y="84"/>
                </a:lnTo>
                <a:lnTo>
                  <a:pt x="785" y="83"/>
                </a:lnTo>
                <a:lnTo>
                  <a:pt x="784" y="79"/>
                </a:lnTo>
                <a:lnTo>
                  <a:pt x="778" y="70"/>
                </a:lnTo>
                <a:lnTo>
                  <a:pt x="763" y="57"/>
                </a:lnTo>
                <a:lnTo>
                  <a:pt x="738" y="41"/>
                </a:lnTo>
                <a:lnTo>
                  <a:pt x="733" y="37"/>
                </a:lnTo>
                <a:lnTo>
                  <a:pt x="722" y="31"/>
                </a:lnTo>
                <a:lnTo>
                  <a:pt x="714" y="27"/>
                </a:lnTo>
                <a:lnTo>
                  <a:pt x="707" y="24"/>
                </a:lnTo>
                <a:lnTo>
                  <a:pt x="704" y="23"/>
                </a:lnTo>
                <a:lnTo>
                  <a:pt x="696" y="19"/>
                </a:lnTo>
                <a:lnTo>
                  <a:pt x="682" y="15"/>
                </a:lnTo>
                <a:lnTo>
                  <a:pt x="675" y="13"/>
                </a:lnTo>
                <a:lnTo>
                  <a:pt x="668" y="13"/>
                </a:lnTo>
                <a:lnTo>
                  <a:pt x="644" y="9"/>
                </a:lnTo>
                <a:lnTo>
                  <a:pt x="635" y="8"/>
                </a:lnTo>
                <a:lnTo>
                  <a:pt x="633" y="6"/>
                </a:lnTo>
                <a:lnTo>
                  <a:pt x="634" y="6"/>
                </a:lnTo>
                <a:lnTo>
                  <a:pt x="634" y="5"/>
                </a:lnTo>
                <a:lnTo>
                  <a:pt x="634" y="4"/>
                </a:lnTo>
                <a:lnTo>
                  <a:pt x="632" y="4"/>
                </a:lnTo>
                <a:lnTo>
                  <a:pt x="624" y="4"/>
                </a:lnTo>
                <a:lnTo>
                  <a:pt x="619" y="4"/>
                </a:lnTo>
                <a:lnTo>
                  <a:pt x="613" y="3"/>
                </a:lnTo>
                <a:lnTo>
                  <a:pt x="596" y="0"/>
                </a:lnTo>
                <a:lnTo>
                  <a:pt x="581" y="3"/>
                </a:lnTo>
                <a:lnTo>
                  <a:pt x="566" y="4"/>
                </a:lnTo>
                <a:lnTo>
                  <a:pt x="554" y="6"/>
                </a:lnTo>
                <a:lnTo>
                  <a:pt x="538" y="10"/>
                </a:lnTo>
                <a:lnTo>
                  <a:pt x="526" y="14"/>
                </a:lnTo>
                <a:lnTo>
                  <a:pt x="511" y="17"/>
                </a:lnTo>
                <a:lnTo>
                  <a:pt x="501" y="19"/>
                </a:lnTo>
                <a:lnTo>
                  <a:pt x="493" y="20"/>
                </a:lnTo>
                <a:lnTo>
                  <a:pt x="482" y="33"/>
                </a:lnTo>
                <a:lnTo>
                  <a:pt x="477" y="36"/>
                </a:lnTo>
                <a:lnTo>
                  <a:pt x="480" y="32"/>
                </a:lnTo>
                <a:lnTo>
                  <a:pt x="484" y="32"/>
                </a:lnTo>
                <a:lnTo>
                  <a:pt x="488" y="31"/>
                </a:lnTo>
                <a:lnTo>
                  <a:pt x="493" y="29"/>
                </a:lnTo>
                <a:lnTo>
                  <a:pt x="497" y="28"/>
                </a:lnTo>
                <a:lnTo>
                  <a:pt x="498" y="28"/>
                </a:lnTo>
                <a:lnTo>
                  <a:pt x="493" y="32"/>
                </a:lnTo>
                <a:lnTo>
                  <a:pt x="473" y="37"/>
                </a:lnTo>
                <a:lnTo>
                  <a:pt x="460" y="45"/>
                </a:lnTo>
                <a:lnTo>
                  <a:pt x="449" y="53"/>
                </a:lnTo>
                <a:lnTo>
                  <a:pt x="433" y="66"/>
                </a:lnTo>
                <a:lnTo>
                  <a:pt x="419" y="79"/>
                </a:lnTo>
                <a:lnTo>
                  <a:pt x="405" y="90"/>
                </a:lnTo>
                <a:lnTo>
                  <a:pt x="390" y="103"/>
                </a:lnTo>
                <a:lnTo>
                  <a:pt x="385" y="111"/>
                </a:lnTo>
                <a:lnTo>
                  <a:pt x="377" y="122"/>
                </a:lnTo>
                <a:lnTo>
                  <a:pt x="366" y="143"/>
                </a:lnTo>
                <a:lnTo>
                  <a:pt x="341" y="180"/>
                </a:lnTo>
                <a:lnTo>
                  <a:pt x="332" y="199"/>
                </a:lnTo>
                <a:lnTo>
                  <a:pt x="329" y="213"/>
                </a:lnTo>
                <a:lnTo>
                  <a:pt x="328" y="222"/>
                </a:lnTo>
                <a:lnTo>
                  <a:pt x="325" y="228"/>
                </a:lnTo>
                <a:lnTo>
                  <a:pt x="296" y="307"/>
                </a:lnTo>
                <a:lnTo>
                  <a:pt x="292" y="317"/>
                </a:lnTo>
                <a:lnTo>
                  <a:pt x="290" y="322"/>
                </a:lnTo>
                <a:lnTo>
                  <a:pt x="288" y="322"/>
                </a:lnTo>
                <a:lnTo>
                  <a:pt x="287" y="325"/>
                </a:lnTo>
                <a:lnTo>
                  <a:pt x="286" y="328"/>
                </a:lnTo>
                <a:lnTo>
                  <a:pt x="287" y="331"/>
                </a:lnTo>
                <a:lnTo>
                  <a:pt x="287" y="335"/>
                </a:lnTo>
                <a:lnTo>
                  <a:pt x="282" y="342"/>
                </a:lnTo>
                <a:lnTo>
                  <a:pt x="281" y="344"/>
                </a:lnTo>
                <a:lnTo>
                  <a:pt x="281" y="346"/>
                </a:lnTo>
                <a:lnTo>
                  <a:pt x="282" y="351"/>
                </a:lnTo>
                <a:lnTo>
                  <a:pt x="285" y="358"/>
                </a:lnTo>
                <a:lnTo>
                  <a:pt x="283" y="359"/>
                </a:lnTo>
                <a:lnTo>
                  <a:pt x="282" y="360"/>
                </a:lnTo>
                <a:lnTo>
                  <a:pt x="281" y="360"/>
                </a:lnTo>
                <a:lnTo>
                  <a:pt x="280" y="360"/>
                </a:lnTo>
                <a:lnTo>
                  <a:pt x="280" y="359"/>
                </a:lnTo>
                <a:lnTo>
                  <a:pt x="280" y="360"/>
                </a:lnTo>
                <a:lnTo>
                  <a:pt x="280" y="364"/>
                </a:lnTo>
                <a:lnTo>
                  <a:pt x="278" y="369"/>
                </a:lnTo>
                <a:lnTo>
                  <a:pt x="278" y="370"/>
                </a:lnTo>
                <a:lnTo>
                  <a:pt x="275" y="374"/>
                </a:lnTo>
                <a:lnTo>
                  <a:pt x="272" y="379"/>
                </a:lnTo>
                <a:lnTo>
                  <a:pt x="268" y="390"/>
                </a:lnTo>
                <a:lnTo>
                  <a:pt x="263" y="400"/>
                </a:lnTo>
                <a:lnTo>
                  <a:pt x="263" y="404"/>
                </a:lnTo>
                <a:lnTo>
                  <a:pt x="263" y="407"/>
                </a:lnTo>
                <a:lnTo>
                  <a:pt x="264" y="411"/>
                </a:lnTo>
                <a:lnTo>
                  <a:pt x="266" y="414"/>
                </a:lnTo>
                <a:lnTo>
                  <a:pt x="263" y="421"/>
                </a:lnTo>
                <a:lnTo>
                  <a:pt x="262" y="425"/>
                </a:lnTo>
                <a:lnTo>
                  <a:pt x="262" y="428"/>
                </a:lnTo>
                <a:lnTo>
                  <a:pt x="263" y="433"/>
                </a:lnTo>
                <a:lnTo>
                  <a:pt x="263" y="438"/>
                </a:lnTo>
                <a:lnTo>
                  <a:pt x="262" y="442"/>
                </a:lnTo>
                <a:lnTo>
                  <a:pt x="261" y="443"/>
                </a:lnTo>
                <a:lnTo>
                  <a:pt x="262" y="443"/>
                </a:lnTo>
                <a:lnTo>
                  <a:pt x="263" y="444"/>
                </a:lnTo>
                <a:lnTo>
                  <a:pt x="262" y="446"/>
                </a:lnTo>
                <a:lnTo>
                  <a:pt x="261" y="451"/>
                </a:lnTo>
                <a:lnTo>
                  <a:pt x="259" y="453"/>
                </a:lnTo>
                <a:lnTo>
                  <a:pt x="259" y="456"/>
                </a:lnTo>
                <a:lnTo>
                  <a:pt x="262" y="461"/>
                </a:lnTo>
                <a:lnTo>
                  <a:pt x="259" y="462"/>
                </a:lnTo>
                <a:lnTo>
                  <a:pt x="258" y="466"/>
                </a:lnTo>
                <a:lnTo>
                  <a:pt x="258" y="468"/>
                </a:lnTo>
                <a:lnTo>
                  <a:pt x="259" y="471"/>
                </a:lnTo>
                <a:lnTo>
                  <a:pt x="261" y="472"/>
                </a:lnTo>
                <a:lnTo>
                  <a:pt x="257" y="476"/>
                </a:lnTo>
                <a:lnTo>
                  <a:pt x="257" y="479"/>
                </a:lnTo>
                <a:lnTo>
                  <a:pt x="257" y="484"/>
                </a:lnTo>
                <a:lnTo>
                  <a:pt x="255" y="495"/>
                </a:lnTo>
                <a:lnTo>
                  <a:pt x="253" y="511"/>
                </a:lnTo>
                <a:lnTo>
                  <a:pt x="250" y="519"/>
                </a:lnTo>
                <a:lnTo>
                  <a:pt x="250" y="526"/>
                </a:lnTo>
                <a:lnTo>
                  <a:pt x="249" y="533"/>
                </a:lnTo>
                <a:lnTo>
                  <a:pt x="250" y="537"/>
                </a:lnTo>
                <a:lnTo>
                  <a:pt x="249" y="540"/>
                </a:lnTo>
                <a:lnTo>
                  <a:pt x="247" y="542"/>
                </a:lnTo>
                <a:lnTo>
                  <a:pt x="245" y="556"/>
                </a:lnTo>
                <a:lnTo>
                  <a:pt x="244" y="569"/>
                </a:lnTo>
                <a:lnTo>
                  <a:pt x="241" y="579"/>
                </a:lnTo>
                <a:lnTo>
                  <a:pt x="239" y="588"/>
                </a:lnTo>
                <a:lnTo>
                  <a:pt x="236" y="601"/>
                </a:lnTo>
                <a:lnTo>
                  <a:pt x="235" y="610"/>
                </a:lnTo>
                <a:lnTo>
                  <a:pt x="235" y="616"/>
                </a:lnTo>
                <a:lnTo>
                  <a:pt x="234" y="621"/>
                </a:lnTo>
                <a:lnTo>
                  <a:pt x="231" y="629"/>
                </a:lnTo>
                <a:lnTo>
                  <a:pt x="230" y="633"/>
                </a:lnTo>
                <a:lnTo>
                  <a:pt x="226" y="634"/>
                </a:lnTo>
                <a:lnTo>
                  <a:pt x="224" y="635"/>
                </a:lnTo>
                <a:lnTo>
                  <a:pt x="221" y="640"/>
                </a:lnTo>
                <a:lnTo>
                  <a:pt x="219" y="643"/>
                </a:lnTo>
                <a:lnTo>
                  <a:pt x="217" y="649"/>
                </a:lnTo>
                <a:lnTo>
                  <a:pt x="215" y="661"/>
                </a:lnTo>
                <a:lnTo>
                  <a:pt x="202" y="677"/>
                </a:lnTo>
                <a:lnTo>
                  <a:pt x="192" y="707"/>
                </a:lnTo>
                <a:lnTo>
                  <a:pt x="173" y="750"/>
                </a:lnTo>
                <a:lnTo>
                  <a:pt x="163" y="769"/>
                </a:lnTo>
                <a:lnTo>
                  <a:pt x="158" y="780"/>
                </a:lnTo>
                <a:lnTo>
                  <a:pt x="153" y="794"/>
                </a:lnTo>
                <a:lnTo>
                  <a:pt x="150" y="801"/>
                </a:lnTo>
                <a:lnTo>
                  <a:pt x="151" y="799"/>
                </a:lnTo>
                <a:lnTo>
                  <a:pt x="150" y="801"/>
                </a:lnTo>
                <a:lnTo>
                  <a:pt x="147" y="805"/>
                </a:lnTo>
                <a:lnTo>
                  <a:pt x="142" y="819"/>
                </a:lnTo>
                <a:lnTo>
                  <a:pt x="128" y="848"/>
                </a:lnTo>
                <a:lnTo>
                  <a:pt x="125" y="858"/>
                </a:lnTo>
                <a:lnTo>
                  <a:pt x="123" y="862"/>
                </a:lnTo>
                <a:lnTo>
                  <a:pt x="122" y="867"/>
                </a:lnTo>
                <a:lnTo>
                  <a:pt x="118" y="877"/>
                </a:lnTo>
                <a:lnTo>
                  <a:pt x="103" y="894"/>
                </a:lnTo>
                <a:lnTo>
                  <a:pt x="97" y="903"/>
                </a:lnTo>
                <a:lnTo>
                  <a:pt x="94" y="906"/>
                </a:lnTo>
                <a:lnTo>
                  <a:pt x="94" y="909"/>
                </a:lnTo>
                <a:lnTo>
                  <a:pt x="92" y="913"/>
                </a:lnTo>
                <a:lnTo>
                  <a:pt x="89" y="914"/>
                </a:lnTo>
                <a:lnTo>
                  <a:pt x="85" y="915"/>
                </a:lnTo>
                <a:lnTo>
                  <a:pt x="79" y="917"/>
                </a:lnTo>
                <a:lnTo>
                  <a:pt x="74" y="923"/>
                </a:lnTo>
                <a:lnTo>
                  <a:pt x="64" y="932"/>
                </a:lnTo>
                <a:lnTo>
                  <a:pt x="3" y="994"/>
                </a:lnTo>
                <a:lnTo>
                  <a:pt x="0" y="999"/>
                </a:lnTo>
                <a:lnTo>
                  <a:pt x="0" y="1003"/>
                </a:lnTo>
                <a:lnTo>
                  <a:pt x="3" y="1006"/>
                </a:lnTo>
                <a:lnTo>
                  <a:pt x="8" y="1007"/>
                </a:lnTo>
                <a:lnTo>
                  <a:pt x="1093" y="1007"/>
                </a:lnTo>
                <a:lnTo>
                  <a:pt x="1095" y="1006"/>
                </a:lnTo>
                <a:lnTo>
                  <a:pt x="1097" y="1004"/>
                </a:lnTo>
                <a:lnTo>
                  <a:pt x="1098" y="1003"/>
                </a:lnTo>
                <a:lnTo>
                  <a:pt x="1098" y="1001"/>
                </a:lnTo>
                <a:lnTo>
                  <a:pt x="1098" y="996"/>
                </a:lnTo>
                <a:lnTo>
                  <a:pt x="1095" y="993"/>
                </a:lnTo>
                <a:close/>
                <a:moveTo>
                  <a:pt x="146" y="813"/>
                </a:moveTo>
                <a:lnTo>
                  <a:pt x="146" y="813"/>
                </a:lnTo>
                <a:lnTo>
                  <a:pt x="147" y="810"/>
                </a:lnTo>
                <a:lnTo>
                  <a:pt x="146" y="813"/>
                </a:lnTo>
                <a:close/>
                <a:moveTo>
                  <a:pt x="264" y="448"/>
                </a:moveTo>
                <a:lnTo>
                  <a:pt x="264" y="448"/>
                </a:lnTo>
                <a:lnTo>
                  <a:pt x="263" y="451"/>
                </a:lnTo>
                <a:lnTo>
                  <a:pt x="264" y="448"/>
                </a:lnTo>
                <a:close/>
                <a:moveTo>
                  <a:pt x="780" y="76"/>
                </a:moveTo>
                <a:lnTo>
                  <a:pt x="780" y="76"/>
                </a:lnTo>
                <a:close/>
                <a:moveTo>
                  <a:pt x="966" y="867"/>
                </a:moveTo>
                <a:lnTo>
                  <a:pt x="966" y="86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9" name="Freeform 201"/>
          <p:cNvSpPr>
            <a:spLocks noEditPoints="1"/>
          </p:cNvSpPr>
          <p:nvPr/>
        </p:nvSpPr>
        <p:spPr bwMode="auto">
          <a:xfrm>
            <a:off x="2736676" y="6765205"/>
            <a:ext cx="1800225" cy="1370012"/>
          </a:xfrm>
          <a:custGeom>
            <a:avLst/>
            <a:gdLst>
              <a:gd name="T0" fmla="*/ 2147483647 w 3840"/>
              <a:gd name="T1" fmla="*/ 2147483647 h 2862"/>
              <a:gd name="T2" fmla="*/ 2147483647 w 3840"/>
              <a:gd name="T3" fmla="*/ 2147483647 h 2862"/>
              <a:gd name="T4" fmla="*/ 2147483647 w 3840"/>
              <a:gd name="T5" fmla="*/ 2147483647 h 2862"/>
              <a:gd name="T6" fmla="*/ 2147483647 w 3840"/>
              <a:gd name="T7" fmla="*/ 2147483647 h 2862"/>
              <a:gd name="T8" fmla="*/ 2147483647 w 3840"/>
              <a:gd name="T9" fmla="*/ 2147483647 h 2862"/>
              <a:gd name="T10" fmla="*/ 2147483647 w 3840"/>
              <a:gd name="T11" fmla="*/ 2147483647 h 2862"/>
              <a:gd name="T12" fmla="*/ 2147483647 w 3840"/>
              <a:gd name="T13" fmla="*/ 2147483647 h 2862"/>
              <a:gd name="T14" fmla="*/ 2147483647 w 3840"/>
              <a:gd name="T15" fmla="*/ 2147483647 h 2862"/>
              <a:gd name="T16" fmla="*/ 2147483647 w 3840"/>
              <a:gd name="T17" fmla="*/ 2147483647 h 2862"/>
              <a:gd name="T18" fmla="*/ 2147483647 w 3840"/>
              <a:gd name="T19" fmla="*/ 2147483647 h 2862"/>
              <a:gd name="T20" fmla="*/ 2147483647 w 3840"/>
              <a:gd name="T21" fmla="*/ 2147483647 h 2862"/>
              <a:gd name="T22" fmla="*/ 2147483647 w 3840"/>
              <a:gd name="T23" fmla="*/ 2147483647 h 2862"/>
              <a:gd name="T24" fmla="*/ 2147483647 w 3840"/>
              <a:gd name="T25" fmla="*/ 2147483647 h 2862"/>
              <a:gd name="T26" fmla="*/ 2147483647 w 3840"/>
              <a:gd name="T27" fmla="*/ 2147483647 h 2862"/>
              <a:gd name="T28" fmla="*/ 2147483647 w 3840"/>
              <a:gd name="T29" fmla="*/ 2147483647 h 2862"/>
              <a:gd name="T30" fmla="*/ 2147483647 w 3840"/>
              <a:gd name="T31" fmla="*/ 2147483647 h 2862"/>
              <a:gd name="T32" fmla="*/ 2147483647 w 3840"/>
              <a:gd name="T33" fmla="*/ 2147483647 h 2862"/>
              <a:gd name="T34" fmla="*/ 2147483647 w 3840"/>
              <a:gd name="T35" fmla="*/ 2147483647 h 2862"/>
              <a:gd name="T36" fmla="*/ 2147483647 w 3840"/>
              <a:gd name="T37" fmla="*/ 2147483647 h 2862"/>
              <a:gd name="T38" fmla="*/ 2147483647 w 3840"/>
              <a:gd name="T39" fmla="*/ 2147483647 h 2862"/>
              <a:gd name="T40" fmla="*/ 2147483647 w 3840"/>
              <a:gd name="T41" fmla="*/ 2147483647 h 2862"/>
              <a:gd name="T42" fmla="*/ 2147483647 w 3840"/>
              <a:gd name="T43" fmla="*/ 0 h 2862"/>
              <a:gd name="T44" fmla="*/ 2147483647 w 3840"/>
              <a:gd name="T45" fmla="*/ 2147483647 h 2862"/>
              <a:gd name="T46" fmla="*/ 2147483647 w 3840"/>
              <a:gd name="T47" fmla="*/ 2147483647 h 2862"/>
              <a:gd name="T48" fmla="*/ 2147483647 w 3840"/>
              <a:gd name="T49" fmla="*/ 2147483647 h 2862"/>
              <a:gd name="T50" fmla="*/ 2147483647 w 3840"/>
              <a:gd name="T51" fmla="*/ 2147483647 h 2862"/>
              <a:gd name="T52" fmla="*/ 2147483647 w 3840"/>
              <a:gd name="T53" fmla="*/ 2147483647 h 2862"/>
              <a:gd name="T54" fmla="*/ 2147483647 w 3840"/>
              <a:gd name="T55" fmla="*/ 2147483647 h 2862"/>
              <a:gd name="T56" fmla="*/ 2147483647 w 3840"/>
              <a:gd name="T57" fmla="*/ 2147483647 h 2862"/>
              <a:gd name="T58" fmla="*/ 2147483647 w 3840"/>
              <a:gd name="T59" fmla="*/ 2147483647 h 2862"/>
              <a:gd name="T60" fmla="*/ 2147483647 w 3840"/>
              <a:gd name="T61" fmla="*/ 2147483647 h 2862"/>
              <a:gd name="T62" fmla="*/ 2147483647 w 3840"/>
              <a:gd name="T63" fmla="*/ 2147483647 h 2862"/>
              <a:gd name="T64" fmla="*/ 2147483647 w 3840"/>
              <a:gd name="T65" fmla="*/ 2147483647 h 2862"/>
              <a:gd name="T66" fmla="*/ 2147483647 w 3840"/>
              <a:gd name="T67" fmla="*/ 2147483647 h 2862"/>
              <a:gd name="T68" fmla="*/ 2147483647 w 3840"/>
              <a:gd name="T69" fmla="*/ 2147483647 h 2862"/>
              <a:gd name="T70" fmla="*/ 2147483647 w 3840"/>
              <a:gd name="T71" fmla="*/ 2147483647 h 2862"/>
              <a:gd name="T72" fmla="*/ 2147483647 w 3840"/>
              <a:gd name="T73" fmla="*/ 2147483647 h 2862"/>
              <a:gd name="T74" fmla="*/ 2147483647 w 3840"/>
              <a:gd name="T75" fmla="*/ 2147483647 h 2862"/>
              <a:gd name="T76" fmla="*/ 2147483647 w 3840"/>
              <a:gd name="T77" fmla="*/ 2147483647 h 2862"/>
              <a:gd name="T78" fmla="*/ 2147483647 w 3840"/>
              <a:gd name="T79" fmla="*/ 2147483647 h 2862"/>
              <a:gd name="T80" fmla="*/ 2147483647 w 3840"/>
              <a:gd name="T81" fmla="*/ 2147483647 h 2862"/>
              <a:gd name="T82" fmla="*/ 2147483647 w 3840"/>
              <a:gd name="T83" fmla="*/ 2147483647 h 2862"/>
              <a:gd name="T84" fmla="*/ 2147483647 w 3840"/>
              <a:gd name="T85" fmla="*/ 2147483647 h 2862"/>
              <a:gd name="T86" fmla="*/ 0 w 3840"/>
              <a:gd name="T87" fmla="*/ 2147483647 h 2862"/>
              <a:gd name="T88" fmla="*/ 2147483647 w 3840"/>
              <a:gd name="T89" fmla="*/ 2147483647 h 2862"/>
              <a:gd name="T90" fmla="*/ 2147483647 w 3840"/>
              <a:gd name="T91" fmla="*/ 2147483647 h 2862"/>
              <a:gd name="T92" fmla="*/ 2147483647 w 3840"/>
              <a:gd name="T93" fmla="*/ 2147483647 h 2862"/>
              <a:gd name="T94" fmla="*/ 2147483647 w 3840"/>
              <a:gd name="T95" fmla="*/ 2147483647 h 2862"/>
              <a:gd name="T96" fmla="*/ 2147483647 w 3840"/>
              <a:gd name="T97" fmla="*/ 2147483647 h 2862"/>
              <a:gd name="T98" fmla="*/ 2147483647 w 3840"/>
              <a:gd name="T99" fmla="*/ 2147483647 h 2862"/>
              <a:gd name="T100" fmla="*/ 2147483647 w 3840"/>
              <a:gd name="T101" fmla="*/ 2147483647 h 2862"/>
              <a:gd name="T102" fmla="*/ 2147483647 w 3840"/>
              <a:gd name="T103" fmla="*/ 2147483647 h 2862"/>
              <a:gd name="T104" fmla="*/ 2147483647 w 3840"/>
              <a:gd name="T105" fmla="*/ 2147483647 h 2862"/>
              <a:gd name="T106" fmla="*/ 2147483647 w 3840"/>
              <a:gd name="T107" fmla="*/ 2147483647 h 2862"/>
              <a:gd name="T108" fmla="*/ 2147483647 w 3840"/>
              <a:gd name="T109" fmla="*/ 2147483647 h 2862"/>
              <a:gd name="T110" fmla="*/ 2147483647 w 3840"/>
              <a:gd name="T111" fmla="*/ 2147483647 h 2862"/>
              <a:gd name="T112" fmla="*/ 2147483647 w 3840"/>
              <a:gd name="T113" fmla="*/ 2147483647 h 2862"/>
              <a:gd name="T114" fmla="*/ 2147483647 w 3840"/>
              <a:gd name="T115" fmla="*/ 2147483647 h 2862"/>
              <a:gd name="T116" fmla="*/ 2147483647 w 3840"/>
              <a:gd name="T117" fmla="*/ 2147483647 h 2862"/>
              <a:gd name="T118" fmla="*/ 2147483647 w 3840"/>
              <a:gd name="T119" fmla="*/ 2147483647 h 286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840"/>
              <a:gd name="T181" fmla="*/ 0 h 2862"/>
              <a:gd name="T182" fmla="*/ 3840 w 3840"/>
              <a:gd name="T183" fmla="*/ 2862 h 2862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840" h="2862">
                <a:moveTo>
                  <a:pt x="3796" y="2735"/>
                </a:moveTo>
                <a:lnTo>
                  <a:pt x="3796" y="2735"/>
                </a:lnTo>
                <a:lnTo>
                  <a:pt x="3783" y="2700"/>
                </a:lnTo>
                <a:lnTo>
                  <a:pt x="3768" y="2663"/>
                </a:lnTo>
                <a:lnTo>
                  <a:pt x="3759" y="2645"/>
                </a:lnTo>
                <a:lnTo>
                  <a:pt x="3751" y="2632"/>
                </a:lnTo>
                <a:lnTo>
                  <a:pt x="3742" y="2622"/>
                </a:lnTo>
                <a:lnTo>
                  <a:pt x="3737" y="2618"/>
                </a:lnTo>
                <a:lnTo>
                  <a:pt x="3732" y="2615"/>
                </a:lnTo>
                <a:lnTo>
                  <a:pt x="3729" y="2613"/>
                </a:lnTo>
                <a:lnTo>
                  <a:pt x="3727" y="2610"/>
                </a:lnTo>
                <a:lnTo>
                  <a:pt x="3726" y="2603"/>
                </a:lnTo>
                <a:lnTo>
                  <a:pt x="3720" y="2593"/>
                </a:lnTo>
                <a:lnTo>
                  <a:pt x="3713" y="2582"/>
                </a:lnTo>
                <a:lnTo>
                  <a:pt x="3698" y="2566"/>
                </a:lnTo>
                <a:lnTo>
                  <a:pt x="3680" y="2550"/>
                </a:lnTo>
                <a:lnTo>
                  <a:pt x="3664" y="2536"/>
                </a:lnTo>
                <a:lnTo>
                  <a:pt x="3661" y="2534"/>
                </a:lnTo>
                <a:lnTo>
                  <a:pt x="3661" y="2533"/>
                </a:lnTo>
                <a:lnTo>
                  <a:pt x="3639" y="2508"/>
                </a:lnTo>
                <a:lnTo>
                  <a:pt x="3628" y="2497"/>
                </a:lnTo>
                <a:lnTo>
                  <a:pt x="3622" y="2493"/>
                </a:lnTo>
                <a:lnTo>
                  <a:pt x="3614" y="2489"/>
                </a:lnTo>
                <a:lnTo>
                  <a:pt x="3584" y="2471"/>
                </a:lnTo>
                <a:lnTo>
                  <a:pt x="3571" y="2462"/>
                </a:lnTo>
                <a:lnTo>
                  <a:pt x="3556" y="2452"/>
                </a:lnTo>
                <a:lnTo>
                  <a:pt x="3535" y="2436"/>
                </a:lnTo>
                <a:lnTo>
                  <a:pt x="3512" y="2423"/>
                </a:lnTo>
                <a:lnTo>
                  <a:pt x="3489" y="2410"/>
                </a:lnTo>
                <a:lnTo>
                  <a:pt x="3464" y="2399"/>
                </a:lnTo>
                <a:lnTo>
                  <a:pt x="3437" y="2389"/>
                </a:lnTo>
                <a:lnTo>
                  <a:pt x="3409" y="2380"/>
                </a:lnTo>
                <a:lnTo>
                  <a:pt x="3380" y="2372"/>
                </a:lnTo>
                <a:lnTo>
                  <a:pt x="3349" y="2366"/>
                </a:lnTo>
                <a:lnTo>
                  <a:pt x="3346" y="2364"/>
                </a:lnTo>
                <a:lnTo>
                  <a:pt x="3345" y="2364"/>
                </a:lnTo>
                <a:lnTo>
                  <a:pt x="3344" y="2363"/>
                </a:lnTo>
                <a:lnTo>
                  <a:pt x="3332" y="2355"/>
                </a:lnTo>
                <a:lnTo>
                  <a:pt x="3319" y="2348"/>
                </a:lnTo>
                <a:lnTo>
                  <a:pt x="3291" y="2338"/>
                </a:lnTo>
                <a:lnTo>
                  <a:pt x="3283" y="2335"/>
                </a:lnTo>
                <a:lnTo>
                  <a:pt x="3276" y="2332"/>
                </a:lnTo>
                <a:lnTo>
                  <a:pt x="3264" y="2325"/>
                </a:lnTo>
                <a:lnTo>
                  <a:pt x="3251" y="2317"/>
                </a:lnTo>
                <a:lnTo>
                  <a:pt x="3244" y="2314"/>
                </a:lnTo>
                <a:lnTo>
                  <a:pt x="3235" y="2313"/>
                </a:lnTo>
                <a:lnTo>
                  <a:pt x="3215" y="2303"/>
                </a:lnTo>
                <a:lnTo>
                  <a:pt x="3193" y="2294"/>
                </a:lnTo>
                <a:lnTo>
                  <a:pt x="3169" y="2285"/>
                </a:lnTo>
                <a:lnTo>
                  <a:pt x="3144" y="2278"/>
                </a:lnTo>
                <a:lnTo>
                  <a:pt x="3095" y="2265"/>
                </a:lnTo>
                <a:lnTo>
                  <a:pt x="3042" y="2254"/>
                </a:lnTo>
                <a:lnTo>
                  <a:pt x="3026" y="2250"/>
                </a:lnTo>
                <a:lnTo>
                  <a:pt x="3010" y="2246"/>
                </a:lnTo>
                <a:lnTo>
                  <a:pt x="2994" y="2244"/>
                </a:lnTo>
                <a:lnTo>
                  <a:pt x="2974" y="2243"/>
                </a:lnTo>
                <a:lnTo>
                  <a:pt x="2972" y="2243"/>
                </a:lnTo>
                <a:lnTo>
                  <a:pt x="2969" y="2240"/>
                </a:lnTo>
                <a:lnTo>
                  <a:pt x="2966" y="2237"/>
                </a:lnTo>
                <a:lnTo>
                  <a:pt x="2958" y="2234"/>
                </a:lnTo>
                <a:lnTo>
                  <a:pt x="2941" y="2230"/>
                </a:lnTo>
                <a:lnTo>
                  <a:pt x="2939" y="2228"/>
                </a:lnTo>
                <a:lnTo>
                  <a:pt x="2938" y="2227"/>
                </a:lnTo>
                <a:lnTo>
                  <a:pt x="2935" y="2227"/>
                </a:lnTo>
                <a:lnTo>
                  <a:pt x="2929" y="2227"/>
                </a:lnTo>
                <a:lnTo>
                  <a:pt x="2925" y="2227"/>
                </a:lnTo>
                <a:lnTo>
                  <a:pt x="2922" y="2227"/>
                </a:lnTo>
                <a:lnTo>
                  <a:pt x="2920" y="2224"/>
                </a:lnTo>
                <a:lnTo>
                  <a:pt x="2917" y="2222"/>
                </a:lnTo>
                <a:lnTo>
                  <a:pt x="2911" y="2219"/>
                </a:lnTo>
                <a:lnTo>
                  <a:pt x="2903" y="2218"/>
                </a:lnTo>
                <a:lnTo>
                  <a:pt x="2894" y="2218"/>
                </a:lnTo>
                <a:lnTo>
                  <a:pt x="2891" y="2218"/>
                </a:lnTo>
                <a:lnTo>
                  <a:pt x="2890" y="2215"/>
                </a:lnTo>
                <a:lnTo>
                  <a:pt x="2888" y="2212"/>
                </a:lnTo>
                <a:lnTo>
                  <a:pt x="2882" y="2211"/>
                </a:lnTo>
                <a:lnTo>
                  <a:pt x="2876" y="2209"/>
                </a:lnTo>
                <a:lnTo>
                  <a:pt x="2869" y="2209"/>
                </a:lnTo>
                <a:lnTo>
                  <a:pt x="2840" y="2199"/>
                </a:lnTo>
                <a:lnTo>
                  <a:pt x="2810" y="2189"/>
                </a:lnTo>
                <a:lnTo>
                  <a:pt x="2781" y="2180"/>
                </a:lnTo>
                <a:lnTo>
                  <a:pt x="2765" y="2175"/>
                </a:lnTo>
                <a:lnTo>
                  <a:pt x="2749" y="2171"/>
                </a:lnTo>
                <a:lnTo>
                  <a:pt x="2745" y="2171"/>
                </a:lnTo>
                <a:lnTo>
                  <a:pt x="2743" y="2170"/>
                </a:lnTo>
                <a:lnTo>
                  <a:pt x="2743" y="2168"/>
                </a:lnTo>
                <a:lnTo>
                  <a:pt x="2737" y="2165"/>
                </a:lnTo>
                <a:lnTo>
                  <a:pt x="2730" y="2162"/>
                </a:lnTo>
                <a:lnTo>
                  <a:pt x="2715" y="2159"/>
                </a:lnTo>
                <a:lnTo>
                  <a:pt x="2699" y="2156"/>
                </a:lnTo>
                <a:lnTo>
                  <a:pt x="2693" y="2155"/>
                </a:lnTo>
                <a:lnTo>
                  <a:pt x="2687" y="2151"/>
                </a:lnTo>
                <a:lnTo>
                  <a:pt x="2654" y="2136"/>
                </a:lnTo>
                <a:lnTo>
                  <a:pt x="2636" y="2129"/>
                </a:lnTo>
                <a:lnTo>
                  <a:pt x="2619" y="2124"/>
                </a:lnTo>
                <a:lnTo>
                  <a:pt x="2600" y="2120"/>
                </a:lnTo>
                <a:lnTo>
                  <a:pt x="2578" y="2117"/>
                </a:lnTo>
                <a:lnTo>
                  <a:pt x="2556" y="2115"/>
                </a:lnTo>
                <a:lnTo>
                  <a:pt x="2531" y="2117"/>
                </a:lnTo>
                <a:lnTo>
                  <a:pt x="2518" y="2117"/>
                </a:lnTo>
                <a:lnTo>
                  <a:pt x="2501" y="2117"/>
                </a:lnTo>
                <a:lnTo>
                  <a:pt x="2484" y="2115"/>
                </a:lnTo>
                <a:lnTo>
                  <a:pt x="2477" y="2112"/>
                </a:lnTo>
                <a:lnTo>
                  <a:pt x="2472" y="2110"/>
                </a:lnTo>
                <a:lnTo>
                  <a:pt x="2471" y="2107"/>
                </a:lnTo>
                <a:lnTo>
                  <a:pt x="2468" y="2105"/>
                </a:lnTo>
                <a:lnTo>
                  <a:pt x="2460" y="2104"/>
                </a:lnTo>
                <a:lnTo>
                  <a:pt x="2453" y="2102"/>
                </a:lnTo>
                <a:lnTo>
                  <a:pt x="2452" y="2101"/>
                </a:lnTo>
                <a:lnTo>
                  <a:pt x="2450" y="2098"/>
                </a:lnTo>
                <a:lnTo>
                  <a:pt x="2440" y="2071"/>
                </a:lnTo>
                <a:lnTo>
                  <a:pt x="2433" y="2044"/>
                </a:lnTo>
                <a:lnTo>
                  <a:pt x="2427" y="2014"/>
                </a:lnTo>
                <a:lnTo>
                  <a:pt x="2422" y="1984"/>
                </a:lnTo>
                <a:lnTo>
                  <a:pt x="2418" y="1951"/>
                </a:lnTo>
                <a:lnTo>
                  <a:pt x="2415" y="1918"/>
                </a:lnTo>
                <a:lnTo>
                  <a:pt x="2411" y="1852"/>
                </a:lnTo>
                <a:lnTo>
                  <a:pt x="2425" y="1830"/>
                </a:lnTo>
                <a:lnTo>
                  <a:pt x="2437" y="1807"/>
                </a:lnTo>
                <a:lnTo>
                  <a:pt x="2447" y="1780"/>
                </a:lnTo>
                <a:lnTo>
                  <a:pt x="2457" y="1754"/>
                </a:lnTo>
                <a:lnTo>
                  <a:pt x="2474" y="1698"/>
                </a:lnTo>
                <a:lnTo>
                  <a:pt x="2490" y="1643"/>
                </a:lnTo>
                <a:lnTo>
                  <a:pt x="2504" y="1644"/>
                </a:lnTo>
                <a:lnTo>
                  <a:pt x="2523" y="1645"/>
                </a:lnTo>
                <a:lnTo>
                  <a:pt x="2541" y="1645"/>
                </a:lnTo>
                <a:lnTo>
                  <a:pt x="2556" y="1643"/>
                </a:lnTo>
                <a:lnTo>
                  <a:pt x="2561" y="1638"/>
                </a:lnTo>
                <a:lnTo>
                  <a:pt x="2567" y="1634"/>
                </a:lnTo>
                <a:lnTo>
                  <a:pt x="2573" y="1629"/>
                </a:lnTo>
                <a:lnTo>
                  <a:pt x="2578" y="1622"/>
                </a:lnTo>
                <a:lnTo>
                  <a:pt x="2585" y="1609"/>
                </a:lnTo>
                <a:lnTo>
                  <a:pt x="2589" y="1593"/>
                </a:lnTo>
                <a:lnTo>
                  <a:pt x="2598" y="1561"/>
                </a:lnTo>
                <a:lnTo>
                  <a:pt x="2604" y="1544"/>
                </a:lnTo>
                <a:lnTo>
                  <a:pt x="2610" y="1531"/>
                </a:lnTo>
                <a:lnTo>
                  <a:pt x="2641" y="1467"/>
                </a:lnTo>
                <a:lnTo>
                  <a:pt x="2655" y="1435"/>
                </a:lnTo>
                <a:lnTo>
                  <a:pt x="2668" y="1401"/>
                </a:lnTo>
                <a:lnTo>
                  <a:pt x="2693" y="1373"/>
                </a:lnTo>
                <a:lnTo>
                  <a:pt x="2705" y="1359"/>
                </a:lnTo>
                <a:lnTo>
                  <a:pt x="2715" y="1344"/>
                </a:lnTo>
                <a:lnTo>
                  <a:pt x="2721" y="1334"/>
                </a:lnTo>
                <a:lnTo>
                  <a:pt x="2728" y="1326"/>
                </a:lnTo>
                <a:lnTo>
                  <a:pt x="2734" y="1316"/>
                </a:lnTo>
                <a:lnTo>
                  <a:pt x="2740" y="1306"/>
                </a:lnTo>
                <a:lnTo>
                  <a:pt x="2747" y="1297"/>
                </a:lnTo>
                <a:lnTo>
                  <a:pt x="2755" y="1288"/>
                </a:lnTo>
                <a:lnTo>
                  <a:pt x="2758" y="1282"/>
                </a:lnTo>
                <a:lnTo>
                  <a:pt x="2761" y="1277"/>
                </a:lnTo>
                <a:lnTo>
                  <a:pt x="2762" y="1269"/>
                </a:lnTo>
                <a:lnTo>
                  <a:pt x="2762" y="1260"/>
                </a:lnTo>
                <a:lnTo>
                  <a:pt x="2764" y="1253"/>
                </a:lnTo>
                <a:lnTo>
                  <a:pt x="2765" y="1246"/>
                </a:lnTo>
                <a:lnTo>
                  <a:pt x="2765" y="1230"/>
                </a:lnTo>
                <a:lnTo>
                  <a:pt x="2768" y="1217"/>
                </a:lnTo>
                <a:lnTo>
                  <a:pt x="2769" y="1202"/>
                </a:lnTo>
                <a:lnTo>
                  <a:pt x="2769" y="1195"/>
                </a:lnTo>
                <a:lnTo>
                  <a:pt x="2769" y="1189"/>
                </a:lnTo>
                <a:lnTo>
                  <a:pt x="2768" y="1181"/>
                </a:lnTo>
                <a:lnTo>
                  <a:pt x="2765" y="1177"/>
                </a:lnTo>
                <a:lnTo>
                  <a:pt x="2762" y="1162"/>
                </a:lnTo>
                <a:lnTo>
                  <a:pt x="2759" y="1151"/>
                </a:lnTo>
                <a:lnTo>
                  <a:pt x="2755" y="1139"/>
                </a:lnTo>
                <a:lnTo>
                  <a:pt x="2752" y="1124"/>
                </a:lnTo>
                <a:lnTo>
                  <a:pt x="2749" y="1110"/>
                </a:lnTo>
                <a:lnTo>
                  <a:pt x="2746" y="1096"/>
                </a:lnTo>
                <a:lnTo>
                  <a:pt x="2745" y="1091"/>
                </a:lnTo>
                <a:lnTo>
                  <a:pt x="2742" y="1085"/>
                </a:lnTo>
                <a:lnTo>
                  <a:pt x="2737" y="1080"/>
                </a:lnTo>
                <a:lnTo>
                  <a:pt x="2730" y="1079"/>
                </a:lnTo>
                <a:lnTo>
                  <a:pt x="2725" y="1073"/>
                </a:lnTo>
                <a:lnTo>
                  <a:pt x="2720" y="1069"/>
                </a:lnTo>
                <a:lnTo>
                  <a:pt x="2709" y="1060"/>
                </a:lnTo>
                <a:lnTo>
                  <a:pt x="2706" y="1060"/>
                </a:lnTo>
                <a:lnTo>
                  <a:pt x="2704" y="1057"/>
                </a:lnTo>
                <a:lnTo>
                  <a:pt x="2704" y="1053"/>
                </a:lnTo>
                <a:lnTo>
                  <a:pt x="2704" y="1042"/>
                </a:lnTo>
                <a:lnTo>
                  <a:pt x="2704" y="1032"/>
                </a:lnTo>
                <a:lnTo>
                  <a:pt x="2702" y="1029"/>
                </a:lnTo>
                <a:lnTo>
                  <a:pt x="2699" y="1026"/>
                </a:lnTo>
                <a:lnTo>
                  <a:pt x="2701" y="1010"/>
                </a:lnTo>
                <a:lnTo>
                  <a:pt x="2701" y="995"/>
                </a:lnTo>
                <a:lnTo>
                  <a:pt x="2698" y="981"/>
                </a:lnTo>
                <a:lnTo>
                  <a:pt x="2696" y="969"/>
                </a:lnTo>
                <a:lnTo>
                  <a:pt x="2689" y="944"/>
                </a:lnTo>
                <a:lnTo>
                  <a:pt x="2684" y="918"/>
                </a:lnTo>
                <a:lnTo>
                  <a:pt x="2683" y="903"/>
                </a:lnTo>
                <a:lnTo>
                  <a:pt x="2682" y="896"/>
                </a:lnTo>
                <a:lnTo>
                  <a:pt x="2679" y="890"/>
                </a:lnTo>
                <a:lnTo>
                  <a:pt x="2674" y="875"/>
                </a:lnTo>
                <a:lnTo>
                  <a:pt x="2670" y="861"/>
                </a:lnTo>
                <a:lnTo>
                  <a:pt x="2664" y="827"/>
                </a:lnTo>
                <a:lnTo>
                  <a:pt x="2660" y="793"/>
                </a:lnTo>
                <a:lnTo>
                  <a:pt x="2655" y="760"/>
                </a:lnTo>
                <a:lnTo>
                  <a:pt x="2652" y="725"/>
                </a:lnTo>
                <a:lnTo>
                  <a:pt x="2646" y="691"/>
                </a:lnTo>
                <a:lnTo>
                  <a:pt x="2639" y="660"/>
                </a:lnTo>
                <a:lnTo>
                  <a:pt x="2635" y="646"/>
                </a:lnTo>
                <a:lnTo>
                  <a:pt x="2629" y="632"/>
                </a:lnTo>
                <a:lnTo>
                  <a:pt x="2620" y="597"/>
                </a:lnTo>
                <a:lnTo>
                  <a:pt x="2610" y="565"/>
                </a:lnTo>
                <a:lnTo>
                  <a:pt x="2598" y="534"/>
                </a:lnTo>
                <a:lnTo>
                  <a:pt x="2583" y="504"/>
                </a:lnTo>
                <a:lnTo>
                  <a:pt x="2569" y="476"/>
                </a:lnTo>
                <a:lnTo>
                  <a:pt x="2554" y="448"/>
                </a:lnTo>
                <a:lnTo>
                  <a:pt x="2520" y="395"/>
                </a:lnTo>
                <a:lnTo>
                  <a:pt x="2512" y="386"/>
                </a:lnTo>
                <a:lnTo>
                  <a:pt x="2504" y="376"/>
                </a:lnTo>
                <a:lnTo>
                  <a:pt x="2491" y="354"/>
                </a:lnTo>
                <a:lnTo>
                  <a:pt x="2477" y="332"/>
                </a:lnTo>
                <a:lnTo>
                  <a:pt x="2469" y="324"/>
                </a:lnTo>
                <a:lnTo>
                  <a:pt x="2459" y="315"/>
                </a:lnTo>
                <a:lnTo>
                  <a:pt x="2455" y="306"/>
                </a:lnTo>
                <a:lnTo>
                  <a:pt x="2449" y="299"/>
                </a:lnTo>
                <a:lnTo>
                  <a:pt x="2436" y="287"/>
                </a:lnTo>
                <a:lnTo>
                  <a:pt x="2425" y="274"/>
                </a:lnTo>
                <a:lnTo>
                  <a:pt x="2415" y="262"/>
                </a:lnTo>
                <a:lnTo>
                  <a:pt x="2405" y="250"/>
                </a:lnTo>
                <a:lnTo>
                  <a:pt x="2392" y="240"/>
                </a:lnTo>
                <a:lnTo>
                  <a:pt x="2387" y="234"/>
                </a:lnTo>
                <a:lnTo>
                  <a:pt x="2381" y="228"/>
                </a:lnTo>
                <a:lnTo>
                  <a:pt x="2374" y="223"/>
                </a:lnTo>
                <a:lnTo>
                  <a:pt x="2367" y="220"/>
                </a:lnTo>
                <a:lnTo>
                  <a:pt x="2364" y="214"/>
                </a:lnTo>
                <a:lnTo>
                  <a:pt x="2358" y="209"/>
                </a:lnTo>
                <a:lnTo>
                  <a:pt x="2346" y="203"/>
                </a:lnTo>
                <a:lnTo>
                  <a:pt x="2337" y="196"/>
                </a:lnTo>
                <a:lnTo>
                  <a:pt x="2329" y="190"/>
                </a:lnTo>
                <a:lnTo>
                  <a:pt x="2320" y="184"/>
                </a:lnTo>
                <a:lnTo>
                  <a:pt x="2311" y="179"/>
                </a:lnTo>
                <a:lnTo>
                  <a:pt x="2308" y="177"/>
                </a:lnTo>
                <a:lnTo>
                  <a:pt x="2307" y="176"/>
                </a:lnTo>
                <a:lnTo>
                  <a:pt x="2304" y="173"/>
                </a:lnTo>
                <a:lnTo>
                  <a:pt x="2299" y="173"/>
                </a:lnTo>
                <a:lnTo>
                  <a:pt x="2295" y="167"/>
                </a:lnTo>
                <a:lnTo>
                  <a:pt x="2292" y="164"/>
                </a:lnTo>
                <a:lnTo>
                  <a:pt x="2288" y="164"/>
                </a:lnTo>
                <a:lnTo>
                  <a:pt x="2273" y="152"/>
                </a:lnTo>
                <a:lnTo>
                  <a:pt x="2260" y="141"/>
                </a:lnTo>
                <a:lnTo>
                  <a:pt x="2252" y="135"/>
                </a:lnTo>
                <a:lnTo>
                  <a:pt x="2244" y="130"/>
                </a:lnTo>
                <a:lnTo>
                  <a:pt x="2235" y="126"/>
                </a:lnTo>
                <a:lnTo>
                  <a:pt x="2225" y="123"/>
                </a:lnTo>
                <a:lnTo>
                  <a:pt x="2207" y="114"/>
                </a:lnTo>
                <a:lnTo>
                  <a:pt x="2187" y="105"/>
                </a:lnTo>
                <a:lnTo>
                  <a:pt x="2166" y="101"/>
                </a:lnTo>
                <a:lnTo>
                  <a:pt x="2144" y="97"/>
                </a:lnTo>
                <a:lnTo>
                  <a:pt x="2121" y="95"/>
                </a:lnTo>
                <a:lnTo>
                  <a:pt x="2096" y="95"/>
                </a:lnTo>
                <a:lnTo>
                  <a:pt x="2069" y="97"/>
                </a:lnTo>
                <a:lnTo>
                  <a:pt x="2043" y="100"/>
                </a:lnTo>
                <a:lnTo>
                  <a:pt x="2027" y="76"/>
                </a:lnTo>
                <a:lnTo>
                  <a:pt x="2017" y="64"/>
                </a:lnTo>
                <a:lnTo>
                  <a:pt x="2006" y="54"/>
                </a:lnTo>
                <a:lnTo>
                  <a:pt x="1996" y="45"/>
                </a:lnTo>
                <a:lnTo>
                  <a:pt x="1984" y="37"/>
                </a:lnTo>
                <a:lnTo>
                  <a:pt x="1971" y="29"/>
                </a:lnTo>
                <a:lnTo>
                  <a:pt x="1957" y="22"/>
                </a:lnTo>
                <a:lnTo>
                  <a:pt x="1952" y="15"/>
                </a:lnTo>
                <a:lnTo>
                  <a:pt x="1946" y="10"/>
                </a:lnTo>
                <a:lnTo>
                  <a:pt x="1938" y="7"/>
                </a:lnTo>
                <a:lnTo>
                  <a:pt x="1929" y="4"/>
                </a:lnTo>
                <a:lnTo>
                  <a:pt x="1919" y="3"/>
                </a:lnTo>
                <a:lnTo>
                  <a:pt x="1907" y="3"/>
                </a:lnTo>
                <a:lnTo>
                  <a:pt x="1883" y="3"/>
                </a:lnTo>
                <a:lnTo>
                  <a:pt x="1864" y="3"/>
                </a:lnTo>
                <a:lnTo>
                  <a:pt x="1860" y="1"/>
                </a:lnTo>
                <a:lnTo>
                  <a:pt x="1854" y="0"/>
                </a:lnTo>
                <a:lnTo>
                  <a:pt x="1841" y="0"/>
                </a:lnTo>
                <a:lnTo>
                  <a:pt x="1826" y="1"/>
                </a:lnTo>
                <a:lnTo>
                  <a:pt x="1813" y="0"/>
                </a:lnTo>
                <a:lnTo>
                  <a:pt x="1794" y="0"/>
                </a:lnTo>
                <a:lnTo>
                  <a:pt x="1779" y="1"/>
                </a:lnTo>
                <a:lnTo>
                  <a:pt x="1765" y="0"/>
                </a:lnTo>
                <a:lnTo>
                  <a:pt x="1750" y="0"/>
                </a:lnTo>
                <a:lnTo>
                  <a:pt x="1744" y="1"/>
                </a:lnTo>
                <a:lnTo>
                  <a:pt x="1738" y="3"/>
                </a:lnTo>
                <a:lnTo>
                  <a:pt x="1715" y="9"/>
                </a:lnTo>
                <a:lnTo>
                  <a:pt x="1690" y="13"/>
                </a:lnTo>
                <a:lnTo>
                  <a:pt x="1667" y="18"/>
                </a:lnTo>
                <a:lnTo>
                  <a:pt x="1656" y="20"/>
                </a:lnTo>
                <a:lnTo>
                  <a:pt x="1646" y="25"/>
                </a:lnTo>
                <a:lnTo>
                  <a:pt x="1637" y="25"/>
                </a:lnTo>
                <a:lnTo>
                  <a:pt x="1604" y="32"/>
                </a:lnTo>
                <a:lnTo>
                  <a:pt x="1573" y="40"/>
                </a:lnTo>
                <a:lnTo>
                  <a:pt x="1544" y="50"/>
                </a:lnTo>
                <a:lnTo>
                  <a:pt x="1514" y="61"/>
                </a:lnTo>
                <a:lnTo>
                  <a:pt x="1460" y="86"/>
                </a:lnTo>
                <a:lnTo>
                  <a:pt x="1406" y="111"/>
                </a:lnTo>
                <a:lnTo>
                  <a:pt x="1397" y="119"/>
                </a:lnTo>
                <a:lnTo>
                  <a:pt x="1385" y="124"/>
                </a:lnTo>
                <a:lnTo>
                  <a:pt x="1375" y="129"/>
                </a:lnTo>
                <a:lnTo>
                  <a:pt x="1366" y="136"/>
                </a:lnTo>
                <a:lnTo>
                  <a:pt x="1352" y="145"/>
                </a:lnTo>
                <a:lnTo>
                  <a:pt x="1337" y="154"/>
                </a:lnTo>
                <a:lnTo>
                  <a:pt x="1325" y="165"/>
                </a:lnTo>
                <a:lnTo>
                  <a:pt x="1314" y="176"/>
                </a:lnTo>
                <a:lnTo>
                  <a:pt x="1289" y="199"/>
                </a:lnTo>
                <a:lnTo>
                  <a:pt x="1265" y="225"/>
                </a:lnTo>
                <a:lnTo>
                  <a:pt x="1243" y="250"/>
                </a:lnTo>
                <a:lnTo>
                  <a:pt x="1223" y="278"/>
                </a:lnTo>
                <a:lnTo>
                  <a:pt x="1204" y="307"/>
                </a:lnTo>
                <a:lnTo>
                  <a:pt x="1185" y="337"/>
                </a:lnTo>
                <a:lnTo>
                  <a:pt x="1167" y="367"/>
                </a:lnTo>
                <a:lnTo>
                  <a:pt x="1151" y="400"/>
                </a:lnTo>
                <a:lnTo>
                  <a:pt x="1136" y="432"/>
                </a:lnTo>
                <a:lnTo>
                  <a:pt x="1122" y="466"/>
                </a:lnTo>
                <a:lnTo>
                  <a:pt x="1107" y="499"/>
                </a:lnTo>
                <a:lnTo>
                  <a:pt x="1094" y="534"/>
                </a:lnTo>
                <a:lnTo>
                  <a:pt x="1071" y="606"/>
                </a:lnTo>
                <a:lnTo>
                  <a:pt x="1049" y="681"/>
                </a:lnTo>
                <a:lnTo>
                  <a:pt x="1046" y="685"/>
                </a:lnTo>
                <a:lnTo>
                  <a:pt x="1044" y="690"/>
                </a:lnTo>
                <a:lnTo>
                  <a:pt x="1043" y="700"/>
                </a:lnTo>
                <a:lnTo>
                  <a:pt x="1038" y="703"/>
                </a:lnTo>
                <a:lnTo>
                  <a:pt x="1038" y="706"/>
                </a:lnTo>
                <a:lnTo>
                  <a:pt x="1040" y="709"/>
                </a:lnTo>
                <a:lnTo>
                  <a:pt x="1041" y="711"/>
                </a:lnTo>
                <a:lnTo>
                  <a:pt x="1044" y="717"/>
                </a:lnTo>
                <a:lnTo>
                  <a:pt x="1044" y="719"/>
                </a:lnTo>
                <a:lnTo>
                  <a:pt x="1043" y="722"/>
                </a:lnTo>
                <a:lnTo>
                  <a:pt x="1041" y="717"/>
                </a:lnTo>
                <a:lnTo>
                  <a:pt x="1041" y="714"/>
                </a:lnTo>
                <a:lnTo>
                  <a:pt x="1038" y="713"/>
                </a:lnTo>
                <a:lnTo>
                  <a:pt x="1035" y="711"/>
                </a:lnTo>
                <a:lnTo>
                  <a:pt x="1032" y="726"/>
                </a:lnTo>
                <a:lnTo>
                  <a:pt x="1027" y="739"/>
                </a:lnTo>
                <a:lnTo>
                  <a:pt x="1027" y="742"/>
                </a:lnTo>
                <a:lnTo>
                  <a:pt x="1024" y="748"/>
                </a:lnTo>
                <a:lnTo>
                  <a:pt x="1021" y="754"/>
                </a:lnTo>
                <a:lnTo>
                  <a:pt x="1018" y="767"/>
                </a:lnTo>
                <a:lnTo>
                  <a:pt x="1009" y="791"/>
                </a:lnTo>
                <a:lnTo>
                  <a:pt x="1002" y="814"/>
                </a:lnTo>
                <a:lnTo>
                  <a:pt x="997" y="826"/>
                </a:lnTo>
                <a:lnTo>
                  <a:pt x="991" y="837"/>
                </a:lnTo>
                <a:lnTo>
                  <a:pt x="987" y="849"/>
                </a:lnTo>
                <a:lnTo>
                  <a:pt x="984" y="862"/>
                </a:lnTo>
                <a:lnTo>
                  <a:pt x="972" y="902"/>
                </a:lnTo>
                <a:lnTo>
                  <a:pt x="959" y="940"/>
                </a:lnTo>
                <a:lnTo>
                  <a:pt x="950" y="963"/>
                </a:lnTo>
                <a:lnTo>
                  <a:pt x="945" y="990"/>
                </a:lnTo>
                <a:lnTo>
                  <a:pt x="939" y="1016"/>
                </a:lnTo>
                <a:lnTo>
                  <a:pt x="934" y="1044"/>
                </a:lnTo>
                <a:lnTo>
                  <a:pt x="923" y="1098"/>
                </a:lnTo>
                <a:lnTo>
                  <a:pt x="917" y="1124"/>
                </a:lnTo>
                <a:lnTo>
                  <a:pt x="909" y="1149"/>
                </a:lnTo>
                <a:lnTo>
                  <a:pt x="907" y="1155"/>
                </a:lnTo>
                <a:lnTo>
                  <a:pt x="905" y="1162"/>
                </a:lnTo>
                <a:lnTo>
                  <a:pt x="904" y="1177"/>
                </a:lnTo>
                <a:lnTo>
                  <a:pt x="904" y="1184"/>
                </a:lnTo>
                <a:lnTo>
                  <a:pt x="901" y="1190"/>
                </a:lnTo>
                <a:lnTo>
                  <a:pt x="898" y="1198"/>
                </a:lnTo>
                <a:lnTo>
                  <a:pt x="898" y="1205"/>
                </a:lnTo>
                <a:lnTo>
                  <a:pt x="880" y="1255"/>
                </a:lnTo>
                <a:lnTo>
                  <a:pt x="863" y="1304"/>
                </a:lnTo>
                <a:lnTo>
                  <a:pt x="857" y="1331"/>
                </a:lnTo>
                <a:lnTo>
                  <a:pt x="849" y="1359"/>
                </a:lnTo>
                <a:lnTo>
                  <a:pt x="845" y="1386"/>
                </a:lnTo>
                <a:lnTo>
                  <a:pt x="842" y="1417"/>
                </a:lnTo>
                <a:lnTo>
                  <a:pt x="841" y="1420"/>
                </a:lnTo>
                <a:lnTo>
                  <a:pt x="839" y="1423"/>
                </a:lnTo>
                <a:lnTo>
                  <a:pt x="839" y="1432"/>
                </a:lnTo>
                <a:lnTo>
                  <a:pt x="839" y="1442"/>
                </a:lnTo>
                <a:lnTo>
                  <a:pt x="839" y="1451"/>
                </a:lnTo>
                <a:lnTo>
                  <a:pt x="839" y="1464"/>
                </a:lnTo>
                <a:lnTo>
                  <a:pt x="839" y="1477"/>
                </a:lnTo>
                <a:lnTo>
                  <a:pt x="842" y="1501"/>
                </a:lnTo>
                <a:lnTo>
                  <a:pt x="842" y="1549"/>
                </a:lnTo>
                <a:lnTo>
                  <a:pt x="842" y="1561"/>
                </a:lnTo>
                <a:lnTo>
                  <a:pt x="842" y="1574"/>
                </a:lnTo>
                <a:lnTo>
                  <a:pt x="842" y="1584"/>
                </a:lnTo>
                <a:lnTo>
                  <a:pt x="844" y="1588"/>
                </a:lnTo>
                <a:lnTo>
                  <a:pt x="845" y="1593"/>
                </a:lnTo>
                <a:lnTo>
                  <a:pt x="845" y="1618"/>
                </a:lnTo>
                <a:lnTo>
                  <a:pt x="845" y="1628"/>
                </a:lnTo>
                <a:lnTo>
                  <a:pt x="845" y="1640"/>
                </a:lnTo>
                <a:lnTo>
                  <a:pt x="845" y="1650"/>
                </a:lnTo>
                <a:lnTo>
                  <a:pt x="846" y="1654"/>
                </a:lnTo>
                <a:lnTo>
                  <a:pt x="848" y="1657"/>
                </a:lnTo>
                <a:lnTo>
                  <a:pt x="848" y="1676"/>
                </a:lnTo>
                <a:lnTo>
                  <a:pt x="851" y="1678"/>
                </a:lnTo>
                <a:lnTo>
                  <a:pt x="851" y="1681"/>
                </a:lnTo>
                <a:lnTo>
                  <a:pt x="852" y="1689"/>
                </a:lnTo>
                <a:lnTo>
                  <a:pt x="851" y="1698"/>
                </a:lnTo>
                <a:lnTo>
                  <a:pt x="851" y="1707"/>
                </a:lnTo>
                <a:lnTo>
                  <a:pt x="864" y="1751"/>
                </a:lnTo>
                <a:lnTo>
                  <a:pt x="877" y="1795"/>
                </a:lnTo>
                <a:lnTo>
                  <a:pt x="885" y="1815"/>
                </a:lnTo>
                <a:lnTo>
                  <a:pt x="893" y="1836"/>
                </a:lnTo>
                <a:lnTo>
                  <a:pt x="902" y="1855"/>
                </a:lnTo>
                <a:lnTo>
                  <a:pt x="912" y="1872"/>
                </a:lnTo>
                <a:lnTo>
                  <a:pt x="920" y="1887"/>
                </a:lnTo>
                <a:lnTo>
                  <a:pt x="923" y="1896"/>
                </a:lnTo>
                <a:lnTo>
                  <a:pt x="926" y="1903"/>
                </a:lnTo>
                <a:lnTo>
                  <a:pt x="933" y="1912"/>
                </a:lnTo>
                <a:lnTo>
                  <a:pt x="939" y="1921"/>
                </a:lnTo>
                <a:lnTo>
                  <a:pt x="950" y="1940"/>
                </a:lnTo>
                <a:lnTo>
                  <a:pt x="961" y="1959"/>
                </a:lnTo>
                <a:lnTo>
                  <a:pt x="971" y="1978"/>
                </a:lnTo>
                <a:lnTo>
                  <a:pt x="972" y="1984"/>
                </a:lnTo>
                <a:lnTo>
                  <a:pt x="975" y="1988"/>
                </a:lnTo>
                <a:lnTo>
                  <a:pt x="978" y="1992"/>
                </a:lnTo>
                <a:lnTo>
                  <a:pt x="981" y="1995"/>
                </a:lnTo>
                <a:lnTo>
                  <a:pt x="987" y="2001"/>
                </a:lnTo>
                <a:lnTo>
                  <a:pt x="991" y="2006"/>
                </a:lnTo>
                <a:lnTo>
                  <a:pt x="996" y="2013"/>
                </a:lnTo>
                <a:lnTo>
                  <a:pt x="999" y="2020"/>
                </a:lnTo>
                <a:lnTo>
                  <a:pt x="999" y="2023"/>
                </a:lnTo>
                <a:lnTo>
                  <a:pt x="1013" y="2041"/>
                </a:lnTo>
                <a:lnTo>
                  <a:pt x="1030" y="2055"/>
                </a:lnTo>
                <a:lnTo>
                  <a:pt x="1057" y="2083"/>
                </a:lnTo>
                <a:lnTo>
                  <a:pt x="1085" y="2111"/>
                </a:lnTo>
                <a:lnTo>
                  <a:pt x="1097" y="2126"/>
                </a:lnTo>
                <a:lnTo>
                  <a:pt x="1110" y="2140"/>
                </a:lnTo>
                <a:lnTo>
                  <a:pt x="1112" y="2145"/>
                </a:lnTo>
                <a:lnTo>
                  <a:pt x="1113" y="2149"/>
                </a:lnTo>
                <a:lnTo>
                  <a:pt x="1113" y="2161"/>
                </a:lnTo>
                <a:lnTo>
                  <a:pt x="1113" y="2172"/>
                </a:lnTo>
                <a:lnTo>
                  <a:pt x="1113" y="2184"/>
                </a:lnTo>
                <a:lnTo>
                  <a:pt x="1116" y="2189"/>
                </a:lnTo>
                <a:lnTo>
                  <a:pt x="1119" y="2193"/>
                </a:lnTo>
                <a:lnTo>
                  <a:pt x="1122" y="2196"/>
                </a:lnTo>
                <a:lnTo>
                  <a:pt x="1125" y="2196"/>
                </a:lnTo>
                <a:lnTo>
                  <a:pt x="1129" y="2196"/>
                </a:lnTo>
                <a:lnTo>
                  <a:pt x="1131" y="2193"/>
                </a:lnTo>
                <a:lnTo>
                  <a:pt x="1135" y="2193"/>
                </a:lnTo>
                <a:lnTo>
                  <a:pt x="1135" y="2180"/>
                </a:lnTo>
                <a:lnTo>
                  <a:pt x="1135" y="2167"/>
                </a:lnTo>
                <a:lnTo>
                  <a:pt x="1135" y="2153"/>
                </a:lnTo>
                <a:lnTo>
                  <a:pt x="1135" y="2149"/>
                </a:lnTo>
                <a:lnTo>
                  <a:pt x="1138" y="2143"/>
                </a:lnTo>
                <a:lnTo>
                  <a:pt x="1142" y="2145"/>
                </a:lnTo>
                <a:lnTo>
                  <a:pt x="1144" y="2145"/>
                </a:lnTo>
                <a:lnTo>
                  <a:pt x="1144" y="2148"/>
                </a:lnTo>
                <a:lnTo>
                  <a:pt x="1156" y="2151"/>
                </a:lnTo>
                <a:lnTo>
                  <a:pt x="1167" y="2155"/>
                </a:lnTo>
                <a:lnTo>
                  <a:pt x="1177" y="2158"/>
                </a:lnTo>
                <a:lnTo>
                  <a:pt x="1183" y="2162"/>
                </a:lnTo>
                <a:lnTo>
                  <a:pt x="1199" y="2162"/>
                </a:lnTo>
                <a:lnTo>
                  <a:pt x="1205" y="2165"/>
                </a:lnTo>
                <a:lnTo>
                  <a:pt x="1207" y="2167"/>
                </a:lnTo>
                <a:lnTo>
                  <a:pt x="1208" y="2168"/>
                </a:lnTo>
                <a:lnTo>
                  <a:pt x="1211" y="2168"/>
                </a:lnTo>
                <a:lnTo>
                  <a:pt x="1230" y="2170"/>
                </a:lnTo>
                <a:lnTo>
                  <a:pt x="1248" y="2172"/>
                </a:lnTo>
                <a:lnTo>
                  <a:pt x="1255" y="2175"/>
                </a:lnTo>
                <a:lnTo>
                  <a:pt x="1261" y="2178"/>
                </a:lnTo>
                <a:lnTo>
                  <a:pt x="1267" y="2184"/>
                </a:lnTo>
                <a:lnTo>
                  <a:pt x="1270" y="2190"/>
                </a:lnTo>
                <a:lnTo>
                  <a:pt x="1271" y="2193"/>
                </a:lnTo>
                <a:lnTo>
                  <a:pt x="1273" y="2194"/>
                </a:lnTo>
                <a:lnTo>
                  <a:pt x="1276" y="2197"/>
                </a:lnTo>
                <a:lnTo>
                  <a:pt x="1277" y="2199"/>
                </a:lnTo>
                <a:lnTo>
                  <a:pt x="1267" y="2205"/>
                </a:lnTo>
                <a:lnTo>
                  <a:pt x="1254" y="2209"/>
                </a:lnTo>
                <a:lnTo>
                  <a:pt x="1240" y="2212"/>
                </a:lnTo>
                <a:lnTo>
                  <a:pt x="1227" y="2215"/>
                </a:lnTo>
                <a:lnTo>
                  <a:pt x="1207" y="2222"/>
                </a:lnTo>
                <a:lnTo>
                  <a:pt x="1185" y="2230"/>
                </a:lnTo>
                <a:lnTo>
                  <a:pt x="1141" y="2243"/>
                </a:lnTo>
                <a:lnTo>
                  <a:pt x="1129" y="2247"/>
                </a:lnTo>
                <a:lnTo>
                  <a:pt x="1116" y="2252"/>
                </a:lnTo>
                <a:lnTo>
                  <a:pt x="1103" y="2256"/>
                </a:lnTo>
                <a:lnTo>
                  <a:pt x="1088" y="2257"/>
                </a:lnTo>
                <a:lnTo>
                  <a:pt x="1075" y="2263"/>
                </a:lnTo>
                <a:lnTo>
                  <a:pt x="1059" y="2268"/>
                </a:lnTo>
                <a:lnTo>
                  <a:pt x="1043" y="2272"/>
                </a:lnTo>
                <a:lnTo>
                  <a:pt x="1027" y="2276"/>
                </a:lnTo>
                <a:lnTo>
                  <a:pt x="1025" y="2278"/>
                </a:lnTo>
                <a:lnTo>
                  <a:pt x="1022" y="2279"/>
                </a:lnTo>
                <a:lnTo>
                  <a:pt x="1016" y="2282"/>
                </a:lnTo>
                <a:lnTo>
                  <a:pt x="1009" y="2284"/>
                </a:lnTo>
                <a:lnTo>
                  <a:pt x="1006" y="2284"/>
                </a:lnTo>
                <a:lnTo>
                  <a:pt x="1005" y="2282"/>
                </a:lnTo>
                <a:lnTo>
                  <a:pt x="977" y="2294"/>
                </a:lnTo>
                <a:lnTo>
                  <a:pt x="948" y="2303"/>
                </a:lnTo>
                <a:lnTo>
                  <a:pt x="886" y="2320"/>
                </a:lnTo>
                <a:lnTo>
                  <a:pt x="823" y="2336"/>
                </a:lnTo>
                <a:lnTo>
                  <a:pt x="762" y="2354"/>
                </a:lnTo>
                <a:lnTo>
                  <a:pt x="757" y="2357"/>
                </a:lnTo>
                <a:lnTo>
                  <a:pt x="751" y="2360"/>
                </a:lnTo>
                <a:lnTo>
                  <a:pt x="745" y="2361"/>
                </a:lnTo>
                <a:lnTo>
                  <a:pt x="737" y="2363"/>
                </a:lnTo>
                <a:lnTo>
                  <a:pt x="703" y="2376"/>
                </a:lnTo>
                <a:lnTo>
                  <a:pt x="668" y="2389"/>
                </a:lnTo>
                <a:lnTo>
                  <a:pt x="598" y="2414"/>
                </a:lnTo>
                <a:lnTo>
                  <a:pt x="562" y="2426"/>
                </a:lnTo>
                <a:lnTo>
                  <a:pt x="529" y="2440"/>
                </a:lnTo>
                <a:lnTo>
                  <a:pt x="495" y="2455"/>
                </a:lnTo>
                <a:lnTo>
                  <a:pt x="463" y="2470"/>
                </a:lnTo>
                <a:lnTo>
                  <a:pt x="457" y="2476"/>
                </a:lnTo>
                <a:lnTo>
                  <a:pt x="450" y="2480"/>
                </a:lnTo>
                <a:lnTo>
                  <a:pt x="432" y="2486"/>
                </a:lnTo>
                <a:lnTo>
                  <a:pt x="407" y="2505"/>
                </a:lnTo>
                <a:lnTo>
                  <a:pt x="379" y="2522"/>
                </a:lnTo>
                <a:lnTo>
                  <a:pt x="366" y="2533"/>
                </a:lnTo>
                <a:lnTo>
                  <a:pt x="354" y="2543"/>
                </a:lnTo>
                <a:lnTo>
                  <a:pt x="344" y="2553"/>
                </a:lnTo>
                <a:lnTo>
                  <a:pt x="337" y="2563"/>
                </a:lnTo>
                <a:lnTo>
                  <a:pt x="331" y="2563"/>
                </a:lnTo>
                <a:lnTo>
                  <a:pt x="325" y="2565"/>
                </a:lnTo>
                <a:lnTo>
                  <a:pt x="322" y="2569"/>
                </a:lnTo>
                <a:lnTo>
                  <a:pt x="319" y="2574"/>
                </a:lnTo>
                <a:lnTo>
                  <a:pt x="316" y="2578"/>
                </a:lnTo>
                <a:lnTo>
                  <a:pt x="312" y="2582"/>
                </a:lnTo>
                <a:lnTo>
                  <a:pt x="306" y="2584"/>
                </a:lnTo>
                <a:lnTo>
                  <a:pt x="300" y="2584"/>
                </a:lnTo>
                <a:lnTo>
                  <a:pt x="297" y="2587"/>
                </a:lnTo>
                <a:lnTo>
                  <a:pt x="297" y="2590"/>
                </a:lnTo>
                <a:lnTo>
                  <a:pt x="299" y="2594"/>
                </a:lnTo>
                <a:lnTo>
                  <a:pt x="302" y="2597"/>
                </a:lnTo>
                <a:lnTo>
                  <a:pt x="302" y="2598"/>
                </a:lnTo>
                <a:lnTo>
                  <a:pt x="300" y="2600"/>
                </a:lnTo>
                <a:lnTo>
                  <a:pt x="294" y="2598"/>
                </a:lnTo>
                <a:lnTo>
                  <a:pt x="290" y="2598"/>
                </a:lnTo>
                <a:lnTo>
                  <a:pt x="284" y="2600"/>
                </a:lnTo>
                <a:lnTo>
                  <a:pt x="280" y="2603"/>
                </a:lnTo>
                <a:lnTo>
                  <a:pt x="269" y="2610"/>
                </a:lnTo>
                <a:lnTo>
                  <a:pt x="261" y="2619"/>
                </a:lnTo>
                <a:lnTo>
                  <a:pt x="245" y="2638"/>
                </a:lnTo>
                <a:lnTo>
                  <a:pt x="237" y="2644"/>
                </a:lnTo>
                <a:lnTo>
                  <a:pt x="234" y="2645"/>
                </a:lnTo>
                <a:lnTo>
                  <a:pt x="231" y="2645"/>
                </a:lnTo>
                <a:lnTo>
                  <a:pt x="234" y="2647"/>
                </a:lnTo>
                <a:lnTo>
                  <a:pt x="237" y="2648"/>
                </a:lnTo>
                <a:lnTo>
                  <a:pt x="237" y="2651"/>
                </a:lnTo>
                <a:lnTo>
                  <a:pt x="237" y="2654"/>
                </a:lnTo>
                <a:lnTo>
                  <a:pt x="236" y="2656"/>
                </a:lnTo>
                <a:lnTo>
                  <a:pt x="233" y="2657"/>
                </a:lnTo>
                <a:lnTo>
                  <a:pt x="230" y="2659"/>
                </a:lnTo>
                <a:lnTo>
                  <a:pt x="226" y="2659"/>
                </a:lnTo>
                <a:lnTo>
                  <a:pt x="228" y="2653"/>
                </a:lnTo>
                <a:lnTo>
                  <a:pt x="228" y="2650"/>
                </a:lnTo>
                <a:lnTo>
                  <a:pt x="228" y="2645"/>
                </a:lnTo>
                <a:lnTo>
                  <a:pt x="199" y="2673"/>
                </a:lnTo>
                <a:lnTo>
                  <a:pt x="168" y="2700"/>
                </a:lnTo>
                <a:lnTo>
                  <a:pt x="135" y="2723"/>
                </a:lnTo>
                <a:lnTo>
                  <a:pt x="117" y="2735"/>
                </a:lnTo>
                <a:lnTo>
                  <a:pt x="100" y="2745"/>
                </a:lnTo>
                <a:lnTo>
                  <a:pt x="67" y="2773"/>
                </a:lnTo>
                <a:lnTo>
                  <a:pt x="51" y="2786"/>
                </a:lnTo>
                <a:lnTo>
                  <a:pt x="32" y="2796"/>
                </a:lnTo>
                <a:lnTo>
                  <a:pt x="19" y="2808"/>
                </a:lnTo>
                <a:lnTo>
                  <a:pt x="13" y="2815"/>
                </a:lnTo>
                <a:lnTo>
                  <a:pt x="9" y="2821"/>
                </a:lnTo>
                <a:lnTo>
                  <a:pt x="4" y="2830"/>
                </a:lnTo>
                <a:lnTo>
                  <a:pt x="1" y="2839"/>
                </a:lnTo>
                <a:lnTo>
                  <a:pt x="0" y="2849"/>
                </a:lnTo>
                <a:lnTo>
                  <a:pt x="1" y="2862"/>
                </a:lnTo>
                <a:lnTo>
                  <a:pt x="2263" y="2862"/>
                </a:lnTo>
                <a:lnTo>
                  <a:pt x="2851" y="2862"/>
                </a:lnTo>
                <a:lnTo>
                  <a:pt x="3840" y="2862"/>
                </a:lnTo>
                <a:lnTo>
                  <a:pt x="3840" y="2847"/>
                </a:lnTo>
                <a:lnTo>
                  <a:pt x="3839" y="2833"/>
                </a:lnTo>
                <a:lnTo>
                  <a:pt x="3833" y="2817"/>
                </a:lnTo>
                <a:lnTo>
                  <a:pt x="3827" y="2801"/>
                </a:lnTo>
                <a:lnTo>
                  <a:pt x="3811" y="2768"/>
                </a:lnTo>
                <a:lnTo>
                  <a:pt x="3796" y="2735"/>
                </a:lnTo>
                <a:close/>
                <a:moveTo>
                  <a:pt x="959" y="1906"/>
                </a:moveTo>
                <a:lnTo>
                  <a:pt x="959" y="1906"/>
                </a:lnTo>
                <a:lnTo>
                  <a:pt x="956" y="1909"/>
                </a:lnTo>
                <a:lnTo>
                  <a:pt x="955" y="1909"/>
                </a:lnTo>
                <a:lnTo>
                  <a:pt x="953" y="1908"/>
                </a:lnTo>
                <a:lnTo>
                  <a:pt x="953" y="1903"/>
                </a:lnTo>
                <a:lnTo>
                  <a:pt x="958" y="1903"/>
                </a:lnTo>
                <a:lnTo>
                  <a:pt x="959" y="1900"/>
                </a:lnTo>
                <a:lnTo>
                  <a:pt x="967" y="1913"/>
                </a:lnTo>
                <a:lnTo>
                  <a:pt x="974" y="1927"/>
                </a:lnTo>
                <a:lnTo>
                  <a:pt x="980" y="1940"/>
                </a:lnTo>
                <a:lnTo>
                  <a:pt x="983" y="1947"/>
                </a:lnTo>
                <a:lnTo>
                  <a:pt x="984" y="1956"/>
                </a:lnTo>
                <a:lnTo>
                  <a:pt x="975" y="1946"/>
                </a:lnTo>
                <a:lnTo>
                  <a:pt x="968" y="1935"/>
                </a:lnTo>
                <a:lnTo>
                  <a:pt x="962" y="1922"/>
                </a:lnTo>
                <a:lnTo>
                  <a:pt x="961" y="1915"/>
                </a:lnTo>
                <a:lnTo>
                  <a:pt x="959" y="1906"/>
                </a:lnTo>
                <a:close/>
                <a:moveTo>
                  <a:pt x="1113" y="2076"/>
                </a:moveTo>
                <a:lnTo>
                  <a:pt x="1113" y="2076"/>
                </a:lnTo>
                <a:lnTo>
                  <a:pt x="1112" y="2077"/>
                </a:lnTo>
                <a:lnTo>
                  <a:pt x="1109" y="2079"/>
                </a:lnTo>
                <a:lnTo>
                  <a:pt x="1103" y="2076"/>
                </a:lnTo>
                <a:lnTo>
                  <a:pt x="1094" y="2071"/>
                </a:lnTo>
                <a:lnTo>
                  <a:pt x="1087" y="2063"/>
                </a:lnTo>
                <a:lnTo>
                  <a:pt x="1069" y="2044"/>
                </a:lnTo>
                <a:lnTo>
                  <a:pt x="1054" y="2023"/>
                </a:lnTo>
                <a:lnTo>
                  <a:pt x="1043" y="2006"/>
                </a:lnTo>
                <a:lnTo>
                  <a:pt x="1034" y="1987"/>
                </a:lnTo>
                <a:lnTo>
                  <a:pt x="1025" y="1969"/>
                </a:lnTo>
                <a:lnTo>
                  <a:pt x="1018" y="1953"/>
                </a:lnTo>
                <a:lnTo>
                  <a:pt x="1005" y="1929"/>
                </a:lnTo>
                <a:lnTo>
                  <a:pt x="993" y="1903"/>
                </a:lnTo>
                <a:lnTo>
                  <a:pt x="984" y="1875"/>
                </a:lnTo>
                <a:lnTo>
                  <a:pt x="980" y="1861"/>
                </a:lnTo>
                <a:lnTo>
                  <a:pt x="978" y="1845"/>
                </a:lnTo>
                <a:lnTo>
                  <a:pt x="971" y="1807"/>
                </a:lnTo>
                <a:lnTo>
                  <a:pt x="965" y="1766"/>
                </a:lnTo>
                <a:lnTo>
                  <a:pt x="964" y="1760"/>
                </a:lnTo>
                <a:lnTo>
                  <a:pt x="962" y="1754"/>
                </a:lnTo>
                <a:lnTo>
                  <a:pt x="962" y="1741"/>
                </a:lnTo>
                <a:lnTo>
                  <a:pt x="962" y="1726"/>
                </a:lnTo>
                <a:lnTo>
                  <a:pt x="962" y="1713"/>
                </a:lnTo>
                <a:lnTo>
                  <a:pt x="959" y="1700"/>
                </a:lnTo>
                <a:lnTo>
                  <a:pt x="958" y="1684"/>
                </a:lnTo>
                <a:lnTo>
                  <a:pt x="959" y="1667"/>
                </a:lnTo>
                <a:lnTo>
                  <a:pt x="962" y="1654"/>
                </a:lnTo>
                <a:lnTo>
                  <a:pt x="962" y="1629"/>
                </a:lnTo>
                <a:lnTo>
                  <a:pt x="965" y="1638"/>
                </a:lnTo>
                <a:lnTo>
                  <a:pt x="967" y="1648"/>
                </a:lnTo>
                <a:lnTo>
                  <a:pt x="968" y="1670"/>
                </a:lnTo>
                <a:lnTo>
                  <a:pt x="972" y="1700"/>
                </a:lnTo>
                <a:lnTo>
                  <a:pt x="978" y="1729"/>
                </a:lnTo>
                <a:lnTo>
                  <a:pt x="986" y="1757"/>
                </a:lnTo>
                <a:lnTo>
                  <a:pt x="993" y="1783"/>
                </a:lnTo>
                <a:lnTo>
                  <a:pt x="1011" y="1836"/>
                </a:lnTo>
                <a:lnTo>
                  <a:pt x="1030" y="1886"/>
                </a:lnTo>
                <a:lnTo>
                  <a:pt x="1043" y="1903"/>
                </a:lnTo>
                <a:lnTo>
                  <a:pt x="1049" y="1913"/>
                </a:lnTo>
                <a:lnTo>
                  <a:pt x="1049" y="1918"/>
                </a:lnTo>
                <a:lnTo>
                  <a:pt x="1049" y="1922"/>
                </a:lnTo>
                <a:lnTo>
                  <a:pt x="1054" y="1937"/>
                </a:lnTo>
                <a:lnTo>
                  <a:pt x="1060" y="1950"/>
                </a:lnTo>
                <a:lnTo>
                  <a:pt x="1076" y="1976"/>
                </a:lnTo>
                <a:lnTo>
                  <a:pt x="1093" y="2001"/>
                </a:lnTo>
                <a:lnTo>
                  <a:pt x="1107" y="2028"/>
                </a:lnTo>
                <a:lnTo>
                  <a:pt x="1110" y="2030"/>
                </a:lnTo>
                <a:lnTo>
                  <a:pt x="1113" y="2035"/>
                </a:lnTo>
                <a:lnTo>
                  <a:pt x="1113" y="2041"/>
                </a:lnTo>
                <a:lnTo>
                  <a:pt x="1113" y="2048"/>
                </a:lnTo>
                <a:lnTo>
                  <a:pt x="1113" y="2063"/>
                </a:lnTo>
                <a:lnTo>
                  <a:pt x="1113" y="2070"/>
                </a:lnTo>
                <a:lnTo>
                  <a:pt x="1113" y="2076"/>
                </a:lnTo>
                <a:close/>
                <a:moveTo>
                  <a:pt x="1138" y="1833"/>
                </a:moveTo>
                <a:lnTo>
                  <a:pt x="1138" y="1833"/>
                </a:lnTo>
                <a:lnTo>
                  <a:pt x="1135" y="1826"/>
                </a:lnTo>
                <a:lnTo>
                  <a:pt x="1132" y="1818"/>
                </a:lnTo>
                <a:lnTo>
                  <a:pt x="1131" y="1809"/>
                </a:lnTo>
                <a:lnTo>
                  <a:pt x="1129" y="1802"/>
                </a:lnTo>
                <a:lnTo>
                  <a:pt x="1132" y="1804"/>
                </a:lnTo>
                <a:lnTo>
                  <a:pt x="1135" y="1807"/>
                </a:lnTo>
                <a:lnTo>
                  <a:pt x="1136" y="1811"/>
                </a:lnTo>
                <a:lnTo>
                  <a:pt x="1138" y="1815"/>
                </a:lnTo>
                <a:lnTo>
                  <a:pt x="1139" y="1826"/>
                </a:lnTo>
                <a:lnTo>
                  <a:pt x="1138" y="1833"/>
                </a:lnTo>
                <a:close/>
                <a:moveTo>
                  <a:pt x="1202" y="2249"/>
                </a:moveTo>
                <a:lnTo>
                  <a:pt x="1202" y="2249"/>
                </a:lnTo>
                <a:close/>
                <a:moveTo>
                  <a:pt x="1157" y="2045"/>
                </a:moveTo>
                <a:lnTo>
                  <a:pt x="1157" y="2045"/>
                </a:lnTo>
                <a:lnTo>
                  <a:pt x="1183" y="2060"/>
                </a:lnTo>
                <a:lnTo>
                  <a:pt x="1197" y="2067"/>
                </a:lnTo>
                <a:lnTo>
                  <a:pt x="1208" y="2074"/>
                </a:lnTo>
                <a:lnTo>
                  <a:pt x="1218" y="2085"/>
                </a:lnTo>
                <a:lnTo>
                  <a:pt x="1229" y="2096"/>
                </a:lnTo>
                <a:lnTo>
                  <a:pt x="1235" y="2110"/>
                </a:lnTo>
                <a:lnTo>
                  <a:pt x="1239" y="2126"/>
                </a:lnTo>
                <a:lnTo>
                  <a:pt x="1210" y="2114"/>
                </a:lnTo>
                <a:lnTo>
                  <a:pt x="1195" y="2108"/>
                </a:lnTo>
                <a:lnTo>
                  <a:pt x="1182" y="2101"/>
                </a:lnTo>
                <a:lnTo>
                  <a:pt x="1172" y="2092"/>
                </a:lnTo>
                <a:lnTo>
                  <a:pt x="1167" y="2086"/>
                </a:lnTo>
                <a:lnTo>
                  <a:pt x="1163" y="2080"/>
                </a:lnTo>
                <a:lnTo>
                  <a:pt x="1160" y="2073"/>
                </a:lnTo>
                <a:lnTo>
                  <a:pt x="1157" y="2064"/>
                </a:lnTo>
                <a:lnTo>
                  <a:pt x="1157" y="2055"/>
                </a:lnTo>
                <a:lnTo>
                  <a:pt x="1157" y="2045"/>
                </a:lnTo>
                <a:close/>
                <a:moveTo>
                  <a:pt x="1301" y="2190"/>
                </a:moveTo>
                <a:lnTo>
                  <a:pt x="1301" y="2190"/>
                </a:lnTo>
                <a:lnTo>
                  <a:pt x="1298" y="2186"/>
                </a:lnTo>
                <a:lnTo>
                  <a:pt x="1296" y="2180"/>
                </a:lnTo>
                <a:lnTo>
                  <a:pt x="1293" y="2168"/>
                </a:lnTo>
                <a:lnTo>
                  <a:pt x="1290" y="2155"/>
                </a:lnTo>
                <a:lnTo>
                  <a:pt x="1289" y="2149"/>
                </a:lnTo>
                <a:lnTo>
                  <a:pt x="1286" y="2143"/>
                </a:lnTo>
                <a:lnTo>
                  <a:pt x="1289" y="2143"/>
                </a:lnTo>
                <a:lnTo>
                  <a:pt x="1292" y="2142"/>
                </a:lnTo>
                <a:lnTo>
                  <a:pt x="1299" y="2143"/>
                </a:lnTo>
                <a:lnTo>
                  <a:pt x="1306" y="2148"/>
                </a:lnTo>
                <a:lnTo>
                  <a:pt x="1314" y="2153"/>
                </a:lnTo>
                <a:lnTo>
                  <a:pt x="1328" y="2167"/>
                </a:lnTo>
                <a:lnTo>
                  <a:pt x="1342" y="2178"/>
                </a:lnTo>
                <a:lnTo>
                  <a:pt x="1334" y="2184"/>
                </a:lnTo>
                <a:lnTo>
                  <a:pt x="1325" y="2187"/>
                </a:lnTo>
                <a:lnTo>
                  <a:pt x="1314" y="2190"/>
                </a:lnTo>
                <a:lnTo>
                  <a:pt x="1301" y="2190"/>
                </a:lnTo>
                <a:close/>
                <a:moveTo>
                  <a:pt x="1451" y="2140"/>
                </a:moveTo>
                <a:lnTo>
                  <a:pt x="1451" y="2140"/>
                </a:lnTo>
                <a:lnTo>
                  <a:pt x="1445" y="2140"/>
                </a:lnTo>
                <a:lnTo>
                  <a:pt x="1440" y="2142"/>
                </a:lnTo>
                <a:lnTo>
                  <a:pt x="1437" y="2140"/>
                </a:lnTo>
                <a:lnTo>
                  <a:pt x="1434" y="2140"/>
                </a:lnTo>
                <a:lnTo>
                  <a:pt x="1434" y="2137"/>
                </a:lnTo>
                <a:lnTo>
                  <a:pt x="1434" y="2134"/>
                </a:lnTo>
                <a:lnTo>
                  <a:pt x="1441" y="2136"/>
                </a:lnTo>
                <a:lnTo>
                  <a:pt x="1447" y="2137"/>
                </a:lnTo>
                <a:lnTo>
                  <a:pt x="1448" y="2137"/>
                </a:lnTo>
                <a:lnTo>
                  <a:pt x="1450" y="2136"/>
                </a:lnTo>
                <a:lnTo>
                  <a:pt x="1451" y="2133"/>
                </a:lnTo>
                <a:lnTo>
                  <a:pt x="1451" y="2129"/>
                </a:lnTo>
                <a:lnTo>
                  <a:pt x="1454" y="2130"/>
                </a:lnTo>
                <a:lnTo>
                  <a:pt x="1456" y="2130"/>
                </a:lnTo>
                <a:lnTo>
                  <a:pt x="1454" y="2133"/>
                </a:lnTo>
                <a:lnTo>
                  <a:pt x="1453" y="2137"/>
                </a:lnTo>
                <a:lnTo>
                  <a:pt x="1451" y="2139"/>
                </a:lnTo>
                <a:lnTo>
                  <a:pt x="1451" y="2140"/>
                </a:lnTo>
                <a:close/>
                <a:moveTo>
                  <a:pt x="1459" y="2101"/>
                </a:moveTo>
                <a:lnTo>
                  <a:pt x="1459" y="2101"/>
                </a:lnTo>
                <a:lnTo>
                  <a:pt x="1445" y="2101"/>
                </a:lnTo>
                <a:lnTo>
                  <a:pt x="1434" y="2101"/>
                </a:lnTo>
                <a:lnTo>
                  <a:pt x="1421" y="2101"/>
                </a:lnTo>
                <a:lnTo>
                  <a:pt x="1416" y="2099"/>
                </a:lnTo>
                <a:lnTo>
                  <a:pt x="1412" y="2098"/>
                </a:lnTo>
                <a:lnTo>
                  <a:pt x="1397" y="2096"/>
                </a:lnTo>
                <a:lnTo>
                  <a:pt x="1383" y="2093"/>
                </a:lnTo>
                <a:lnTo>
                  <a:pt x="1356" y="2086"/>
                </a:lnTo>
                <a:lnTo>
                  <a:pt x="1333" y="2076"/>
                </a:lnTo>
                <a:lnTo>
                  <a:pt x="1311" y="2064"/>
                </a:lnTo>
                <a:lnTo>
                  <a:pt x="1298" y="2057"/>
                </a:lnTo>
                <a:lnTo>
                  <a:pt x="1286" y="2048"/>
                </a:lnTo>
                <a:lnTo>
                  <a:pt x="1277" y="2044"/>
                </a:lnTo>
                <a:lnTo>
                  <a:pt x="1270" y="2038"/>
                </a:lnTo>
                <a:lnTo>
                  <a:pt x="1262" y="2030"/>
                </a:lnTo>
                <a:lnTo>
                  <a:pt x="1257" y="2023"/>
                </a:lnTo>
                <a:lnTo>
                  <a:pt x="1252" y="2014"/>
                </a:lnTo>
                <a:lnTo>
                  <a:pt x="1248" y="2006"/>
                </a:lnTo>
                <a:lnTo>
                  <a:pt x="1245" y="1995"/>
                </a:lnTo>
                <a:lnTo>
                  <a:pt x="1242" y="1984"/>
                </a:lnTo>
                <a:lnTo>
                  <a:pt x="1239" y="1968"/>
                </a:lnTo>
                <a:lnTo>
                  <a:pt x="1238" y="1950"/>
                </a:lnTo>
                <a:lnTo>
                  <a:pt x="1235" y="1931"/>
                </a:lnTo>
                <a:lnTo>
                  <a:pt x="1230" y="1913"/>
                </a:lnTo>
                <a:lnTo>
                  <a:pt x="1226" y="1908"/>
                </a:lnTo>
                <a:lnTo>
                  <a:pt x="1223" y="1899"/>
                </a:lnTo>
                <a:lnTo>
                  <a:pt x="1221" y="1890"/>
                </a:lnTo>
                <a:lnTo>
                  <a:pt x="1221" y="1880"/>
                </a:lnTo>
                <a:lnTo>
                  <a:pt x="1218" y="1874"/>
                </a:lnTo>
                <a:lnTo>
                  <a:pt x="1217" y="1867"/>
                </a:lnTo>
                <a:lnTo>
                  <a:pt x="1218" y="1852"/>
                </a:lnTo>
                <a:lnTo>
                  <a:pt x="1224" y="1852"/>
                </a:lnTo>
                <a:lnTo>
                  <a:pt x="1233" y="1849"/>
                </a:lnTo>
                <a:lnTo>
                  <a:pt x="1243" y="1847"/>
                </a:lnTo>
                <a:lnTo>
                  <a:pt x="1267" y="1849"/>
                </a:lnTo>
                <a:lnTo>
                  <a:pt x="1280" y="1881"/>
                </a:lnTo>
                <a:lnTo>
                  <a:pt x="1287" y="1896"/>
                </a:lnTo>
                <a:lnTo>
                  <a:pt x="1295" y="1912"/>
                </a:lnTo>
                <a:lnTo>
                  <a:pt x="1303" y="1925"/>
                </a:lnTo>
                <a:lnTo>
                  <a:pt x="1314" y="1938"/>
                </a:lnTo>
                <a:lnTo>
                  <a:pt x="1324" y="1951"/>
                </a:lnTo>
                <a:lnTo>
                  <a:pt x="1336" y="1962"/>
                </a:lnTo>
                <a:lnTo>
                  <a:pt x="1352" y="1978"/>
                </a:lnTo>
                <a:lnTo>
                  <a:pt x="1366" y="1995"/>
                </a:lnTo>
                <a:lnTo>
                  <a:pt x="1383" y="2011"/>
                </a:lnTo>
                <a:lnTo>
                  <a:pt x="1400" y="2028"/>
                </a:lnTo>
                <a:lnTo>
                  <a:pt x="1412" y="2038"/>
                </a:lnTo>
                <a:lnTo>
                  <a:pt x="1425" y="2047"/>
                </a:lnTo>
                <a:lnTo>
                  <a:pt x="1451" y="2067"/>
                </a:lnTo>
                <a:lnTo>
                  <a:pt x="1451" y="2080"/>
                </a:lnTo>
                <a:lnTo>
                  <a:pt x="1453" y="2088"/>
                </a:lnTo>
                <a:lnTo>
                  <a:pt x="1456" y="2092"/>
                </a:lnTo>
                <a:lnTo>
                  <a:pt x="1457" y="2092"/>
                </a:lnTo>
                <a:lnTo>
                  <a:pt x="1459" y="2095"/>
                </a:lnTo>
                <a:lnTo>
                  <a:pt x="1459" y="210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40" name="Freeform 202"/>
          <p:cNvSpPr>
            <a:spLocks/>
          </p:cNvSpPr>
          <p:nvPr/>
        </p:nvSpPr>
        <p:spPr bwMode="auto">
          <a:xfrm>
            <a:off x="9079284" y="5117380"/>
            <a:ext cx="1938337" cy="1433512"/>
          </a:xfrm>
          <a:custGeom>
            <a:avLst/>
            <a:gdLst>
              <a:gd name="T0" fmla="*/ 2147483647 w 1717"/>
              <a:gd name="T1" fmla="*/ 2147483647 h 1456"/>
              <a:gd name="T2" fmla="*/ 2147483647 w 1717"/>
              <a:gd name="T3" fmla="*/ 2147483647 h 1456"/>
              <a:gd name="T4" fmla="*/ 2147483647 w 1717"/>
              <a:gd name="T5" fmla="*/ 2147483647 h 1456"/>
              <a:gd name="T6" fmla="*/ 2147483647 w 1717"/>
              <a:gd name="T7" fmla="*/ 2147483647 h 1456"/>
              <a:gd name="T8" fmla="*/ 2147483647 w 1717"/>
              <a:gd name="T9" fmla="*/ 2147483647 h 1456"/>
              <a:gd name="T10" fmla="*/ 2147483647 w 1717"/>
              <a:gd name="T11" fmla="*/ 2147483647 h 1456"/>
              <a:gd name="T12" fmla="*/ 2147483647 w 1717"/>
              <a:gd name="T13" fmla="*/ 2147483647 h 1456"/>
              <a:gd name="T14" fmla="*/ 2147483647 w 1717"/>
              <a:gd name="T15" fmla="*/ 2147483647 h 1456"/>
              <a:gd name="T16" fmla="*/ 2147483647 w 1717"/>
              <a:gd name="T17" fmla="*/ 2147483647 h 1456"/>
              <a:gd name="T18" fmla="*/ 2147483647 w 1717"/>
              <a:gd name="T19" fmla="*/ 2147483647 h 1456"/>
              <a:gd name="T20" fmla="*/ 2147483647 w 1717"/>
              <a:gd name="T21" fmla="*/ 2147483647 h 1456"/>
              <a:gd name="T22" fmla="*/ 2147483647 w 1717"/>
              <a:gd name="T23" fmla="*/ 2147483647 h 1456"/>
              <a:gd name="T24" fmla="*/ 2147483647 w 1717"/>
              <a:gd name="T25" fmla="*/ 2147483647 h 1456"/>
              <a:gd name="T26" fmla="*/ 2147483647 w 1717"/>
              <a:gd name="T27" fmla="*/ 2147483647 h 1456"/>
              <a:gd name="T28" fmla="*/ 2147483647 w 1717"/>
              <a:gd name="T29" fmla="*/ 2147483647 h 1456"/>
              <a:gd name="T30" fmla="*/ 2147483647 w 1717"/>
              <a:gd name="T31" fmla="*/ 2147483647 h 1456"/>
              <a:gd name="T32" fmla="*/ 2147483647 w 1717"/>
              <a:gd name="T33" fmla="*/ 2147483647 h 1456"/>
              <a:gd name="T34" fmla="*/ 2147483647 w 1717"/>
              <a:gd name="T35" fmla="*/ 2147483647 h 1456"/>
              <a:gd name="T36" fmla="*/ 2147483647 w 1717"/>
              <a:gd name="T37" fmla="*/ 2147483647 h 1456"/>
              <a:gd name="T38" fmla="*/ 2147483647 w 1717"/>
              <a:gd name="T39" fmla="*/ 2147483647 h 1456"/>
              <a:gd name="T40" fmla="*/ 2147483647 w 1717"/>
              <a:gd name="T41" fmla="*/ 2147483647 h 1456"/>
              <a:gd name="T42" fmla="*/ 2147483647 w 1717"/>
              <a:gd name="T43" fmla="*/ 2147483647 h 1456"/>
              <a:gd name="T44" fmla="*/ 2147483647 w 1717"/>
              <a:gd name="T45" fmla="*/ 2147483647 h 1456"/>
              <a:gd name="T46" fmla="*/ 2147483647 w 1717"/>
              <a:gd name="T47" fmla="*/ 2147483647 h 1456"/>
              <a:gd name="T48" fmla="*/ 2147483647 w 1717"/>
              <a:gd name="T49" fmla="*/ 2147483647 h 1456"/>
              <a:gd name="T50" fmla="*/ 2147483647 w 1717"/>
              <a:gd name="T51" fmla="*/ 0 h 1456"/>
              <a:gd name="T52" fmla="*/ 2147483647 w 1717"/>
              <a:gd name="T53" fmla="*/ 2147483647 h 1456"/>
              <a:gd name="T54" fmla="*/ 2147483647 w 1717"/>
              <a:gd name="T55" fmla="*/ 2147483647 h 1456"/>
              <a:gd name="T56" fmla="*/ 2147483647 w 1717"/>
              <a:gd name="T57" fmla="*/ 2147483647 h 1456"/>
              <a:gd name="T58" fmla="*/ 2147483647 w 1717"/>
              <a:gd name="T59" fmla="*/ 2147483647 h 1456"/>
              <a:gd name="T60" fmla="*/ 2147483647 w 1717"/>
              <a:gd name="T61" fmla="*/ 2147483647 h 1456"/>
              <a:gd name="T62" fmla="*/ 2147483647 w 1717"/>
              <a:gd name="T63" fmla="*/ 2147483647 h 1456"/>
              <a:gd name="T64" fmla="*/ 2147483647 w 1717"/>
              <a:gd name="T65" fmla="*/ 2147483647 h 1456"/>
              <a:gd name="T66" fmla="*/ 2147483647 w 1717"/>
              <a:gd name="T67" fmla="*/ 2147483647 h 1456"/>
              <a:gd name="T68" fmla="*/ 2147483647 w 1717"/>
              <a:gd name="T69" fmla="*/ 2147483647 h 1456"/>
              <a:gd name="T70" fmla="*/ 2147483647 w 1717"/>
              <a:gd name="T71" fmla="*/ 2147483647 h 1456"/>
              <a:gd name="T72" fmla="*/ 2147483647 w 1717"/>
              <a:gd name="T73" fmla="*/ 2147483647 h 1456"/>
              <a:gd name="T74" fmla="*/ 2147483647 w 1717"/>
              <a:gd name="T75" fmla="*/ 2147483647 h 1456"/>
              <a:gd name="T76" fmla="*/ 2147483647 w 1717"/>
              <a:gd name="T77" fmla="*/ 2147483647 h 1456"/>
              <a:gd name="T78" fmla="*/ 2147483647 w 1717"/>
              <a:gd name="T79" fmla="*/ 2147483647 h 1456"/>
              <a:gd name="T80" fmla="*/ 2147483647 w 1717"/>
              <a:gd name="T81" fmla="*/ 2147483647 h 1456"/>
              <a:gd name="T82" fmla="*/ 2147483647 w 1717"/>
              <a:gd name="T83" fmla="*/ 2147483647 h 1456"/>
              <a:gd name="T84" fmla="*/ 2147483647 w 1717"/>
              <a:gd name="T85" fmla="*/ 2147483647 h 1456"/>
              <a:gd name="T86" fmla="*/ 2147483647 w 1717"/>
              <a:gd name="T87" fmla="*/ 2147483647 h 1456"/>
              <a:gd name="T88" fmla="*/ 2147483647 w 1717"/>
              <a:gd name="T89" fmla="*/ 2147483647 h 1456"/>
              <a:gd name="T90" fmla="*/ 2147483647 w 1717"/>
              <a:gd name="T91" fmla="*/ 2147483647 h 1456"/>
              <a:gd name="T92" fmla="*/ 2147483647 w 1717"/>
              <a:gd name="T93" fmla="*/ 2147483647 h 1456"/>
              <a:gd name="T94" fmla="*/ 2147483647 w 1717"/>
              <a:gd name="T95" fmla="*/ 2147483647 h 1456"/>
              <a:gd name="T96" fmla="*/ 2147483647 w 1717"/>
              <a:gd name="T97" fmla="*/ 2147483647 h 1456"/>
              <a:gd name="T98" fmla="*/ 2147483647 w 1717"/>
              <a:gd name="T99" fmla="*/ 2147483647 h 1456"/>
              <a:gd name="T100" fmla="*/ 2147483647 w 1717"/>
              <a:gd name="T101" fmla="*/ 2147483647 h 1456"/>
              <a:gd name="T102" fmla="*/ 2147483647 w 1717"/>
              <a:gd name="T103" fmla="*/ 2147483647 h 1456"/>
              <a:gd name="T104" fmla="*/ 2147483647 w 1717"/>
              <a:gd name="T105" fmla="*/ 2147483647 h 1456"/>
              <a:gd name="T106" fmla="*/ 2147483647 w 1717"/>
              <a:gd name="T107" fmla="*/ 2147483647 h 1456"/>
              <a:gd name="T108" fmla="*/ 2147483647 w 1717"/>
              <a:gd name="T109" fmla="*/ 2147483647 h 1456"/>
              <a:gd name="T110" fmla="*/ 0 w 1717"/>
              <a:gd name="T111" fmla="*/ 2147483647 h 1456"/>
              <a:gd name="T112" fmla="*/ 2147483647 w 1717"/>
              <a:gd name="T113" fmla="*/ 2147483647 h 145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717"/>
              <a:gd name="T172" fmla="*/ 0 h 1456"/>
              <a:gd name="T173" fmla="*/ 1717 w 1717"/>
              <a:gd name="T174" fmla="*/ 1456 h 145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717" h="1456">
                <a:moveTo>
                  <a:pt x="1619" y="1418"/>
                </a:moveTo>
                <a:lnTo>
                  <a:pt x="1619" y="1418"/>
                </a:lnTo>
                <a:lnTo>
                  <a:pt x="1583" y="1404"/>
                </a:lnTo>
                <a:lnTo>
                  <a:pt x="1547" y="1390"/>
                </a:lnTo>
                <a:lnTo>
                  <a:pt x="1476" y="1361"/>
                </a:lnTo>
                <a:lnTo>
                  <a:pt x="1405" y="1330"/>
                </a:lnTo>
                <a:lnTo>
                  <a:pt x="1334" y="1301"/>
                </a:lnTo>
                <a:lnTo>
                  <a:pt x="1319" y="1290"/>
                </a:lnTo>
                <a:lnTo>
                  <a:pt x="1305" y="1278"/>
                </a:lnTo>
                <a:lnTo>
                  <a:pt x="1277" y="1253"/>
                </a:lnTo>
                <a:lnTo>
                  <a:pt x="1272" y="1243"/>
                </a:lnTo>
                <a:lnTo>
                  <a:pt x="1265" y="1235"/>
                </a:lnTo>
                <a:lnTo>
                  <a:pt x="1258" y="1227"/>
                </a:lnTo>
                <a:lnTo>
                  <a:pt x="1249" y="1221"/>
                </a:lnTo>
                <a:lnTo>
                  <a:pt x="1247" y="1215"/>
                </a:lnTo>
                <a:lnTo>
                  <a:pt x="1244" y="1211"/>
                </a:lnTo>
                <a:lnTo>
                  <a:pt x="1241" y="1206"/>
                </a:lnTo>
                <a:lnTo>
                  <a:pt x="1237" y="1203"/>
                </a:lnTo>
                <a:lnTo>
                  <a:pt x="1229" y="1196"/>
                </a:lnTo>
                <a:lnTo>
                  <a:pt x="1221" y="1189"/>
                </a:lnTo>
                <a:lnTo>
                  <a:pt x="1217" y="1180"/>
                </a:lnTo>
                <a:lnTo>
                  <a:pt x="1213" y="1171"/>
                </a:lnTo>
                <a:lnTo>
                  <a:pt x="1206" y="1152"/>
                </a:lnTo>
                <a:lnTo>
                  <a:pt x="1202" y="1142"/>
                </a:lnTo>
                <a:lnTo>
                  <a:pt x="1197" y="1134"/>
                </a:lnTo>
                <a:lnTo>
                  <a:pt x="1192" y="1126"/>
                </a:lnTo>
                <a:lnTo>
                  <a:pt x="1185" y="1120"/>
                </a:lnTo>
                <a:lnTo>
                  <a:pt x="1177" y="1104"/>
                </a:lnTo>
                <a:lnTo>
                  <a:pt x="1174" y="1095"/>
                </a:lnTo>
                <a:lnTo>
                  <a:pt x="1173" y="1084"/>
                </a:lnTo>
                <a:lnTo>
                  <a:pt x="1173" y="1036"/>
                </a:lnTo>
                <a:lnTo>
                  <a:pt x="1176" y="999"/>
                </a:lnTo>
                <a:lnTo>
                  <a:pt x="1180" y="964"/>
                </a:lnTo>
                <a:lnTo>
                  <a:pt x="1186" y="929"/>
                </a:lnTo>
                <a:lnTo>
                  <a:pt x="1193" y="897"/>
                </a:lnTo>
                <a:lnTo>
                  <a:pt x="1201" y="865"/>
                </a:lnTo>
                <a:lnTo>
                  <a:pt x="1209" y="834"/>
                </a:lnTo>
                <a:lnTo>
                  <a:pt x="1225" y="771"/>
                </a:lnTo>
                <a:lnTo>
                  <a:pt x="1227" y="770"/>
                </a:lnTo>
                <a:lnTo>
                  <a:pt x="1229" y="767"/>
                </a:lnTo>
                <a:lnTo>
                  <a:pt x="1230" y="762"/>
                </a:lnTo>
                <a:lnTo>
                  <a:pt x="1231" y="760"/>
                </a:lnTo>
                <a:lnTo>
                  <a:pt x="1232" y="759"/>
                </a:lnTo>
                <a:lnTo>
                  <a:pt x="1234" y="760"/>
                </a:lnTo>
                <a:lnTo>
                  <a:pt x="1237" y="763"/>
                </a:lnTo>
                <a:lnTo>
                  <a:pt x="1239" y="767"/>
                </a:lnTo>
                <a:lnTo>
                  <a:pt x="1243" y="770"/>
                </a:lnTo>
                <a:lnTo>
                  <a:pt x="1247" y="773"/>
                </a:lnTo>
                <a:lnTo>
                  <a:pt x="1252" y="775"/>
                </a:lnTo>
                <a:lnTo>
                  <a:pt x="1257" y="776"/>
                </a:lnTo>
                <a:lnTo>
                  <a:pt x="1263" y="776"/>
                </a:lnTo>
                <a:lnTo>
                  <a:pt x="1269" y="776"/>
                </a:lnTo>
                <a:lnTo>
                  <a:pt x="1275" y="775"/>
                </a:lnTo>
                <a:lnTo>
                  <a:pt x="1281" y="774"/>
                </a:lnTo>
                <a:lnTo>
                  <a:pt x="1287" y="772"/>
                </a:lnTo>
                <a:lnTo>
                  <a:pt x="1293" y="770"/>
                </a:lnTo>
                <a:lnTo>
                  <a:pt x="1297" y="767"/>
                </a:lnTo>
                <a:lnTo>
                  <a:pt x="1301" y="764"/>
                </a:lnTo>
                <a:lnTo>
                  <a:pt x="1304" y="760"/>
                </a:lnTo>
                <a:lnTo>
                  <a:pt x="1306" y="756"/>
                </a:lnTo>
                <a:lnTo>
                  <a:pt x="1306" y="751"/>
                </a:lnTo>
                <a:lnTo>
                  <a:pt x="1309" y="746"/>
                </a:lnTo>
                <a:lnTo>
                  <a:pt x="1310" y="743"/>
                </a:lnTo>
                <a:lnTo>
                  <a:pt x="1310" y="739"/>
                </a:lnTo>
                <a:lnTo>
                  <a:pt x="1315" y="730"/>
                </a:lnTo>
                <a:lnTo>
                  <a:pt x="1319" y="720"/>
                </a:lnTo>
                <a:lnTo>
                  <a:pt x="1323" y="710"/>
                </a:lnTo>
                <a:lnTo>
                  <a:pt x="1326" y="700"/>
                </a:lnTo>
                <a:lnTo>
                  <a:pt x="1330" y="677"/>
                </a:lnTo>
                <a:lnTo>
                  <a:pt x="1334" y="654"/>
                </a:lnTo>
                <a:lnTo>
                  <a:pt x="1336" y="629"/>
                </a:lnTo>
                <a:lnTo>
                  <a:pt x="1338" y="604"/>
                </a:lnTo>
                <a:lnTo>
                  <a:pt x="1340" y="579"/>
                </a:lnTo>
                <a:lnTo>
                  <a:pt x="1342" y="554"/>
                </a:lnTo>
                <a:lnTo>
                  <a:pt x="1344" y="552"/>
                </a:lnTo>
                <a:lnTo>
                  <a:pt x="1346" y="549"/>
                </a:lnTo>
                <a:lnTo>
                  <a:pt x="1347" y="544"/>
                </a:lnTo>
                <a:lnTo>
                  <a:pt x="1347" y="538"/>
                </a:lnTo>
                <a:lnTo>
                  <a:pt x="1347" y="532"/>
                </a:lnTo>
                <a:lnTo>
                  <a:pt x="1346" y="527"/>
                </a:lnTo>
                <a:lnTo>
                  <a:pt x="1344" y="524"/>
                </a:lnTo>
                <a:lnTo>
                  <a:pt x="1342" y="522"/>
                </a:lnTo>
                <a:lnTo>
                  <a:pt x="1342" y="514"/>
                </a:lnTo>
                <a:lnTo>
                  <a:pt x="1342" y="507"/>
                </a:lnTo>
                <a:lnTo>
                  <a:pt x="1341" y="501"/>
                </a:lnTo>
                <a:lnTo>
                  <a:pt x="1338" y="497"/>
                </a:lnTo>
                <a:lnTo>
                  <a:pt x="1337" y="491"/>
                </a:lnTo>
                <a:lnTo>
                  <a:pt x="1336" y="486"/>
                </a:lnTo>
                <a:lnTo>
                  <a:pt x="1334" y="481"/>
                </a:lnTo>
                <a:lnTo>
                  <a:pt x="1331" y="478"/>
                </a:lnTo>
                <a:lnTo>
                  <a:pt x="1328" y="475"/>
                </a:lnTo>
                <a:lnTo>
                  <a:pt x="1324" y="472"/>
                </a:lnTo>
                <a:lnTo>
                  <a:pt x="1314" y="469"/>
                </a:lnTo>
                <a:lnTo>
                  <a:pt x="1304" y="467"/>
                </a:lnTo>
                <a:lnTo>
                  <a:pt x="1293" y="466"/>
                </a:lnTo>
                <a:lnTo>
                  <a:pt x="1273" y="465"/>
                </a:lnTo>
                <a:lnTo>
                  <a:pt x="1273" y="462"/>
                </a:lnTo>
                <a:lnTo>
                  <a:pt x="1272" y="460"/>
                </a:lnTo>
                <a:lnTo>
                  <a:pt x="1271" y="458"/>
                </a:lnTo>
                <a:lnTo>
                  <a:pt x="1269" y="457"/>
                </a:lnTo>
                <a:lnTo>
                  <a:pt x="1269" y="401"/>
                </a:lnTo>
                <a:lnTo>
                  <a:pt x="1271" y="397"/>
                </a:lnTo>
                <a:lnTo>
                  <a:pt x="1273" y="391"/>
                </a:lnTo>
                <a:lnTo>
                  <a:pt x="1274" y="383"/>
                </a:lnTo>
                <a:lnTo>
                  <a:pt x="1274" y="375"/>
                </a:lnTo>
                <a:lnTo>
                  <a:pt x="1274" y="367"/>
                </a:lnTo>
                <a:lnTo>
                  <a:pt x="1273" y="359"/>
                </a:lnTo>
                <a:lnTo>
                  <a:pt x="1271" y="353"/>
                </a:lnTo>
                <a:lnTo>
                  <a:pt x="1269" y="349"/>
                </a:lnTo>
                <a:lnTo>
                  <a:pt x="1269" y="334"/>
                </a:lnTo>
                <a:lnTo>
                  <a:pt x="1269" y="320"/>
                </a:lnTo>
                <a:lnTo>
                  <a:pt x="1268" y="306"/>
                </a:lnTo>
                <a:lnTo>
                  <a:pt x="1267" y="293"/>
                </a:lnTo>
                <a:lnTo>
                  <a:pt x="1263" y="269"/>
                </a:lnTo>
                <a:lnTo>
                  <a:pt x="1257" y="246"/>
                </a:lnTo>
                <a:lnTo>
                  <a:pt x="1249" y="225"/>
                </a:lnTo>
                <a:lnTo>
                  <a:pt x="1240" y="206"/>
                </a:lnTo>
                <a:lnTo>
                  <a:pt x="1229" y="189"/>
                </a:lnTo>
                <a:lnTo>
                  <a:pt x="1217" y="172"/>
                </a:lnTo>
                <a:lnTo>
                  <a:pt x="1208" y="159"/>
                </a:lnTo>
                <a:lnTo>
                  <a:pt x="1197" y="147"/>
                </a:lnTo>
                <a:lnTo>
                  <a:pt x="1186" y="135"/>
                </a:lnTo>
                <a:lnTo>
                  <a:pt x="1175" y="124"/>
                </a:lnTo>
                <a:lnTo>
                  <a:pt x="1150" y="103"/>
                </a:lnTo>
                <a:lnTo>
                  <a:pt x="1125" y="83"/>
                </a:lnTo>
                <a:lnTo>
                  <a:pt x="1118" y="75"/>
                </a:lnTo>
                <a:lnTo>
                  <a:pt x="1109" y="68"/>
                </a:lnTo>
                <a:lnTo>
                  <a:pt x="1101" y="61"/>
                </a:lnTo>
                <a:lnTo>
                  <a:pt x="1091" y="55"/>
                </a:lnTo>
                <a:lnTo>
                  <a:pt x="1081" y="48"/>
                </a:lnTo>
                <a:lnTo>
                  <a:pt x="1070" y="42"/>
                </a:lnTo>
                <a:lnTo>
                  <a:pt x="1047" y="31"/>
                </a:lnTo>
                <a:lnTo>
                  <a:pt x="1022" y="22"/>
                </a:lnTo>
                <a:lnTo>
                  <a:pt x="996" y="14"/>
                </a:lnTo>
                <a:lnTo>
                  <a:pt x="968" y="8"/>
                </a:lnTo>
                <a:lnTo>
                  <a:pt x="939" y="3"/>
                </a:lnTo>
                <a:lnTo>
                  <a:pt x="910" y="1"/>
                </a:lnTo>
                <a:lnTo>
                  <a:pt x="882" y="0"/>
                </a:lnTo>
                <a:lnTo>
                  <a:pt x="854" y="2"/>
                </a:lnTo>
                <a:lnTo>
                  <a:pt x="840" y="4"/>
                </a:lnTo>
                <a:lnTo>
                  <a:pt x="827" y="6"/>
                </a:lnTo>
                <a:lnTo>
                  <a:pt x="813" y="9"/>
                </a:lnTo>
                <a:lnTo>
                  <a:pt x="801" y="12"/>
                </a:lnTo>
                <a:lnTo>
                  <a:pt x="788" y="17"/>
                </a:lnTo>
                <a:lnTo>
                  <a:pt x="777" y="21"/>
                </a:lnTo>
                <a:lnTo>
                  <a:pt x="764" y="27"/>
                </a:lnTo>
                <a:lnTo>
                  <a:pt x="754" y="33"/>
                </a:lnTo>
                <a:lnTo>
                  <a:pt x="743" y="40"/>
                </a:lnTo>
                <a:lnTo>
                  <a:pt x="734" y="47"/>
                </a:lnTo>
                <a:lnTo>
                  <a:pt x="705" y="67"/>
                </a:lnTo>
                <a:lnTo>
                  <a:pt x="676" y="87"/>
                </a:lnTo>
                <a:lnTo>
                  <a:pt x="661" y="97"/>
                </a:lnTo>
                <a:lnTo>
                  <a:pt x="647" y="108"/>
                </a:lnTo>
                <a:lnTo>
                  <a:pt x="634" y="120"/>
                </a:lnTo>
                <a:lnTo>
                  <a:pt x="621" y="131"/>
                </a:lnTo>
                <a:lnTo>
                  <a:pt x="610" y="144"/>
                </a:lnTo>
                <a:lnTo>
                  <a:pt x="598" y="158"/>
                </a:lnTo>
                <a:lnTo>
                  <a:pt x="588" y="172"/>
                </a:lnTo>
                <a:lnTo>
                  <a:pt x="579" y="188"/>
                </a:lnTo>
                <a:lnTo>
                  <a:pt x="572" y="206"/>
                </a:lnTo>
                <a:lnTo>
                  <a:pt x="567" y="225"/>
                </a:lnTo>
                <a:lnTo>
                  <a:pt x="563" y="246"/>
                </a:lnTo>
                <a:lnTo>
                  <a:pt x="561" y="268"/>
                </a:lnTo>
                <a:lnTo>
                  <a:pt x="561" y="272"/>
                </a:lnTo>
                <a:lnTo>
                  <a:pt x="556" y="290"/>
                </a:lnTo>
                <a:lnTo>
                  <a:pt x="552" y="309"/>
                </a:lnTo>
                <a:lnTo>
                  <a:pt x="550" y="331"/>
                </a:lnTo>
                <a:lnTo>
                  <a:pt x="549" y="353"/>
                </a:lnTo>
                <a:lnTo>
                  <a:pt x="549" y="361"/>
                </a:lnTo>
                <a:lnTo>
                  <a:pt x="546" y="371"/>
                </a:lnTo>
                <a:lnTo>
                  <a:pt x="545" y="382"/>
                </a:lnTo>
                <a:lnTo>
                  <a:pt x="545" y="394"/>
                </a:lnTo>
                <a:lnTo>
                  <a:pt x="545" y="406"/>
                </a:lnTo>
                <a:lnTo>
                  <a:pt x="549" y="429"/>
                </a:lnTo>
                <a:lnTo>
                  <a:pt x="553" y="449"/>
                </a:lnTo>
                <a:lnTo>
                  <a:pt x="553" y="459"/>
                </a:lnTo>
                <a:lnTo>
                  <a:pt x="554" y="463"/>
                </a:lnTo>
                <a:lnTo>
                  <a:pt x="555" y="464"/>
                </a:lnTo>
                <a:lnTo>
                  <a:pt x="557" y="465"/>
                </a:lnTo>
                <a:lnTo>
                  <a:pt x="554" y="466"/>
                </a:lnTo>
                <a:lnTo>
                  <a:pt x="552" y="466"/>
                </a:lnTo>
                <a:lnTo>
                  <a:pt x="549" y="465"/>
                </a:lnTo>
                <a:lnTo>
                  <a:pt x="546" y="464"/>
                </a:lnTo>
                <a:lnTo>
                  <a:pt x="541" y="460"/>
                </a:lnTo>
                <a:lnTo>
                  <a:pt x="536" y="455"/>
                </a:lnTo>
                <a:lnTo>
                  <a:pt x="531" y="450"/>
                </a:lnTo>
                <a:lnTo>
                  <a:pt x="524" y="446"/>
                </a:lnTo>
                <a:lnTo>
                  <a:pt x="521" y="445"/>
                </a:lnTo>
                <a:lnTo>
                  <a:pt x="517" y="444"/>
                </a:lnTo>
                <a:lnTo>
                  <a:pt x="513" y="444"/>
                </a:lnTo>
                <a:lnTo>
                  <a:pt x="509" y="445"/>
                </a:lnTo>
                <a:lnTo>
                  <a:pt x="503" y="448"/>
                </a:lnTo>
                <a:lnTo>
                  <a:pt x="498" y="451"/>
                </a:lnTo>
                <a:lnTo>
                  <a:pt x="493" y="456"/>
                </a:lnTo>
                <a:lnTo>
                  <a:pt x="489" y="461"/>
                </a:lnTo>
                <a:lnTo>
                  <a:pt x="486" y="467"/>
                </a:lnTo>
                <a:lnTo>
                  <a:pt x="484" y="474"/>
                </a:lnTo>
                <a:lnTo>
                  <a:pt x="482" y="482"/>
                </a:lnTo>
                <a:lnTo>
                  <a:pt x="480" y="490"/>
                </a:lnTo>
                <a:lnTo>
                  <a:pt x="479" y="507"/>
                </a:lnTo>
                <a:lnTo>
                  <a:pt x="480" y="526"/>
                </a:lnTo>
                <a:lnTo>
                  <a:pt x="482" y="544"/>
                </a:lnTo>
                <a:lnTo>
                  <a:pt x="485" y="562"/>
                </a:lnTo>
                <a:lnTo>
                  <a:pt x="485" y="586"/>
                </a:lnTo>
                <a:lnTo>
                  <a:pt x="486" y="598"/>
                </a:lnTo>
                <a:lnTo>
                  <a:pt x="485" y="612"/>
                </a:lnTo>
                <a:lnTo>
                  <a:pt x="485" y="638"/>
                </a:lnTo>
                <a:lnTo>
                  <a:pt x="484" y="652"/>
                </a:lnTo>
                <a:lnTo>
                  <a:pt x="485" y="664"/>
                </a:lnTo>
                <a:lnTo>
                  <a:pt x="486" y="676"/>
                </a:lnTo>
                <a:lnTo>
                  <a:pt x="489" y="686"/>
                </a:lnTo>
                <a:lnTo>
                  <a:pt x="493" y="699"/>
                </a:lnTo>
                <a:lnTo>
                  <a:pt x="497" y="712"/>
                </a:lnTo>
                <a:lnTo>
                  <a:pt x="501" y="725"/>
                </a:lnTo>
                <a:lnTo>
                  <a:pt x="505" y="739"/>
                </a:lnTo>
                <a:lnTo>
                  <a:pt x="509" y="739"/>
                </a:lnTo>
                <a:lnTo>
                  <a:pt x="512" y="740"/>
                </a:lnTo>
                <a:lnTo>
                  <a:pt x="517" y="743"/>
                </a:lnTo>
                <a:lnTo>
                  <a:pt x="522" y="746"/>
                </a:lnTo>
                <a:lnTo>
                  <a:pt x="525" y="747"/>
                </a:lnTo>
                <a:lnTo>
                  <a:pt x="529" y="747"/>
                </a:lnTo>
                <a:lnTo>
                  <a:pt x="531" y="749"/>
                </a:lnTo>
                <a:lnTo>
                  <a:pt x="533" y="751"/>
                </a:lnTo>
                <a:lnTo>
                  <a:pt x="536" y="751"/>
                </a:lnTo>
                <a:lnTo>
                  <a:pt x="538" y="751"/>
                </a:lnTo>
                <a:lnTo>
                  <a:pt x="543" y="750"/>
                </a:lnTo>
                <a:lnTo>
                  <a:pt x="547" y="748"/>
                </a:lnTo>
                <a:lnTo>
                  <a:pt x="552" y="745"/>
                </a:lnTo>
                <a:lnTo>
                  <a:pt x="557" y="744"/>
                </a:lnTo>
                <a:lnTo>
                  <a:pt x="559" y="743"/>
                </a:lnTo>
                <a:lnTo>
                  <a:pt x="561" y="744"/>
                </a:lnTo>
                <a:lnTo>
                  <a:pt x="563" y="745"/>
                </a:lnTo>
                <a:lnTo>
                  <a:pt x="565" y="747"/>
                </a:lnTo>
                <a:lnTo>
                  <a:pt x="569" y="766"/>
                </a:lnTo>
                <a:lnTo>
                  <a:pt x="575" y="783"/>
                </a:lnTo>
                <a:lnTo>
                  <a:pt x="582" y="799"/>
                </a:lnTo>
                <a:lnTo>
                  <a:pt x="589" y="815"/>
                </a:lnTo>
                <a:lnTo>
                  <a:pt x="595" y="832"/>
                </a:lnTo>
                <a:lnTo>
                  <a:pt x="602" y="849"/>
                </a:lnTo>
                <a:lnTo>
                  <a:pt x="607" y="867"/>
                </a:lnTo>
                <a:lnTo>
                  <a:pt x="610" y="887"/>
                </a:lnTo>
                <a:lnTo>
                  <a:pt x="609" y="895"/>
                </a:lnTo>
                <a:lnTo>
                  <a:pt x="610" y="902"/>
                </a:lnTo>
                <a:lnTo>
                  <a:pt x="612" y="915"/>
                </a:lnTo>
                <a:lnTo>
                  <a:pt x="614" y="928"/>
                </a:lnTo>
                <a:lnTo>
                  <a:pt x="614" y="935"/>
                </a:lnTo>
                <a:lnTo>
                  <a:pt x="614" y="944"/>
                </a:lnTo>
                <a:lnTo>
                  <a:pt x="615" y="956"/>
                </a:lnTo>
                <a:lnTo>
                  <a:pt x="614" y="969"/>
                </a:lnTo>
                <a:lnTo>
                  <a:pt x="613" y="995"/>
                </a:lnTo>
                <a:lnTo>
                  <a:pt x="613" y="1007"/>
                </a:lnTo>
                <a:lnTo>
                  <a:pt x="614" y="1019"/>
                </a:lnTo>
                <a:lnTo>
                  <a:pt x="616" y="1024"/>
                </a:lnTo>
                <a:lnTo>
                  <a:pt x="617" y="1028"/>
                </a:lnTo>
                <a:lnTo>
                  <a:pt x="619" y="1032"/>
                </a:lnTo>
                <a:lnTo>
                  <a:pt x="622" y="1036"/>
                </a:lnTo>
                <a:lnTo>
                  <a:pt x="615" y="1057"/>
                </a:lnTo>
                <a:lnTo>
                  <a:pt x="614" y="1083"/>
                </a:lnTo>
                <a:lnTo>
                  <a:pt x="613" y="1087"/>
                </a:lnTo>
                <a:lnTo>
                  <a:pt x="614" y="1092"/>
                </a:lnTo>
                <a:lnTo>
                  <a:pt x="614" y="1112"/>
                </a:lnTo>
                <a:lnTo>
                  <a:pt x="603" y="1125"/>
                </a:lnTo>
                <a:lnTo>
                  <a:pt x="593" y="1140"/>
                </a:lnTo>
                <a:lnTo>
                  <a:pt x="575" y="1169"/>
                </a:lnTo>
                <a:lnTo>
                  <a:pt x="566" y="1183"/>
                </a:lnTo>
                <a:lnTo>
                  <a:pt x="555" y="1195"/>
                </a:lnTo>
                <a:lnTo>
                  <a:pt x="550" y="1201"/>
                </a:lnTo>
                <a:lnTo>
                  <a:pt x="543" y="1207"/>
                </a:lnTo>
                <a:lnTo>
                  <a:pt x="536" y="1212"/>
                </a:lnTo>
                <a:lnTo>
                  <a:pt x="529" y="1217"/>
                </a:lnTo>
                <a:lnTo>
                  <a:pt x="525" y="1219"/>
                </a:lnTo>
                <a:lnTo>
                  <a:pt x="521" y="1220"/>
                </a:lnTo>
                <a:lnTo>
                  <a:pt x="511" y="1223"/>
                </a:lnTo>
                <a:lnTo>
                  <a:pt x="501" y="1225"/>
                </a:lnTo>
                <a:lnTo>
                  <a:pt x="497" y="1227"/>
                </a:lnTo>
                <a:lnTo>
                  <a:pt x="493" y="1229"/>
                </a:lnTo>
                <a:lnTo>
                  <a:pt x="483" y="1237"/>
                </a:lnTo>
                <a:lnTo>
                  <a:pt x="474" y="1247"/>
                </a:lnTo>
                <a:lnTo>
                  <a:pt x="466" y="1257"/>
                </a:lnTo>
                <a:lnTo>
                  <a:pt x="458" y="1267"/>
                </a:lnTo>
                <a:lnTo>
                  <a:pt x="450" y="1277"/>
                </a:lnTo>
                <a:lnTo>
                  <a:pt x="442" y="1287"/>
                </a:lnTo>
                <a:lnTo>
                  <a:pt x="434" y="1295"/>
                </a:lnTo>
                <a:lnTo>
                  <a:pt x="424" y="1301"/>
                </a:lnTo>
                <a:lnTo>
                  <a:pt x="415" y="1305"/>
                </a:lnTo>
                <a:lnTo>
                  <a:pt x="405" y="1309"/>
                </a:lnTo>
                <a:lnTo>
                  <a:pt x="384" y="1315"/>
                </a:lnTo>
                <a:lnTo>
                  <a:pt x="362" y="1322"/>
                </a:lnTo>
                <a:lnTo>
                  <a:pt x="351" y="1325"/>
                </a:lnTo>
                <a:lnTo>
                  <a:pt x="340" y="1329"/>
                </a:lnTo>
                <a:lnTo>
                  <a:pt x="281" y="1354"/>
                </a:lnTo>
                <a:lnTo>
                  <a:pt x="220" y="1378"/>
                </a:lnTo>
                <a:lnTo>
                  <a:pt x="158" y="1401"/>
                </a:lnTo>
                <a:lnTo>
                  <a:pt x="127" y="1412"/>
                </a:lnTo>
                <a:lnTo>
                  <a:pt x="95" y="1422"/>
                </a:lnTo>
                <a:lnTo>
                  <a:pt x="45" y="1437"/>
                </a:lnTo>
                <a:lnTo>
                  <a:pt x="22" y="1446"/>
                </a:lnTo>
                <a:lnTo>
                  <a:pt x="0" y="1456"/>
                </a:lnTo>
                <a:lnTo>
                  <a:pt x="1717" y="1456"/>
                </a:lnTo>
                <a:lnTo>
                  <a:pt x="1669" y="1436"/>
                </a:lnTo>
                <a:lnTo>
                  <a:pt x="1645" y="1427"/>
                </a:lnTo>
                <a:lnTo>
                  <a:pt x="1619" y="141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4992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2019-10-03T13:40:43Z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