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12"/>
  </p:notesMasterIdLst>
  <p:handoutMasterIdLst>
    <p:handoutMasterId r:id="rId13"/>
  </p:handoutMasterIdLst>
  <p:sldIdLst>
    <p:sldId id="340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18" r:id="rId11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 varScale="1">
        <p:scale>
          <a:sx n="65" d="100"/>
          <a:sy n="65" d="100"/>
        </p:scale>
        <p:origin x="-132" y="-70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roup 5"/>
          <p:cNvGrpSpPr>
            <a:grpSpLocks noChangeAspect="1"/>
          </p:cNvGrpSpPr>
          <p:nvPr/>
        </p:nvGrpSpPr>
        <p:grpSpPr bwMode="auto">
          <a:xfrm>
            <a:off x="1296541" y="4574132"/>
            <a:ext cx="8923337" cy="3922713"/>
            <a:chOff x="139" y="1026"/>
            <a:chExt cx="5621" cy="2471"/>
          </a:xfrm>
        </p:grpSpPr>
        <p:sp>
          <p:nvSpPr>
            <p:cNvPr id="184" name="AutoShape 4"/>
            <p:cNvSpPr>
              <a:spLocks noChangeAspect="1" noChangeArrowheads="1" noTextEdit="1"/>
            </p:cNvSpPr>
            <p:nvPr/>
          </p:nvSpPr>
          <p:spPr bwMode="auto">
            <a:xfrm>
              <a:off x="139" y="1026"/>
              <a:ext cx="5621" cy="2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5" name="Freeform 6"/>
            <p:cNvSpPr>
              <a:spLocks/>
            </p:cNvSpPr>
            <p:nvPr/>
          </p:nvSpPr>
          <p:spPr bwMode="auto">
            <a:xfrm>
              <a:off x="4466" y="1795"/>
              <a:ext cx="1055" cy="1598"/>
            </a:xfrm>
            <a:custGeom>
              <a:avLst/>
              <a:gdLst>
                <a:gd name="T0" fmla="*/ 807 w 1055"/>
                <a:gd name="T1" fmla="*/ 0 h 1598"/>
                <a:gd name="T2" fmla="*/ 846 w 1055"/>
                <a:gd name="T3" fmla="*/ 31 h 1598"/>
                <a:gd name="T4" fmla="*/ 944 w 1055"/>
                <a:gd name="T5" fmla="*/ 98 h 1598"/>
                <a:gd name="T6" fmla="*/ 1055 w 1055"/>
                <a:gd name="T7" fmla="*/ 237 h 1598"/>
                <a:gd name="T8" fmla="*/ 937 w 1055"/>
                <a:gd name="T9" fmla="*/ 1587 h 1598"/>
                <a:gd name="T10" fmla="*/ 0 w 1055"/>
                <a:gd name="T11" fmla="*/ 1598 h 1598"/>
                <a:gd name="T12" fmla="*/ 221 w 1055"/>
                <a:gd name="T13" fmla="*/ 642 h 1598"/>
                <a:gd name="T14" fmla="*/ 483 w 1055"/>
                <a:gd name="T15" fmla="*/ 224 h 1598"/>
                <a:gd name="T16" fmla="*/ 807 w 1055"/>
                <a:gd name="T17" fmla="*/ 0 h 1598"/>
                <a:gd name="T18" fmla="*/ 807 w 1055"/>
                <a:gd name="T19" fmla="*/ 0 h 15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5"/>
                <a:gd name="T31" fmla="*/ 0 h 1598"/>
                <a:gd name="T32" fmla="*/ 1055 w 1055"/>
                <a:gd name="T33" fmla="*/ 1598 h 15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5" h="1598">
                  <a:moveTo>
                    <a:pt x="807" y="0"/>
                  </a:moveTo>
                  <a:lnTo>
                    <a:pt x="846" y="31"/>
                  </a:lnTo>
                  <a:lnTo>
                    <a:pt x="944" y="98"/>
                  </a:lnTo>
                  <a:lnTo>
                    <a:pt x="1055" y="237"/>
                  </a:lnTo>
                  <a:lnTo>
                    <a:pt x="937" y="1587"/>
                  </a:lnTo>
                  <a:lnTo>
                    <a:pt x="0" y="1598"/>
                  </a:lnTo>
                  <a:lnTo>
                    <a:pt x="221" y="642"/>
                  </a:lnTo>
                  <a:lnTo>
                    <a:pt x="483" y="224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6" name="Freeform 7"/>
            <p:cNvSpPr>
              <a:spLocks/>
            </p:cNvSpPr>
            <p:nvPr/>
          </p:nvSpPr>
          <p:spPr bwMode="auto">
            <a:xfrm>
              <a:off x="4588" y="1739"/>
              <a:ext cx="711" cy="1156"/>
            </a:xfrm>
            <a:custGeom>
              <a:avLst/>
              <a:gdLst>
                <a:gd name="T0" fmla="*/ 659 w 711"/>
                <a:gd name="T1" fmla="*/ 0 h 1156"/>
                <a:gd name="T2" fmla="*/ 604 w 711"/>
                <a:gd name="T3" fmla="*/ 0 h 1156"/>
                <a:gd name="T4" fmla="*/ 509 w 711"/>
                <a:gd name="T5" fmla="*/ 71 h 1156"/>
                <a:gd name="T6" fmla="*/ 258 w 711"/>
                <a:gd name="T7" fmla="*/ 343 h 1156"/>
                <a:gd name="T8" fmla="*/ 176 w 711"/>
                <a:gd name="T9" fmla="*/ 528 h 1156"/>
                <a:gd name="T10" fmla="*/ 0 w 711"/>
                <a:gd name="T11" fmla="*/ 1156 h 1156"/>
                <a:gd name="T12" fmla="*/ 156 w 711"/>
                <a:gd name="T13" fmla="*/ 808 h 1156"/>
                <a:gd name="T14" fmla="*/ 284 w 711"/>
                <a:gd name="T15" fmla="*/ 513 h 1156"/>
                <a:gd name="T16" fmla="*/ 434 w 711"/>
                <a:gd name="T17" fmla="*/ 267 h 1156"/>
                <a:gd name="T18" fmla="*/ 711 w 711"/>
                <a:gd name="T19" fmla="*/ 78 h 1156"/>
                <a:gd name="T20" fmla="*/ 659 w 711"/>
                <a:gd name="T21" fmla="*/ 0 h 1156"/>
                <a:gd name="T22" fmla="*/ 659 w 711"/>
                <a:gd name="T23" fmla="*/ 0 h 11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11"/>
                <a:gd name="T37" fmla="*/ 0 h 1156"/>
                <a:gd name="T38" fmla="*/ 711 w 711"/>
                <a:gd name="T39" fmla="*/ 1156 h 11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11" h="1156">
                  <a:moveTo>
                    <a:pt x="659" y="0"/>
                  </a:moveTo>
                  <a:lnTo>
                    <a:pt x="604" y="0"/>
                  </a:lnTo>
                  <a:lnTo>
                    <a:pt x="509" y="71"/>
                  </a:lnTo>
                  <a:lnTo>
                    <a:pt x="258" y="343"/>
                  </a:lnTo>
                  <a:lnTo>
                    <a:pt x="176" y="528"/>
                  </a:lnTo>
                  <a:lnTo>
                    <a:pt x="0" y="1156"/>
                  </a:lnTo>
                  <a:lnTo>
                    <a:pt x="156" y="808"/>
                  </a:lnTo>
                  <a:lnTo>
                    <a:pt x="284" y="513"/>
                  </a:lnTo>
                  <a:lnTo>
                    <a:pt x="434" y="267"/>
                  </a:lnTo>
                  <a:lnTo>
                    <a:pt x="711" y="78"/>
                  </a:lnTo>
                  <a:lnTo>
                    <a:pt x="65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7" name="Freeform 8"/>
            <p:cNvSpPr>
              <a:spLocks/>
            </p:cNvSpPr>
            <p:nvPr/>
          </p:nvSpPr>
          <p:spPr bwMode="auto">
            <a:xfrm>
              <a:off x="4555" y="2226"/>
              <a:ext cx="268" cy="806"/>
            </a:xfrm>
            <a:custGeom>
              <a:avLst/>
              <a:gdLst>
                <a:gd name="T0" fmla="*/ 241 w 268"/>
                <a:gd name="T1" fmla="*/ 0 h 806"/>
                <a:gd name="T2" fmla="*/ 268 w 268"/>
                <a:gd name="T3" fmla="*/ 91 h 806"/>
                <a:gd name="T4" fmla="*/ 159 w 268"/>
                <a:gd name="T5" fmla="*/ 369 h 806"/>
                <a:gd name="T6" fmla="*/ 0 w 268"/>
                <a:gd name="T7" fmla="*/ 806 h 806"/>
                <a:gd name="T8" fmla="*/ 141 w 268"/>
                <a:gd name="T9" fmla="*/ 87 h 806"/>
                <a:gd name="T10" fmla="*/ 241 w 268"/>
                <a:gd name="T11" fmla="*/ 0 h 806"/>
                <a:gd name="T12" fmla="*/ 241 w 268"/>
                <a:gd name="T13" fmla="*/ 0 h 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8"/>
                <a:gd name="T22" fmla="*/ 0 h 806"/>
                <a:gd name="T23" fmla="*/ 268 w 268"/>
                <a:gd name="T24" fmla="*/ 806 h 8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8" h="806">
                  <a:moveTo>
                    <a:pt x="241" y="0"/>
                  </a:moveTo>
                  <a:lnTo>
                    <a:pt x="268" y="91"/>
                  </a:lnTo>
                  <a:lnTo>
                    <a:pt x="159" y="369"/>
                  </a:lnTo>
                  <a:lnTo>
                    <a:pt x="0" y="806"/>
                  </a:lnTo>
                  <a:lnTo>
                    <a:pt x="141" y="87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8" name="Freeform 9"/>
            <p:cNvSpPr>
              <a:spLocks/>
            </p:cNvSpPr>
            <p:nvPr/>
          </p:nvSpPr>
          <p:spPr bwMode="auto">
            <a:xfrm>
              <a:off x="3567" y="2084"/>
              <a:ext cx="1182" cy="1372"/>
            </a:xfrm>
            <a:custGeom>
              <a:avLst/>
              <a:gdLst>
                <a:gd name="T0" fmla="*/ 0 w 1182"/>
                <a:gd name="T1" fmla="*/ 378 h 1372"/>
                <a:gd name="T2" fmla="*/ 92 w 1182"/>
                <a:gd name="T3" fmla="*/ 318 h 1372"/>
                <a:gd name="T4" fmla="*/ 290 w 1182"/>
                <a:gd name="T5" fmla="*/ 213 h 1372"/>
                <a:gd name="T6" fmla="*/ 692 w 1182"/>
                <a:gd name="T7" fmla="*/ 0 h 1372"/>
                <a:gd name="T8" fmla="*/ 744 w 1182"/>
                <a:gd name="T9" fmla="*/ 27 h 1372"/>
                <a:gd name="T10" fmla="*/ 809 w 1182"/>
                <a:gd name="T11" fmla="*/ 105 h 1372"/>
                <a:gd name="T12" fmla="*/ 1182 w 1182"/>
                <a:gd name="T13" fmla="*/ 179 h 1372"/>
                <a:gd name="T14" fmla="*/ 1140 w 1182"/>
                <a:gd name="T15" fmla="*/ 246 h 1372"/>
                <a:gd name="T16" fmla="*/ 1051 w 1182"/>
                <a:gd name="T17" fmla="*/ 626 h 1372"/>
                <a:gd name="T18" fmla="*/ 942 w 1182"/>
                <a:gd name="T19" fmla="*/ 1372 h 1372"/>
                <a:gd name="T20" fmla="*/ 568 w 1182"/>
                <a:gd name="T21" fmla="*/ 1372 h 1372"/>
                <a:gd name="T22" fmla="*/ 59 w 1182"/>
                <a:gd name="T23" fmla="*/ 561 h 1372"/>
                <a:gd name="T24" fmla="*/ 0 w 1182"/>
                <a:gd name="T25" fmla="*/ 378 h 1372"/>
                <a:gd name="T26" fmla="*/ 0 w 1182"/>
                <a:gd name="T27" fmla="*/ 378 h 13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82"/>
                <a:gd name="T43" fmla="*/ 0 h 1372"/>
                <a:gd name="T44" fmla="*/ 1182 w 1182"/>
                <a:gd name="T45" fmla="*/ 1372 h 13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82" h="1372">
                  <a:moveTo>
                    <a:pt x="0" y="378"/>
                  </a:moveTo>
                  <a:lnTo>
                    <a:pt x="92" y="318"/>
                  </a:lnTo>
                  <a:lnTo>
                    <a:pt x="290" y="213"/>
                  </a:lnTo>
                  <a:lnTo>
                    <a:pt x="692" y="0"/>
                  </a:lnTo>
                  <a:lnTo>
                    <a:pt x="744" y="27"/>
                  </a:lnTo>
                  <a:lnTo>
                    <a:pt x="809" y="105"/>
                  </a:lnTo>
                  <a:lnTo>
                    <a:pt x="1182" y="179"/>
                  </a:lnTo>
                  <a:lnTo>
                    <a:pt x="1140" y="246"/>
                  </a:lnTo>
                  <a:lnTo>
                    <a:pt x="1051" y="626"/>
                  </a:lnTo>
                  <a:lnTo>
                    <a:pt x="942" y="1372"/>
                  </a:lnTo>
                  <a:lnTo>
                    <a:pt x="568" y="1372"/>
                  </a:lnTo>
                  <a:lnTo>
                    <a:pt x="59" y="561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7272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9" name="Freeform 10"/>
            <p:cNvSpPr>
              <a:spLocks/>
            </p:cNvSpPr>
            <p:nvPr/>
          </p:nvSpPr>
          <p:spPr bwMode="auto">
            <a:xfrm>
              <a:off x="3800" y="2250"/>
              <a:ext cx="352" cy="651"/>
            </a:xfrm>
            <a:custGeom>
              <a:avLst/>
              <a:gdLst>
                <a:gd name="T0" fmla="*/ 168 w 352"/>
                <a:gd name="T1" fmla="*/ 41 h 651"/>
                <a:gd name="T2" fmla="*/ 118 w 352"/>
                <a:gd name="T3" fmla="*/ 86 h 651"/>
                <a:gd name="T4" fmla="*/ 41 w 352"/>
                <a:gd name="T5" fmla="*/ 200 h 651"/>
                <a:gd name="T6" fmla="*/ 0 w 352"/>
                <a:gd name="T7" fmla="*/ 363 h 651"/>
                <a:gd name="T8" fmla="*/ 94 w 352"/>
                <a:gd name="T9" fmla="*/ 651 h 651"/>
                <a:gd name="T10" fmla="*/ 352 w 352"/>
                <a:gd name="T11" fmla="*/ 86 h 651"/>
                <a:gd name="T12" fmla="*/ 248 w 352"/>
                <a:gd name="T13" fmla="*/ 0 h 651"/>
                <a:gd name="T14" fmla="*/ 168 w 352"/>
                <a:gd name="T15" fmla="*/ 41 h 651"/>
                <a:gd name="T16" fmla="*/ 168 w 352"/>
                <a:gd name="T17" fmla="*/ 41 h 6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2"/>
                <a:gd name="T28" fmla="*/ 0 h 651"/>
                <a:gd name="T29" fmla="*/ 352 w 352"/>
                <a:gd name="T30" fmla="*/ 651 h 6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2" h="651">
                  <a:moveTo>
                    <a:pt x="168" y="41"/>
                  </a:moveTo>
                  <a:lnTo>
                    <a:pt x="118" y="86"/>
                  </a:lnTo>
                  <a:lnTo>
                    <a:pt x="41" y="200"/>
                  </a:lnTo>
                  <a:lnTo>
                    <a:pt x="0" y="363"/>
                  </a:lnTo>
                  <a:lnTo>
                    <a:pt x="94" y="651"/>
                  </a:lnTo>
                  <a:lnTo>
                    <a:pt x="352" y="86"/>
                  </a:lnTo>
                  <a:lnTo>
                    <a:pt x="248" y="0"/>
                  </a:lnTo>
                  <a:lnTo>
                    <a:pt x="168" y="41"/>
                  </a:lnTo>
                  <a:close/>
                </a:path>
              </a:pathLst>
            </a:custGeom>
            <a:solidFill>
              <a:srgbClr val="CCF5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0" name="Freeform 11"/>
            <p:cNvSpPr>
              <a:spLocks/>
            </p:cNvSpPr>
            <p:nvPr/>
          </p:nvSpPr>
          <p:spPr bwMode="auto">
            <a:xfrm>
              <a:off x="3848" y="2102"/>
              <a:ext cx="413" cy="402"/>
            </a:xfrm>
            <a:custGeom>
              <a:avLst/>
              <a:gdLst>
                <a:gd name="T0" fmla="*/ 30 w 413"/>
                <a:gd name="T1" fmla="*/ 72 h 402"/>
                <a:gd name="T2" fmla="*/ 11 w 413"/>
                <a:gd name="T3" fmla="*/ 141 h 402"/>
                <a:gd name="T4" fmla="*/ 0 w 413"/>
                <a:gd name="T5" fmla="*/ 245 h 402"/>
                <a:gd name="T6" fmla="*/ 0 w 413"/>
                <a:gd name="T7" fmla="*/ 402 h 402"/>
                <a:gd name="T8" fmla="*/ 41 w 413"/>
                <a:gd name="T9" fmla="*/ 323 h 402"/>
                <a:gd name="T10" fmla="*/ 80 w 413"/>
                <a:gd name="T11" fmla="*/ 226 h 402"/>
                <a:gd name="T12" fmla="*/ 189 w 413"/>
                <a:gd name="T13" fmla="*/ 226 h 402"/>
                <a:gd name="T14" fmla="*/ 278 w 413"/>
                <a:gd name="T15" fmla="*/ 293 h 402"/>
                <a:gd name="T16" fmla="*/ 400 w 413"/>
                <a:gd name="T17" fmla="*/ 67 h 402"/>
                <a:gd name="T18" fmla="*/ 413 w 413"/>
                <a:gd name="T19" fmla="*/ 0 h 402"/>
                <a:gd name="T20" fmla="*/ 261 w 413"/>
                <a:gd name="T21" fmla="*/ 22 h 402"/>
                <a:gd name="T22" fmla="*/ 30 w 413"/>
                <a:gd name="T23" fmla="*/ 72 h 402"/>
                <a:gd name="T24" fmla="*/ 30 w 413"/>
                <a:gd name="T25" fmla="*/ 72 h 4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3"/>
                <a:gd name="T40" fmla="*/ 0 h 402"/>
                <a:gd name="T41" fmla="*/ 413 w 413"/>
                <a:gd name="T42" fmla="*/ 402 h 4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3" h="402">
                  <a:moveTo>
                    <a:pt x="30" y="72"/>
                  </a:moveTo>
                  <a:lnTo>
                    <a:pt x="11" y="141"/>
                  </a:lnTo>
                  <a:lnTo>
                    <a:pt x="0" y="245"/>
                  </a:lnTo>
                  <a:lnTo>
                    <a:pt x="0" y="402"/>
                  </a:lnTo>
                  <a:lnTo>
                    <a:pt x="41" y="323"/>
                  </a:lnTo>
                  <a:lnTo>
                    <a:pt x="80" y="226"/>
                  </a:lnTo>
                  <a:lnTo>
                    <a:pt x="189" y="226"/>
                  </a:lnTo>
                  <a:lnTo>
                    <a:pt x="278" y="293"/>
                  </a:lnTo>
                  <a:lnTo>
                    <a:pt x="400" y="67"/>
                  </a:lnTo>
                  <a:lnTo>
                    <a:pt x="413" y="0"/>
                  </a:lnTo>
                  <a:lnTo>
                    <a:pt x="261" y="22"/>
                  </a:lnTo>
                  <a:lnTo>
                    <a:pt x="30" y="7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1" name="Freeform 12"/>
            <p:cNvSpPr>
              <a:spLocks/>
            </p:cNvSpPr>
            <p:nvPr/>
          </p:nvSpPr>
          <p:spPr bwMode="auto">
            <a:xfrm>
              <a:off x="3881" y="2274"/>
              <a:ext cx="154" cy="593"/>
            </a:xfrm>
            <a:custGeom>
              <a:avLst/>
              <a:gdLst>
                <a:gd name="T0" fmla="*/ 76 w 154"/>
                <a:gd name="T1" fmla="*/ 10 h 593"/>
                <a:gd name="T2" fmla="*/ 50 w 154"/>
                <a:gd name="T3" fmla="*/ 47 h 593"/>
                <a:gd name="T4" fmla="*/ 71 w 154"/>
                <a:gd name="T5" fmla="*/ 126 h 593"/>
                <a:gd name="T6" fmla="*/ 56 w 154"/>
                <a:gd name="T7" fmla="*/ 278 h 593"/>
                <a:gd name="T8" fmla="*/ 0 w 154"/>
                <a:gd name="T9" fmla="*/ 438 h 593"/>
                <a:gd name="T10" fmla="*/ 19 w 154"/>
                <a:gd name="T11" fmla="*/ 593 h 593"/>
                <a:gd name="T12" fmla="*/ 148 w 154"/>
                <a:gd name="T13" fmla="*/ 304 h 593"/>
                <a:gd name="T14" fmla="*/ 87 w 154"/>
                <a:gd name="T15" fmla="*/ 147 h 593"/>
                <a:gd name="T16" fmla="*/ 98 w 154"/>
                <a:gd name="T17" fmla="*/ 91 h 593"/>
                <a:gd name="T18" fmla="*/ 154 w 154"/>
                <a:gd name="T19" fmla="*/ 36 h 593"/>
                <a:gd name="T20" fmla="*/ 130 w 154"/>
                <a:gd name="T21" fmla="*/ 0 h 593"/>
                <a:gd name="T22" fmla="*/ 76 w 154"/>
                <a:gd name="T23" fmla="*/ 10 h 593"/>
                <a:gd name="T24" fmla="*/ 76 w 154"/>
                <a:gd name="T25" fmla="*/ 10 h 5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4"/>
                <a:gd name="T40" fmla="*/ 0 h 593"/>
                <a:gd name="T41" fmla="*/ 154 w 154"/>
                <a:gd name="T42" fmla="*/ 593 h 5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4" h="593">
                  <a:moveTo>
                    <a:pt x="76" y="10"/>
                  </a:moveTo>
                  <a:lnTo>
                    <a:pt x="50" y="47"/>
                  </a:lnTo>
                  <a:lnTo>
                    <a:pt x="71" y="126"/>
                  </a:lnTo>
                  <a:lnTo>
                    <a:pt x="56" y="278"/>
                  </a:lnTo>
                  <a:lnTo>
                    <a:pt x="0" y="438"/>
                  </a:lnTo>
                  <a:lnTo>
                    <a:pt x="19" y="593"/>
                  </a:lnTo>
                  <a:lnTo>
                    <a:pt x="148" y="304"/>
                  </a:lnTo>
                  <a:lnTo>
                    <a:pt x="87" y="147"/>
                  </a:lnTo>
                  <a:lnTo>
                    <a:pt x="98" y="91"/>
                  </a:lnTo>
                  <a:lnTo>
                    <a:pt x="154" y="36"/>
                  </a:lnTo>
                  <a:lnTo>
                    <a:pt x="130" y="0"/>
                  </a:lnTo>
                  <a:lnTo>
                    <a:pt x="76" y="1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2" name="Freeform 13"/>
            <p:cNvSpPr>
              <a:spLocks/>
            </p:cNvSpPr>
            <p:nvPr/>
          </p:nvSpPr>
          <p:spPr bwMode="auto">
            <a:xfrm>
              <a:off x="2132" y="2362"/>
              <a:ext cx="1912" cy="1098"/>
            </a:xfrm>
            <a:custGeom>
              <a:avLst/>
              <a:gdLst>
                <a:gd name="T0" fmla="*/ 665 w 1912"/>
                <a:gd name="T1" fmla="*/ 48 h 1098"/>
                <a:gd name="T2" fmla="*/ 430 w 1912"/>
                <a:gd name="T3" fmla="*/ 127 h 1098"/>
                <a:gd name="T4" fmla="*/ 148 w 1912"/>
                <a:gd name="T5" fmla="*/ 251 h 1098"/>
                <a:gd name="T6" fmla="*/ 67 w 1912"/>
                <a:gd name="T7" fmla="*/ 568 h 1098"/>
                <a:gd name="T8" fmla="*/ 0 w 1912"/>
                <a:gd name="T9" fmla="*/ 1098 h 1098"/>
                <a:gd name="T10" fmla="*/ 1859 w 1912"/>
                <a:gd name="T11" fmla="*/ 1098 h 1098"/>
                <a:gd name="T12" fmla="*/ 1912 w 1912"/>
                <a:gd name="T13" fmla="*/ 866 h 1098"/>
                <a:gd name="T14" fmla="*/ 1773 w 1912"/>
                <a:gd name="T15" fmla="*/ 472 h 1098"/>
                <a:gd name="T16" fmla="*/ 1711 w 1912"/>
                <a:gd name="T17" fmla="*/ 361 h 1098"/>
                <a:gd name="T18" fmla="*/ 1651 w 1912"/>
                <a:gd name="T19" fmla="*/ 220 h 1098"/>
                <a:gd name="T20" fmla="*/ 1592 w 1912"/>
                <a:gd name="T21" fmla="*/ 140 h 1098"/>
                <a:gd name="T22" fmla="*/ 1548 w 1912"/>
                <a:gd name="T23" fmla="*/ 109 h 1098"/>
                <a:gd name="T24" fmla="*/ 1192 w 1912"/>
                <a:gd name="T25" fmla="*/ 68 h 1098"/>
                <a:gd name="T26" fmla="*/ 1063 w 1912"/>
                <a:gd name="T27" fmla="*/ 0 h 1098"/>
                <a:gd name="T28" fmla="*/ 848 w 1912"/>
                <a:gd name="T29" fmla="*/ 11 h 1098"/>
                <a:gd name="T30" fmla="*/ 665 w 1912"/>
                <a:gd name="T31" fmla="*/ 48 h 1098"/>
                <a:gd name="T32" fmla="*/ 665 w 1912"/>
                <a:gd name="T33" fmla="*/ 48 h 109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12"/>
                <a:gd name="T52" fmla="*/ 0 h 1098"/>
                <a:gd name="T53" fmla="*/ 1912 w 1912"/>
                <a:gd name="T54" fmla="*/ 1098 h 109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12" h="1098">
                  <a:moveTo>
                    <a:pt x="665" y="48"/>
                  </a:moveTo>
                  <a:lnTo>
                    <a:pt x="430" y="127"/>
                  </a:lnTo>
                  <a:lnTo>
                    <a:pt x="148" y="251"/>
                  </a:lnTo>
                  <a:lnTo>
                    <a:pt x="67" y="568"/>
                  </a:lnTo>
                  <a:lnTo>
                    <a:pt x="0" y="1098"/>
                  </a:lnTo>
                  <a:lnTo>
                    <a:pt x="1859" y="1098"/>
                  </a:lnTo>
                  <a:lnTo>
                    <a:pt x="1912" y="866"/>
                  </a:lnTo>
                  <a:lnTo>
                    <a:pt x="1773" y="472"/>
                  </a:lnTo>
                  <a:lnTo>
                    <a:pt x="1711" y="361"/>
                  </a:lnTo>
                  <a:lnTo>
                    <a:pt x="1651" y="220"/>
                  </a:lnTo>
                  <a:lnTo>
                    <a:pt x="1592" y="140"/>
                  </a:lnTo>
                  <a:lnTo>
                    <a:pt x="1548" y="109"/>
                  </a:lnTo>
                  <a:lnTo>
                    <a:pt x="1192" y="68"/>
                  </a:lnTo>
                  <a:lnTo>
                    <a:pt x="1063" y="0"/>
                  </a:lnTo>
                  <a:lnTo>
                    <a:pt x="848" y="11"/>
                  </a:lnTo>
                  <a:lnTo>
                    <a:pt x="665" y="48"/>
                  </a:lnTo>
                  <a:close/>
                </a:path>
              </a:pathLst>
            </a:custGeom>
            <a:solidFill>
              <a:srgbClr val="A3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3" name="Freeform 14"/>
            <p:cNvSpPr>
              <a:spLocks/>
            </p:cNvSpPr>
            <p:nvPr/>
          </p:nvSpPr>
          <p:spPr bwMode="auto">
            <a:xfrm>
              <a:off x="2797" y="2310"/>
              <a:ext cx="433" cy="398"/>
            </a:xfrm>
            <a:custGeom>
              <a:avLst/>
              <a:gdLst>
                <a:gd name="T0" fmla="*/ 20 w 433"/>
                <a:gd name="T1" fmla="*/ 31 h 398"/>
                <a:gd name="T2" fmla="*/ 11 w 433"/>
                <a:gd name="T3" fmla="*/ 57 h 398"/>
                <a:gd name="T4" fmla="*/ 18 w 433"/>
                <a:gd name="T5" fmla="*/ 87 h 398"/>
                <a:gd name="T6" fmla="*/ 0 w 433"/>
                <a:gd name="T7" fmla="*/ 115 h 398"/>
                <a:gd name="T8" fmla="*/ 61 w 433"/>
                <a:gd name="T9" fmla="*/ 200 h 398"/>
                <a:gd name="T10" fmla="*/ 179 w 433"/>
                <a:gd name="T11" fmla="*/ 398 h 398"/>
                <a:gd name="T12" fmla="*/ 276 w 433"/>
                <a:gd name="T13" fmla="*/ 335 h 398"/>
                <a:gd name="T14" fmla="*/ 335 w 433"/>
                <a:gd name="T15" fmla="*/ 215 h 398"/>
                <a:gd name="T16" fmla="*/ 433 w 433"/>
                <a:gd name="T17" fmla="*/ 83 h 398"/>
                <a:gd name="T18" fmla="*/ 416 w 433"/>
                <a:gd name="T19" fmla="*/ 52 h 398"/>
                <a:gd name="T20" fmla="*/ 414 w 433"/>
                <a:gd name="T21" fmla="*/ 14 h 398"/>
                <a:gd name="T22" fmla="*/ 374 w 433"/>
                <a:gd name="T23" fmla="*/ 0 h 398"/>
                <a:gd name="T24" fmla="*/ 20 w 433"/>
                <a:gd name="T25" fmla="*/ 31 h 398"/>
                <a:gd name="T26" fmla="*/ 20 w 433"/>
                <a:gd name="T27" fmla="*/ 31 h 3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3"/>
                <a:gd name="T43" fmla="*/ 0 h 398"/>
                <a:gd name="T44" fmla="*/ 433 w 433"/>
                <a:gd name="T45" fmla="*/ 398 h 3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3" h="398">
                  <a:moveTo>
                    <a:pt x="20" y="31"/>
                  </a:moveTo>
                  <a:lnTo>
                    <a:pt x="11" y="57"/>
                  </a:lnTo>
                  <a:lnTo>
                    <a:pt x="18" y="87"/>
                  </a:lnTo>
                  <a:lnTo>
                    <a:pt x="0" y="115"/>
                  </a:lnTo>
                  <a:lnTo>
                    <a:pt x="61" y="200"/>
                  </a:lnTo>
                  <a:lnTo>
                    <a:pt x="179" y="398"/>
                  </a:lnTo>
                  <a:lnTo>
                    <a:pt x="276" y="335"/>
                  </a:lnTo>
                  <a:lnTo>
                    <a:pt x="335" y="215"/>
                  </a:lnTo>
                  <a:lnTo>
                    <a:pt x="433" y="83"/>
                  </a:lnTo>
                  <a:lnTo>
                    <a:pt x="416" y="52"/>
                  </a:lnTo>
                  <a:lnTo>
                    <a:pt x="414" y="14"/>
                  </a:lnTo>
                  <a:lnTo>
                    <a:pt x="374" y="0"/>
                  </a:lnTo>
                  <a:lnTo>
                    <a:pt x="20" y="31"/>
                  </a:lnTo>
                  <a:close/>
                </a:path>
              </a:pathLst>
            </a:custGeom>
            <a:solidFill>
              <a:srgbClr val="FF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4" name="Freeform 15"/>
            <p:cNvSpPr>
              <a:spLocks/>
            </p:cNvSpPr>
            <p:nvPr/>
          </p:nvSpPr>
          <p:spPr bwMode="auto">
            <a:xfrm>
              <a:off x="2908" y="2489"/>
              <a:ext cx="198" cy="199"/>
            </a:xfrm>
            <a:custGeom>
              <a:avLst/>
              <a:gdLst>
                <a:gd name="T0" fmla="*/ 0 w 198"/>
                <a:gd name="T1" fmla="*/ 95 h 199"/>
                <a:gd name="T2" fmla="*/ 52 w 198"/>
                <a:gd name="T3" fmla="*/ 13 h 199"/>
                <a:gd name="T4" fmla="*/ 141 w 198"/>
                <a:gd name="T5" fmla="*/ 0 h 199"/>
                <a:gd name="T6" fmla="*/ 198 w 198"/>
                <a:gd name="T7" fmla="*/ 87 h 199"/>
                <a:gd name="T8" fmla="*/ 142 w 198"/>
                <a:gd name="T9" fmla="*/ 199 h 199"/>
                <a:gd name="T10" fmla="*/ 54 w 198"/>
                <a:gd name="T11" fmla="*/ 191 h 199"/>
                <a:gd name="T12" fmla="*/ 0 w 198"/>
                <a:gd name="T13" fmla="*/ 95 h 199"/>
                <a:gd name="T14" fmla="*/ 0 w 198"/>
                <a:gd name="T15" fmla="*/ 95 h 1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8"/>
                <a:gd name="T25" fmla="*/ 0 h 199"/>
                <a:gd name="T26" fmla="*/ 198 w 198"/>
                <a:gd name="T27" fmla="*/ 199 h 19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8" h="199">
                  <a:moveTo>
                    <a:pt x="0" y="95"/>
                  </a:moveTo>
                  <a:lnTo>
                    <a:pt x="52" y="13"/>
                  </a:lnTo>
                  <a:lnTo>
                    <a:pt x="141" y="0"/>
                  </a:lnTo>
                  <a:lnTo>
                    <a:pt x="198" y="87"/>
                  </a:lnTo>
                  <a:lnTo>
                    <a:pt x="142" y="199"/>
                  </a:lnTo>
                  <a:lnTo>
                    <a:pt x="54" y="19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5" name="Freeform 16"/>
            <p:cNvSpPr>
              <a:spLocks/>
            </p:cNvSpPr>
            <p:nvPr/>
          </p:nvSpPr>
          <p:spPr bwMode="auto">
            <a:xfrm>
              <a:off x="2947" y="2432"/>
              <a:ext cx="120" cy="396"/>
            </a:xfrm>
            <a:custGeom>
              <a:avLst/>
              <a:gdLst>
                <a:gd name="T0" fmla="*/ 55 w 120"/>
                <a:gd name="T1" fmla="*/ 0 h 396"/>
                <a:gd name="T2" fmla="*/ 11 w 120"/>
                <a:gd name="T3" fmla="*/ 67 h 396"/>
                <a:gd name="T4" fmla="*/ 29 w 120"/>
                <a:gd name="T5" fmla="*/ 144 h 396"/>
                <a:gd name="T6" fmla="*/ 0 w 120"/>
                <a:gd name="T7" fmla="*/ 222 h 396"/>
                <a:gd name="T8" fmla="*/ 66 w 120"/>
                <a:gd name="T9" fmla="*/ 396 h 396"/>
                <a:gd name="T10" fmla="*/ 77 w 120"/>
                <a:gd name="T11" fmla="*/ 381 h 396"/>
                <a:gd name="T12" fmla="*/ 120 w 120"/>
                <a:gd name="T13" fmla="*/ 206 h 396"/>
                <a:gd name="T14" fmla="*/ 77 w 120"/>
                <a:gd name="T15" fmla="*/ 120 h 396"/>
                <a:gd name="T16" fmla="*/ 102 w 120"/>
                <a:gd name="T17" fmla="*/ 59 h 396"/>
                <a:gd name="T18" fmla="*/ 55 w 120"/>
                <a:gd name="T19" fmla="*/ 0 h 396"/>
                <a:gd name="T20" fmla="*/ 55 w 120"/>
                <a:gd name="T21" fmla="*/ 0 h 39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0"/>
                <a:gd name="T34" fmla="*/ 0 h 396"/>
                <a:gd name="T35" fmla="*/ 120 w 120"/>
                <a:gd name="T36" fmla="*/ 396 h 39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0" h="396">
                  <a:moveTo>
                    <a:pt x="55" y="0"/>
                  </a:moveTo>
                  <a:lnTo>
                    <a:pt x="11" y="67"/>
                  </a:lnTo>
                  <a:lnTo>
                    <a:pt x="29" y="144"/>
                  </a:lnTo>
                  <a:lnTo>
                    <a:pt x="0" y="222"/>
                  </a:lnTo>
                  <a:lnTo>
                    <a:pt x="66" y="396"/>
                  </a:lnTo>
                  <a:lnTo>
                    <a:pt x="77" y="381"/>
                  </a:lnTo>
                  <a:lnTo>
                    <a:pt x="120" y="206"/>
                  </a:lnTo>
                  <a:lnTo>
                    <a:pt x="77" y="120"/>
                  </a:lnTo>
                  <a:lnTo>
                    <a:pt x="102" y="5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99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6" name="Freeform 17"/>
            <p:cNvSpPr>
              <a:spLocks/>
            </p:cNvSpPr>
            <p:nvPr/>
          </p:nvSpPr>
          <p:spPr bwMode="auto">
            <a:xfrm>
              <a:off x="2976" y="2471"/>
              <a:ext cx="63" cy="298"/>
            </a:xfrm>
            <a:custGeom>
              <a:avLst/>
              <a:gdLst>
                <a:gd name="T0" fmla="*/ 19 w 63"/>
                <a:gd name="T1" fmla="*/ 0 h 298"/>
                <a:gd name="T2" fmla="*/ 6 w 63"/>
                <a:gd name="T3" fmla="*/ 46 h 298"/>
                <a:gd name="T4" fmla="*/ 23 w 63"/>
                <a:gd name="T5" fmla="*/ 98 h 298"/>
                <a:gd name="T6" fmla="*/ 0 w 63"/>
                <a:gd name="T7" fmla="*/ 185 h 298"/>
                <a:gd name="T8" fmla="*/ 39 w 63"/>
                <a:gd name="T9" fmla="*/ 298 h 298"/>
                <a:gd name="T10" fmla="*/ 63 w 63"/>
                <a:gd name="T11" fmla="*/ 191 h 298"/>
                <a:gd name="T12" fmla="*/ 37 w 63"/>
                <a:gd name="T13" fmla="*/ 94 h 298"/>
                <a:gd name="T14" fmla="*/ 47 w 63"/>
                <a:gd name="T15" fmla="*/ 20 h 298"/>
                <a:gd name="T16" fmla="*/ 19 w 63"/>
                <a:gd name="T17" fmla="*/ 0 h 298"/>
                <a:gd name="T18" fmla="*/ 19 w 63"/>
                <a:gd name="T19" fmla="*/ 0 h 2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98"/>
                <a:gd name="T32" fmla="*/ 63 w 63"/>
                <a:gd name="T33" fmla="*/ 298 h 2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98">
                  <a:moveTo>
                    <a:pt x="19" y="0"/>
                  </a:moveTo>
                  <a:lnTo>
                    <a:pt x="6" y="46"/>
                  </a:lnTo>
                  <a:lnTo>
                    <a:pt x="23" y="98"/>
                  </a:lnTo>
                  <a:lnTo>
                    <a:pt x="0" y="185"/>
                  </a:lnTo>
                  <a:lnTo>
                    <a:pt x="39" y="298"/>
                  </a:lnTo>
                  <a:lnTo>
                    <a:pt x="63" y="191"/>
                  </a:lnTo>
                  <a:lnTo>
                    <a:pt x="37" y="94"/>
                  </a:lnTo>
                  <a:lnTo>
                    <a:pt x="47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7" name="Freeform 18"/>
            <p:cNvSpPr>
              <a:spLocks/>
            </p:cNvSpPr>
            <p:nvPr/>
          </p:nvSpPr>
          <p:spPr bwMode="auto">
            <a:xfrm>
              <a:off x="2847" y="3034"/>
              <a:ext cx="196" cy="239"/>
            </a:xfrm>
            <a:custGeom>
              <a:avLst/>
              <a:gdLst>
                <a:gd name="T0" fmla="*/ 126 w 196"/>
                <a:gd name="T1" fmla="*/ 0 h 239"/>
                <a:gd name="T2" fmla="*/ 185 w 196"/>
                <a:gd name="T3" fmla="*/ 76 h 239"/>
                <a:gd name="T4" fmla="*/ 196 w 196"/>
                <a:gd name="T5" fmla="*/ 156 h 239"/>
                <a:gd name="T6" fmla="*/ 181 w 196"/>
                <a:gd name="T7" fmla="*/ 239 h 239"/>
                <a:gd name="T8" fmla="*/ 105 w 196"/>
                <a:gd name="T9" fmla="*/ 224 h 239"/>
                <a:gd name="T10" fmla="*/ 0 w 196"/>
                <a:gd name="T11" fmla="*/ 7 h 239"/>
                <a:gd name="T12" fmla="*/ 126 w 196"/>
                <a:gd name="T13" fmla="*/ 0 h 239"/>
                <a:gd name="T14" fmla="*/ 126 w 196"/>
                <a:gd name="T15" fmla="*/ 0 h 2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6"/>
                <a:gd name="T25" fmla="*/ 0 h 239"/>
                <a:gd name="T26" fmla="*/ 196 w 196"/>
                <a:gd name="T27" fmla="*/ 239 h 23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6" h="239">
                  <a:moveTo>
                    <a:pt x="126" y="0"/>
                  </a:moveTo>
                  <a:lnTo>
                    <a:pt x="185" y="76"/>
                  </a:lnTo>
                  <a:lnTo>
                    <a:pt x="196" y="156"/>
                  </a:lnTo>
                  <a:lnTo>
                    <a:pt x="181" y="239"/>
                  </a:lnTo>
                  <a:lnTo>
                    <a:pt x="105" y="224"/>
                  </a:lnTo>
                  <a:lnTo>
                    <a:pt x="0" y="7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FF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8" name="Freeform 19"/>
            <p:cNvSpPr>
              <a:spLocks/>
            </p:cNvSpPr>
            <p:nvPr/>
          </p:nvSpPr>
          <p:spPr bwMode="auto">
            <a:xfrm>
              <a:off x="2575" y="3052"/>
              <a:ext cx="375" cy="228"/>
            </a:xfrm>
            <a:custGeom>
              <a:avLst/>
              <a:gdLst>
                <a:gd name="T0" fmla="*/ 320 w 375"/>
                <a:gd name="T1" fmla="*/ 0 h 228"/>
                <a:gd name="T2" fmla="*/ 368 w 375"/>
                <a:gd name="T3" fmla="*/ 84 h 228"/>
                <a:gd name="T4" fmla="*/ 375 w 375"/>
                <a:gd name="T5" fmla="*/ 221 h 228"/>
                <a:gd name="T6" fmla="*/ 203 w 375"/>
                <a:gd name="T7" fmla="*/ 228 h 228"/>
                <a:gd name="T8" fmla="*/ 146 w 375"/>
                <a:gd name="T9" fmla="*/ 221 h 228"/>
                <a:gd name="T10" fmla="*/ 9 w 375"/>
                <a:gd name="T11" fmla="*/ 176 h 228"/>
                <a:gd name="T12" fmla="*/ 0 w 375"/>
                <a:gd name="T13" fmla="*/ 82 h 228"/>
                <a:gd name="T14" fmla="*/ 59 w 375"/>
                <a:gd name="T15" fmla="*/ 30 h 228"/>
                <a:gd name="T16" fmla="*/ 320 w 375"/>
                <a:gd name="T17" fmla="*/ 0 h 228"/>
                <a:gd name="T18" fmla="*/ 320 w 375"/>
                <a:gd name="T19" fmla="*/ 0 h 2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5"/>
                <a:gd name="T31" fmla="*/ 0 h 228"/>
                <a:gd name="T32" fmla="*/ 375 w 375"/>
                <a:gd name="T33" fmla="*/ 228 h 2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5" h="228">
                  <a:moveTo>
                    <a:pt x="320" y="0"/>
                  </a:moveTo>
                  <a:lnTo>
                    <a:pt x="368" y="84"/>
                  </a:lnTo>
                  <a:lnTo>
                    <a:pt x="375" y="221"/>
                  </a:lnTo>
                  <a:lnTo>
                    <a:pt x="203" y="228"/>
                  </a:lnTo>
                  <a:lnTo>
                    <a:pt x="146" y="221"/>
                  </a:lnTo>
                  <a:lnTo>
                    <a:pt x="9" y="176"/>
                  </a:lnTo>
                  <a:lnTo>
                    <a:pt x="0" y="82"/>
                  </a:lnTo>
                  <a:lnTo>
                    <a:pt x="59" y="30"/>
                  </a:lnTo>
                  <a:lnTo>
                    <a:pt x="320" y="0"/>
                  </a:lnTo>
                  <a:close/>
                </a:path>
              </a:pathLst>
            </a:custGeom>
            <a:solidFill>
              <a:srgbClr val="994C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9" name="Freeform 20"/>
            <p:cNvSpPr>
              <a:spLocks/>
            </p:cNvSpPr>
            <p:nvPr/>
          </p:nvSpPr>
          <p:spPr bwMode="auto">
            <a:xfrm>
              <a:off x="1945" y="2110"/>
              <a:ext cx="471" cy="763"/>
            </a:xfrm>
            <a:custGeom>
              <a:avLst/>
              <a:gdLst>
                <a:gd name="T0" fmla="*/ 73 w 471"/>
                <a:gd name="T1" fmla="*/ 0 h 763"/>
                <a:gd name="T2" fmla="*/ 56 w 471"/>
                <a:gd name="T3" fmla="*/ 31 h 763"/>
                <a:gd name="T4" fmla="*/ 0 w 471"/>
                <a:gd name="T5" fmla="*/ 152 h 763"/>
                <a:gd name="T6" fmla="*/ 73 w 471"/>
                <a:gd name="T7" fmla="*/ 498 h 763"/>
                <a:gd name="T8" fmla="*/ 254 w 471"/>
                <a:gd name="T9" fmla="*/ 763 h 763"/>
                <a:gd name="T10" fmla="*/ 310 w 471"/>
                <a:gd name="T11" fmla="*/ 609 h 763"/>
                <a:gd name="T12" fmla="*/ 356 w 471"/>
                <a:gd name="T13" fmla="*/ 507 h 763"/>
                <a:gd name="T14" fmla="*/ 393 w 471"/>
                <a:gd name="T15" fmla="*/ 479 h 763"/>
                <a:gd name="T16" fmla="*/ 471 w 471"/>
                <a:gd name="T17" fmla="*/ 127 h 763"/>
                <a:gd name="T18" fmla="*/ 456 w 471"/>
                <a:gd name="T19" fmla="*/ 29 h 763"/>
                <a:gd name="T20" fmla="*/ 389 w 471"/>
                <a:gd name="T21" fmla="*/ 0 h 763"/>
                <a:gd name="T22" fmla="*/ 73 w 471"/>
                <a:gd name="T23" fmla="*/ 0 h 763"/>
                <a:gd name="T24" fmla="*/ 73 w 471"/>
                <a:gd name="T25" fmla="*/ 0 h 76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71"/>
                <a:gd name="T40" fmla="*/ 0 h 763"/>
                <a:gd name="T41" fmla="*/ 471 w 471"/>
                <a:gd name="T42" fmla="*/ 763 h 76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71" h="763">
                  <a:moveTo>
                    <a:pt x="73" y="0"/>
                  </a:moveTo>
                  <a:lnTo>
                    <a:pt x="56" y="31"/>
                  </a:lnTo>
                  <a:lnTo>
                    <a:pt x="0" y="152"/>
                  </a:lnTo>
                  <a:lnTo>
                    <a:pt x="73" y="498"/>
                  </a:lnTo>
                  <a:lnTo>
                    <a:pt x="254" y="763"/>
                  </a:lnTo>
                  <a:lnTo>
                    <a:pt x="310" y="609"/>
                  </a:lnTo>
                  <a:lnTo>
                    <a:pt x="356" y="507"/>
                  </a:lnTo>
                  <a:lnTo>
                    <a:pt x="393" y="479"/>
                  </a:lnTo>
                  <a:lnTo>
                    <a:pt x="471" y="127"/>
                  </a:lnTo>
                  <a:lnTo>
                    <a:pt x="456" y="29"/>
                  </a:lnTo>
                  <a:lnTo>
                    <a:pt x="389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0" name="Freeform 21"/>
            <p:cNvSpPr>
              <a:spLocks/>
            </p:cNvSpPr>
            <p:nvPr/>
          </p:nvSpPr>
          <p:spPr bwMode="auto">
            <a:xfrm>
              <a:off x="1957" y="2293"/>
              <a:ext cx="212" cy="391"/>
            </a:xfrm>
            <a:custGeom>
              <a:avLst/>
              <a:gdLst>
                <a:gd name="T0" fmla="*/ 22 w 212"/>
                <a:gd name="T1" fmla="*/ 4 h 391"/>
                <a:gd name="T2" fmla="*/ 111 w 212"/>
                <a:gd name="T3" fmla="*/ 124 h 391"/>
                <a:gd name="T4" fmla="*/ 85 w 212"/>
                <a:gd name="T5" fmla="*/ 132 h 391"/>
                <a:gd name="T6" fmla="*/ 120 w 212"/>
                <a:gd name="T7" fmla="*/ 265 h 391"/>
                <a:gd name="T8" fmla="*/ 164 w 212"/>
                <a:gd name="T9" fmla="*/ 219 h 391"/>
                <a:gd name="T10" fmla="*/ 212 w 212"/>
                <a:gd name="T11" fmla="*/ 161 h 391"/>
                <a:gd name="T12" fmla="*/ 144 w 212"/>
                <a:gd name="T13" fmla="*/ 391 h 391"/>
                <a:gd name="T14" fmla="*/ 72 w 212"/>
                <a:gd name="T15" fmla="*/ 256 h 391"/>
                <a:gd name="T16" fmla="*/ 0 w 212"/>
                <a:gd name="T17" fmla="*/ 0 h 391"/>
                <a:gd name="T18" fmla="*/ 22 w 212"/>
                <a:gd name="T19" fmla="*/ 4 h 391"/>
                <a:gd name="T20" fmla="*/ 22 w 212"/>
                <a:gd name="T21" fmla="*/ 4 h 39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2"/>
                <a:gd name="T34" fmla="*/ 0 h 391"/>
                <a:gd name="T35" fmla="*/ 212 w 212"/>
                <a:gd name="T36" fmla="*/ 391 h 39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2" h="391">
                  <a:moveTo>
                    <a:pt x="22" y="4"/>
                  </a:moveTo>
                  <a:lnTo>
                    <a:pt x="111" y="124"/>
                  </a:lnTo>
                  <a:lnTo>
                    <a:pt x="85" y="132"/>
                  </a:lnTo>
                  <a:lnTo>
                    <a:pt x="120" y="265"/>
                  </a:lnTo>
                  <a:lnTo>
                    <a:pt x="164" y="219"/>
                  </a:lnTo>
                  <a:lnTo>
                    <a:pt x="212" y="161"/>
                  </a:lnTo>
                  <a:lnTo>
                    <a:pt x="144" y="391"/>
                  </a:lnTo>
                  <a:lnTo>
                    <a:pt x="72" y="256"/>
                  </a:lnTo>
                  <a:lnTo>
                    <a:pt x="0" y="0"/>
                  </a:lnTo>
                  <a:lnTo>
                    <a:pt x="22" y="4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1" name="Freeform 22"/>
            <p:cNvSpPr>
              <a:spLocks/>
            </p:cNvSpPr>
            <p:nvPr/>
          </p:nvSpPr>
          <p:spPr bwMode="auto">
            <a:xfrm>
              <a:off x="2097" y="2324"/>
              <a:ext cx="191" cy="167"/>
            </a:xfrm>
            <a:custGeom>
              <a:avLst/>
              <a:gdLst>
                <a:gd name="T0" fmla="*/ 0 w 191"/>
                <a:gd name="T1" fmla="*/ 97 h 167"/>
                <a:gd name="T2" fmla="*/ 34 w 191"/>
                <a:gd name="T3" fmla="*/ 80 h 167"/>
                <a:gd name="T4" fmla="*/ 61 w 191"/>
                <a:gd name="T5" fmla="*/ 110 h 167"/>
                <a:gd name="T6" fmla="*/ 85 w 191"/>
                <a:gd name="T7" fmla="*/ 167 h 167"/>
                <a:gd name="T8" fmla="*/ 111 w 191"/>
                <a:gd name="T9" fmla="*/ 101 h 167"/>
                <a:gd name="T10" fmla="*/ 191 w 191"/>
                <a:gd name="T11" fmla="*/ 102 h 167"/>
                <a:gd name="T12" fmla="*/ 156 w 191"/>
                <a:gd name="T13" fmla="*/ 32 h 167"/>
                <a:gd name="T14" fmla="*/ 65 w 191"/>
                <a:gd name="T15" fmla="*/ 0 h 167"/>
                <a:gd name="T16" fmla="*/ 0 w 191"/>
                <a:gd name="T17" fmla="*/ 97 h 167"/>
                <a:gd name="T18" fmla="*/ 0 w 191"/>
                <a:gd name="T19" fmla="*/ 97 h 1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1"/>
                <a:gd name="T31" fmla="*/ 0 h 167"/>
                <a:gd name="T32" fmla="*/ 191 w 191"/>
                <a:gd name="T33" fmla="*/ 167 h 1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1" h="167">
                  <a:moveTo>
                    <a:pt x="0" y="97"/>
                  </a:moveTo>
                  <a:lnTo>
                    <a:pt x="34" y="80"/>
                  </a:lnTo>
                  <a:lnTo>
                    <a:pt x="61" y="110"/>
                  </a:lnTo>
                  <a:lnTo>
                    <a:pt x="85" y="167"/>
                  </a:lnTo>
                  <a:lnTo>
                    <a:pt x="111" y="101"/>
                  </a:lnTo>
                  <a:lnTo>
                    <a:pt x="191" y="102"/>
                  </a:lnTo>
                  <a:lnTo>
                    <a:pt x="156" y="32"/>
                  </a:lnTo>
                  <a:lnTo>
                    <a:pt x="65" y="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2" name="Freeform 23"/>
            <p:cNvSpPr>
              <a:spLocks/>
            </p:cNvSpPr>
            <p:nvPr/>
          </p:nvSpPr>
          <p:spPr bwMode="auto">
            <a:xfrm>
              <a:off x="2090" y="2313"/>
              <a:ext cx="190" cy="569"/>
            </a:xfrm>
            <a:custGeom>
              <a:avLst/>
              <a:gdLst>
                <a:gd name="T0" fmla="*/ 61 w 190"/>
                <a:gd name="T1" fmla="*/ 39 h 569"/>
                <a:gd name="T2" fmla="*/ 83 w 190"/>
                <a:gd name="T3" fmla="*/ 115 h 569"/>
                <a:gd name="T4" fmla="*/ 0 w 190"/>
                <a:gd name="T5" fmla="*/ 328 h 569"/>
                <a:gd name="T6" fmla="*/ 109 w 190"/>
                <a:gd name="T7" fmla="*/ 569 h 569"/>
                <a:gd name="T8" fmla="*/ 144 w 190"/>
                <a:gd name="T9" fmla="*/ 454 h 569"/>
                <a:gd name="T10" fmla="*/ 190 w 190"/>
                <a:gd name="T11" fmla="*/ 332 h 569"/>
                <a:gd name="T12" fmla="*/ 140 w 190"/>
                <a:gd name="T13" fmla="*/ 206 h 569"/>
                <a:gd name="T14" fmla="*/ 100 w 190"/>
                <a:gd name="T15" fmla="*/ 119 h 569"/>
                <a:gd name="T16" fmla="*/ 152 w 190"/>
                <a:gd name="T17" fmla="*/ 37 h 569"/>
                <a:gd name="T18" fmla="*/ 116 w 190"/>
                <a:gd name="T19" fmla="*/ 0 h 569"/>
                <a:gd name="T20" fmla="*/ 74 w 190"/>
                <a:gd name="T21" fmla="*/ 17 h 569"/>
                <a:gd name="T22" fmla="*/ 61 w 190"/>
                <a:gd name="T23" fmla="*/ 39 h 569"/>
                <a:gd name="T24" fmla="*/ 61 w 190"/>
                <a:gd name="T25" fmla="*/ 39 h 5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0"/>
                <a:gd name="T40" fmla="*/ 0 h 569"/>
                <a:gd name="T41" fmla="*/ 190 w 190"/>
                <a:gd name="T42" fmla="*/ 569 h 5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0" h="569">
                  <a:moveTo>
                    <a:pt x="61" y="39"/>
                  </a:moveTo>
                  <a:lnTo>
                    <a:pt x="83" y="115"/>
                  </a:lnTo>
                  <a:lnTo>
                    <a:pt x="0" y="328"/>
                  </a:lnTo>
                  <a:lnTo>
                    <a:pt x="109" y="569"/>
                  </a:lnTo>
                  <a:lnTo>
                    <a:pt x="144" y="454"/>
                  </a:lnTo>
                  <a:lnTo>
                    <a:pt x="190" y="332"/>
                  </a:lnTo>
                  <a:lnTo>
                    <a:pt x="140" y="206"/>
                  </a:lnTo>
                  <a:lnTo>
                    <a:pt x="100" y="119"/>
                  </a:lnTo>
                  <a:lnTo>
                    <a:pt x="152" y="37"/>
                  </a:lnTo>
                  <a:lnTo>
                    <a:pt x="116" y="0"/>
                  </a:lnTo>
                  <a:lnTo>
                    <a:pt x="74" y="17"/>
                  </a:lnTo>
                  <a:lnTo>
                    <a:pt x="61" y="39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3" name="Freeform 24"/>
            <p:cNvSpPr>
              <a:spLocks/>
            </p:cNvSpPr>
            <p:nvPr/>
          </p:nvSpPr>
          <p:spPr bwMode="auto">
            <a:xfrm>
              <a:off x="2129" y="2489"/>
              <a:ext cx="114" cy="308"/>
            </a:xfrm>
            <a:custGeom>
              <a:avLst/>
              <a:gdLst>
                <a:gd name="T0" fmla="*/ 51 w 114"/>
                <a:gd name="T1" fmla="*/ 0 h 308"/>
                <a:gd name="T2" fmla="*/ 0 w 114"/>
                <a:gd name="T3" fmla="*/ 171 h 308"/>
                <a:gd name="T4" fmla="*/ 64 w 114"/>
                <a:gd name="T5" fmla="*/ 308 h 308"/>
                <a:gd name="T6" fmla="*/ 114 w 114"/>
                <a:gd name="T7" fmla="*/ 163 h 308"/>
                <a:gd name="T8" fmla="*/ 51 w 114"/>
                <a:gd name="T9" fmla="*/ 0 h 308"/>
                <a:gd name="T10" fmla="*/ 51 w 114"/>
                <a:gd name="T11" fmla="*/ 0 h 3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"/>
                <a:gd name="T19" fmla="*/ 0 h 308"/>
                <a:gd name="T20" fmla="*/ 114 w 114"/>
                <a:gd name="T21" fmla="*/ 308 h 3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" h="308">
                  <a:moveTo>
                    <a:pt x="51" y="0"/>
                  </a:moveTo>
                  <a:lnTo>
                    <a:pt x="0" y="171"/>
                  </a:lnTo>
                  <a:lnTo>
                    <a:pt x="64" y="308"/>
                  </a:lnTo>
                  <a:lnTo>
                    <a:pt x="114" y="16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FF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4" name="Freeform 25"/>
            <p:cNvSpPr>
              <a:spLocks/>
            </p:cNvSpPr>
            <p:nvPr/>
          </p:nvSpPr>
          <p:spPr bwMode="auto">
            <a:xfrm>
              <a:off x="2184" y="2337"/>
              <a:ext cx="30" cy="65"/>
            </a:xfrm>
            <a:custGeom>
              <a:avLst/>
              <a:gdLst>
                <a:gd name="T0" fmla="*/ 0 w 30"/>
                <a:gd name="T1" fmla="*/ 2 h 65"/>
                <a:gd name="T2" fmla="*/ 6 w 30"/>
                <a:gd name="T3" fmla="*/ 65 h 65"/>
                <a:gd name="T4" fmla="*/ 30 w 30"/>
                <a:gd name="T5" fmla="*/ 15 h 65"/>
                <a:gd name="T6" fmla="*/ 21 w 30"/>
                <a:gd name="T7" fmla="*/ 0 h 65"/>
                <a:gd name="T8" fmla="*/ 0 w 30"/>
                <a:gd name="T9" fmla="*/ 2 h 65"/>
                <a:gd name="T10" fmla="*/ 0 w 30"/>
                <a:gd name="T11" fmla="*/ 2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65"/>
                <a:gd name="T20" fmla="*/ 30 w 30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65">
                  <a:moveTo>
                    <a:pt x="0" y="2"/>
                  </a:moveTo>
                  <a:lnTo>
                    <a:pt x="6" y="65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5" name="Freeform 26"/>
            <p:cNvSpPr>
              <a:spLocks/>
            </p:cNvSpPr>
            <p:nvPr/>
          </p:nvSpPr>
          <p:spPr bwMode="auto">
            <a:xfrm>
              <a:off x="2358" y="2243"/>
              <a:ext cx="437" cy="254"/>
            </a:xfrm>
            <a:custGeom>
              <a:avLst/>
              <a:gdLst>
                <a:gd name="T0" fmla="*/ 48 w 437"/>
                <a:gd name="T1" fmla="*/ 0 h 254"/>
                <a:gd name="T2" fmla="*/ 22 w 437"/>
                <a:gd name="T3" fmla="*/ 94 h 254"/>
                <a:gd name="T4" fmla="*/ 0 w 437"/>
                <a:gd name="T5" fmla="*/ 254 h 254"/>
                <a:gd name="T6" fmla="*/ 206 w 437"/>
                <a:gd name="T7" fmla="*/ 252 h 254"/>
                <a:gd name="T8" fmla="*/ 409 w 437"/>
                <a:gd name="T9" fmla="*/ 193 h 254"/>
                <a:gd name="T10" fmla="*/ 437 w 437"/>
                <a:gd name="T11" fmla="*/ 170 h 254"/>
                <a:gd name="T12" fmla="*/ 119 w 437"/>
                <a:gd name="T13" fmla="*/ 39 h 254"/>
                <a:gd name="T14" fmla="*/ 48 w 437"/>
                <a:gd name="T15" fmla="*/ 0 h 254"/>
                <a:gd name="T16" fmla="*/ 48 w 437"/>
                <a:gd name="T17" fmla="*/ 0 h 2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7"/>
                <a:gd name="T28" fmla="*/ 0 h 254"/>
                <a:gd name="T29" fmla="*/ 437 w 437"/>
                <a:gd name="T30" fmla="*/ 254 h 2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7" h="254">
                  <a:moveTo>
                    <a:pt x="48" y="0"/>
                  </a:moveTo>
                  <a:lnTo>
                    <a:pt x="22" y="94"/>
                  </a:lnTo>
                  <a:lnTo>
                    <a:pt x="0" y="254"/>
                  </a:lnTo>
                  <a:lnTo>
                    <a:pt x="206" y="252"/>
                  </a:lnTo>
                  <a:lnTo>
                    <a:pt x="409" y="193"/>
                  </a:lnTo>
                  <a:lnTo>
                    <a:pt x="437" y="170"/>
                  </a:lnTo>
                  <a:lnTo>
                    <a:pt x="119" y="39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994C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6" name="Freeform 27"/>
            <p:cNvSpPr>
              <a:spLocks/>
            </p:cNvSpPr>
            <p:nvPr/>
          </p:nvSpPr>
          <p:spPr bwMode="auto">
            <a:xfrm>
              <a:off x="1429" y="2236"/>
              <a:ext cx="759" cy="779"/>
            </a:xfrm>
            <a:custGeom>
              <a:avLst/>
              <a:gdLst>
                <a:gd name="T0" fmla="*/ 533 w 759"/>
                <a:gd name="T1" fmla="*/ 0 h 779"/>
                <a:gd name="T2" fmla="*/ 553 w 759"/>
                <a:gd name="T3" fmla="*/ 66 h 779"/>
                <a:gd name="T4" fmla="*/ 620 w 759"/>
                <a:gd name="T5" fmla="*/ 311 h 779"/>
                <a:gd name="T6" fmla="*/ 759 w 759"/>
                <a:gd name="T7" fmla="*/ 631 h 779"/>
                <a:gd name="T8" fmla="*/ 528 w 759"/>
                <a:gd name="T9" fmla="*/ 779 h 779"/>
                <a:gd name="T10" fmla="*/ 0 w 759"/>
                <a:gd name="T11" fmla="*/ 235 h 779"/>
                <a:gd name="T12" fmla="*/ 74 w 759"/>
                <a:gd name="T13" fmla="*/ 179 h 779"/>
                <a:gd name="T14" fmla="*/ 444 w 759"/>
                <a:gd name="T15" fmla="*/ 72 h 779"/>
                <a:gd name="T16" fmla="*/ 533 w 759"/>
                <a:gd name="T17" fmla="*/ 0 h 779"/>
                <a:gd name="T18" fmla="*/ 533 w 759"/>
                <a:gd name="T19" fmla="*/ 0 h 7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9"/>
                <a:gd name="T31" fmla="*/ 0 h 779"/>
                <a:gd name="T32" fmla="*/ 759 w 759"/>
                <a:gd name="T33" fmla="*/ 779 h 77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9" h="779">
                  <a:moveTo>
                    <a:pt x="533" y="0"/>
                  </a:moveTo>
                  <a:lnTo>
                    <a:pt x="553" y="66"/>
                  </a:lnTo>
                  <a:lnTo>
                    <a:pt x="620" y="311"/>
                  </a:lnTo>
                  <a:lnTo>
                    <a:pt x="759" y="631"/>
                  </a:lnTo>
                  <a:lnTo>
                    <a:pt x="528" y="779"/>
                  </a:lnTo>
                  <a:lnTo>
                    <a:pt x="0" y="235"/>
                  </a:lnTo>
                  <a:lnTo>
                    <a:pt x="74" y="179"/>
                  </a:lnTo>
                  <a:lnTo>
                    <a:pt x="444" y="72"/>
                  </a:lnTo>
                  <a:lnTo>
                    <a:pt x="533" y="0"/>
                  </a:lnTo>
                  <a:close/>
                </a:path>
              </a:pathLst>
            </a:custGeom>
            <a:solidFill>
              <a:srgbClr val="994C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7" name="Freeform 28"/>
            <p:cNvSpPr>
              <a:spLocks/>
            </p:cNvSpPr>
            <p:nvPr/>
          </p:nvSpPr>
          <p:spPr bwMode="auto">
            <a:xfrm>
              <a:off x="224" y="2123"/>
              <a:ext cx="1468" cy="1333"/>
            </a:xfrm>
            <a:custGeom>
              <a:avLst/>
              <a:gdLst>
                <a:gd name="T0" fmla="*/ 596 w 1468"/>
                <a:gd name="T1" fmla="*/ 0 h 1333"/>
                <a:gd name="T2" fmla="*/ 481 w 1468"/>
                <a:gd name="T3" fmla="*/ 114 h 1333"/>
                <a:gd name="T4" fmla="*/ 119 w 1468"/>
                <a:gd name="T5" fmla="*/ 303 h 1333"/>
                <a:gd name="T6" fmla="*/ 0 w 1468"/>
                <a:gd name="T7" fmla="*/ 1333 h 1333"/>
                <a:gd name="T8" fmla="*/ 1410 w 1468"/>
                <a:gd name="T9" fmla="*/ 1333 h 1333"/>
                <a:gd name="T10" fmla="*/ 1468 w 1468"/>
                <a:gd name="T11" fmla="*/ 1028 h 1333"/>
                <a:gd name="T12" fmla="*/ 1340 w 1468"/>
                <a:gd name="T13" fmla="*/ 466 h 1333"/>
                <a:gd name="T14" fmla="*/ 1227 w 1468"/>
                <a:gd name="T15" fmla="*/ 352 h 1333"/>
                <a:gd name="T16" fmla="*/ 876 w 1468"/>
                <a:gd name="T17" fmla="*/ 114 h 1333"/>
                <a:gd name="T18" fmla="*/ 596 w 1468"/>
                <a:gd name="T19" fmla="*/ 0 h 1333"/>
                <a:gd name="T20" fmla="*/ 596 w 1468"/>
                <a:gd name="T21" fmla="*/ 0 h 13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68"/>
                <a:gd name="T34" fmla="*/ 0 h 1333"/>
                <a:gd name="T35" fmla="*/ 1468 w 1468"/>
                <a:gd name="T36" fmla="*/ 1333 h 133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68" h="1333">
                  <a:moveTo>
                    <a:pt x="596" y="0"/>
                  </a:moveTo>
                  <a:lnTo>
                    <a:pt x="481" y="114"/>
                  </a:lnTo>
                  <a:lnTo>
                    <a:pt x="119" y="303"/>
                  </a:lnTo>
                  <a:lnTo>
                    <a:pt x="0" y="1333"/>
                  </a:lnTo>
                  <a:lnTo>
                    <a:pt x="1410" y="1333"/>
                  </a:lnTo>
                  <a:lnTo>
                    <a:pt x="1468" y="1028"/>
                  </a:lnTo>
                  <a:lnTo>
                    <a:pt x="1340" y="466"/>
                  </a:lnTo>
                  <a:lnTo>
                    <a:pt x="1227" y="352"/>
                  </a:lnTo>
                  <a:lnTo>
                    <a:pt x="876" y="114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73827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8" name="Freeform 29"/>
            <p:cNvSpPr>
              <a:spLocks/>
            </p:cNvSpPr>
            <p:nvPr/>
          </p:nvSpPr>
          <p:spPr bwMode="auto">
            <a:xfrm>
              <a:off x="831" y="2065"/>
              <a:ext cx="683" cy="1332"/>
            </a:xfrm>
            <a:custGeom>
              <a:avLst/>
              <a:gdLst>
                <a:gd name="T0" fmla="*/ 26 w 683"/>
                <a:gd name="T1" fmla="*/ 0 h 1332"/>
                <a:gd name="T2" fmla="*/ 0 w 683"/>
                <a:gd name="T3" fmla="*/ 58 h 1332"/>
                <a:gd name="T4" fmla="*/ 65 w 683"/>
                <a:gd name="T5" fmla="*/ 180 h 1332"/>
                <a:gd name="T6" fmla="*/ 317 w 683"/>
                <a:gd name="T7" fmla="*/ 676 h 1332"/>
                <a:gd name="T8" fmla="*/ 511 w 683"/>
                <a:gd name="T9" fmla="*/ 1273 h 1332"/>
                <a:gd name="T10" fmla="*/ 665 w 683"/>
                <a:gd name="T11" fmla="*/ 1332 h 1332"/>
                <a:gd name="T12" fmla="*/ 683 w 683"/>
                <a:gd name="T13" fmla="*/ 1097 h 1332"/>
                <a:gd name="T14" fmla="*/ 635 w 683"/>
                <a:gd name="T15" fmla="*/ 739 h 1332"/>
                <a:gd name="T16" fmla="*/ 587 w 683"/>
                <a:gd name="T17" fmla="*/ 543 h 1332"/>
                <a:gd name="T18" fmla="*/ 456 w 683"/>
                <a:gd name="T19" fmla="*/ 265 h 1332"/>
                <a:gd name="T20" fmla="*/ 433 w 683"/>
                <a:gd name="T21" fmla="*/ 134 h 1332"/>
                <a:gd name="T22" fmla="*/ 378 w 683"/>
                <a:gd name="T23" fmla="*/ 87 h 1332"/>
                <a:gd name="T24" fmla="*/ 26 w 683"/>
                <a:gd name="T25" fmla="*/ 0 h 1332"/>
                <a:gd name="T26" fmla="*/ 26 w 683"/>
                <a:gd name="T27" fmla="*/ 0 h 13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3"/>
                <a:gd name="T43" fmla="*/ 0 h 1332"/>
                <a:gd name="T44" fmla="*/ 683 w 683"/>
                <a:gd name="T45" fmla="*/ 1332 h 133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3" h="1332">
                  <a:moveTo>
                    <a:pt x="26" y="0"/>
                  </a:moveTo>
                  <a:lnTo>
                    <a:pt x="0" y="58"/>
                  </a:lnTo>
                  <a:lnTo>
                    <a:pt x="65" y="180"/>
                  </a:lnTo>
                  <a:lnTo>
                    <a:pt x="317" y="676"/>
                  </a:lnTo>
                  <a:lnTo>
                    <a:pt x="511" y="1273"/>
                  </a:lnTo>
                  <a:lnTo>
                    <a:pt x="665" y="1332"/>
                  </a:lnTo>
                  <a:lnTo>
                    <a:pt x="683" y="1097"/>
                  </a:lnTo>
                  <a:lnTo>
                    <a:pt x="635" y="739"/>
                  </a:lnTo>
                  <a:lnTo>
                    <a:pt x="587" y="543"/>
                  </a:lnTo>
                  <a:lnTo>
                    <a:pt x="456" y="265"/>
                  </a:lnTo>
                  <a:lnTo>
                    <a:pt x="433" y="134"/>
                  </a:lnTo>
                  <a:lnTo>
                    <a:pt x="378" y="8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9" name="Freeform 30"/>
            <p:cNvSpPr>
              <a:spLocks/>
            </p:cNvSpPr>
            <p:nvPr/>
          </p:nvSpPr>
          <p:spPr bwMode="auto">
            <a:xfrm>
              <a:off x="1051" y="2373"/>
              <a:ext cx="261" cy="781"/>
            </a:xfrm>
            <a:custGeom>
              <a:avLst/>
              <a:gdLst>
                <a:gd name="T0" fmla="*/ 0 w 261"/>
                <a:gd name="T1" fmla="*/ 0 h 781"/>
                <a:gd name="T2" fmla="*/ 78 w 261"/>
                <a:gd name="T3" fmla="*/ 70 h 781"/>
                <a:gd name="T4" fmla="*/ 117 w 261"/>
                <a:gd name="T5" fmla="*/ 107 h 781"/>
                <a:gd name="T6" fmla="*/ 154 w 261"/>
                <a:gd name="T7" fmla="*/ 335 h 781"/>
                <a:gd name="T8" fmla="*/ 154 w 261"/>
                <a:gd name="T9" fmla="*/ 524 h 781"/>
                <a:gd name="T10" fmla="*/ 228 w 261"/>
                <a:gd name="T11" fmla="*/ 781 h 781"/>
                <a:gd name="T12" fmla="*/ 261 w 261"/>
                <a:gd name="T13" fmla="*/ 505 h 781"/>
                <a:gd name="T14" fmla="*/ 160 w 261"/>
                <a:gd name="T15" fmla="*/ 9 h 781"/>
                <a:gd name="T16" fmla="*/ 71 w 261"/>
                <a:gd name="T17" fmla="*/ 33 h 781"/>
                <a:gd name="T18" fmla="*/ 0 w 261"/>
                <a:gd name="T19" fmla="*/ 0 h 781"/>
                <a:gd name="T20" fmla="*/ 0 w 261"/>
                <a:gd name="T21" fmla="*/ 0 h 7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1"/>
                <a:gd name="T34" fmla="*/ 0 h 781"/>
                <a:gd name="T35" fmla="*/ 261 w 261"/>
                <a:gd name="T36" fmla="*/ 781 h 78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1" h="781">
                  <a:moveTo>
                    <a:pt x="0" y="0"/>
                  </a:moveTo>
                  <a:lnTo>
                    <a:pt x="78" y="70"/>
                  </a:lnTo>
                  <a:lnTo>
                    <a:pt x="117" y="107"/>
                  </a:lnTo>
                  <a:lnTo>
                    <a:pt x="154" y="335"/>
                  </a:lnTo>
                  <a:lnTo>
                    <a:pt x="154" y="524"/>
                  </a:lnTo>
                  <a:lnTo>
                    <a:pt x="228" y="781"/>
                  </a:lnTo>
                  <a:lnTo>
                    <a:pt x="261" y="505"/>
                  </a:lnTo>
                  <a:lnTo>
                    <a:pt x="160" y="9"/>
                  </a:lnTo>
                  <a:lnTo>
                    <a:pt x="71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0" name="Freeform 31"/>
            <p:cNvSpPr>
              <a:spLocks/>
            </p:cNvSpPr>
            <p:nvPr/>
          </p:nvSpPr>
          <p:spPr bwMode="auto">
            <a:xfrm>
              <a:off x="1155" y="2269"/>
              <a:ext cx="404" cy="1187"/>
            </a:xfrm>
            <a:custGeom>
              <a:avLst/>
              <a:gdLst>
                <a:gd name="T0" fmla="*/ 20 w 404"/>
                <a:gd name="T1" fmla="*/ 0 h 1187"/>
                <a:gd name="T2" fmla="*/ 0 w 404"/>
                <a:gd name="T3" fmla="*/ 118 h 1187"/>
                <a:gd name="T4" fmla="*/ 54 w 404"/>
                <a:gd name="T5" fmla="*/ 180 h 1187"/>
                <a:gd name="T6" fmla="*/ 74 w 404"/>
                <a:gd name="T7" fmla="*/ 415 h 1187"/>
                <a:gd name="T8" fmla="*/ 130 w 404"/>
                <a:gd name="T9" fmla="*/ 724 h 1187"/>
                <a:gd name="T10" fmla="*/ 120 w 404"/>
                <a:gd name="T11" fmla="*/ 909 h 1187"/>
                <a:gd name="T12" fmla="*/ 211 w 404"/>
                <a:gd name="T13" fmla="*/ 1187 h 1187"/>
                <a:gd name="T14" fmla="*/ 404 w 404"/>
                <a:gd name="T15" fmla="*/ 1187 h 1187"/>
                <a:gd name="T16" fmla="*/ 337 w 404"/>
                <a:gd name="T17" fmla="*/ 1050 h 1187"/>
                <a:gd name="T18" fmla="*/ 270 w 404"/>
                <a:gd name="T19" fmla="*/ 728 h 1187"/>
                <a:gd name="T20" fmla="*/ 170 w 404"/>
                <a:gd name="T21" fmla="*/ 357 h 1187"/>
                <a:gd name="T22" fmla="*/ 96 w 404"/>
                <a:gd name="T23" fmla="*/ 183 h 1187"/>
                <a:gd name="T24" fmla="*/ 85 w 404"/>
                <a:gd name="T25" fmla="*/ 161 h 1187"/>
                <a:gd name="T26" fmla="*/ 82 w 404"/>
                <a:gd name="T27" fmla="*/ 102 h 1187"/>
                <a:gd name="T28" fmla="*/ 43 w 404"/>
                <a:gd name="T29" fmla="*/ 20 h 1187"/>
                <a:gd name="T30" fmla="*/ 20 w 404"/>
                <a:gd name="T31" fmla="*/ 0 h 1187"/>
                <a:gd name="T32" fmla="*/ 20 w 404"/>
                <a:gd name="T33" fmla="*/ 0 h 118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4"/>
                <a:gd name="T52" fmla="*/ 0 h 1187"/>
                <a:gd name="T53" fmla="*/ 404 w 404"/>
                <a:gd name="T54" fmla="*/ 1187 h 118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4" h="1187">
                  <a:moveTo>
                    <a:pt x="20" y="0"/>
                  </a:moveTo>
                  <a:lnTo>
                    <a:pt x="0" y="118"/>
                  </a:lnTo>
                  <a:lnTo>
                    <a:pt x="54" y="180"/>
                  </a:lnTo>
                  <a:lnTo>
                    <a:pt x="74" y="415"/>
                  </a:lnTo>
                  <a:lnTo>
                    <a:pt x="130" y="724"/>
                  </a:lnTo>
                  <a:lnTo>
                    <a:pt x="120" y="909"/>
                  </a:lnTo>
                  <a:lnTo>
                    <a:pt x="211" y="1187"/>
                  </a:lnTo>
                  <a:lnTo>
                    <a:pt x="404" y="1187"/>
                  </a:lnTo>
                  <a:lnTo>
                    <a:pt x="337" y="1050"/>
                  </a:lnTo>
                  <a:lnTo>
                    <a:pt x="270" y="728"/>
                  </a:lnTo>
                  <a:lnTo>
                    <a:pt x="170" y="357"/>
                  </a:lnTo>
                  <a:lnTo>
                    <a:pt x="96" y="183"/>
                  </a:lnTo>
                  <a:lnTo>
                    <a:pt x="85" y="161"/>
                  </a:lnTo>
                  <a:lnTo>
                    <a:pt x="82" y="102"/>
                  </a:lnTo>
                  <a:lnTo>
                    <a:pt x="43" y="2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1" name="Freeform 32"/>
            <p:cNvSpPr>
              <a:spLocks/>
            </p:cNvSpPr>
            <p:nvPr/>
          </p:nvSpPr>
          <p:spPr bwMode="auto">
            <a:xfrm>
              <a:off x="4553" y="1137"/>
              <a:ext cx="715" cy="843"/>
            </a:xfrm>
            <a:custGeom>
              <a:avLst/>
              <a:gdLst>
                <a:gd name="T0" fmla="*/ 78 w 715"/>
                <a:gd name="T1" fmla="*/ 74 h 843"/>
                <a:gd name="T2" fmla="*/ 35 w 715"/>
                <a:gd name="T3" fmla="*/ 139 h 843"/>
                <a:gd name="T4" fmla="*/ 11 w 715"/>
                <a:gd name="T5" fmla="*/ 202 h 843"/>
                <a:gd name="T6" fmla="*/ 0 w 715"/>
                <a:gd name="T7" fmla="*/ 345 h 843"/>
                <a:gd name="T8" fmla="*/ 24 w 715"/>
                <a:gd name="T9" fmla="*/ 428 h 843"/>
                <a:gd name="T10" fmla="*/ 15 w 715"/>
                <a:gd name="T11" fmla="*/ 511 h 843"/>
                <a:gd name="T12" fmla="*/ 102 w 715"/>
                <a:gd name="T13" fmla="*/ 710 h 843"/>
                <a:gd name="T14" fmla="*/ 126 w 715"/>
                <a:gd name="T15" fmla="*/ 767 h 843"/>
                <a:gd name="T16" fmla="*/ 150 w 715"/>
                <a:gd name="T17" fmla="*/ 787 h 843"/>
                <a:gd name="T18" fmla="*/ 376 w 715"/>
                <a:gd name="T19" fmla="*/ 843 h 843"/>
                <a:gd name="T20" fmla="*/ 605 w 715"/>
                <a:gd name="T21" fmla="*/ 635 h 843"/>
                <a:gd name="T22" fmla="*/ 665 w 715"/>
                <a:gd name="T23" fmla="*/ 604 h 843"/>
                <a:gd name="T24" fmla="*/ 687 w 715"/>
                <a:gd name="T25" fmla="*/ 600 h 843"/>
                <a:gd name="T26" fmla="*/ 681 w 715"/>
                <a:gd name="T27" fmla="*/ 508 h 843"/>
                <a:gd name="T28" fmla="*/ 715 w 715"/>
                <a:gd name="T29" fmla="*/ 443 h 843"/>
                <a:gd name="T30" fmla="*/ 709 w 715"/>
                <a:gd name="T31" fmla="*/ 324 h 843"/>
                <a:gd name="T32" fmla="*/ 463 w 715"/>
                <a:gd name="T33" fmla="*/ 0 h 843"/>
                <a:gd name="T34" fmla="*/ 196 w 715"/>
                <a:gd name="T35" fmla="*/ 6 h 843"/>
                <a:gd name="T36" fmla="*/ 78 w 715"/>
                <a:gd name="T37" fmla="*/ 74 h 843"/>
                <a:gd name="T38" fmla="*/ 78 w 715"/>
                <a:gd name="T39" fmla="*/ 74 h 8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15"/>
                <a:gd name="T61" fmla="*/ 0 h 843"/>
                <a:gd name="T62" fmla="*/ 715 w 715"/>
                <a:gd name="T63" fmla="*/ 843 h 84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15" h="843">
                  <a:moveTo>
                    <a:pt x="78" y="74"/>
                  </a:moveTo>
                  <a:lnTo>
                    <a:pt x="35" y="139"/>
                  </a:lnTo>
                  <a:lnTo>
                    <a:pt x="11" y="202"/>
                  </a:lnTo>
                  <a:lnTo>
                    <a:pt x="0" y="345"/>
                  </a:lnTo>
                  <a:lnTo>
                    <a:pt x="24" y="428"/>
                  </a:lnTo>
                  <a:lnTo>
                    <a:pt x="15" y="511"/>
                  </a:lnTo>
                  <a:lnTo>
                    <a:pt x="102" y="710"/>
                  </a:lnTo>
                  <a:lnTo>
                    <a:pt x="126" y="767"/>
                  </a:lnTo>
                  <a:lnTo>
                    <a:pt x="150" y="787"/>
                  </a:lnTo>
                  <a:lnTo>
                    <a:pt x="376" y="843"/>
                  </a:lnTo>
                  <a:lnTo>
                    <a:pt x="605" y="635"/>
                  </a:lnTo>
                  <a:lnTo>
                    <a:pt x="665" y="604"/>
                  </a:lnTo>
                  <a:lnTo>
                    <a:pt x="687" y="600"/>
                  </a:lnTo>
                  <a:lnTo>
                    <a:pt x="681" y="508"/>
                  </a:lnTo>
                  <a:lnTo>
                    <a:pt x="715" y="443"/>
                  </a:lnTo>
                  <a:lnTo>
                    <a:pt x="709" y="324"/>
                  </a:lnTo>
                  <a:lnTo>
                    <a:pt x="463" y="0"/>
                  </a:lnTo>
                  <a:lnTo>
                    <a:pt x="196" y="6"/>
                  </a:lnTo>
                  <a:lnTo>
                    <a:pt x="78" y="74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2" name="Freeform 33"/>
            <p:cNvSpPr>
              <a:spLocks/>
            </p:cNvSpPr>
            <p:nvPr/>
          </p:nvSpPr>
          <p:spPr bwMode="auto">
            <a:xfrm>
              <a:off x="3824" y="1493"/>
              <a:ext cx="542" cy="283"/>
            </a:xfrm>
            <a:custGeom>
              <a:avLst/>
              <a:gdLst>
                <a:gd name="T0" fmla="*/ 43 w 542"/>
                <a:gd name="T1" fmla="*/ 61 h 283"/>
                <a:gd name="T2" fmla="*/ 131 w 542"/>
                <a:gd name="T3" fmla="*/ 13 h 283"/>
                <a:gd name="T4" fmla="*/ 237 w 542"/>
                <a:gd name="T5" fmla="*/ 0 h 283"/>
                <a:gd name="T6" fmla="*/ 337 w 542"/>
                <a:gd name="T7" fmla="*/ 16 h 283"/>
                <a:gd name="T8" fmla="*/ 418 w 542"/>
                <a:gd name="T9" fmla="*/ 65 h 283"/>
                <a:gd name="T10" fmla="*/ 474 w 542"/>
                <a:gd name="T11" fmla="*/ 116 h 283"/>
                <a:gd name="T12" fmla="*/ 526 w 542"/>
                <a:gd name="T13" fmla="*/ 183 h 283"/>
                <a:gd name="T14" fmla="*/ 542 w 542"/>
                <a:gd name="T15" fmla="*/ 283 h 283"/>
                <a:gd name="T16" fmla="*/ 0 w 542"/>
                <a:gd name="T17" fmla="*/ 144 h 283"/>
                <a:gd name="T18" fmla="*/ 43 w 542"/>
                <a:gd name="T19" fmla="*/ 61 h 283"/>
                <a:gd name="T20" fmla="*/ 43 w 542"/>
                <a:gd name="T21" fmla="*/ 61 h 2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42"/>
                <a:gd name="T34" fmla="*/ 0 h 283"/>
                <a:gd name="T35" fmla="*/ 542 w 542"/>
                <a:gd name="T36" fmla="*/ 283 h 2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42" h="283">
                  <a:moveTo>
                    <a:pt x="43" y="61"/>
                  </a:moveTo>
                  <a:lnTo>
                    <a:pt x="131" y="13"/>
                  </a:lnTo>
                  <a:lnTo>
                    <a:pt x="237" y="0"/>
                  </a:lnTo>
                  <a:lnTo>
                    <a:pt x="337" y="16"/>
                  </a:lnTo>
                  <a:lnTo>
                    <a:pt x="418" y="65"/>
                  </a:lnTo>
                  <a:lnTo>
                    <a:pt x="474" y="116"/>
                  </a:lnTo>
                  <a:lnTo>
                    <a:pt x="526" y="183"/>
                  </a:lnTo>
                  <a:lnTo>
                    <a:pt x="542" y="283"/>
                  </a:lnTo>
                  <a:lnTo>
                    <a:pt x="0" y="144"/>
                  </a:lnTo>
                  <a:lnTo>
                    <a:pt x="43" y="61"/>
                  </a:lnTo>
                  <a:close/>
                </a:path>
              </a:pathLst>
            </a:custGeom>
            <a:solidFill>
              <a:srgbClr val="7272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3" name="Freeform 34"/>
            <p:cNvSpPr>
              <a:spLocks/>
            </p:cNvSpPr>
            <p:nvPr/>
          </p:nvSpPr>
          <p:spPr bwMode="auto">
            <a:xfrm>
              <a:off x="3780" y="1539"/>
              <a:ext cx="584" cy="641"/>
            </a:xfrm>
            <a:custGeom>
              <a:avLst/>
              <a:gdLst>
                <a:gd name="T0" fmla="*/ 175 w 584"/>
                <a:gd name="T1" fmla="*/ 9 h 641"/>
                <a:gd name="T2" fmla="*/ 127 w 584"/>
                <a:gd name="T3" fmla="*/ 26 h 641"/>
                <a:gd name="T4" fmla="*/ 46 w 584"/>
                <a:gd name="T5" fmla="*/ 98 h 641"/>
                <a:gd name="T6" fmla="*/ 22 w 584"/>
                <a:gd name="T7" fmla="*/ 308 h 641"/>
                <a:gd name="T8" fmla="*/ 1 w 584"/>
                <a:gd name="T9" fmla="*/ 332 h 641"/>
                <a:gd name="T10" fmla="*/ 0 w 584"/>
                <a:gd name="T11" fmla="*/ 393 h 641"/>
                <a:gd name="T12" fmla="*/ 22 w 584"/>
                <a:gd name="T13" fmla="*/ 471 h 641"/>
                <a:gd name="T14" fmla="*/ 70 w 584"/>
                <a:gd name="T15" fmla="*/ 585 h 641"/>
                <a:gd name="T16" fmla="*/ 116 w 584"/>
                <a:gd name="T17" fmla="*/ 641 h 641"/>
                <a:gd name="T18" fmla="*/ 462 w 584"/>
                <a:gd name="T19" fmla="*/ 595 h 641"/>
                <a:gd name="T20" fmla="*/ 485 w 584"/>
                <a:gd name="T21" fmla="*/ 543 h 641"/>
                <a:gd name="T22" fmla="*/ 486 w 584"/>
                <a:gd name="T23" fmla="*/ 489 h 641"/>
                <a:gd name="T24" fmla="*/ 516 w 584"/>
                <a:gd name="T25" fmla="*/ 484 h 641"/>
                <a:gd name="T26" fmla="*/ 555 w 584"/>
                <a:gd name="T27" fmla="*/ 458 h 641"/>
                <a:gd name="T28" fmla="*/ 581 w 584"/>
                <a:gd name="T29" fmla="*/ 359 h 641"/>
                <a:gd name="T30" fmla="*/ 584 w 584"/>
                <a:gd name="T31" fmla="*/ 324 h 641"/>
                <a:gd name="T32" fmla="*/ 462 w 584"/>
                <a:gd name="T33" fmla="*/ 78 h 641"/>
                <a:gd name="T34" fmla="*/ 375 w 584"/>
                <a:gd name="T35" fmla="*/ 15 h 641"/>
                <a:gd name="T36" fmla="*/ 288 w 584"/>
                <a:gd name="T37" fmla="*/ 0 h 641"/>
                <a:gd name="T38" fmla="*/ 175 w 584"/>
                <a:gd name="T39" fmla="*/ 9 h 641"/>
                <a:gd name="T40" fmla="*/ 175 w 584"/>
                <a:gd name="T41" fmla="*/ 9 h 6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84"/>
                <a:gd name="T64" fmla="*/ 0 h 641"/>
                <a:gd name="T65" fmla="*/ 584 w 584"/>
                <a:gd name="T66" fmla="*/ 641 h 6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84" h="641">
                  <a:moveTo>
                    <a:pt x="175" y="9"/>
                  </a:moveTo>
                  <a:lnTo>
                    <a:pt x="127" y="26"/>
                  </a:lnTo>
                  <a:lnTo>
                    <a:pt x="46" y="98"/>
                  </a:lnTo>
                  <a:lnTo>
                    <a:pt x="22" y="308"/>
                  </a:lnTo>
                  <a:lnTo>
                    <a:pt x="1" y="332"/>
                  </a:lnTo>
                  <a:lnTo>
                    <a:pt x="0" y="393"/>
                  </a:lnTo>
                  <a:lnTo>
                    <a:pt x="22" y="471"/>
                  </a:lnTo>
                  <a:lnTo>
                    <a:pt x="70" y="585"/>
                  </a:lnTo>
                  <a:lnTo>
                    <a:pt x="116" y="641"/>
                  </a:lnTo>
                  <a:lnTo>
                    <a:pt x="462" y="595"/>
                  </a:lnTo>
                  <a:lnTo>
                    <a:pt x="485" y="543"/>
                  </a:lnTo>
                  <a:lnTo>
                    <a:pt x="486" y="489"/>
                  </a:lnTo>
                  <a:lnTo>
                    <a:pt x="516" y="484"/>
                  </a:lnTo>
                  <a:lnTo>
                    <a:pt x="555" y="458"/>
                  </a:lnTo>
                  <a:lnTo>
                    <a:pt x="581" y="359"/>
                  </a:lnTo>
                  <a:lnTo>
                    <a:pt x="584" y="324"/>
                  </a:lnTo>
                  <a:lnTo>
                    <a:pt x="462" y="78"/>
                  </a:lnTo>
                  <a:lnTo>
                    <a:pt x="375" y="15"/>
                  </a:lnTo>
                  <a:lnTo>
                    <a:pt x="288" y="0"/>
                  </a:lnTo>
                  <a:lnTo>
                    <a:pt x="175" y="9"/>
                  </a:lnTo>
                  <a:close/>
                </a:path>
              </a:pathLst>
            </a:custGeom>
            <a:solidFill>
              <a:srgbClr val="994C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4" name="Freeform 35"/>
            <p:cNvSpPr>
              <a:spLocks/>
            </p:cNvSpPr>
            <p:nvPr/>
          </p:nvSpPr>
          <p:spPr bwMode="auto">
            <a:xfrm>
              <a:off x="4039" y="1758"/>
              <a:ext cx="181" cy="139"/>
            </a:xfrm>
            <a:custGeom>
              <a:avLst/>
              <a:gdLst>
                <a:gd name="T0" fmla="*/ 3 w 181"/>
                <a:gd name="T1" fmla="*/ 76 h 139"/>
                <a:gd name="T2" fmla="*/ 24 w 181"/>
                <a:gd name="T3" fmla="*/ 109 h 139"/>
                <a:gd name="T4" fmla="*/ 50 w 181"/>
                <a:gd name="T5" fmla="*/ 131 h 139"/>
                <a:gd name="T6" fmla="*/ 92 w 181"/>
                <a:gd name="T7" fmla="*/ 139 h 139"/>
                <a:gd name="T8" fmla="*/ 140 w 181"/>
                <a:gd name="T9" fmla="*/ 131 h 139"/>
                <a:gd name="T10" fmla="*/ 174 w 181"/>
                <a:gd name="T11" fmla="*/ 98 h 139"/>
                <a:gd name="T12" fmla="*/ 181 w 181"/>
                <a:gd name="T13" fmla="*/ 61 h 139"/>
                <a:gd name="T14" fmla="*/ 174 w 181"/>
                <a:gd name="T15" fmla="*/ 35 h 139"/>
                <a:gd name="T16" fmla="*/ 135 w 181"/>
                <a:gd name="T17" fmla="*/ 0 h 139"/>
                <a:gd name="T18" fmla="*/ 0 w 181"/>
                <a:gd name="T19" fmla="*/ 20 h 139"/>
                <a:gd name="T20" fmla="*/ 3 w 181"/>
                <a:gd name="T21" fmla="*/ 76 h 139"/>
                <a:gd name="T22" fmla="*/ 3 w 181"/>
                <a:gd name="T23" fmla="*/ 76 h 1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139"/>
                <a:gd name="T38" fmla="*/ 181 w 181"/>
                <a:gd name="T39" fmla="*/ 139 h 1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139">
                  <a:moveTo>
                    <a:pt x="3" y="76"/>
                  </a:moveTo>
                  <a:lnTo>
                    <a:pt x="24" y="109"/>
                  </a:lnTo>
                  <a:lnTo>
                    <a:pt x="50" y="131"/>
                  </a:lnTo>
                  <a:lnTo>
                    <a:pt x="92" y="139"/>
                  </a:lnTo>
                  <a:lnTo>
                    <a:pt x="140" y="131"/>
                  </a:lnTo>
                  <a:lnTo>
                    <a:pt x="174" y="98"/>
                  </a:lnTo>
                  <a:lnTo>
                    <a:pt x="181" y="61"/>
                  </a:lnTo>
                  <a:lnTo>
                    <a:pt x="174" y="35"/>
                  </a:lnTo>
                  <a:lnTo>
                    <a:pt x="135" y="0"/>
                  </a:lnTo>
                  <a:lnTo>
                    <a:pt x="0" y="20"/>
                  </a:lnTo>
                  <a:lnTo>
                    <a:pt x="3" y="7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5" name="Freeform 36"/>
            <p:cNvSpPr>
              <a:spLocks/>
            </p:cNvSpPr>
            <p:nvPr/>
          </p:nvSpPr>
          <p:spPr bwMode="auto">
            <a:xfrm>
              <a:off x="3802" y="1760"/>
              <a:ext cx="170" cy="148"/>
            </a:xfrm>
            <a:custGeom>
              <a:avLst/>
              <a:gdLst>
                <a:gd name="T0" fmla="*/ 0 w 170"/>
                <a:gd name="T1" fmla="*/ 98 h 148"/>
                <a:gd name="T2" fmla="*/ 7 w 170"/>
                <a:gd name="T3" fmla="*/ 120 h 148"/>
                <a:gd name="T4" fmla="*/ 26 w 170"/>
                <a:gd name="T5" fmla="*/ 138 h 148"/>
                <a:gd name="T6" fmla="*/ 46 w 170"/>
                <a:gd name="T7" fmla="*/ 144 h 148"/>
                <a:gd name="T8" fmla="*/ 92 w 170"/>
                <a:gd name="T9" fmla="*/ 148 h 148"/>
                <a:gd name="T10" fmla="*/ 126 w 170"/>
                <a:gd name="T11" fmla="*/ 131 h 148"/>
                <a:gd name="T12" fmla="*/ 155 w 170"/>
                <a:gd name="T13" fmla="*/ 105 h 148"/>
                <a:gd name="T14" fmla="*/ 170 w 170"/>
                <a:gd name="T15" fmla="*/ 61 h 148"/>
                <a:gd name="T16" fmla="*/ 168 w 170"/>
                <a:gd name="T17" fmla="*/ 24 h 148"/>
                <a:gd name="T18" fmla="*/ 133 w 170"/>
                <a:gd name="T19" fmla="*/ 0 h 148"/>
                <a:gd name="T20" fmla="*/ 9 w 170"/>
                <a:gd name="T21" fmla="*/ 29 h 148"/>
                <a:gd name="T22" fmla="*/ 0 w 170"/>
                <a:gd name="T23" fmla="*/ 98 h 148"/>
                <a:gd name="T24" fmla="*/ 0 w 170"/>
                <a:gd name="T25" fmla="*/ 98 h 1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0"/>
                <a:gd name="T40" fmla="*/ 0 h 148"/>
                <a:gd name="T41" fmla="*/ 170 w 170"/>
                <a:gd name="T42" fmla="*/ 148 h 1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0" h="148">
                  <a:moveTo>
                    <a:pt x="0" y="98"/>
                  </a:moveTo>
                  <a:lnTo>
                    <a:pt x="7" y="120"/>
                  </a:lnTo>
                  <a:lnTo>
                    <a:pt x="26" y="138"/>
                  </a:lnTo>
                  <a:lnTo>
                    <a:pt x="46" y="144"/>
                  </a:lnTo>
                  <a:lnTo>
                    <a:pt x="92" y="148"/>
                  </a:lnTo>
                  <a:lnTo>
                    <a:pt x="126" y="131"/>
                  </a:lnTo>
                  <a:lnTo>
                    <a:pt x="155" y="105"/>
                  </a:lnTo>
                  <a:lnTo>
                    <a:pt x="170" y="61"/>
                  </a:lnTo>
                  <a:lnTo>
                    <a:pt x="168" y="24"/>
                  </a:lnTo>
                  <a:lnTo>
                    <a:pt x="133" y="0"/>
                  </a:lnTo>
                  <a:lnTo>
                    <a:pt x="9" y="29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6" name="Freeform 37"/>
            <p:cNvSpPr>
              <a:spLocks/>
            </p:cNvSpPr>
            <p:nvPr/>
          </p:nvSpPr>
          <p:spPr bwMode="auto">
            <a:xfrm>
              <a:off x="4035" y="1743"/>
              <a:ext cx="180" cy="126"/>
            </a:xfrm>
            <a:custGeom>
              <a:avLst/>
              <a:gdLst>
                <a:gd name="T0" fmla="*/ 24 w 180"/>
                <a:gd name="T1" fmla="*/ 117 h 126"/>
                <a:gd name="T2" fmla="*/ 43 w 180"/>
                <a:gd name="T3" fmla="*/ 109 h 126"/>
                <a:gd name="T4" fmla="*/ 106 w 180"/>
                <a:gd name="T5" fmla="*/ 126 h 126"/>
                <a:gd name="T6" fmla="*/ 150 w 180"/>
                <a:gd name="T7" fmla="*/ 85 h 126"/>
                <a:gd name="T8" fmla="*/ 178 w 180"/>
                <a:gd name="T9" fmla="*/ 79 h 126"/>
                <a:gd name="T10" fmla="*/ 180 w 180"/>
                <a:gd name="T11" fmla="*/ 46 h 126"/>
                <a:gd name="T12" fmla="*/ 168 w 180"/>
                <a:gd name="T13" fmla="*/ 24 h 126"/>
                <a:gd name="T14" fmla="*/ 118 w 180"/>
                <a:gd name="T15" fmla="*/ 0 h 126"/>
                <a:gd name="T16" fmla="*/ 37 w 180"/>
                <a:gd name="T17" fmla="*/ 2 h 126"/>
                <a:gd name="T18" fmla="*/ 0 w 180"/>
                <a:gd name="T19" fmla="*/ 48 h 126"/>
                <a:gd name="T20" fmla="*/ 11 w 180"/>
                <a:gd name="T21" fmla="*/ 102 h 126"/>
                <a:gd name="T22" fmla="*/ 24 w 180"/>
                <a:gd name="T23" fmla="*/ 117 h 126"/>
                <a:gd name="T24" fmla="*/ 24 w 180"/>
                <a:gd name="T25" fmla="*/ 117 h 1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0"/>
                <a:gd name="T40" fmla="*/ 0 h 126"/>
                <a:gd name="T41" fmla="*/ 180 w 180"/>
                <a:gd name="T42" fmla="*/ 126 h 1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0" h="126">
                  <a:moveTo>
                    <a:pt x="24" y="117"/>
                  </a:moveTo>
                  <a:lnTo>
                    <a:pt x="43" y="109"/>
                  </a:lnTo>
                  <a:lnTo>
                    <a:pt x="106" y="126"/>
                  </a:lnTo>
                  <a:lnTo>
                    <a:pt x="150" y="85"/>
                  </a:lnTo>
                  <a:lnTo>
                    <a:pt x="178" y="79"/>
                  </a:lnTo>
                  <a:lnTo>
                    <a:pt x="180" y="46"/>
                  </a:lnTo>
                  <a:lnTo>
                    <a:pt x="168" y="24"/>
                  </a:lnTo>
                  <a:lnTo>
                    <a:pt x="118" y="0"/>
                  </a:lnTo>
                  <a:lnTo>
                    <a:pt x="37" y="2"/>
                  </a:lnTo>
                  <a:lnTo>
                    <a:pt x="0" y="48"/>
                  </a:lnTo>
                  <a:lnTo>
                    <a:pt x="11" y="102"/>
                  </a:lnTo>
                  <a:lnTo>
                    <a:pt x="24" y="117"/>
                  </a:lnTo>
                  <a:close/>
                </a:path>
              </a:pathLst>
            </a:custGeom>
            <a:solidFill>
              <a:srgbClr val="99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7" name="Freeform 38"/>
            <p:cNvSpPr>
              <a:spLocks/>
            </p:cNvSpPr>
            <p:nvPr/>
          </p:nvSpPr>
          <p:spPr bwMode="auto">
            <a:xfrm>
              <a:off x="3806" y="1750"/>
              <a:ext cx="168" cy="119"/>
            </a:xfrm>
            <a:custGeom>
              <a:avLst/>
              <a:gdLst>
                <a:gd name="T0" fmla="*/ 7 w 168"/>
                <a:gd name="T1" fmla="*/ 76 h 119"/>
                <a:gd name="T2" fmla="*/ 22 w 168"/>
                <a:gd name="T3" fmla="*/ 69 h 119"/>
                <a:gd name="T4" fmla="*/ 42 w 168"/>
                <a:gd name="T5" fmla="*/ 89 h 119"/>
                <a:gd name="T6" fmla="*/ 42 w 168"/>
                <a:gd name="T7" fmla="*/ 115 h 119"/>
                <a:gd name="T8" fmla="*/ 99 w 168"/>
                <a:gd name="T9" fmla="*/ 119 h 119"/>
                <a:gd name="T10" fmla="*/ 149 w 168"/>
                <a:gd name="T11" fmla="*/ 108 h 119"/>
                <a:gd name="T12" fmla="*/ 168 w 168"/>
                <a:gd name="T13" fmla="*/ 65 h 119"/>
                <a:gd name="T14" fmla="*/ 159 w 168"/>
                <a:gd name="T15" fmla="*/ 19 h 119"/>
                <a:gd name="T16" fmla="*/ 142 w 168"/>
                <a:gd name="T17" fmla="*/ 0 h 119"/>
                <a:gd name="T18" fmla="*/ 51 w 168"/>
                <a:gd name="T19" fmla="*/ 4 h 119"/>
                <a:gd name="T20" fmla="*/ 12 w 168"/>
                <a:gd name="T21" fmla="*/ 19 h 119"/>
                <a:gd name="T22" fmla="*/ 0 w 168"/>
                <a:gd name="T23" fmla="*/ 63 h 119"/>
                <a:gd name="T24" fmla="*/ 7 w 168"/>
                <a:gd name="T25" fmla="*/ 76 h 119"/>
                <a:gd name="T26" fmla="*/ 7 w 168"/>
                <a:gd name="T27" fmla="*/ 76 h 1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8"/>
                <a:gd name="T43" fmla="*/ 0 h 119"/>
                <a:gd name="T44" fmla="*/ 168 w 168"/>
                <a:gd name="T45" fmla="*/ 119 h 1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8" h="119">
                  <a:moveTo>
                    <a:pt x="7" y="76"/>
                  </a:moveTo>
                  <a:lnTo>
                    <a:pt x="22" y="69"/>
                  </a:lnTo>
                  <a:lnTo>
                    <a:pt x="42" y="89"/>
                  </a:lnTo>
                  <a:lnTo>
                    <a:pt x="42" y="115"/>
                  </a:lnTo>
                  <a:lnTo>
                    <a:pt x="99" y="119"/>
                  </a:lnTo>
                  <a:lnTo>
                    <a:pt x="149" y="108"/>
                  </a:lnTo>
                  <a:lnTo>
                    <a:pt x="168" y="65"/>
                  </a:lnTo>
                  <a:lnTo>
                    <a:pt x="159" y="19"/>
                  </a:lnTo>
                  <a:lnTo>
                    <a:pt x="142" y="0"/>
                  </a:lnTo>
                  <a:lnTo>
                    <a:pt x="51" y="4"/>
                  </a:lnTo>
                  <a:lnTo>
                    <a:pt x="12" y="19"/>
                  </a:lnTo>
                  <a:lnTo>
                    <a:pt x="0" y="63"/>
                  </a:lnTo>
                  <a:lnTo>
                    <a:pt x="7" y="76"/>
                  </a:lnTo>
                  <a:close/>
                </a:path>
              </a:pathLst>
            </a:custGeom>
            <a:solidFill>
              <a:srgbClr val="99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8" name="Freeform 39"/>
            <p:cNvSpPr>
              <a:spLocks/>
            </p:cNvSpPr>
            <p:nvPr/>
          </p:nvSpPr>
          <p:spPr bwMode="auto">
            <a:xfrm>
              <a:off x="2689" y="1669"/>
              <a:ext cx="580" cy="776"/>
            </a:xfrm>
            <a:custGeom>
              <a:avLst/>
              <a:gdLst>
                <a:gd name="T0" fmla="*/ 37 w 580"/>
                <a:gd name="T1" fmla="*/ 102 h 776"/>
                <a:gd name="T2" fmla="*/ 17 w 580"/>
                <a:gd name="T3" fmla="*/ 257 h 776"/>
                <a:gd name="T4" fmla="*/ 0 w 580"/>
                <a:gd name="T5" fmla="*/ 272 h 776"/>
                <a:gd name="T6" fmla="*/ 4 w 580"/>
                <a:gd name="T7" fmla="*/ 344 h 776"/>
                <a:gd name="T8" fmla="*/ 36 w 580"/>
                <a:gd name="T9" fmla="*/ 418 h 776"/>
                <a:gd name="T10" fmla="*/ 69 w 580"/>
                <a:gd name="T11" fmla="*/ 437 h 776"/>
                <a:gd name="T12" fmla="*/ 178 w 580"/>
                <a:gd name="T13" fmla="*/ 726 h 776"/>
                <a:gd name="T14" fmla="*/ 310 w 580"/>
                <a:gd name="T15" fmla="*/ 776 h 776"/>
                <a:gd name="T16" fmla="*/ 341 w 580"/>
                <a:gd name="T17" fmla="*/ 767 h 776"/>
                <a:gd name="T18" fmla="*/ 452 w 580"/>
                <a:gd name="T19" fmla="*/ 704 h 776"/>
                <a:gd name="T20" fmla="*/ 502 w 580"/>
                <a:gd name="T21" fmla="*/ 667 h 776"/>
                <a:gd name="T22" fmla="*/ 493 w 580"/>
                <a:gd name="T23" fmla="*/ 593 h 776"/>
                <a:gd name="T24" fmla="*/ 528 w 580"/>
                <a:gd name="T25" fmla="*/ 409 h 776"/>
                <a:gd name="T26" fmla="*/ 558 w 580"/>
                <a:gd name="T27" fmla="*/ 396 h 776"/>
                <a:gd name="T28" fmla="*/ 580 w 580"/>
                <a:gd name="T29" fmla="*/ 266 h 776"/>
                <a:gd name="T30" fmla="*/ 554 w 580"/>
                <a:gd name="T31" fmla="*/ 237 h 776"/>
                <a:gd name="T32" fmla="*/ 508 w 580"/>
                <a:gd name="T33" fmla="*/ 74 h 776"/>
                <a:gd name="T34" fmla="*/ 393 w 580"/>
                <a:gd name="T35" fmla="*/ 0 h 776"/>
                <a:gd name="T36" fmla="*/ 161 w 580"/>
                <a:gd name="T37" fmla="*/ 2 h 776"/>
                <a:gd name="T38" fmla="*/ 37 w 580"/>
                <a:gd name="T39" fmla="*/ 102 h 776"/>
                <a:gd name="T40" fmla="*/ 37 w 580"/>
                <a:gd name="T41" fmla="*/ 102 h 7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80"/>
                <a:gd name="T64" fmla="*/ 0 h 776"/>
                <a:gd name="T65" fmla="*/ 580 w 580"/>
                <a:gd name="T66" fmla="*/ 776 h 7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80" h="776">
                  <a:moveTo>
                    <a:pt x="37" y="102"/>
                  </a:moveTo>
                  <a:lnTo>
                    <a:pt x="17" y="257"/>
                  </a:lnTo>
                  <a:lnTo>
                    <a:pt x="0" y="272"/>
                  </a:lnTo>
                  <a:lnTo>
                    <a:pt x="4" y="344"/>
                  </a:lnTo>
                  <a:lnTo>
                    <a:pt x="36" y="418"/>
                  </a:lnTo>
                  <a:lnTo>
                    <a:pt x="69" y="437"/>
                  </a:lnTo>
                  <a:lnTo>
                    <a:pt x="178" y="726"/>
                  </a:lnTo>
                  <a:lnTo>
                    <a:pt x="310" y="776"/>
                  </a:lnTo>
                  <a:lnTo>
                    <a:pt x="341" y="767"/>
                  </a:lnTo>
                  <a:lnTo>
                    <a:pt x="452" y="704"/>
                  </a:lnTo>
                  <a:lnTo>
                    <a:pt x="502" y="667"/>
                  </a:lnTo>
                  <a:lnTo>
                    <a:pt x="493" y="593"/>
                  </a:lnTo>
                  <a:lnTo>
                    <a:pt x="528" y="409"/>
                  </a:lnTo>
                  <a:lnTo>
                    <a:pt x="558" y="396"/>
                  </a:lnTo>
                  <a:lnTo>
                    <a:pt x="580" y="266"/>
                  </a:lnTo>
                  <a:lnTo>
                    <a:pt x="554" y="237"/>
                  </a:lnTo>
                  <a:lnTo>
                    <a:pt x="508" y="74"/>
                  </a:lnTo>
                  <a:lnTo>
                    <a:pt x="393" y="0"/>
                  </a:lnTo>
                  <a:lnTo>
                    <a:pt x="161" y="2"/>
                  </a:lnTo>
                  <a:lnTo>
                    <a:pt x="37" y="102"/>
                  </a:lnTo>
                  <a:close/>
                </a:path>
              </a:pathLst>
            </a:custGeom>
            <a:solidFill>
              <a:srgbClr val="994C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9" name="Freeform 40"/>
            <p:cNvSpPr>
              <a:spLocks/>
            </p:cNvSpPr>
            <p:nvPr/>
          </p:nvSpPr>
          <p:spPr bwMode="auto">
            <a:xfrm>
              <a:off x="2863" y="2126"/>
              <a:ext cx="228" cy="45"/>
            </a:xfrm>
            <a:custGeom>
              <a:avLst/>
              <a:gdLst>
                <a:gd name="T0" fmla="*/ 15 w 228"/>
                <a:gd name="T1" fmla="*/ 8 h 45"/>
                <a:gd name="T2" fmla="*/ 213 w 228"/>
                <a:gd name="T3" fmla="*/ 0 h 45"/>
                <a:gd name="T4" fmla="*/ 228 w 228"/>
                <a:gd name="T5" fmla="*/ 35 h 45"/>
                <a:gd name="T6" fmla="*/ 117 w 228"/>
                <a:gd name="T7" fmla="*/ 45 h 45"/>
                <a:gd name="T8" fmla="*/ 17 w 228"/>
                <a:gd name="T9" fmla="*/ 37 h 45"/>
                <a:gd name="T10" fmla="*/ 0 w 228"/>
                <a:gd name="T11" fmla="*/ 26 h 45"/>
                <a:gd name="T12" fmla="*/ 15 w 228"/>
                <a:gd name="T13" fmla="*/ 8 h 45"/>
                <a:gd name="T14" fmla="*/ 15 w 228"/>
                <a:gd name="T15" fmla="*/ 8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8"/>
                <a:gd name="T25" fmla="*/ 0 h 45"/>
                <a:gd name="T26" fmla="*/ 228 w 228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8" h="45">
                  <a:moveTo>
                    <a:pt x="15" y="8"/>
                  </a:moveTo>
                  <a:lnTo>
                    <a:pt x="213" y="0"/>
                  </a:lnTo>
                  <a:lnTo>
                    <a:pt x="228" y="35"/>
                  </a:lnTo>
                  <a:lnTo>
                    <a:pt x="117" y="45"/>
                  </a:lnTo>
                  <a:lnTo>
                    <a:pt x="17" y="37"/>
                  </a:lnTo>
                  <a:lnTo>
                    <a:pt x="0" y="26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0" name="Freeform 41"/>
            <p:cNvSpPr>
              <a:spLocks/>
            </p:cNvSpPr>
            <p:nvPr/>
          </p:nvSpPr>
          <p:spPr bwMode="auto">
            <a:xfrm>
              <a:off x="1947" y="1465"/>
              <a:ext cx="559" cy="782"/>
            </a:xfrm>
            <a:custGeom>
              <a:avLst/>
              <a:gdLst>
                <a:gd name="T0" fmla="*/ 130 w 559"/>
                <a:gd name="T1" fmla="*/ 46 h 782"/>
                <a:gd name="T2" fmla="*/ 76 w 559"/>
                <a:gd name="T3" fmla="*/ 148 h 782"/>
                <a:gd name="T4" fmla="*/ 50 w 559"/>
                <a:gd name="T5" fmla="*/ 295 h 782"/>
                <a:gd name="T6" fmla="*/ 11 w 559"/>
                <a:gd name="T7" fmla="*/ 304 h 782"/>
                <a:gd name="T8" fmla="*/ 0 w 559"/>
                <a:gd name="T9" fmla="*/ 393 h 782"/>
                <a:gd name="T10" fmla="*/ 11 w 559"/>
                <a:gd name="T11" fmla="*/ 459 h 782"/>
                <a:gd name="T12" fmla="*/ 43 w 559"/>
                <a:gd name="T13" fmla="*/ 482 h 782"/>
                <a:gd name="T14" fmla="*/ 76 w 559"/>
                <a:gd name="T15" fmla="*/ 695 h 782"/>
                <a:gd name="T16" fmla="*/ 117 w 559"/>
                <a:gd name="T17" fmla="*/ 728 h 782"/>
                <a:gd name="T18" fmla="*/ 250 w 559"/>
                <a:gd name="T19" fmla="*/ 782 h 782"/>
                <a:gd name="T20" fmla="*/ 378 w 559"/>
                <a:gd name="T21" fmla="*/ 726 h 782"/>
                <a:gd name="T22" fmla="*/ 489 w 559"/>
                <a:gd name="T23" fmla="*/ 500 h 782"/>
                <a:gd name="T24" fmla="*/ 517 w 559"/>
                <a:gd name="T25" fmla="*/ 483 h 782"/>
                <a:gd name="T26" fmla="*/ 550 w 559"/>
                <a:gd name="T27" fmla="*/ 428 h 782"/>
                <a:gd name="T28" fmla="*/ 559 w 559"/>
                <a:gd name="T29" fmla="*/ 352 h 782"/>
                <a:gd name="T30" fmla="*/ 548 w 559"/>
                <a:gd name="T31" fmla="*/ 322 h 782"/>
                <a:gd name="T32" fmla="*/ 513 w 559"/>
                <a:gd name="T33" fmla="*/ 311 h 782"/>
                <a:gd name="T34" fmla="*/ 509 w 559"/>
                <a:gd name="T35" fmla="*/ 232 h 782"/>
                <a:gd name="T36" fmla="*/ 496 w 559"/>
                <a:gd name="T37" fmla="*/ 150 h 782"/>
                <a:gd name="T38" fmla="*/ 461 w 559"/>
                <a:gd name="T39" fmla="*/ 74 h 782"/>
                <a:gd name="T40" fmla="*/ 433 w 559"/>
                <a:gd name="T41" fmla="*/ 43 h 782"/>
                <a:gd name="T42" fmla="*/ 378 w 559"/>
                <a:gd name="T43" fmla="*/ 9 h 782"/>
                <a:gd name="T44" fmla="*/ 287 w 559"/>
                <a:gd name="T45" fmla="*/ 0 h 782"/>
                <a:gd name="T46" fmla="*/ 209 w 559"/>
                <a:gd name="T47" fmla="*/ 11 h 782"/>
                <a:gd name="T48" fmla="*/ 130 w 559"/>
                <a:gd name="T49" fmla="*/ 46 h 782"/>
                <a:gd name="T50" fmla="*/ 130 w 559"/>
                <a:gd name="T51" fmla="*/ 46 h 78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59"/>
                <a:gd name="T79" fmla="*/ 0 h 782"/>
                <a:gd name="T80" fmla="*/ 559 w 559"/>
                <a:gd name="T81" fmla="*/ 782 h 78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59" h="782">
                  <a:moveTo>
                    <a:pt x="130" y="46"/>
                  </a:moveTo>
                  <a:lnTo>
                    <a:pt x="76" y="148"/>
                  </a:lnTo>
                  <a:lnTo>
                    <a:pt x="50" y="295"/>
                  </a:lnTo>
                  <a:lnTo>
                    <a:pt x="11" y="304"/>
                  </a:lnTo>
                  <a:lnTo>
                    <a:pt x="0" y="393"/>
                  </a:lnTo>
                  <a:lnTo>
                    <a:pt x="11" y="459"/>
                  </a:lnTo>
                  <a:lnTo>
                    <a:pt x="43" y="482"/>
                  </a:lnTo>
                  <a:lnTo>
                    <a:pt x="76" y="695"/>
                  </a:lnTo>
                  <a:lnTo>
                    <a:pt x="117" y="728"/>
                  </a:lnTo>
                  <a:lnTo>
                    <a:pt x="250" y="782"/>
                  </a:lnTo>
                  <a:lnTo>
                    <a:pt x="378" y="726"/>
                  </a:lnTo>
                  <a:lnTo>
                    <a:pt x="489" y="500"/>
                  </a:lnTo>
                  <a:lnTo>
                    <a:pt x="517" y="483"/>
                  </a:lnTo>
                  <a:lnTo>
                    <a:pt x="550" y="428"/>
                  </a:lnTo>
                  <a:lnTo>
                    <a:pt x="559" y="352"/>
                  </a:lnTo>
                  <a:lnTo>
                    <a:pt x="548" y="322"/>
                  </a:lnTo>
                  <a:lnTo>
                    <a:pt x="513" y="311"/>
                  </a:lnTo>
                  <a:lnTo>
                    <a:pt x="509" y="232"/>
                  </a:lnTo>
                  <a:lnTo>
                    <a:pt x="496" y="150"/>
                  </a:lnTo>
                  <a:lnTo>
                    <a:pt x="461" y="74"/>
                  </a:lnTo>
                  <a:lnTo>
                    <a:pt x="433" y="43"/>
                  </a:lnTo>
                  <a:lnTo>
                    <a:pt x="378" y="9"/>
                  </a:lnTo>
                  <a:lnTo>
                    <a:pt x="287" y="0"/>
                  </a:lnTo>
                  <a:lnTo>
                    <a:pt x="209" y="11"/>
                  </a:lnTo>
                  <a:lnTo>
                    <a:pt x="130" y="46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1" name="Freeform 42"/>
            <p:cNvSpPr>
              <a:spLocks/>
            </p:cNvSpPr>
            <p:nvPr/>
          </p:nvSpPr>
          <p:spPr bwMode="auto">
            <a:xfrm>
              <a:off x="2127" y="1971"/>
              <a:ext cx="144" cy="37"/>
            </a:xfrm>
            <a:custGeom>
              <a:avLst/>
              <a:gdLst>
                <a:gd name="T0" fmla="*/ 0 w 144"/>
                <a:gd name="T1" fmla="*/ 29 h 37"/>
                <a:gd name="T2" fmla="*/ 83 w 144"/>
                <a:gd name="T3" fmla="*/ 37 h 37"/>
                <a:gd name="T4" fmla="*/ 129 w 144"/>
                <a:gd name="T5" fmla="*/ 37 h 37"/>
                <a:gd name="T6" fmla="*/ 144 w 144"/>
                <a:gd name="T7" fmla="*/ 27 h 37"/>
                <a:gd name="T8" fmla="*/ 124 w 144"/>
                <a:gd name="T9" fmla="*/ 0 h 37"/>
                <a:gd name="T10" fmla="*/ 42 w 144"/>
                <a:gd name="T11" fmla="*/ 2 h 37"/>
                <a:gd name="T12" fmla="*/ 0 w 144"/>
                <a:gd name="T13" fmla="*/ 29 h 37"/>
                <a:gd name="T14" fmla="*/ 0 w 144"/>
                <a:gd name="T15" fmla="*/ 29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37"/>
                <a:gd name="T26" fmla="*/ 144 w 144"/>
                <a:gd name="T27" fmla="*/ 37 h 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37">
                  <a:moveTo>
                    <a:pt x="0" y="29"/>
                  </a:moveTo>
                  <a:lnTo>
                    <a:pt x="83" y="37"/>
                  </a:lnTo>
                  <a:lnTo>
                    <a:pt x="129" y="37"/>
                  </a:lnTo>
                  <a:lnTo>
                    <a:pt x="144" y="27"/>
                  </a:lnTo>
                  <a:lnTo>
                    <a:pt x="124" y="0"/>
                  </a:lnTo>
                  <a:lnTo>
                    <a:pt x="42" y="2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2" name="Freeform 43"/>
            <p:cNvSpPr>
              <a:spLocks/>
            </p:cNvSpPr>
            <p:nvPr/>
          </p:nvSpPr>
          <p:spPr bwMode="auto">
            <a:xfrm>
              <a:off x="794" y="1404"/>
              <a:ext cx="629" cy="787"/>
            </a:xfrm>
            <a:custGeom>
              <a:avLst/>
              <a:gdLst>
                <a:gd name="T0" fmla="*/ 28 w 629"/>
                <a:gd name="T1" fmla="*/ 320 h 787"/>
                <a:gd name="T2" fmla="*/ 0 w 629"/>
                <a:gd name="T3" fmla="*/ 383 h 787"/>
                <a:gd name="T4" fmla="*/ 0 w 629"/>
                <a:gd name="T5" fmla="*/ 463 h 787"/>
                <a:gd name="T6" fmla="*/ 28 w 629"/>
                <a:gd name="T7" fmla="*/ 528 h 787"/>
                <a:gd name="T8" fmla="*/ 61 w 629"/>
                <a:gd name="T9" fmla="*/ 543 h 787"/>
                <a:gd name="T10" fmla="*/ 67 w 629"/>
                <a:gd name="T11" fmla="*/ 661 h 787"/>
                <a:gd name="T12" fmla="*/ 156 w 629"/>
                <a:gd name="T13" fmla="*/ 709 h 787"/>
                <a:gd name="T14" fmla="*/ 330 w 629"/>
                <a:gd name="T15" fmla="*/ 787 h 787"/>
                <a:gd name="T16" fmla="*/ 494 w 629"/>
                <a:gd name="T17" fmla="*/ 717 h 787"/>
                <a:gd name="T18" fmla="*/ 594 w 629"/>
                <a:gd name="T19" fmla="*/ 546 h 787"/>
                <a:gd name="T20" fmla="*/ 624 w 629"/>
                <a:gd name="T21" fmla="*/ 357 h 787"/>
                <a:gd name="T22" fmla="*/ 629 w 629"/>
                <a:gd name="T23" fmla="*/ 306 h 787"/>
                <a:gd name="T24" fmla="*/ 609 w 629"/>
                <a:gd name="T25" fmla="*/ 150 h 787"/>
                <a:gd name="T26" fmla="*/ 552 w 629"/>
                <a:gd name="T27" fmla="*/ 74 h 787"/>
                <a:gd name="T28" fmla="*/ 498 w 629"/>
                <a:gd name="T29" fmla="*/ 31 h 787"/>
                <a:gd name="T30" fmla="*/ 411 w 629"/>
                <a:gd name="T31" fmla="*/ 0 h 787"/>
                <a:gd name="T32" fmla="*/ 289 w 629"/>
                <a:gd name="T33" fmla="*/ 2 h 787"/>
                <a:gd name="T34" fmla="*/ 102 w 629"/>
                <a:gd name="T35" fmla="*/ 115 h 787"/>
                <a:gd name="T36" fmla="*/ 28 w 629"/>
                <a:gd name="T37" fmla="*/ 320 h 787"/>
                <a:gd name="T38" fmla="*/ 28 w 629"/>
                <a:gd name="T39" fmla="*/ 320 h 78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29"/>
                <a:gd name="T61" fmla="*/ 0 h 787"/>
                <a:gd name="T62" fmla="*/ 629 w 629"/>
                <a:gd name="T63" fmla="*/ 787 h 78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29" h="787">
                  <a:moveTo>
                    <a:pt x="28" y="320"/>
                  </a:moveTo>
                  <a:lnTo>
                    <a:pt x="0" y="383"/>
                  </a:lnTo>
                  <a:lnTo>
                    <a:pt x="0" y="463"/>
                  </a:lnTo>
                  <a:lnTo>
                    <a:pt x="28" y="528"/>
                  </a:lnTo>
                  <a:lnTo>
                    <a:pt x="61" y="543"/>
                  </a:lnTo>
                  <a:lnTo>
                    <a:pt x="67" y="661"/>
                  </a:lnTo>
                  <a:lnTo>
                    <a:pt x="156" y="709"/>
                  </a:lnTo>
                  <a:lnTo>
                    <a:pt x="330" y="787"/>
                  </a:lnTo>
                  <a:lnTo>
                    <a:pt x="494" y="717"/>
                  </a:lnTo>
                  <a:lnTo>
                    <a:pt x="594" y="546"/>
                  </a:lnTo>
                  <a:lnTo>
                    <a:pt x="624" y="357"/>
                  </a:lnTo>
                  <a:lnTo>
                    <a:pt x="629" y="306"/>
                  </a:lnTo>
                  <a:lnTo>
                    <a:pt x="609" y="150"/>
                  </a:lnTo>
                  <a:lnTo>
                    <a:pt x="552" y="74"/>
                  </a:lnTo>
                  <a:lnTo>
                    <a:pt x="498" y="31"/>
                  </a:lnTo>
                  <a:lnTo>
                    <a:pt x="411" y="0"/>
                  </a:lnTo>
                  <a:lnTo>
                    <a:pt x="289" y="2"/>
                  </a:lnTo>
                  <a:lnTo>
                    <a:pt x="102" y="115"/>
                  </a:lnTo>
                  <a:lnTo>
                    <a:pt x="28" y="320"/>
                  </a:lnTo>
                  <a:close/>
                </a:path>
              </a:pathLst>
            </a:custGeom>
            <a:solidFill>
              <a:srgbClr val="994C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3" name="Freeform 44"/>
            <p:cNvSpPr>
              <a:spLocks/>
            </p:cNvSpPr>
            <p:nvPr/>
          </p:nvSpPr>
          <p:spPr bwMode="auto">
            <a:xfrm>
              <a:off x="903" y="1739"/>
              <a:ext cx="174" cy="311"/>
            </a:xfrm>
            <a:custGeom>
              <a:avLst/>
              <a:gdLst>
                <a:gd name="T0" fmla="*/ 89 w 174"/>
                <a:gd name="T1" fmla="*/ 0 h 311"/>
                <a:gd name="T2" fmla="*/ 98 w 174"/>
                <a:gd name="T3" fmla="*/ 65 h 311"/>
                <a:gd name="T4" fmla="*/ 174 w 174"/>
                <a:gd name="T5" fmla="*/ 132 h 311"/>
                <a:gd name="T6" fmla="*/ 121 w 174"/>
                <a:gd name="T7" fmla="*/ 185 h 311"/>
                <a:gd name="T8" fmla="*/ 119 w 174"/>
                <a:gd name="T9" fmla="*/ 250 h 311"/>
                <a:gd name="T10" fmla="*/ 148 w 174"/>
                <a:gd name="T11" fmla="*/ 311 h 311"/>
                <a:gd name="T12" fmla="*/ 123 w 174"/>
                <a:gd name="T13" fmla="*/ 311 h 311"/>
                <a:gd name="T14" fmla="*/ 4 w 174"/>
                <a:gd name="T15" fmla="*/ 176 h 311"/>
                <a:gd name="T16" fmla="*/ 0 w 174"/>
                <a:gd name="T17" fmla="*/ 89 h 311"/>
                <a:gd name="T18" fmla="*/ 19 w 174"/>
                <a:gd name="T19" fmla="*/ 8 h 311"/>
                <a:gd name="T20" fmla="*/ 89 w 174"/>
                <a:gd name="T21" fmla="*/ 0 h 311"/>
                <a:gd name="T22" fmla="*/ 89 w 174"/>
                <a:gd name="T23" fmla="*/ 0 h 3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4"/>
                <a:gd name="T37" fmla="*/ 0 h 311"/>
                <a:gd name="T38" fmla="*/ 174 w 174"/>
                <a:gd name="T39" fmla="*/ 311 h 3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4" h="311">
                  <a:moveTo>
                    <a:pt x="89" y="0"/>
                  </a:moveTo>
                  <a:lnTo>
                    <a:pt x="98" y="65"/>
                  </a:lnTo>
                  <a:lnTo>
                    <a:pt x="174" y="132"/>
                  </a:lnTo>
                  <a:lnTo>
                    <a:pt x="121" y="185"/>
                  </a:lnTo>
                  <a:lnTo>
                    <a:pt x="119" y="250"/>
                  </a:lnTo>
                  <a:lnTo>
                    <a:pt x="148" y="311"/>
                  </a:lnTo>
                  <a:lnTo>
                    <a:pt x="123" y="311"/>
                  </a:lnTo>
                  <a:lnTo>
                    <a:pt x="4" y="176"/>
                  </a:lnTo>
                  <a:lnTo>
                    <a:pt x="0" y="89"/>
                  </a:lnTo>
                  <a:lnTo>
                    <a:pt x="19" y="8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4" name="Freeform 45"/>
            <p:cNvSpPr>
              <a:spLocks/>
            </p:cNvSpPr>
            <p:nvPr/>
          </p:nvSpPr>
          <p:spPr bwMode="auto">
            <a:xfrm>
              <a:off x="1225" y="1743"/>
              <a:ext cx="67" cy="98"/>
            </a:xfrm>
            <a:custGeom>
              <a:avLst/>
              <a:gdLst>
                <a:gd name="T0" fmla="*/ 39 w 67"/>
                <a:gd name="T1" fmla="*/ 0 h 98"/>
                <a:gd name="T2" fmla="*/ 67 w 67"/>
                <a:gd name="T3" fmla="*/ 81 h 98"/>
                <a:gd name="T4" fmla="*/ 54 w 67"/>
                <a:gd name="T5" fmla="*/ 98 h 98"/>
                <a:gd name="T6" fmla="*/ 17 w 67"/>
                <a:gd name="T7" fmla="*/ 92 h 98"/>
                <a:gd name="T8" fmla="*/ 0 w 67"/>
                <a:gd name="T9" fmla="*/ 63 h 98"/>
                <a:gd name="T10" fmla="*/ 19 w 67"/>
                <a:gd name="T11" fmla="*/ 33 h 98"/>
                <a:gd name="T12" fmla="*/ 28 w 67"/>
                <a:gd name="T13" fmla="*/ 9 h 98"/>
                <a:gd name="T14" fmla="*/ 39 w 67"/>
                <a:gd name="T15" fmla="*/ 0 h 98"/>
                <a:gd name="T16" fmla="*/ 39 w 67"/>
                <a:gd name="T17" fmla="*/ 0 h 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"/>
                <a:gd name="T28" fmla="*/ 0 h 98"/>
                <a:gd name="T29" fmla="*/ 67 w 67"/>
                <a:gd name="T30" fmla="*/ 98 h 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" h="98">
                  <a:moveTo>
                    <a:pt x="39" y="0"/>
                  </a:moveTo>
                  <a:lnTo>
                    <a:pt x="67" y="81"/>
                  </a:lnTo>
                  <a:lnTo>
                    <a:pt x="54" y="98"/>
                  </a:lnTo>
                  <a:lnTo>
                    <a:pt x="17" y="92"/>
                  </a:lnTo>
                  <a:lnTo>
                    <a:pt x="0" y="63"/>
                  </a:lnTo>
                  <a:lnTo>
                    <a:pt x="19" y="33"/>
                  </a:lnTo>
                  <a:lnTo>
                    <a:pt x="28" y="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5" name="Freeform 46"/>
            <p:cNvSpPr>
              <a:spLocks/>
            </p:cNvSpPr>
            <p:nvPr/>
          </p:nvSpPr>
          <p:spPr bwMode="auto">
            <a:xfrm>
              <a:off x="1057" y="1752"/>
              <a:ext cx="146" cy="65"/>
            </a:xfrm>
            <a:custGeom>
              <a:avLst/>
              <a:gdLst>
                <a:gd name="T0" fmla="*/ 128 w 146"/>
                <a:gd name="T1" fmla="*/ 9 h 65"/>
                <a:gd name="T2" fmla="*/ 83 w 146"/>
                <a:gd name="T3" fmla="*/ 13 h 65"/>
                <a:gd name="T4" fmla="*/ 0 w 146"/>
                <a:gd name="T5" fmla="*/ 0 h 65"/>
                <a:gd name="T6" fmla="*/ 4 w 146"/>
                <a:gd name="T7" fmla="*/ 45 h 65"/>
                <a:gd name="T8" fmla="*/ 41 w 146"/>
                <a:gd name="T9" fmla="*/ 65 h 65"/>
                <a:gd name="T10" fmla="*/ 107 w 146"/>
                <a:gd name="T11" fmla="*/ 48 h 65"/>
                <a:gd name="T12" fmla="*/ 146 w 146"/>
                <a:gd name="T13" fmla="*/ 11 h 65"/>
                <a:gd name="T14" fmla="*/ 128 w 146"/>
                <a:gd name="T15" fmla="*/ 9 h 65"/>
                <a:gd name="T16" fmla="*/ 128 w 146"/>
                <a:gd name="T17" fmla="*/ 9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6"/>
                <a:gd name="T28" fmla="*/ 0 h 65"/>
                <a:gd name="T29" fmla="*/ 146 w 146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6" h="65">
                  <a:moveTo>
                    <a:pt x="128" y="9"/>
                  </a:moveTo>
                  <a:lnTo>
                    <a:pt x="83" y="13"/>
                  </a:lnTo>
                  <a:lnTo>
                    <a:pt x="0" y="0"/>
                  </a:lnTo>
                  <a:lnTo>
                    <a:pt x="4" y="45"/>
                  </a:lnTo>
                  <a:lnTo>
                    <a:pt x="41" y="65"/>
                  </a:lnTo>
                  <a:lnTo>
                    <a:pt x="107" y="48"/>
                  </a:lnTo>
                  <a:lnTo>
                    <a:pt x="146" y="11"/>
                  </a:lnTo>
                  <a:lnTo>
                    <a:pt x="128" y="9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6" name="Freeform 47"/>
            <p:cNvSpPr>
              <a:spLocks/>
            </p:cNvSpPr>
            <p:nvPr/>
          </p:nvSpPr>
          <p:spPr bwMode="auto">
            <a:xfrm>
              <a:off x="1331" y="1789"/>
              <a:ext cx="67" cy="37"/>
            </a:xfrm>
            <a:custGeom>
              <a:avLst/>
              <a:gdLst>
                <a:gd name="T0" fmla="*/ 0 w 67"/>
                <a:gd name="T1" fmla="*/ 0 h 37"/>
                <a:gd name="T2" fmla="*/ 44 w 67"/>
                <a:gd name="T3" fmla="*/ 9 h 37"/>
                <a:gd name="T4" fmla="*/ 67 w 67"/>
                <a:gd name="T5" fmla="*/ 6 h 37"/>
                <a:gd name="T6" fmla="*/ 67 w 67"/>
                <a:gd name="T7" fmla="*/ 37 h 37"/>
                <a:gd name="T8" fmla="*/ 28 w 67"/>
                <a:gd name="T9" fmla="*/ 37 h 37"/>
                <a:gd name="T10" fmla="*/ 0 w 67"/>
                <a:gd name="T11" fmla="*/ 0 h 37"/>
                <a:gd name="T12" fmla="*/ 0 w 67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"/>
                <a:gd name="T22" fmla="*/ 0 h 37"/>
                <a:gd name="T23" fmla="*/ 67 w 67"/>
                <a:gd name="T24" fmla="*/ 37 h 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" h="37">
                  <a:moveTo>
                    <a:pt x="0" y="0"/>
                  </a:moveTo>
                  <a:lnTo>
                    <a:pt x="44" y="9"/>
                  </a:lnTo>
                  <a:lnTo>
                    <a:pt x="67" y="6"/>
                  </a:lnTo>
                  <a:lnTo>
                    <a:pt x="67" y="37"/>
                  </a:lnTo>
                  <a:lnTo>
                    <a:pt x="28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7" name="Freeform 48"/>
            <p:cNvSpPr>
              <a:spLocks/>
            </p:cNvSpPr>
            <p:nvPr/>
          </p:nvSpPr>
          <p:spPr bwMode="auto">
            <a:xfrm>
              <a:off x="1283" y="1585"/>
              <a:ext cx="35" cy="73"/>
            </a:xfrm>
            <a:custGeom>
              <a:avLst/>
              <a:gdLst>
                <a:gd name="T0" fmla="*/ 35 w 35"/>
                <a:gd name="T1" fmla="*/ 0 h 73"/>
                <a:gd name="T2" fmla="*/ 28 w 35"/>
                <a:gd name="T3" fmla="*/ 32 h 73"/>
                <a:gd name="T4" fmla="*/ 28 w 35"/>
                <a:gd name="T5" fmla="*/ 56 h 73"/>
                <a:gd name="T6" fmla="*/ 0 w 35"/>
                <a:gd name="T7" fmla="*/ 73 h 73"/>
                <a:gd name="T8" fmla="*/ 5 w 35"/>
                <a:gd name="T9" fmla="*/ 32 h 73"/>
                <a:gd name="T10" fmla="*/ 20 w 35"/>
                <a:gd name="T11" fmla="*/ 12 h 73"/>
                <a:gd name="T12" fmla="*/ 35 w 35"/>
                <a:gd name="T13" fmla="*/ 0 h 73"/>
                <a:gd name="T14" fmla="*/ 35 w 35"/>
                <a:gd name="T15" fmla="*/ 0 h 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73"/>
                <a:gd name="T26" fmla="*/ 35 w 35"/>
                <a:gd name="T27" fmla="*/ 73 h 7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73">
                  <a:moveTo>
                    <a:pt x="35" y="0"/>
                  </a:moveTo>
                  <a:lnTo>
                    <a:pt x="28" y="32"/>
                  </a:lnTo>
                  <a:lnTo>
                    <a:pt x="28" y="56"/>
                  </a:lnTo>
                  <a:lnTo>
                    <a:pt x="0" y="73"/>
                  </a:lnTo>
                  <a:lnTo>
                    <a:pt x="5" y="32"/>
                  </a:lnTo>
                  <a:lnTo>
                    <a:pt x="20" y="1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8" name="Freeform 49"/>
            <p:cNvSpPr>
              <a:spLocks/>
            </p:cNvSpPr>
            <p:nvPr/>
          </p:nvSpPr>
          <p:spPr bwMode="auto">
            <a:xfrm>
              <a:off x="1135" y="1911"/>
              <a:ext cx="189" cy="34"/>
            </a:xfrm>
            <a:custGeom>
              <a:avLst/>
              <a:gdLst>
                <a:gd name="T0" fmla="*/ 0 w 189"/>
                <a:gd name="T1" fmla="*/ 23 h 34"/>
                <a:gd name="T2" fmla="*/ 50 w 189"/>
                <a:gd name="T3" fmla="*/ 0 h 34"/>
                <a:gd name="T4" fmla="*/ 115 w 189"/>
                <a:gd name="T5" fmla="*/ 6 h 34"/>
                <a:gd name="T6" fmla="*/ 168 w 189"/>
                <a:gd name="T7" fmla="*/ 12 h 34"/>
                <a:gd name="T8" fmla="*/ 189 w 189"/>
                <a:gd name="T9" fmla="*/ 30 h 34"/>
                <a:gd name="T10" fmla="*/ 122 w 189"/>
                <a:gd name="T11" fmla="*/ 34 h 34"/>
                <a:gd name="T12" fmla="*/ 52 w 189"/>
                <a:gd name="T13" fmla="*/ 19 h 34"/>
                <a:gd name="T14" fmla="*/ 13 w 189"/>
                <a:gd name="T15" fmla="*/ 30 h 34"/>
                <a:gd name="T16" fmla="*/ 0 w 189"/>
                <a:gd name="T17" fmla="*/ 23 h 34"/>
                <a:gd name="T18" fmla="*/ 0 w 189"/>
                <a:gd name="T19" fmla="*/ 23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9"/>
                <a:gd name="T31" fmla="*/ 0 h 34"/>
                <a:gd name="T32" fmla="*/ 189 w 189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9" h="34">
                  <a:moveTo>
                    <a:pt x="0" y="23"/>
                  </a:moveTo>
                  <a:lnTo>
                    <a:pt x="50" y="0"/>
                  </a:lnTo>
                  <a:lnTo>
                    <a:pt x="115" y="6"/>
                  </a:lnTo>
                  <a:lnTo>
                    <a:pt x="168" y="12"/>
                  </a:lnTo>
                  <a:lnTo>
                    <a:pt x="189" y="30"/>
                  </a:lnTo>
                  <a:lnTo>
                    <a:pt x="122" y="34"/>
                  </a:lnTo>
                  <a:lnTo>
                    <a:pt x="52" y="19"/>
                  </a:lnTo>
                  <a:lnTo>
                    <a:pt x="13" y="3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9" name="Freeform 50"/>
            <p:cNvSpPr>
              <a:spLocks/>
            </p:cNvSpPr>
            <p:nvPr/>
          </p:nvSpPr>
          <p:spPr bwMode="auto">
            <a:xfrm>
              <a:off x="1185" y="1965"/>
              <a:ext cx="100" cy="37"/>
            </a:xfrm>
            <a:custGeom>
              <a:avLst/>
              <a:gdLst>
                <a:gd name="T0" fmla="*/ 0 w 100"/>
                <a:gd name="T1" fmla="*/ 6 h 37"/>
                <a:gd name="T2" fmla="*/ 40 w 100"/>
                <a:gd name="T3" fmla="*/ 35 h 37"/>
                <a:gd name="T4" fmla="*/ 76 w 100"/>
                <a:gd name="T5" fmla="*/ 37 h 37"/>
                <a:gd name="T6" fmla="*/ 100 w 100"/>
                <a:gd name="T7" fmla="*/ 26 h 37"/>
                <a:gd name="T8" fmla="*/ 92 w 100"/>
                <a:gd name="T9" fmla="*/ 11 h 37"/>
                <a:gd name="T10" fmla="*/ 66 w 100"/>
                <a:gd name="T11" fmla="*/ 11 h 37"/>
                <a:gd name="T12" fmla="*/ 20 w 100"/>
                <a:gd name="T13" fmla="*/ 0 h 37"/>
                <a:gd name="T14" fmla="*/ 0 w 100"/>
                <a:gd name="T15" fmla="*/ 6 h 37"/>
                <a:gd name="T16" fmla="*/ 0 w 100"/>
                <a:gd name="T17" fmla="*/ 6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0"/>
                <a:gd name="T28" fmla="*/ 0 h 37"/>
                <a:gd name="T29" fmla="*/ 100 w 100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0" h="37">
                  <a:moveTo>
                    <a:pt x="0" y="6"/>
                  </a:moveTo>
                  <a:lnTo>
                    <a:pt x="40" y="35"/>
                  </a:lnTo>
                  <a:lnTo>
                    <a:pt x="76" y="37"/>
                  </a:lnTo>
                  <a:lnTo>
                    <a:pt x="100" y="26"/>
                  </a:lnTo>
                  <a:lnTo>
                    <a:pt x="92" y="11"/>
                  </a:lnTo>
                  <a:lnTo>
                    <a:pt x="66" y="11"/>
                  </a:lnTo>
                  <a:lnTo>
                    <a:pt x="2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0" name="Freeform 51"/>
            <p:cNvSpPr>
              <a:spLocks/>
            </p:cNvSpPr>
            <p:nvPr/>
          </p:nvSpPr>
          <p:spPr bwMode="auto">
            <a:xfrm>
              <a:off x="1085" y="2004"/>
              <a:ext cx="181" cy="96"/>
            </a:xfrm>
            <a:custGeom>
              <a:avLst/>
              <a:gdLst>
                <a:gd name="T0" fmla="*/ 165 w 181"/>
                <a:gd name="T1" fmla="*/ 63 h 96"/>
                <a:gd name="T2" fmla="*/ 113 w 181"/>
                <a:gd name="T3" fmla="*/ 52 h 96"/>
                <a:gd name="T4" fmla="*/ 81 w 181"/>
                <a:gd name="T5" fmla="*/ 46 h 96"/>
                <a:gd name="T6" fmla="*/ 35 w 181"/>
                <a:gd name="T7" fmla="*/ 2 h 96"/>
                <a:gd name="T8" fmla="*/ 0 w 181"/>
                <a:gd name="T9" fmla="*/ 0 h 96"/>
                <a:gd name="T10" fmla="*/ 2 w 181"/>
                <a:gd name="T11" fmla="*/ 19 h 96"/>
                <a:gd name="T12" fmla="*/ 65 w 181"/>
                <a:gd name="T13" fmla="*/ 87 h 96"/>
                <a:gd name="T14" fmla="*/ 100 w 181"/>
                <a:gd name="T15" fmla="*/ 96 h 96"/>
                <a:gd name="T16" fmla="*/ 165 w 181"/>
                <a:gd name="T17" fmla="*/ 96 h 96"/>
                <a:gd name="T18" fmla="*/ 181 w 181"/>
                <a:gd name="T19" fmla="*/ 83 h 96"/>
                <a:gd name="T20" fmla="*/ 165 w 181"/>
                <a:gd name="T21" fmla="*/ 63 h 96"/>
                <a:gd name="T22" fmla="*/ 165 w 181"/>
                <a:gd name="T23" fmla="*/ 63 h 9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96"/>
                <a:gd name="T38" fmla="*/ 181 w 181"/>
                <a:gd name="T39" fmla="*/ 96 h 9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96">
                  <a:moveTo>
                    <a:pt x="165" y="63"/>
                  </a:moveTo>
                  <a:lnTo>
                    <a:pt x="113" y="52"/>
                  </a:lnTo>
                  <a:lnTo>
                    <a:pt x="81" y="46"/>
                  </a:lnTo>
                  <a:lnTo>
                    <a:pt x="35" y="2"/>
                  </a:lnTo>
                  <a:lnTo>
                    <a:pt x="0" y="0"/>
                  </a:lnTo>
                  <a:lnTo>
                    <a:pt x="2" y="19"/>
                  </a:lnTo>
                  <a:lnTo>
                    <a:pt x="65" y="87"/>
                  </a:lnTo>
                  <a:lnTo>
                    <a:pt x="100" y="96"/>
                  </a:lnTo>
                  <a:lnTo>
                    <a:pt x="165" y="96"/>
                  </a:lnTo>
                  <a:lnTo>
                    <a:pt x="181" y="83"/>
                  </a:lnTo>
                  <a:lnTo>
                    <a:pt x="165" y="63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1" name="Freeform 52"/>
            <p:cNvSpPr>
              <a:spLocks/>
            </p:cNvSpPr>
            <p:nvPr/>
          </p:nvSpPr>
          <p:spPr bwMode="auto">
            <a:xfrm>
              <a:off x="1336" y="1876"/>
              <a:ext cx="49" cy="69"/>
            </a:xfrm>
            <a:custGeom>
              <a:avLst/>
              <a:gdLst>
                <a:gd name="T0" fmla="*/ 23 w 49"/>
                <a:gd name="T1" fmla="*/ 2 h 69"/>
                <a:gd name="T2" fmla="*/ 0 w 49"/>
                <a:gd name="T3" fmla="*/ 21 h 69"/>
                <a:gd name="T4" fmla="*/ 17 w 49"/>
                <a:gd name="T5" fmla="*/ 69 h 69"/>
                <a:gd name="T6" fmla="*/ 36 w 49"/>
                <a:gd name="T7" fmla="*/ 69 h 69"/>
                <a:gd name="T8" fmla="*/ 49 w 49"/>
                <a:gd name="T9" fmla="*/ 0 h 69"/>
                <a:gd name="T10" fmla="*/ 23 w 49"/>
                <a:gd name="T11" fmla="*/ 2 h 69"/>
                <a:gd name="T12" fmla="*/ 23 w 49"/>
                <a:gd name="T13" fmla="*/ 2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9"/>
                <a:gd name="T22" fmla="*/ 0 h 69"/>
                <a:gd name="T23" fmla="*/ 49 w 49"/>
                <a:gd name="T24" fmla="*/ 69 h 6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9" h="69">
                  <a:moveTo>
                    <a:pt x="23" y="2"/>
                  </a:moveTo>
                  <a:lnTo>
                    <a:pt x="0" y="21"/>
                  </a:lnTo>
                  <a:lnTo>
                    <a:pt x="17" y="69"/>
                  </a:lnTo>
                  <a:lnTo>
                    <a:pt x="36" y="69"/>
                  </a:lnTo>
                  <a:lnTo>
                    <a:pt x="49" y="0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2" name="Freeform 53"/>
            <p:cNvSpPr>
              <a:spLocks/>
            </p:cNvSpPr>
            <p:nvPr/>
          </p:nvSpPr>
          <p:spPr bwMode="auto">
            <a:xfrm>
              <a:off x="976" y="1443"/>
              <a:ext cx="194" cy="222"/>
            </a:xfrm>
            <a:custGeom>
              <a:avLst/>
              <a:gdLst>
                <a:gd name="T0" fmla="*/ 185 w 194"/>
                <a:gd name="T1" fmla="*/ 0 h 222"/>
                <a:gd name="T2" fmla="*/ 138 w 194"/>
                <a:gd name="T3" fmla="*/ 28 h 222"/>
                <a:gd name="T4" fmla="*/ 105 w 194"/>
                <a:gd name="T5" fmla="*/ 74 h 222"/>
                <a:gd name="T6" fmla="*/ 170 w 194"/>
                <a:gd name="T7" fmla="*/ 104 h 222"/>
                <a:gd name="T8" fmla="*/ 194 w 194"/>
                <a:gd name="T9" fmla="*/ 131 h 222"/>
                <a:gd name="T10" fmla="*/ 109 w 194"/>
                <a:gd name="T11" fmla="*/ 141 h 222"/>
                <a:gd name="T12" fmla="*/ 38 w 194"/>
                <a:gd name="T13" fmla="*/ 194 h 222"/>
                <a:gd name="T14" fmla="*/ 0 w 194"/>
                <a:gd name="T15" fmla="*/ 222 h 222"/>
                <a:gd name="T16" fmla="*/ 27 w 194"/>
                <a:gd name="T17" fmla="*/ 170 h 222"/>
                <a:gd name="T18" fmla="*/ 33 w 194"/>
                <a:gd name="T19" fmla="*/ 100 h 222"/>
                <a:gd name="T20" fmla="*/ 64 w 194"/>
                <a:gd name="T21" fmla="*/ 50 h 222"/>
                <a:gd name="T22" fmla="*/ 118 w 194"/>
                <a:gd name="T23" fmla="*/ 16 h 222"/>
                <a:gd name="T24" fmla="*/ 185 w 194"/>
                <a:gd name="T25" fmla="*/ 0 h 222"/>
                <a:gd name="T26" fmla="*/ 185 w 194"/>
                <a:gd name="T27" fmla="*/ 0 h 2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4"/>
                <a:gd name="T43" fmla="*/ 0 h 222"/>
                <a:gd name="T44" fmla="*/ 194 w 194"/>
                <a:gd name="T45" fmla="*/ 222 h 22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4" h="222">
                  <a:moveTo>
                    <a:pt x="185" y="0"/>
                  </a:moveTo>
                  <a:lnTo>
                    <a:pt x="138" y="28"/>
                  </a:lnTo>
                  <a:lnTo>
                    <a:pt x="105" y="74"/>
                  </a:lnTo>
                  <a:lnTo>
                    <a:pt x="170" y="104"/>
                  </a:lnTo>
                  <a:lnTo>
                    <a:pt x="194" y="131"/>
                  </a:lnTo>
                  <a:lnTo>
                    <a:pt x="109" y="141"/>
                  </a:lnTo>
                  <a:lnTo>
                    <a:pt x="38" y="194"/>
                  </a:lnTo>
                  <a:lnTo>
                    <a:pt x="0" y="222"/>
                  </a:lnTo>
                  <a:lnTo>
                    <a:pt x="27" y="170"/>
                  </a:lnTo>
                  <a:lnTo>
                    <a:pt x="33" y="100"/>
                  </a:lnTo>
                  <a:lnTo>
                    <a:pt x="64" y="50"/>
                  </a:lnTo>
                  <a:lnTo>
                    <a:pt x="118" y="16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3" name="Freeform 54"/>
            <p:cNvSpPr>
              <a:spLocks/>
            </p:cNvSpPr>
            <p:nvPr/>
          </p:nvSpPr>
          <p:spPr bwMode="auto">
            <a:xfrm>
              <a:off x="813" y="1743"/>
              <a:ext cx="40" cy="50"/>
            </a:xfrm>
            <a:custGeom>
              <a:avLst/>
              <a:gdLst>
                <a:gd name="T0" fmla="*/ 39 w 40"/>
                <a:gd name="T1" fmla="*/ 0 h 50"/>
                <a:gd name="T2" fmla="*/ 0 w 40"/>
                <a:gd name="T3" fmla="*/ 20 h 50"/>
                <a:gd name="T4" fmla="*/ 40 w 40"/>
                <a:gd name="T5" fmla="*/ 50 h 50"/>
                <a:gd name="T6" fmla="*/ 39 w 40"/>
                <a:gd name="T7" fmla="*/ 0 h 50"/>
                <a:gd name="T8" fmla="*/ 39 w 40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50"/>
                <a:gd name="T17" fmla="*/ 40 w 4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50">
                  <a:moveTo>
                    <a:pt x="39" y="0"/>
                  </a:moveTo>
                  <a:lnTo>
                    <a:pt x="0" y="20"/>
                  </a:lnTo>
                  <a:lnTo>
                    <a:pt x="40" y="5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4" name="Freeform 55"/>
            <p:cNvSpPr>
              <a:spLocks/>
            </p:cNvSpPr>
            <p:nvPr/>
          </p:nvSpPr>
          <p:spPr bwMode="auto">
            <a:xfrm>
              <a:off x="2201" y="1754"/>
              <a:ext cx="98" cy="111"/>
            </a:xfrm>
            <a:custGeom>
              <a:avLst/>
              <a:gdLst>
                <a:gd name="T0" fmla="*/ 42 w 98"/>
                <a:gd name="T1" fmla="*/ 0 h 111"/>
                <a:gd name="T2" fmla="*/ 15 w 98"/>
                <a:gd name="T3" fmla="*/ 2 h 111"/>
                <a:gd name="T4" fmla="*/ 0 w 98"/>
                <a:gd name="T5" fmla="*/ 78 h 111"/>
                <a:gd name="T6" fmla="*/ 35 w 98"/>
                <a:gd name="T7" fmla="*/ 111 h 111"/>
                <a:gd name="T8" fmla="*/ 46 w 98"/>
                <a:gd name="T9" fmla="*/ 111 h 111"/>
                <a:gd name="T10" fmla="*/ 74 w 98"/>
                <a:gd name="T11" fmla="*/ 104 h 111"/>
                <a:gd name="T12" fmla="*/ 92 w 98"/>
                <a:gd name="T13" fmla="*/ 111 h 111"/>
                <a:gd name="T14" fmla="*/ 98 w 98"/>
                <a:gd name="T15" fmla="*/ 100 h 111"/>
                <a:gd name="T16" fmla="*/ 63 w 98"/>
                <a:gd name="T17" fmla="*/ 78 h 111"/>
                <a:gd name="T18" fmla="*/ 42 w 98"/>
                <a:gd name="T19" fmla="*/ 0 h 111"/>
                <a:gd name="T20" fmla="*/ 42 w 98"/>
                <a:gd name="T21" fmla="*/ 0 h 1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8"/>
                <a:gd name="T34" fmla="*/ 0 h 111"/>
                <a:gd name="T35" fmla="*/ 98 w 98"/>
                <a:gd name="T36" fmla="*/ 111 h 1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8" h="111">
                  <a:moveTo>
                    <a:pt x="42" y="0"/>
                  </a:moveTo>
                  <a:lnTo>
                    <a:pt x="15" y="2"/>
                  </a:lnTo>
                  <a:lnTo>
                    <a:pt x="0" y="78"/>
                  </a:lnTo>
                  <a:lnTo>
                    <a:pt x="35" y="111"/>
                  </a:lnTo>
                  <a:lnTo>
                    <a:pt x="46" y="111"/>
                  </a:lnTo>
                  <a:lnTo>
                    <a:pt x="74" y="104"/>
                  </a:lnTo>
                  <a:lnTo>
                    <a:pt x="92" y="111"/>
                  </a:lnTo>
                  <a:lnTo>
                    <a:pt x="98" y="100"/>
                  </a:lnTo>
                  <a:lnTo>
                    <a:pt x="63" y="7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5" name="Freeform 56"/>
            <p:cNvSpPr>
              <a:spLocks/>
            </p:cNvSpPr>
            <p:nvPr/>
          </p:nvSpPr>
          <p:spPr bwMode="auto">
            <a:xfrm>
              <a:off x="2145" y="1830"/>
              <a:ext cx="45" cy="41"/>
            </a:xfrm>
            <a:custGeom>
              <a:avLst/>
              <a:gdLst>
                <a:gd name="T0" fmla="*/ 28 w 45"/>
                <a:gd name="T1" fmla="*/ 0 h 41"/>
                <a:gd name="T2" fmla="*/ 4 w 45"/>
                <a:gd name="T3" fmla="*/ 24 h 41"/>
                <a:gd name="T4" fmla="*/ 0 w 45"/>
                <a:gd name="T5" fmla="*/ 41 h 41"/>
                <a:gd name="T6" fmla="*/ 30 w 45"/>
                <a:gd name="T7" fmla="*/ 31 h 41"/>
                <a:gd name="T8" fmla="*/ 45 w 45"/>
                <a:gd name="T9" fmla="*/ 18 h 41"/>
                <a:gd name="T10" fmla="*/ 28 w 45"/>
                <a:gd name="T11" fmla="*/ 0 h 41"/>
                <a:gd name="T12" fmla="*/ 28 w 45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"/>
                <a:gd name="T22" fmla="*/ 0 h 41"/>
                <a:gd name="T23" fmla="*/ 45 w 45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" h="41">
                  <a:moveTo>
                    <a:pt x="28" y="0"/>
                  </a:moveTo>
                  <a:lnTo>
                    <a:pt x="4" y="24"/>
                  </a:lnTo>
                  <a:lnTo>
                    <a:pt x="0" y="41"/>
                  </a:lnTo>
                  <a:lnTo>
                    <a:pt x="30" y="31"/>
                  </a:lnTo>
                  <a:lnTo>
                    <a:pt x="45" y="1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6" name="Freeform 57"/>
            <p:cNvSpPr>
              <a:spLocks/>
            </p:cNvSpPr>
            <p:nvPr/>
          </p:nvSpPr>
          <p:spPr bwMode="auto">
            <a:xfrm>
              <a:off x="2327" y="1826"/>
              <a:ext cx="101" cy="78"/>
            </a:xfrm>
            <a:custGeom>
              <a:avLst/>
              <a:gdLst>
                <a:gd name="T0" fmla="*/ 11 w 101"/>
                <a:gd name="T1" fmla="*/ 0 h 78"/>
                <a:gd name="T2" fmla="*/ 0 w 101"/>
                <a:gd name="T3" fmla="*/ 24 h 78"/>
                <a:gd name="T4" fmla="*/ 63 w 101"/>
                <a:gd name="T5" fmla="*/ 78 h 78"/>
                <a:gd name="T6" fmla="*/ 101 w 101"/>
                <a:gd name="T7" fmla="*/ 56 h 78"/>
                <a:gd name="T8" fmla="*/ 96 w 101"/>
                <a:gd name="T9" fmla="*/ 22 h 78"/>
                <a:gd name="T10" fmla="*/ 52 w 101"/>
                <a:gd name="T11" fmla="*/ 15 h 78"/>
                <a:gd name="T12" fmla="*/ 11 w 101"/>
                <a:gd name="T13" fmla="*/ 0 h 78"/>
                <a:gd name="T14" fmla="*/ 11 w 101"/>
                <a:gd name="T15" fmla="*/ 0 h 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78"/>
                <a:gd name="T26" fmla="*/ 101 w 101"/>
                <a:gd name="T27" fmla="*/ 78 h 7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78">
                  <a:moveTo>
                    <a:pt x="11" y="0"/>
                  </a:moveTo>
                  <a:lnTo>
                    <a:pt x="0" y="24"/>
                  </a:lnTo>
                  <a:lnTo>
                    <a:pt x="63" y="78"/>
                  </a:lnTo>
                  <a:lnTo>
                    <a:pt x="101" y="56"/>
                  </a:lnTo>
                  <a:lnTo>
                    <a:pt x="96" y="22"/>
                  </a:lnTo>
                  <a:lnTo>
                    <a:pt x="52" y="15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7" name="Freeform 58"/>
            <p:cNvSpPr>
              <a:spLocks/>
            </p:cNvSpPr>
            <p:nvPr/>
          </p:nvSpPr>
          <p:spPr bwMode="auto">
            <a:xfrm>
              <a:off x="2019" y="1808"/>
              <a:ext cx="124" cy="72"/>
            </a:xfrm>
            <a:custGeom>
              <a:avLst/>
              <a:gdLst>
                <a:gd name="T0" fmla="*/ 121 w 124"/>
                <a:gd name="T1" fmla="*/ 0 h 72"/>
                <a:gd name="T2" fmla="*/ 89 w 124"/>
                <a:gd name="T3" fmla="*/ 7 h 72"/>
                <a:gd name="T4" fmla="*/ 23 w 124"/>
                <a:gd name="T5" fmla="*/ 7 h 72"/>
                <a:gd name="T6" fmla="*/ 0 w 124"/>
                <a:gd name="T7" fmla="*/ 44 h 72"/>
                <a:gd name="T8" fmla="*/ 13 w 124"/>
                <a:gd name="T9" fmla="*/ 72 h 72"/>
                <a:gd name="T10" fmla="*/ 87 w 124"/>
                <a:gd name="T11" fmla="*/ 50 h 72"/>
                <a:gd name="T12" fmla="*/ 124 w 124"/>
                <a:gd name="T13" fmla="*/ 18 h 72"/>
                <a:gd name="T14" fmla="*/ 121 w 124"/>
                <a:gd name="T15" fmla="*/ 0 h 72"/>
                <a:gd name="T16" fmla="*/ 121 w 124"/>
                <a:gd name="T17" fmla="*/ 0 h 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4"/>
                <a:gd name="T28" fmla="*/ 0 h 72"/>
                <a:gd name="T29" fmla="*/ 124 w 124"/>
                <a:gd name="T30" fmla="*/ 72 h 7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4" h="72">
                  <a:moveTo>
                    <a:pt x="121" y="0"/>
                  </a:moveTo>
                  <a:lnTo>
                    <a:pt x="89" y="7"/>
                  </a:lnTo>
                  <a:lnTo>
                    <a:pt x="23" y="7"/>
                  </a:lnTo>
                  <a:lnTo>
                    <a:pt x="0" y="44"/>
                  </a:lnTo>
                  <a:lnTo>
                    <a:pt x="13" y="72"/>
                  </a:lnTo>
                  <a:lnTo>
                    <a:pt x="87" y="50"/>
                  </a:lnTo>
                  <a:lnTo>
                    <a:pt x="124" y="18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8" name="Freeform 59"/>
            <p:cNvSpPr>
              <a:spLocks/>
            </p:cNvSpPr>
            <p:nvPr/>
          </p:nvSpPr>
          <p:spPr bwMode="auto">
            <a:xfrm>
              <a:off x="2112" y="1904"/>
              <a:ext cx="229" cy="83"/>
            </a:xfrm>
            <a:custGeom>
              <a:avLst/>
              <a:gdLst>
                <a:gd name="T0" fmla="*/ 24 w 229"/>
                <a:gd name="T1" fmla="*/ 0 h 83"/>
                <a:gd name="T2" fmla="*/ 0 w 229"/>
                <a:gd name="T3" fmla="*/ 43 h 83"/>
                <a:gd name="T4" fmla="*/ 19 w 229"/>
                <a:gd name="T5" fmla="*/ 63 h 83"/>
                <a:gd name="T6" fmla="*/ 61 w 229"/>
                <a:gd name="T7" fmla="*/ 48 h 83"/>
                <a:gd name="T8" fmla="*/ 141 w 229"/>
                <a:gd name="T9" fmla="*/ 46 h 83"/>
                <a:gd name="T10" fmla="*/ 222 w 229"/>
                <a:gd name="T11" fmla="*/ 83 h 83"/>
                <a:gd name="T12" fmla="*/ 229 w 229"/>
                <a:gd name="T13" fmla="*/ 57 h 83"/>
                <a:gd name="T14" fmla="*/ 209 w 229"/>
                <a:gd name="T15" fmla="*/ 20 h 83"/>
                <a:gd name="T16" fmla="*/ 107 w 229"/>
                <a:gd name="T17" fmla="*/ 39 h 83"/>
                <a:gd name="T18" fmla="*/ 68 w 229"/>
                <a:gd name="T19" fmla="*/ 30 h 83"/>
                <a:gd name="T20" fmla="*/ 24 w 229"/>
                <a:gd name="T21" fmla="*/ 0 h 83"/>
                <a:gd name="T22" fmla="*/ 24 w 229"/>
                <a:gd name="T23" fmla="*/ 0 h 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9"/>
                <a:gd name="T37" fmla="*/ 0 h 83"/>
                <a:gd name="T38" fmla="*/ 229 w 229"/>
                <a:gd name="T39" fmla="*/ 83 h 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9" h="83">
                  <a:moveTo>
                    <a:pt x="24" y="0"/>
                  </a:moveTo>
                  <a:lnTo>
                    <a:pt x="0" y="43"/>
                  </a:lnTo>
                  <a:lnTo>
                    <a:pt x="19" y="63"/>
                  </a:lnTo>
                  <a:lnTo>
                    <a:pt x="61" y="48"/>
                  </a:lnTo>
                  <a:lnTo>
                    <a:pt x="141" y="46"/>
                  </a:lnTo>
                  <a:lnTo>
                    <a:pt x="222" y="83"/>
                  </a:lnTo>
                  <a:lnTo>
                    <a:pt x="229" y="57"/>
                  </a:lnTo>
                  <a:lnTo>
                    <a:pt x="209" y="20"/>
                  </a:lnTo>
                  <a:lnTo>
                    <a:pt x="107" y="39"/>
                  </a:lnTo>
                  <a:lnTo>
                    <a:pt x="68" y="3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9" name="Freeform 60"/>
            <p:cNvSpPr>
              <a:spLocks/>
            </p:cNvSpPr>
            <p:nvPr/>
          </p:nvSpPr>
          <p:spPr bwMode="auto">
            <a:xfrm>
              <a:off x="2132" y="2008"/>
              <a:ext cx="154" cy="40"/>
            </a:xfrm>
            <a:custGeom>
              <a:avLst/>
              <a:gdLst>
                <a:gd name="T0" fmla="*/ 0 w 154"/>
                <a:gd name="T1" fmla="*/ 0 h 40"/>
                <a:gd name="T2" fmla="*/ 154 w 154"/>
                <a:gd name="T3" fmla="*/ 13 h 40"/>
                <a:gd name="T4" fmla="*/ 84 w 154"/>
                <a:gd name="T5" fmla="*/ 40 h 40"/>
                <a:gd name="T6" fmla="*/ 37 w 154"/>
                <a:gd name="T7" fmla="*/ 29 h 40"/>
                <a:gd name="T8" fmla="*/ 0 w 154"/>
                <a:gd name="T9" fmla="*/ 0 h 40"/>
                <a:gd name="T10" fmla="*/ 0 w 154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"/>
                <a:gd name="T19" fmla="*/ 0 h 40"/>
                <a:gd name="T20" fmla="*/ 154 w 15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" h="40">
                  <a:moveTo>
                    <a:pt x="0" y="0"/>
                  </a:moveTo>
                  <a:lnTo>
                    <a:pt x="154" y="13"/>
                  </a:lnTo>
                  <a:lnTo>
                    <a:pt x="84" y="40"/>
                  </a:lnTo>
                  <a:lnTo>
                    <a:pt x="3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0" name="Freeform 61"/>
            <p:cNvSpPr>
              <a:spLocks/>
            </p:cNvSpPr>
            <p:nvPr/>
          </p:nvSpPr>
          <p:spPr bwMode="auto">
            <a:xfrm>
              <a:off x="2053" y="2021"/>
              <a:ext cx="216" cy="118"/>
            </a:xfrm>
            <a:custGeom>
              <a:avLst/>
              <a:gdLst>
                <a:gd name="T0" fmla="*/ 55 w 216"/>
                <a:gd name="T1" fmla="*/ 24 h 118"/>
                <a:gd name="T2" fmla="*/ 107 w 216"/>
                <a:gd name="T3" fmla="*/ 70 h 118"/>
                <a:gd name="T4" fmla="*/ 183 w 216"/>
                <a:gd name="T5" fmla="*/ 102 h 118"/>
                <a:gd name="T6" fmla="*/ 216 w 216"/>
                <a:gd name="T7" fmla="*/ 98 h 118"/>
                <a:gd name="T8" fmla="*/ 214 w 216"/>
                <a:gd name="T9" fmla="*/ 118 h 118"/>
                <a:gd name="T10" fmla="*/ 120 w 216"/>
                <a:gd name="T11" fmla="*/ 118 h 118"/>
                <a:gd name="T12" fmla="*/ 28 w 216"/>
                <a:gd name="T13" fmla="*/ 74 h 118"/>
                <a:gd name="T14" fmla="*/ 11 w 216"/>
                <a:gd name="T15" fmla="*/ 105 h 118"/>
                <a:gd name="T16" fmla="*/ 0 w 216"/>
                <a:gd name="T17" fmla="*/ 66 h 118"/>
                <a:gd name="T18" fmla="*/ 18 w 216"/>
                <a:gd name="T19" fmla="*/ 0 h 118"/>
                <a:gd name="T20" fmla="*/ 55 w 216"/>
                <a:gd name="T21" fmla="*/ 24 h 118"/>
                <a:gd name="T22" fmla="*/ 55 w 216"/>
                <a:gd name="T23" fmla="*/ 24 h 1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6"/>
                <a:gd name="T37" fmla="*/ 0 h 118"/>
                <a:gd name="T38" fmla="*/ 216 w 216"/>
                <a:gd name="T39" fmla="*/ 118 h 11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6" h="118">
                  <a:moveTo>
                    <a:pt x="55" y="24"/>
                  </a:moveTo>
                  <a:lnTo>
                    <a:pt x="107" y="70"/>
                  </a:lnTo>
                  <a:lnTo>
                    <a:pt x="183" y="102"/>
                  </a:lnTo>
                  <a:lnTo>
                    <a:pt x="216" y="98"/>
                  </a:lnTo>
                  <a:lnTo>
                    <a:pt x="214" y="118"/>
                  </a:lnTo>
                  <a:lnTo>
                    <a:pt x="120" y="118"/>
                  </a:lnTo>
                  <a:lnTo>
                    <a:pt x="28" y="74"/>
                  </a:lnTo>
                  <a:lnTo>
                    <a:pt x="11" y="105"/>
                  </a:lnTo>
                  <a:lnTo>
                    <a:pt x="0" y="66"/>
                  </a:lnTo>
                  <a:lnTo>
                    <a:pt x="18" y="0"/>
                  </a:lnTo>
                  <a:lnTo>
                    <a:pt x="55" y="24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1" name="Freeform 62"/>
            <p:cNvSpPr>
              <a:spLocks/>
            </p:cNvSpPr>
            <p:nvPr/>
          </p:nvSpPr>
          <p:spPr bwMode="auto">
            <a:xfrm>
              <a:off x="2056" y="1711"/>
              <a:ext cx="54" cy="34"/>
            </a:xfrm>
            <a:custGeom>
              <a:avLst/>
              <a:gdLst>
                <a:gd name="T0" fmla="*/ 39 w 54"/>
                <a:gd name="T1" fmla="*/ 0 h 34"/>
                <a:gd name="T2" fmla="*/ 4 w 54"/>
                <a:gd name="T3" fmla="*/ 19 h 34"/>
                <a:gd name="T4" fmla="*/ 0 w 54"/>
                <a:gd name="T5" fmla="*/ 34 h 34"/>
                <a:gd name="T6" fmla="*/ 45 w 54"/>
                <a:gd name="T7" fmla="*/ 24 h 34"/>
                <a:gd name="T8" fmla="*/ 54 w 54"/>
                <a:gd name="T9" fmla="*/ 6 h 34"/>
                <a:gd name="T10" fmla="*/ 39 w 54"/>
                <a:gd name="T11" fmla="*/ 0 h 34"/>
                <a:gd name="T12" fmla="*/ 39 w 54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34"/>
                <a:gd name="T23" fmla="*/ 54 w 54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34">
                  <a:moveTo>
                    <a:pt x="39" y="0"/>
                  </a:moveTo>
                  <a:lnTo>
                    <a:pt x="4" y="19"/>
                  </a:lnTo>
                  <a:lnTo>
                    <a:pt x="0" y="34"/>
                  </a:lnTo>
                  <a:lnTo>
                    <a:pt x="45" y="24"/>
                  </a:lnTo>
                  <a:lnTo>
                    <a:pt x="54" y="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2" name="Freeform 63"/>
            <p:cNvSpPr>
              <a:spLocks/>
            </p:cNvSpPr>
            <p:nvPr/>
          </p:nvSpPr>
          <p:spPr bwMode="auto">
            <a:xfrm>
              <a:off x="2349" y="1722"/>
              <a:ext cx="54" cy="30"/>
            </a:xfrm>
            <a:custGeom>
              <a:avLst/>
              <a:gdLst>
                <a:gd name="T0" fmla="*/ 0 w 54"/>
                <a:gd name="T1" fmla="*/ 2 h 30"/>
                <a:gd name="T2" fmla="*/ 0 w 54"/>
                <a:gd name="T3" fmla="*/ 19 h 30"/>
                <a:gd name="T4" fmla="*/ 41 w 54"/>
                <a:gd name="T5" fmla="*/ 30 h 30"/>
                <a:gd name="T6" fmla="*/ 54 w 54"/>
                <a:gd name="T7" fmla="*/ 19 h 30"/>
                <a:gd name="T8" fmla="*/ 39 w 54"/>
                <a:gd name="T9" fmla="*/ 0 h 30"/>
                <a:gd name="T10" fmla="*/ 0 w 54"/>
                <a:gd name="T11" fmla="*/ 2 h 30"/>
                <a:gd name="T12" fmla="*/ 0 w 54"/>
                <a:gd name="T13" fmla="*/ 2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30"/>
                <a:gd name="T23" fmla="*/ 54 w 54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30">
                  <a:moveTo>
                    <a:pt x="0" y="2"/>
                  </a:moveTo>
                  <a:lnTo>
                    <a:pt x="0" y="19"/>
                  </a:lnTo>
                  <a:lnTo>
                    <a:pt x="41" y="30"/>
                  </a:lnTo>
                  <a:lnTo>
                    <a:pt x="54" y="19"/>
                  </a:lnTo>
                  <a:lnTo>
                    <a:pt x="39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3" name="Freeform 64"/>
            <p:cNvSpPr>
              <a:spLocks/>
            </p:cNvSpPr>
            <p:nvPr/>
          </p:nvSpPr>
          <p:spPr bwMode="auto">
            <a:xfrm>
              <a:off x="2073" y="1496"/>
              <a:ext cx="348" cy="171"/>
            </a:xfrm>
            <a:custGeom>
              <a:avLst/>
              <a:gdLst>
                <a:gd name="T0" fmla="*/ 348 w 348"/>
                <a:gd name="T1" fmla="*/ 130 h 171"/>
                <a:gd name="T2" fmla="*/ 300 w 348"/>
                <a:gd name="T3" fmla="*/ 43 h 171"/>
                <a:gd name="T4" fmla="*/ 228 w 348"/>
                <a:gd name="T5" fmla="*/ 6 h 171"/>
                <a:gd name="T6" fmla="*/ 148 w 348"/>
                <a:gd name="T7" fmla="*/ 0 h 171"/>
                <a:gd name="T8" fmla="*/ 59 w 348"/>
                <a:gd name="T9" fmla="*/ 28 h 171"/>
                <a:gd name="T10" fmla="*/ 6 w 348"/>
                <a:gd name="T11" fmla="*/ 76 h 171"/>
                <a:gd name="T12" fmla="*/ 0 w 348"/>
                <a:gd name="T13" fmla="*/ 117 h 171"/>
                <a:gd name="T14" fmla="*/ 76 w 348"/>
                <a:gd name="T15" fmla="*/ 138 h 171"/>
                <a:gd name="T16" fmla="*/ 137 w 348"/>
                <a:gd name="T17" fmla="*/ 171 h 171"/>
                <a:gd name="T18" fmla="*/ 250 w 348"/>
                <a:gd name="T19" fmla="*/ 141 h 171"/>
                <a:gd name="T20" fmla="*/ 333 w 348"/>
                <a:gd name="T21" fmla="*/ 141 h 171"/>
                <a:gd name="T22" fmla="*/ 348 w 348"/>
                <a:gd name="T23" fmla="*/ 130 h 171"/>
                <a:gd name="T24" fmla="*/ 348 w 348"/>
                <a:gd name="T25" fmla="*/ 130 h 17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48"/>
                <a:gd name="T40" fmla="*/ 0 h 171"/>
                <a:gd name="T41" fmla="*/ 348 w 348"/>
                <a:gd name="T42" fmla="*/ 171 h 17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48" h="171">
                  <a:moveTo>
                    <a:pt x="348" y="130"/>
                  </a:moveTo>
                  <a:lnTo>
                    <a:pt x="300" y="43"/>
                  </a:lnTo>
                  <a:lnTo>
                    <a:pt x="228" y="6"/>
                  </a:lnTo>
                  <a:lnTo>
                    <a:pt x="148" y="0"/>
                  </a:lnTo>
                  <a:lnTo>
                    <a:pt x="59" y="28"/>
                  </a:lnTo>
                  <a:lnTo>
                    <a:pt x="6" y="76"/>
                  </a:lnTo>
                  <a:lnTo>
                    <a:pt x="0" y="117"/>
                  </a:lnTo>
                  <a:lnTo>
                    <a:pt x="76" y="138"/>
                  </a:lnTo>
                  <a:lnTo>
                    <a:pt x="137" y="171"/>
                  </a:lnTo>
                  <a:lnTo>
                    <a:pt x="250" y="141"/>
                  </a:lnTo>
                  <a:lnTo>
                    <a:pt x="333" y="141"/>
                  </a:lnTo>
                  <a:lnTo>
                    <a:pt x="348" y="13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4" name="Freeform 65"/>
            <p:cNvSpPr>
              <a:spLocks/>
            </p:cNvSpPr>
            <p:nvPr/>
          </p:nvSpPr>
          <p:spPr bwMode="auto">
            <a:xfrm>
              <a:off x="1968" y="1797"/>
              <a:ext cx="31" cy="42"/>
            </a:xfrm>
            <a:custGeom>
              <a:avLst/>
              <a:gdLst>
                <a:gd name="T0" fmla="*/ 31 w 31"/>
                <a:gd name="T1" fmla="*/ 11 h 42"/>
                <a:gd name="T2" fmla="*/ 0 w 31"/>
                <a:gd name="T3" fmla="*/ 42 h 42"/>
                <a:gd name="T4" fmla="*/ 0 w 31"/>
                <a:gd name="T5" fmla="*/ 0 h 42"/>
                <a:gd name="T6" fmla="*/ 31 w 31"/>
                <a:gd name="T7" fmla="*/ 11 h 42"/>
                <a:gd name="T8" fmla="*/ 31 w 31"/>
                <a:gd name="T9" fmla="*/ 11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2"/>
                <a:gd name="T17" fmla="*/ 31 w 31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2">
                  <a:moveTo>
                    <a:pt x="31" y="11"/>
                  </a:moveTo>
                  <a:lnTo>
                    <a:pt x="0" y="42"/>
                  </a:lnTo>
                  <a:lnTo>
                    <a:pt x="0" y="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5" name="Freeform 66"/>
            <p:cNvSpPr>
              <a:spLocks/>
            </p:cNvSpPr>
            <p:nvPr/>
          </p:nvSpPr>
          <p:spPr bwMode="auto">
            <a:xfrm>
              <a:off x="2458" y="1828"/>
              <a:ext cx="26" cy="59"/>
            </a:xfrm>
            <a:custGeom>
              <a:avLst/>
              <a:gdLst>
                <a:gd name="T0" fmla="*/ 26 w 26"/>
                <a:gd name="T1" fmla="*/ 0 h 59"/>
                <a:gd name="T2" fmla="*/ 22 w 26"/>
                <a:gd name="T3" fmla="*/ 59 h 59"/>
                <a:gd name="T4" fmla="*/ 0 w 26"/>
                <a:gd name="T5" fmla="*/ 4 h 59"/>
                <a:gd name="T6" fmla="*/ 26 w 26"/>
                <a:gd name="T7" fmla="*/ 0 h 59"/>
                <a:gd name="T8" fmla="*/ 26 w 26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59"/>
                <a:gd name="T17" fmla="*/ 26 w 26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59">
                  <a:moveTo>
                    <a:pt x="26" y="0"/>
                  </a:moveTo>
                  <a:lnTo>
                    <a:pt x="22" y="59"/>
                  </a:lnTo>
                  <a:lnTo>
                    <a:pt x="0" y="4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6" name="Freeform 67"/>
            <p:cNvSpPr>
              <a:spLocks/>
            </p:cNvSpPr>
            <p:nvPr/>
          </p:nvSpPr>
          <p:spPr bwMode="auto">
            <a:xfrm>
              <a:off x="2815" y="1763"/>
              <a:ext cx="298" cy="59"/>
            </a:xfrm>
            <a:custGeom>
              <a:avLst/>
              <a:gdLst>
                <a:gd name="T0" fmla="*/ 263 w 298"/>
                <a:gd name="T1" fmla="*/ 2 h 59"/>
                <a:gd name="T2" fmla="*/ 198 w 298"/>
                <a:gd name="T3" fmla="*/ 0 h 59"/>
                <a:gd name="T4" fmla="*/ 97 w 298"/>
                <a:gd name="T5" fmla="*/ 4 h 59"/>
                <a:gd name="T6" fmla="*/ 15 w 298"/>
                <a:gd name="T7" fmla="*/ 22 h 59"/>
                <a:gd name="T8" fmla="*/ 0 w 298"/>
                <a:gd name="T9" fmla="*/ 52 h 59"/>
                <a:gd name="T10" fmla="*/ 150 w 298"/>
                <a:gd name="T11" fmla="*/ 59 h 59"/>
                <a:gd name="T12" fmla="*/ 298 w 298"/>
                <a:gd name="T13" fmla="*/ 28 h 59"/>
                <a:gd name="T14" fmla="*/ 287 w 298"/>
                <a:gd name="T15" fmla="*/ 11 h 59"/>
                <a:gd name="T16" fmla="*/ 263 w 298"/>
                <a:gd name="T17" fmla="*/ 2 h 59"/>
                <a:gd name="T18" fmla="*/ 263 w 298"/>
                <a:gd name="T19" fmla="*/ 2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8"/>
                <a:gd name="T31" fmla="*/ 0 h 59"/>
                <a:gd name="T32" fmla="*/ 298 w 298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8" h="59">
                  <a:moveTo>
                    <a:pt x="263" y="2"/>
                  </a:moveTo>
                  <a:lnTo>
                    <a:pt x="198" y="0"/>
                  </a:lnTo>
                  <a:lnTo>
                    <a:pt x="97" y="4"/>
                  </a:lnTo>
                  <a:lnTo>
                    <a:pt x="15" y="22"/>
                  </a:lnTo>
                  <a:lnTo>
                    <a:pt x="0" y="52"/>
                  </a:lnTo>
                  <a:lnTo>
                    <a:pt x="150" y="59"/>
                  </a:lnTo>
                  <a:lnTo>
                    <a:pt x="298" y="28"/>
                  </a:lnTo>
                  <a:lnTo>
                    <a:pt x="287" y="11"/>
                  </a:lnTo>
                  <a:lnTo>
                    <a:pt x="263" y="2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7" name="Freeform 68"/>
            <p:cNvSpPr>
              <a:spLocks/>
            </p:cNvSpPr>
            <p:nvPr/>
          </p:nvSpPr>
          <p:spPr bwMode="auto">
            <a:xfrm>
              <a:off x="2912" y="1924"/>
              <a:ext cx="138" cy="99"/>
            </a:xfrm>
            <a:custGeom>
              <a:avLst/>
              <a:gdLst>
                <a:gd name="T0" fmla="*/ 55 w 138"/>
                <a:gd name="T1" fmla="*/ 0 h 99"/>
                <a:gd name="T2" fmla="*/ 77 w 138"/>
                <a:gd name="T3" fmla="*/ 0 h 99"/>
                <a:gd name="T4" fmla="*/ 101 w 138"/>
                <a:gd name="T5" fmla="*/ 62 h 99"/>
                <a:gd name="T6" fmla="*/ 138 w 138"/>
                <a:gd name="T7" fmla="*/ 84 h 99"/>
                <a:gd name="T8" fmla="*/ 133 w 138"/>
                <a:gd name="T9" fmla="*/ 97 h 99"/>
                <a:gd name="T10" fmla="*/ 100 w 138"/>
                <a:gd name="T11" fmla="*/ 93 h 99"/>
                <a:gd name="T12" fmla="*/ 55 w 138"/>
                <a:gd name="T13" fmla="*/ 99 h 99"/>
                <a:gd name="T14" fmla="*/ 25 w 138"/>
                <a:gd name="T15" fmla="*/ 89 h 99"/>
                <a:gd name="T16" fmla="*/ 5 w 138"/>
                <a:gd name="T17" fmla="*/ 95 h 99"/>
                <a:gd name="T18" fmla="*/ 0 w 138"/>
                <a:gd name="T19" fmla="*/ 84 h 99"/>
                <a:gd name="T20" fmla="*/ 27 w 138"/>
                <a:gd name="T21" fmla="*/ 62 h 99"/>
                <a:gd name="T22" fmla="*/ 55 w 138"/>
                <a:gd name="T23" fmla="*/ 0 h 99"/>
                <a:gd name="T24" fmla="*/ 55 w 138"/>
                <a:gd name="T25" fmla="*/ 0 h 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8"/>
                <a:gd name="T40" fmla="*/ 0 h 99"/>
                <a:gd name="T41" fmla="*/ 138 w 138"/>
                <a:gd name="T42" fmla="*/ 99 h 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8" h="99">
                  <a:moveTo>
                    <a:pt x="55" y="0"/>
                  </a:moveTo>
                  <a:lnTo>
                    <a:pt x="77" y="0"/>
                  </a:lnTo>
                  <a:lnTo>
                    <a:pt x="101" y="62"/>
                  </a:lnTo>
                  <a:lnTo>
                    <a:pt x="138" y="84"/>
                  </a:lnTo>
                  <a:lnTo>
                    <a:pt x="133" y="97"/>
                  </a:lnTo>
                  <a:lnTo>
                    <a:pt x="100" y="93"/>
                  </a:lnTo>
                  <a:lnTo>
                    <a:pt x="55" y="99"/>
                  </a:lnTo>
                  <a:lnTo>
                    <a:pt x="25" y="89"/>
                  </a:lnTo>
                  <a:lnTo>
                    <a:pt x="5" y="95"/>
                  </a:lnTo>
                  <a:lnTo>
                    <a:pt x="0" y="84"/>
                  </a:lnTo>
                  <a:lnTo>
                    <a:pt x="27" y="62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8" name="Freeform 69"/>
            <p:cNvSpPr>
              <a:spLocks/>
            </p:cNvSpPr>
            <p:nvPr/>
          </p:nvSpPr>
          <p:spPr bwMode="auto">
            <a:xfrm>
              <a:off x="2910" y="2095"/>
              <a:ext cx="126" cy="24"/>
            </a:xfrm>
            <a:custGeom>
              <a:avLst/>
              <a:gdLst>
                <a:gd name="T0" fmla="*/ 39 w 126"/>
                <a:gd name="T1" fmla="*/ 0 h 24"/>
                <a:gd name="T2" fmla="*/ 3 w 126"/>
                <a:gd name="T3" fmla="*/ 9 h 24"/>
                <a:gd name="T4" fmla="*/ 0 w 126"/>
                <a:gd name="T5" fmla="*/ 24 h 24"/>
                <a:gd name="T6" fmla="*/ 64 w 126"/>
                <a:gd name="T7" fmla="*/ 15 h 24"/>
                <a:gd name="T8" fmla="*/ 126 w 126"/>
                <a:gd name="T9" fmla="*/ 16 h 24"/>
                <a:gd name="T10" fmla="*/ 100 w 126"/>
                <a:gd name="T11" fmla="*/ 0 h 24"/>
                <a:gd name="T12" fmla="*/ 39 w 126"/>
                <a:gd name="T13" fmla="*/ 0 h 24"/>
                <a:gd name="T14" fmla="*/ 39 w 126"/>
                <a:gd name="T15" fmla="*/ 0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24"/>
                <a:gd name="T26" fmla="*/ 126 w 126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24">
                  <a:moveTo>
                    <a:pt x="39" y="0"/>
                  </a:moveTo>
                  <a:lnTo>
                    <a:pt x="3" y="9"/>
                  </a:lnTo>
                  <a:lnTo>
                    <a:pt x="0" y="24"/>
                  </a:lnTo>
                  <a:lnTo>
                    <a:pt x="64" y="15"/>
                  </a:lnTo>
                  <a:lnTo>
                    <a:pt x="126" y="16"/>
                  </a:lnTo>
                  <a:lnTo>
                    <a:pt x="10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9" name="Freeform 70"/>
            <p:cNvSpPr>
              <a:spLocks/>
            </p:cNvSpPr>
            <p:nvPr/>
          </p:nvSpPr>
          <p:spPr bwMode="auto">
            <a:xfrm>
              <a:off x="2904" y="2182"/>
              <a:ext cx="165" cy="28"/>
            </a:xfrm>
            <a:custGeom>
              <a:avLst/>
              <a:gdLst>
                <a:gd name="T0" fmla="*/ 13 w 165"/>
                <a:gd name="T1" fmla="*/ 0 h 28"/>
                <a:gd name="T2" fmla="*/ 0 w 165"/>
                <a:gd name="T3" fmla="*/ 11 h 28"/>
                <a:gd name="T4" fmla="*/ 43 w 165"/>
                <a:gd name="T5" fmla="*/ 28 h 28"/>
                <a:gd name="T6" fmla="*/ 117 w 165"/>
                <a:gd name="T7" fmla="*/ 28 h 28"/>
                <a:gd name="T8" fmla="*/ 165 w 165"/>
                <a:gd name="T9" fmla="*/ 11 h 28"/>
                <a:gd name="T10" fmla="*/ 130 w 165"/>
                <a:gd name="T11" fmla="*/ 2 h 28"/>
                <a:gd name="T12" fmla="*/ 74 w 165"/>
                <a:gd name="T13" fmla="*/ 7 h 28"/>
                <a:gd name="T14" fmla="*/ 13 w 165"/>
                <a:gd name="T15" fmla="*/ 0 h 28"/>
                <a:gd name="T16" fmla="*/ 13 w 165"/>
                <a:gd name="T17" fmla="*/ 0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5"/>
                <a:gd name="T28" fmla="*/ 0 h 28"/>
                <a:gd name="T29" fmla="*/ 165 w 165"/>
                <a:gd name="T30" fmla="*/ 28 h 2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5" h="28">
                  <a:moveTo>
                    <a:pt x="13" y="0"/>
                  </a:moveTo>
                  <a:lnTo>
                    <a:pt x="0" y="11"/>
                  </a:lnTo>
                  <a:lnTo>
                    <a:pt x="43" y="28"/>
                  </a:lnTo>
                  <a:lnTo>
                    <a:pt x="117" y="28"/>
                  </a:lnTo>
                  <a:lnTo>
                    <a:pt x="165" y="11"/>
                  </a:lnTo>
                  <a:lnTo>
                    <a:pt x="130" y="2"/>
                  </a:lnTo>
                  <a:lnTo>
                    <a:pt x="74" y="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0" name="Freeform 71"/>
            <p:cNvSpPr>
              <a:spLocks/>
            </p:cNvSpPr>
            <p:nvPr/>
          </p:nvSpPr>
          <p:spPr bwMode="auto">
            <a:xfrm>
              <a:off x="2767" y="1987"/>
              <a:ext cx="126" cy="45"/>
            </a:xfrm>
            <a:custGeom>
              <a:avLst/>
              <a:gdLst>
                <a:gd name="T0" fmla="*/ 95 w 126"/>
                <a:gd name="T1" fmla="*/ 8 h 45"/>
                <a:gd name="T2" fmla="*/ 35 w 126"/>
                <a:gd name="T3" fmla="*/ 0 h 45"/>
                <a:gd name="T4" fmla="*/ 0 w 126"/>
                <a:gd name="T5" fmla="*/ 13 h 45"/>
                <a:gd name="T6" fmla="*/ 24 w 126"/>
                <a:gd name="T7" fmla="*/ 45 h 45"/>
                <a:gd name="T8" fmla="*/ 113 w 126"/>
                <a:gd name="T9" fmla="*/ 21 h 45"/>
                <a:gd name="T10" fmla="*/ 126 w 126"/>
                <a:gd name="T11" fmla="*/ 10 h 45"/>
                <a:gd name="T12" fmla="*/ 115 w 126"/>
                <a:gd name="T13" fmla="*/ 2 h 45"/>
                <a:gd name="T14" fmla="*/ 95 w 126"/>
                <a:gd name="T15" fmla="*/ 8 h 45"/>
                <a:gd name="T16" fmla="*/ 95 w 126"/>
                <a:gd name="T17" fmla="*/ 8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"/>
                <a:gd name="T28" fmla="*/ 0 h 45"/>
                <a:gd name="T29" fmla="*/ 126 w 126"/>
                <a:gd name="T30" fmla="*/ 45 h 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" h="45">
                  <a:moveTo>
                    <a:pt x="95" y="8"/>
                  </a:moveTo>
                  <a:lnTo>
                    <a:pt x="35" y="0"/>
                  </a:lnTo>
                  <a:lnTo>
                    <a:pt x="0" y="13"/>
                  </a:lnTo>
                  <a:lnTo>
                    <a:pt x="24" y="45"/>
                  </a:lnTo>
                  <a:lnTo>
                    <a:pt x="113" y="21"/>
                  </a:lnTo>
                  <a:lnTo>
                    <a:pt x="126" y="10"/>
                  </a:lnTo>
                  <a:lnTo>
                    <a:pt x="115" y="2"/>
                  </a:lnTo>
                  <a:lnTo>
                    <a:pt x="95" y="8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1" name="Freeform 72"/>
            <p:cNvSpPr>
              <a:spLocks/>
            </p:cNvSpPr>
            <p:nvPr/>
          </p:nvSpPr>
          <p:spPr bwMode="auto">
            <a:xfrm>
              <a:off x="3058" y="1980"/>
              <a:ext cx="111" cy="44"/>
            </a:xfrm>
            <a:custGeom>
              <a:avLst/>
              <a:gdLst>
                <a:gd name="T0" fmla="*/ 0 w 111"/>
                <a:gd name="T1" fmla="*/ 0 h 44"/>
                <a:gd name="T2" fmla="*/ 53 w 111"/>
                <a:gd name="T3" fmla="*/ 9 h 44"/>
                <a:gd name="T4" fmla="*/ 98 w 111"/>
                <a:gd name="T5" fmla="*/ 11 h 44"/>
                <a:gd name="T6" fmla="*/ 111 w 111"/>
                <a:gd name="T7" fmla="*/ 26 h 44"/>
                <a:gd name="T8" fmla="*/ 81 w 111"/>
                <a:gd name="T9" fmla="*/ 44 h 44"/>
                <a:gd name="T10" fmla="*/ 13 w 111"/>
                <a:gd name="T11" fmla="*/ 22 h 44"/>
                <a:gd name="T12" fmla="*/ 0 w 111"/>
                <a:gd name="T13" fmla="*/ 0 h 44"/>
                <a:gd name="T14" fmla="*/ 0 w 111"/>
                <a:gd name="T15" fmla="*/ 0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1"/>
                <a:gd name="T25" fmla="*/ 0 h 44"/>
                <a:gd name="T26" fmla="*/ 111 w 111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1" h="44">
                  <a:moveTo>
                    <a:pt x="0" y="0"/>
                  </a:moveTo>
                  <a:lnTo>
                    <a:pt x="53" y="9"/>
                  </a:lnTo>
                  <a:lnTo>
                    <a:pt x="98" y="11"/>
                  </a:lnTo>
                  <a:lnTo>
                    <a:pt x="111" y="26"/>
                  </a:lnTo>
                  <a:lnTo>
                    <a:pt x="81" y="44"/>
                  </a:lnTo>
                  <a:lnTo>
                    <a:pt x="13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2" name="Freeform 73"/>
            <p:cNvSpPr>
              <a:spLocks/>
            </p:cNvSpPr>
            <p:nvPr/>
          </p:nvSpPr>
          <p:spPr bwMode="auto">
            <a:xfrm>
              <a:off x="3106" y="1878"/>
              <a:ext cx="54" cy="30"/>
            </a:xfrm>
            <a:custGeom>
              <a:avLst/>
              <a:gdLst>
                <a:gd name="T0" fmla="*/ 0 w 54"/>
                <a:gd name="T1" fmla="*/ 6 h 30"/>
                <a:gd name="T2" fmla="*/ 0 w 54"/>
                <a:gd name="T3" fmla="*/ 20 h 30"/>
                <a:gd name="T4" fmla="*/ 39 w 54"/>
                <a:gd name="T5" fmla="*/ 30 h 30"/>
                <a:gd name="T6" fmla="*/ 54 w 54"/>
                <a:gd name="T7" fmla="*/ 13 h 30"/>
                <a:gd name="T8" fmla="*/ 33 w 54"/>
                <a:gd name="T9" fmla="*/ 0 h 30"/>
                <a:gd name="T10" fmla="*/ 0 w 54"/>
                <a:gd name="T11" fmla="*/ 6 h 30"/>
                <a:gd name="T12" fmla="*/ 0 w 54"/>
                <a:gd name="T13" fmla="*/ 6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30"/>
                <a:gd name="T23" fmla="*/ 54 w 54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30">
                  <a:moveTo>
                    <a:pt x="0" y="6"/>
                  </a:moveTo>
                  <a:lnTo>
                    <a:pt x="0" y="20"/>
                  </a:lnTo>
                  <a:lnTo>
                    <a:pt x="39" y="30"/>
                  </a:lnTo>
                  <a:lnTo>
                    <a:pt x="54" y="13"/>
                  </a:lnTo>
                  <a:lnTo>
                    <a:pt x="3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3" name="Freeform 74"/>
            <p:cNvSpPr>
              <a:spLocks/>
            </p:cNvSpPr>
            <p:nvPr/>
          </p:nvSpPr>
          <p:spPr bwMode="auto">
            <a:xfrm>
              <a:off x="2828" y="1898"/>
              <a:ext cx="50" cy="25"/>
            </a:xfrm>
            <a:custGeom>
              <a:avLst/>
              <a:gdLst>
                <a:gd name="T0" fmla="*/ 28 w 50"/>
                <a:gd name="T1" fmla="*/ 0 h 25"/>
                <a:gd name="T2" fmla="*/ 0 w 50"/>
                <a:gd name="T3" fmla="*/ 12 h 25"/>
                <a:gd name="T4" fmla="*/ 8 w 50"/>
                <a:gd name="T5" fmla="*/ 25 h 25"/>
                <a:gd name="T6" fmla="*/ 50 w 50"/>
                <a:gd name="T7" fmla="*/ 15 h 25"/>
                <a:gd name="T8" fmla="*/ 28 w 50"/>
                <a:gd name="T9" fmla="*/ 0 h 25"/>
                <a:gd name="T10" fmla="*/ 28 w 50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5"/>
                <a:gd name="T20" fmla="*/ 50 w 50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5">
                  <a:moveTo>
                    <a:pt x="28" y="0"/>
                  </a:moveTo>
                  <a:lnTo>
                    <a:pt x="0" y="12"/>
                  </a:lnTo>
                  <a:lnTo>
                    <a:pt x="8" y="25"/>
                  </a:lnTo>
                  <a:lnTo>
                    <a:pt x="50" y="1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4" name="Freeform 75"/>
            <p:cNvSpPr>
              <a:spLocks/>
            </p:cNvSpPr>
            <p:nvPr/>
          </p:nvSpPr>
          <p:spPr bwMode="auto">
            <a:xfrm>
              <a:off x="2899" y="2267"/>
              <a:ext cx="46" cy="37"/>
            </a:xfrm>
            <a:custGeom>
              <a:avLst/>
              <a:gdLst>
                <a:gd name="T0" fmla="*/ 22 w 46"/>
                <a:gd name="T1" fmla="*/ 0 h 37"/>
                <a:gd name="T2" fmla="*/ 0 w 46"/>
                <a:gd name="T3" fmla="*/ 19 h 37"/>
                <a:gd name="T4" fmla="*/ 27 w 46"/>
                <a:gd name="T5" fmla="*/ 37 h 37"/>
                <a:gd name="T6" fmla="*/ 46 w 46"/>
                <a:gd name="T7" fmla="*/ 11 h 37"/>
                <a:gd name="T8" fmla="*/ 22 w 46"/>
                <a:gd name="T9" fmla="*/ 0 h 37"/>
                <a:gd name="T10" fmla="*/ 22 w 46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37"/>
                <a:gd name="T20" fmla="*/ 46 w 46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37">
                  <a:moveTo>
                    <a:pt x="22" y="0"/>
                  </a:moveTo>
                  <a:lnTo>
                    <a:pt x="0" y="19"/>
                  </a:lnTo>
                  <a:lnTo>
                    <a:pt x="27" y="37"/>
                  </a:lnTo>
                  <a:lnTo>
                    <a:pt x="46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5" name="Freeform 76"/>
            <p:cNvSpPr>
              <a:spLocks/>
            </p:cNvSpPr>
            <p:nvPr/>
          </p:nvSpPr>
          <p:spPr bwMode="auto">
            <a:xfrm>
              <a:off x="3850" y="1589"/>
              <a:ext cx="289" cy="148"/>
            </a:xfrm>
            <a:custGeom>
              <a:avLst/>
              <a:gdLst>
                <a:gd name="T0" fmla="*/ 289 w 289"/>
                <a:gd name="T1" fmla="*/ 24 h 148"/>
                <a:gd name="T2" fmla="*/ 259 w 289"/>
                <a:gd name="T3" fmla="*/ 35 h 148"/>
                <a:gd name="T4" fmla="*/ 211 w 289"/>
                <a:gd name="T5" fmla="*/ 46 h 148"/>
                <a:gd name="T6" fmla="*/ 124 w 289"/>
                <a:gd name="T7" fmla="*/ 91 h 148"/>
                <a:gd name="T8" fmla="*/ 113 w 289"/>
                <a:gd name="T9" fmla="*/ 119 h 148"/>
                <a:gd name="T10" fmla="*/ 43 w 289"/>
                <a:gd name="T11" fmla="*/ 133 h 148"/>
                <a:gd name="T12" fmla="*/ 0 w 289"/>
                <a:gd name="T13" fmla="*/ 148 h 148"/>
                <a:gd name="T14" fmla="*/ 22 w 289"/>
                <a:gd name="T15" fmla="*/ 98 h 148"/>
                <a:gd name="T16" fmla="*/ 44 w 289"/>
                <a:gd name="T17" fmla="*/ 46 h 148"/>
                <a:gd name="T18" fmla="*/ 87 w 289"/>
                <a:gd name="T19" fmla="*/ 19 h 148"/>
                <a:gd name="T20" fmla="*/ 126 w 289"/>
                <a:gd name="T21" fmla="*/ 6 h 148"/>
                <a:gd name="T22" fmla="*/ 204 w 289"/>
                <a:gd name="T23" fmla="*/ 0 h 148"/>
                <a:gd name="T24" fmla="*/ 263 w 289"/>
                <a:gd name="T25" fmla="*/ 9 h 148"/>
                <a:gd name="T26" fmla="*/ 289 w 289"/>
                <a:gd name="T27" fmla="*/ 24 h 148"/>
                <a:gd name="T28" fmla="*/ 289 w 289"/>
                <a:gd name="T29" fmla="*/ 24 h 1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9"/>
                <a:gd name="T46" fmla="*/ 0 h 148"/>
                <a:gd name="T47" fmla="*/ 289 w 289"/>
                <a:gd name="T48" fmla="*/ 148 h 1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9" h="148">
                  <a:moveTo>
                    <a:pt x="289" y="24"/>
                  </a:moveTo>
                  <a:lnTo>
                    <a:pt x="259" y="35"/>
                  </a:lnTo>
                  <a:lnTo>
                    <a:pt x="211" y="46"/>
                  </a:lnTo>
                  <a:lnTo>
                    <a:pt x="124" y="91"/>
                  </a:lnTo>
                  <a:lnTo>
                    <a:pt x="113" y="119"/>
                  </a:lnTo>
                  <a:lnTo>
                    <a:pt x="43" y="133"/>
                  </a:lnTo>
                  <a:lnTo>
                    <a:pt x="0" y="148"/>
                  </a:lnTo>
                  <a:lnTo>
                    <a:pt x="22" y="98"/>
                  </a:lnTo>
                  <a:lnTo>
                    <a:pt x="44" y="46"/>
                  </a:lnTo>
                  <a:lnTo>
                    <a:pt x="87" y="19"/>
                  </a:lnTo>
                  <a:lnTo>
                    <a:pt x="126" y="6"/>
                  </a:lnTo>
                  <a:lnTo>
                    <a:pt x="204" y="0"/>
                  </a:lnTo>
                  <a:lnTo>
                    <a:pt x="263" y="9"/>
                  </a:lnTo>
                  <a:lnTo>
                    <a:pt x="289" y="24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6" name="Freeform 77"/>
            <p:cNvSpPr>
              <a:spLocks/>
            </p:cNvSpPr>
            <p:nvPr/>
          </p:nvSpPr>
          <p:spPr bwMode="auto">
            <a:xfrm>
              <a:off x="4031" y="1685"/>
              <a:ext cx="87" cy="32"/>
            </a:xfrm>
            <a:custGeom>
              <a:avLst/>
              <a:gdLst>
                <a:gd name="T0" fmla="*/ 15 w 87"/>
                <a:gd name="T1" fmla="*/ 32 h 32"/>
                <a:gd name="T2" fmla="*/ 87 w 87"/>
                <a:gd name="T3" fmla="*/ 2 h 32"/>
                <a:gd name="T4" fmla="*/ 34 w 87"/>
                <a:gd name="T5" fmla="*/ 0 h 32"/>
                <a:gd name="T6" fmla="*/ 0 w 87"/>
                <a:gd name="T7" fmla="*/ 15 h 32"/>
                <a:gd name="T8" fmla="*/ 15 w 87"/>
                <a:gd name="T9" fmla="*/ 32 h 32"/>
                <a:gd name="T10" fmla="*/ 15 w 87"/>
                <a:gd name="T11" fmla="*/ 32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32"/>
                <a:gd name="T20" fmla="*/ 87 w 87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32">
                  <a:moveTo>
                    <a:pt x="15" y="32"/>
                  </a:moveTo>
                  <a:lnTo>
                    <a:pt x="87" y="2"/>
                  </a:lnTo>
                  <a:lnTo>
                    <a:pt x="34" y="0"/>
                  </a:lnTo>
                  <a:lnTo>
                    <a:pt x="0" y="15"/>
                  </a:lnTo>
                  <a:lnTo>
                    <a:pt x="15" y="32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7" name="Freeform 78"/>
            <p:cNvSpPr>
              <a:spLocks/>
            </p:cNvSpPr>
            <p:nvPr/>
          </p:nvSpPr>
          <p:spPr bwMode="auto">
            <a:xfrm>
              <a:off x="3935" y="1811"/>
              <a:ext cx="119" cy="99"/>
            </a:xfrm>
            <a:custGeom>
              <a:avLst/>
              <a:gdLst>
                <a:gd name="T0" fmla="*/ 56 w 119"/>
                <a:gd name="T1" fmla="*/ 0 h 99"/>
                <a:gd name="T2" fmla="*/ 37 w 119"/>
                <a:gd name="T3" fmla="*/ 47 h 99"/>
                <a:gd name="T4" fmla="*/ 4 w 119"/>
                <a:gd name="T5" fmla="*/ 86 h 99"/>
                <a:gd name="T6" fmla="*/ 0 w 119"/>
                <a:gd name="T7" fmla="*/ 99 h 99"/>
                <a:gd name="T8" fmla="*/ 30 w 119"/>
                <a:gd name="T9" fmla="*/ 86 h 99"/>
                <a:gd name="T10" fmla="*/ 65 w 119"/>
                <a:gd name="T11" fmla="*/ 95 h 99"/>
                <a:gd name="T12" fmla="*/ 119 w 119"/>
                <a:gd name="T13" fmla="*/ 86 h 99"/>
                <a:gd name="T14" fmla="*/ 89 w 119"/>
                <a:gd name="T15" fmla="*/ 36 h 99"/>
                <a:gd name="T16" fmla="*/ 72 w 119"/>
                <a:gd name="T17" fmla="*/ 2 h 99"/>
                <a:gd name="T18" fmla="*/ 56 w 119"/>
                <a:gd name="T19" fmla="*/ 0 h 99"/>
                <a:gd name="T20" fmla="*/ 56 w 119"/>
                <a:gd name="T21" fmla="*/ 0 h 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9"/>
                <a:gd name="T34" fmla="*/ 0 h 99"/>
                <a:gd name="T35" fmla="*/ 119 w 119"/>
                <a:gd name="T36" fmla="*/ 99 h 9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9" h="99">
                  <a:moveTo>
                    <a:pt x="56" y="0"/>
                  </a:moveTo>
                  <a:lnTo>
                    <a:pt x="37" y="47"/>
                  </a:lnTo>
                  <a:lnTo>
                    <a:pt x="4" y="86"/>
                  </a:lnTo>
                  <a:lnTo>
                    <a:pt x="0" y="99"/>
                  </a:lnTo>
                  <a:lnTo>
                    <a:pt x="30" y="86"/>
                  </a:lnTo>
                  <a:lnTo>
                    <a:pt x="65" y="95"/>
                  </a:lnTo>
                  <a:lnTo>
                    <a:pt x="119" y="86"/>
                  </a:lnTo>
                  <a:lnTo>
                    <a:pt x="89" y="36"/>
                  </a:lnTo>
                  <a:lnTo>
                    <a:pt x="72" y="2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8" name="Freeform 79"/>
            <p:cNvSpPr>
              <a:spLocks/>
            </p:cNvSpPr>
            <p:nvPr/>
          </p:nvSpPr>
          <p:spPr bwMode="auto">
            <a:xfrm>
              <a:off x="4068" y="1893"/>
              <a:ext cx="15" cy="22"/>
            </a:xfrm>
            <a:custGeom>
              <a:avLst/>
              <a:gdLst>
                <a:gd name="T0" fmla="*/ 0 w 15"/>
                <a:gd name="T1" fmla="*/ 0 h 22"/>
                <a:gd name="T2" fmla="*/ 0 w 15"/>
                <a:gd name="T3" fmla="*/ 15 h 22"/>
                <a:gd name="T4" fmla="*/ 15 w 15"/>
                <a:gd name="T5" fmla="*/ 22 h 22"/>
                <a:gd name="T6" fmla="*/ 15 w 15"/>
                <a:gd name="T7" fmla="*/ 7 h 22"/>
                <a:gd name="T8" fmla="*/ 0 w 15"/>
                <a:gd name="T9" fmla="*/ 0 h 22"/>
                <a:gd name="T10" fmla="*/ 0 w 15"/>
                <a:gd name="T11" fmla="*/ 0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2"/>
                <a:gd name="T20" fmla="*/ 15 w 15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2">
                  <a:moveTo>
                    <a:pt x="0" y="0"/>
                  </a:moveTo>
                  <a:lnTo>
                    <a:pt x="0" y="15"/>
                  </a:lnTo>
                  <a:lnTo>
                    <a:pt x="15" y="22"/>
                  </a:lnTo>
                  <a:lnTo>
                    <a:pt x="1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9" name="Freeform 80"/>
            <p:cNvSpPr>
              <a:spLocks/>
            </p:cNvSpPr>
            <p:nvPr/>
          </p:nvSpPr>
          <p:spPr bwMode="auto">
            <a:xfrm>
              <a:off x="3905" y="1945"/>
              <a:ext cx="210" cy="59"/>
            </a:xfrm>
            <a:custGeom>
              <a:avLst/>
              <a:gdLst>
                <a:gd name="T0" fmla="*/ 15 w 210"/>
                <a:gd name="T1" fmla="*/ 0 h 59"/>
                <a:gd name="T2" fmla="*/ 73 w 210"/>
                <a:gd name="T3" fmla="*/ 28 h 59"/>
                <a:gd name="T4" fmla="*/ 108 w 210"/>
                <a:gd name="T5" fmla="*/ 33 h 59"/>
                <a:gd name="T6" fmla="*/ 152 w 210"/>
                <a:gd name="T7" fmla="*/ 20 h 59"/>
                <a:gd name="T8" fmla="*/ 204 w 210"/>
                <a:gd name="T9" fmla="*/ 41 h 59"/>
                <a:gd name="T10" fmla="*/ 210 w 210"/>
                <a:gd name="T11" fmla="*/ 55 h 59"/>
                <a:gd name="T12" fmla="*/ 132 w 210"/>
                <a:gd name="T13" fmla="*/ 37 h 59"/>
                <a:gd name="T14" fmla="*/ 102 w 210"/>
                <a:gd name="T15" fmla="*/ 42 h 59"/>
                <a:gd name="T16" fmla="*/ 65 w 210"/>
                <a:gd name="T17" fmla="*/ 42 h 59"/>
                <a:gd name="T18" fmla="*/ 23 w 210"/>
                <a:gd name="T19" fmla="*/ 59 h 59"/>
                <a:gd name="T20" fmla="*/ 0 w 210"/>
                <a:gd name="T21" fmla="*/ 33 h 59"/>
                <a:gd name="T22" fmla="*/ 15 w 210"/>
                <a:gd name="T23" fmla="*/ 0 h 59"/>
                <a:gd name="T24" fmla="*/ 15 w 210"/>
                <a:gd name="T25" fmla="*/ 0 h 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59"/>
                <a:gd name="T41" fmla="*/ 210 w 210"/>
                <a:gd name="T42" fmla="*/ 59 h 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59">
                  <a:moveTo>
                    <a:pt x="15" y="0"/>
                  </a:moveTo>
                  <a:lnTo>
                    <a:pt x="73" y="28"/>
                  </a:lnTo>
                  <a:lnTo>
                    <a:pt x="108" y="33"/>
                  </a:lnTo>
                  <a:lnTo>
                    <a:pt x="152" y="20"/>
                  </a:lnTo>
                  <a:lnTo>
                    <a:pt x="204" y="41"/>
                  </a:lnTo>
                  <a:lnTo>
                    <a:pt x="210" y="55"/>
                  </a:lnTo>
                  <a:lnTo>
                    <a:pt x="132" y="37"/>
                  </a:lnTo>
                  <a:lnTo>
                    <a:pt x="102" y="42"/>
                  </a:lnTo>
                  <a:lnTo>
                    <a:pt x="65" y="42"/>
                  </a:lnTo>
                  <a:lnTo>
                    <a:pt x="23" y="59"/>
                  </a:lnTo>
                  <a:lnTo>
                    <a:pt x="0" y="3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0" name="Freeform 81"/>
            <p:cNvSpPr>
              <a:spLocks/>
            </p:cNvSpPr>
            <p:nvPr/>
          </p:nvSpPr>
          <p:spPr bwMode="auto">
            <a:xfrm>
              <a:off x="3818" y="1921"/>
              <a:ext cx="95" cy="202"/>
            </a:xfrm>
            <a:custGeom>
              <a:avLst/>
              <a:gdLst>
                <a:gd name="T0" fmla="*/ 78 w 95"/>
                <a:gd name="T1" fmla="*/ 11 h 202"/>
                <a:gd name="T2" fmla="*/ 17 w 95"/>
                <a:gd name="T3" fmla="*/ 59 h 202"/>
                <a:gd name="T4" fmla="*/ 49 w 95"/>
                <a:gd name="T5" fmla="*/ 90 h 202"/>
                <a:gd name="T6" fmla="*/ 56 w 95"/>
                <a:gd name="T7" fmla="*/ 120 h 202"/>
                <a:gd name="T8" fmla="*/ 95 w 95"/>
                <a:gd name="T9" fmla="*/ 165 h 202"/>
                <a:gd name="T10" fmla="*/ 67 w 95"/>
                <a:gd name="T11" fmla="*/ 202 h 202"/>
                <a:gd name="T12" fmla="*/ 4 w 95"/>
                <a:gd name="T13" fmla="*/ 90 h 202"/>
                <a:gd name="T14" fmla="*/ 0 w 95"/>
                <a:gd name="T15" fmla="*/ 0 h 202"/>
                <a:gd name="T16" fmla="*/ 30 w 95"/>
                <a:gd name="T17" fmla="*/ 9 h 202"/>
                <a:gd name="T18" fmla="*/ 78 w 95"/>
                <a:gd name="T19" fmla="*/ 11 h 202"/>
                <a:gd name="T20" fmla="*/ 78 w 95"/>
                <a:gd name="T21" fmla="*/ 11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5"/>
                <a:gd name="T34" fmla="*/ 0 h 202"/>
                <a:gd name="T35" fmla="*/ 95 w 95"/>
                <a:gd name="T36" fmla="*/ 202 h 2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5" h="202">
                  <a:moveTo>
                    <a:pt x="78" y="11"/>
                  </a:moveTo>
                  <a:lnTo>
                    <a:pt x="17" y="59"/>
                  </a:lnTo>
                  <a:lnTo>
                    <a:pt x="49" y="90"/>
                  </a:lnTo>
                  <a:lnTo>
                    <a:pt x="56" y="120"/>
                  </a:lnTo>
                  <a:lnTo>
                    <a:pt x="95" y="165"/>
                  </a:lnTo>
                  <a:lnTo>
                    <a:pt x="67" y="202"/>
                  </a:lnTo>
                  <a:lnTo>
                    <a:pt x="4" y="90"/>
                  </a:lnTo>
                  <a:lnTo>
                    <a:pt x="0" y="0"/>
                  </a:lnTo>
                  <a:lnTo>
                    <a:pt x="30" y="9"/>
                  </a:lnTo>
                  <a:lnTo>
                    <a:pt x="78" y="11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1" name="Freeform 82"/>
            <p:cNvSpPr>
              <a:spLocks/>
            </p:cNvSpPr>
            <p:nvPr/>
          </p:nvSpPr>
          <p:spPr bwMode="auto">
            <a:xfrm>
              <a:off x="3944" y="2032"/>
              <a:ext cx="128" cy="22"/>
            </a:xfrm>
            <a:custGeom>
              <a:avLst/>
              <a:gdLst>
                <a:gd name="T0" fmla="*/ 0 w 128"/>
                <a:gd name="T1" fmla="*/ 9 h 22"/>
                <a:gd name="T2" fmla="*/ 19 w 128"/>
                <a:gd name="T3" fmla="*/ 18 h 22"/>
                <a:gd name="T4" fmla="*/ 97 w 128"/>
                <a:gd name="T5" fmla="*/ 22 h 22"/>
                <a:gd name="T6" fmla="*/ 128 w 128"/>
                <a:gd name="T7" fmla="*/ 13 h 22"/>
                <a:gd name="T8" fmla="*/ 97 w 128"/>
                <a:gd name="T9" fmla="*/ 0 h 22"/>
                <a:gd name="T10" fmla="*/ 34 w 128"/>
                <a:gd name="T11" fmla="*/ 0 h 22"/>
                <a:gd name="T12" fmla="*/ 0 w 128"/>
                <a:gd name="T13" fmla="*/ 9 h 22"/>
                <a:gd name="T14" fmla="*/ 0 w 128"/>
                <a:gd name="T15" fmla="*/ 9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8"/>
                <a:gd name="T25" fmla="*/ 0 h 22"/>
                <a:gd name="T26" fmla="*/ 128 w 128"/>
                <a:gd name="T27" fmla="*/ 22 h 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8" h="22">
                  <a:moveTo>
                    <a:pt x="0" y="9"/>
                  </a:moveTo>
                  <a:lnTo>
                    <a:pt x="19" y="18"/>
                  </a:lnTo>
                  <a:lnTo>
                    <a:pt x="97" y="22"/>
                  </a:lnTo>
                  <a:lnTo>
                    <a:pt x="128" y="13"/>
                  </a:lnTo>
                  <a:lnTo>
                    <a:pt x="97" y="0"/>
                  </a:lnTo>
                  <a:lnTo>
                    <a:pt x="3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CC66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2" name="Freeform 83"/>
            <p:cNvSpPr>
              <a:spLocks/>
            </p:cNvSpPr>
            <p:nvPr/>
          </p:nvSpPr>
          <p:spPr bwMode="auto">
            <a:xfrm>
              <a:off x="4572" y="1206"/>
              <a:ext cx="266" cy="240"/>
            </a:xfrm>
            <a:custGeom>
              <a:avLst/>
              <a:gdLst>
                <a:gd name="T0" fmla="*/ 266 w 266"/>
                <a:gd name="T1" fmla="*/ 11 h 240"/>
                <a:gd name="T2" fmla="*/ 153 w 266"/>
                <a:gd name="T3" fmla="*/ 63 h 240"/>
                <a:gd name="T4" fmla="*/ 70 w 266"/>
                <a:gd name="T5" fmla="*/ 174 h 240"/>
                <a:gd name="T6" fmla="*/ 46 w 266"/>
                <a:gd name="T7" fmla="*/ 220 h 240"/>
                <a:gd name="T8" fmla="*/ 0 w 266"/>
                <a:gd name="T9" fmla="*/ 240 h 240"/>
                <a:gd name="T10" fmla="*/ 18 w 266"/>
                <a:gd name="T11" fmla="*/ 118 h 240"/>
                <a:gd name="T12" fmla="*/ 53 w 266"/>
                <a:gd name="T13" fmla="*/ 57 h 240"/>
                <a:gd name="T14" fmla="*/ 98 w 266"/>
                <a:gd name="T15" fmla="*/ 26 h 240"/>
                <a:gd name="T16" fmla="*/ 224 w 266"/>
                <a:gd name="T17" fmla="*/ 0 h 240"/>
                <a:gd name="T18" fmla="*/ 266 w 266"/>
                <a:gd name="T19" fmla="*/ 11 h 240"/>
                <a:gd name="T20" fmla="*/ 266 w 266"/>
                <a:gd name="T21" fmla="*/ 11 h 2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6"/>
                <a:gd name="T34" fmla="*/ 0 h 240"/>
                <a:gd name="T35" fmla="*/ 266 w 266"/>
                <a:gd name="T36" fmla="*/ 240 h 2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6" h="240">
                  <a:moveTo>
                    <a:pt x="266" y="11"/>
                  </a:moveTo>
                  <a:lnTo>
                    <a:pt x="153" y="63"/>
                  </a:lnTo>
                  <a:lnTo>
                    <a:pt x="70" y="174"/>
                  </a:lnTo>
                  <a:lnTo>
                    <a:pt x="46" y="220"/>
                  </a:lnTo>
                  <a:lnTo>
                    <a:pt x="0" y="240"/>
                  </a:lnTo>
                  <a:lnTo>
                    <a:pt x="18" y="118"/>
                  </a:lnTo>
                  <a:lnTo>
                    <a:pt x="53" y="57"/>
                  </a:lnTo>
                  <a:lnTo>
                    <a:pt x="98" y="26"/>
                  </a:lnTo>
                  <a:lnTo>
                    <a:pt x="224" y="0"/>
                  </a:lnTo>
                  <a:lnTo>
                    <a:pt x="266" y="11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3" name="Freeform 84"/>
            <p:cNvSpPr>
              <a:spLocks/>
            </p:cNvSpPr>
            <p:nvPr/>
          </p:nvSpPr>
          <p:spPr bwMode="auto">
            <a:xfrm>
              <a:off x="4683" y="1337"/>
              <a:ext cx="44" cy="91"/>
            </a:xfrm>
            <a:custGeom>
              <a:avLst/>
              <a:gdLst>
                <a:gd name="T0" fmla="*/ 28 w 44"/>
                <a:gd name="T1" fmla="*/ 0 h 91"/>
                <a:gd name="T2" fmla="*/ 28 w 44"/>
                <a:gd name="T3" fmla="*/ 41 h 91"/>
                <a:gd name="T4" fmla="*/ 44 w 44"/>
                <a:gd name="T5" fmla="*/ 61 h 91"/>
                <a:gd name="T6" fmla="*/ 4 w 44"/>
                <a:gd name="T7" fmla="*/ 91 h 91"/>
                <a:gd name="T8" fmla="*/ 0 w 44"/>
                <a:gd name="T9" fmla="*/ 65 h 91"/>
                <a:gd name="T10" fmla="*/ 9 w 44"/>
                <a:gd name="T11" fmla="*/ 39 h 91"/>
                <a:gd name="T12" fmla="*/ 28 w 44"/>
                <a:gd name="T13" fmla="*/ 0 h 91"/>
                <a:gd name="T14" fmla="*/ 28 w 44"/>
                <a:gd name="T15" fmla="*/ 0 h 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"/>
                <a:gd name="T25" fmla="*/ 0 h 91"/>
                <a:gd name="T26" fmla="*/ 44 w 44"/>
                <a:gd name="T27" fmla="*/ 91 h 9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" h="91">
                  <a:moveTo>
                    <a:pt x="28" y="0"/>
                  </a:moveTo>
                  <a:lnTo>
                    <a:pt x="28" y="41"/>
                  </a:lnTo>
                  <a:lnTo>
                    <a:pt x="44" y="61"/>
                  </a:lnTo>
                  <a:lnTo>
                    <a:pt x="4" y="91"/>
                  </a:lnTo>
                  <a:lnTo>
                    <a:pt x="0" y="65"/>
                  </a:lnTo>
                  <a:lnTo>
                    <a:pt x="9" y="3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4" name="Freeform 85"/>
            <p:cNvSpPr>
              <a:spLocks/>
            </p:cNvSpPr>
            <p:nvPr/>
          </p:nvSpPr>
          <p:spPr bwMode="auto">
            <a:xfrm>
              <a:off x="4588" y="1478"/>
              <a:ext cx="110" cy="157"/>
            </a:xfrm>
            <a:custGeom>
              <a:avLst/>
              <a:gdLst>
                <a:gd name="T0" fmla="*/ 110 w 110"/>
                <a:gd name="T1" fmla="*/ 20 h 157"/>
                <a:gd name="T2" fmla="*/ 97 w 110"/>
                <a:gd name="T3" fmla="*/ 80 h 157"/>
                <a:gd name="T4" fmla="*/ 84 w 110"/>
                <a:gd name="T5" fmla="*/ 124 h 157"/>
                <a:gd name="T6" fmla="*/ 87 w 110"/>
                <a:gd name="T7" fmla="*/ 157 h 157"/>
                <a:gd name="T8" fmla="*/ 56 w 110"/>
                <a:gd name="T9" fmla="*/ 143 h 157"/>
                <a:gd name="T10" fmla="*/ 49 w 110"/>
                <a:gd name="T11" fmla="*/ 126 h 157"/>
                <a:gd name="T12" fmla="*/ 8 w 110"/>
                <a:gd name="T13" fmla="*/ 144 h 157"/>
                <a:gd name="T14" fmla="*/ 0 w 110"/>
                <a:gd name="T15" fmla="*/ 124 h 157"/>
                <a:gd name="T16" fmla="*/ 8 w 110"/>
                <a:gd name="T17" fmla="*/ 100 h 157"/>
                <a:gd name="T18" fmla="*/ 52 w 110"/>
                <a:gd name="T19" fmla="*/ 81 h 157"/>
                <a:gd name="T20" fmla="*/ 67 w 110"/>
                <a:gd name="T21" fmla="*/ 96 h 157"/>
                <a:gd name="T22" fmla="*/ 84 w 110"/>
                <a:gd name="T23" fmla="*/ 35 h 157"/>
                <a:gd name="T24" fmla="*/ 87 w 110"/>
                <a:gd name="T25" fmla="*/ 6 h 157"/>
                <a:gd name="T26" fmla="*/ 102 w 110"/>
                <a:gd name="T27" fmla="*/ 0 h 157"/>
                <a:gd name="T28" fmla="*/ 110 w 110"/>
                <a:gd name="T29" fmla="*/ 20 h 157"/>
                <a:gd name="T30" fmla="*/ 110 w 110"/>
                <a:gd name="T31" fmla="*/ 20 h 15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0"/>
                <a:gd name="T49" fmla="*/ 0 h 157"/>
                <a:gd name="T50" fmla="*/ 110 w 110"/>
                <a:gd name="T51" fmla="*/ 157 h 15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0" h="157">
                  <a:moveTo>
                    <a:pt x="110" y="20"/>
                  </a:moveTo>
                  <a:lnTo>
                    <a:pt x="97" y="80"/>
                  </a:lnTo>
                  <a:lnTo>
                    <a:pt x="84" y="124"/>
                  </a:lnTo>
                  <a:lnTo>
                    <a:pt x="87" y="157"/>
                  </a:lnTo>
                  <a:lnTo>
                    <a:pt x="56" y="143"/>
                  </a:lnTo>
                  <a:lnTo>
                    <a:pt x="49" y="126"/>
                  </a:lnTo>
                  <a:lnTo>
                    <a:pt x="8" y="144"/>
                  </a:lnTo>
                  <a:lnTo>
                    <a:pt x="0" y="124"/>
                  </a:lnTo>
                  <a:lnTo>
                    <a:pt x="8" y="100"/>
                  </a:lnTo>
                  <a:lnTo>
                    <a:pt x="52" y="81"/>
                  </a:lnTo>
                  <a:lnTo>
                    <a:pt x="67" y="96"/>
                  </a:lnTo>
                  <a:lnTo>
                    <a:pt x="84" y="35"/>
                  </a:lnTo>
                  <a:lnTo>
                    <a:pt x="87" y="6"/>
                  </a:lnTo>
                  <a:lnTo>
                    <a:pt x="102" y="0"/>
                  </a:lnTo>
                  <a:lnTo>
                    <a:pt x="110" y="2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5" name="Freeform 86"/>
            <p:cNvSpPr>
              <a:spLocks/>
            </p:cNvSpPr>
            <p:nvPr/>
          </p:nvSpPr>
          <p:spPr bwMode="auto">
            <a:xfrm>
              <a:off x="4738" y="1569"/>
              <a:ext cx="39" cy="28"/>
            </a:xfrm>
            <a:custGeom>
              <a:avLst/>
              <a:gdLst>
                <a:gd name="T0" fmla="*/ 0 w 39"/>
                <a:gd name="T1" fmla="*/ 0 h 28"/>
                <a:gd name="T2" fmla="*/ 0 w 39"/>
                <a:gd name="T3" fmla="*/ 28 h 28"/>
                <a:gd name="T4" fmla="*/ 39 w 39"/>
                <a:gd name="T5" fmla="*/ 22 h 28"/>
                <a:gd name="T6" fmla="*/ 32 w 39"/>
                <a:gd name="T7" fmla="*/ 5 h 28"/>
                <a:gd name="T8" fmla="*/ 0 w 39"/>
                <a:gd name="T9" fmla="*/ 0 h 28"/>
                <a:gd name="T10" fmla="*/ 0 w 39"/>
                <a:gd name="T11" fmla="*/ 0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9"/>
                <a:gd name="T19" fmla="*/ 0 h 28"/>
                <a:gd name="T20" fmla="*/ 39 w 39"/>
                <a:gd name="T21" fmla="*/ 28 h 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9" h="28">
                  <a:moveTo>
                    <a:pt x="0" y="0"/>
                  </a:moveTo>
                  <a:lnTo>
                    <a:pt x="0" y="28"/>
                  </a:lnTo>
                  <a:lnTo>
                    <a:pt x="39" y="22"/>
                  </a:lnTo>
                  <a:lnTo>
                    <a:pt x="3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6" name="Freeform 87"/>
            <p:cNvSpPr>
              <a:spLocks/>
            </p:cNvSpPr>
            <p:nvPr/>
          </p:nvSpPr>
          <p:spPr bwMode="auto">
            <a:xfrm>
              <a:off x="4670" y="1758"/>
              <a:ext cx="94" cy="153"/>
            </a:xfrm>
            <a:custGeom>
              <a:avLst/>
              <a:gdLst>
                <a:gd name="T0" fmla="*/ 68 w 94"/>
                <a:gd name="T1" fmla="*/ 3 h 153"/>
                <a:gd name="T2" fmla="*/ 68 w 94"/>
                <a:gd name="T3" fmla="*/ 27 h 153"/>
                <a:gd name="T4" fmla="*/ 31 w 94"/>
                <a:gd name="T5" fmla="*/ 37 h 153"/>
                <a:gd name="T6" fmla="*/ 28 w 94"/>
                <a:gd name="T7" fmla="*/ 83 h 153"/>
                <a:gd name="T8" fmla="*/ 87 w 94"/>
                <a:gd name="T9" fmla="*/ 105 h 153"/>
                <a:gd name="T10" fmla="*/ 94 w 94"/>
                <a:gd name="T11" fmla="*/ 131 h 153"/>
                <a:gd name="T12" fmla="*/ 42 w 94"/>
                <a:gd name="T13" fmla="*/ 153 h 153"/>
                <a:gd name="T14" fmla="*/ 17 w 94"/>
                <a:gd name="T15" fmla="*/ 124 h 153"/>
                <a:gd name="T16" fmla="*/ 0 w 94"/>
                <a:gd name="T17" fmla="*/ 81 h 153"/>
                <a:gd name="T18" fmla="*/ 0 w 94"/>
                <a:gd name="T19" fmla="*/ 20 h 153"/>
                <a:gd name="T20" fmla="*/ 31 w 94"/>
                <a:gd name="T21" fmla="*/ 0 h 153"/>
                <a:gd name="T22" fmla="*/ 68 w 94"/>
                <a:gd name="T23" fmla="*/ 3 h 153"/>
                <a:gd name="T24" fmla="*/ 68 w 94"/>
                <a:gd name="T25" fmla="*/ 3 h 15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4"/>
                <a:gd name="T40" fmla="*/ 0 h 153"/>
                <a:gd name="T41" fmla="*/ 94 w 94"/>
                <a:gd name="T42" fmla="*/ 153 h 15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4" h="153">
                  <a:moveTo>
                    <a:pt x="68" y="3"/>
                  </a:moveTo>
                  <a:lnTo>
                    <a:pt x="68" y="27"/>
                  </a:lnTo>
                  <a:lnTo>
                    <a:pt x="31" y="37"/>
                  </a:lnTo>
                  <a:lnTo>
                    <a:pt x="28" y="83"/>
                  </a:lnTo>
                  <a:lnTo>
                    <a:pt x="87" y="105"/>
                  </a:lnTo>
                  <a:lnTo>
                    <a:pt x="94" y="131"/>
                  </a:lnTo>
                  <a:lnTo>
                    <a:pt x="42" y="153"/>
                  </a:lnTo>
                  <a:lnTo>
                    <a:pt x="17" y="124"/>
                  </a:lnTo>
                  <a:lnTo>
                    <a:pt x="0" y="81"/>
                  </a:lnTo>
                  <a:lnTo>
                    <a:pt x="0" y="20"/>
                  </a:lnTo>
                  <a:lnTo>
                    <a:pt x="31" y="0"/>
                  </a:lnTo>
                  <a:lnTo>
                    <a:pt x="68" y="3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7" name="Freeform 88"/>
            <p:cNvSpPr>
              <a:spLocks/>
            </p:cNvSpPr>
            <p:nvPr/>
          </p:nvSpPr>
          <p:spPr bwMode="auto">
            <a:xfrm>
              <a:off x="4764" y="1515"/>
              <a:ext cx="126" cy="37"/>
            </a:xfrm>
            <a:custGeom>
              <a:avLst/>
              <a:gdLst>
                <a:gd name="T0" fmla="*/ 19 w 126"/>
                <a:gd name="T1" fmla="*/ 0 h 37"/>
                <a:gd name="T2" fmla="*/ 126 w 126"/>
                <a:gd name="T3" fmla="*/ 6 h 37"/>
                <a:gd name="T4" fmla="*/ 121 w 126"/>
                <a:gd name="T5" fmla="*/ 35 h 37"/>
                <a:gd name="T6" fmla="*/ 45 w 126"/>
                <a:gd name="T7" fmla="*/ 37 h 37"/>
                <a:gd name="T8" fmla="*/ 0 w 126"/>
                <a:gd name="T9" fmla="*/ 22 h 37"/>
                <a:gd name="T10" fmla="*/ 19 w 126"/>
                <a:gd name="T11" fmla="*/ 0 h 37"/>
                <a:gd name="T12" fmla="*/ 19 w 126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6"/>
                <a:gd name="T22" fmla="*/ 0 h 37"/>
                <a:gd name="T23" fmla="*/ 126 w 126"/>
                <a:gd name="T24" fmla="*/ 37 h 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6" h="37">
                  <a:moveTo>
                    <a:pt x="19" y="0"/>
                  </a:moveTo>
                  <a:lnTo>
                    <a:pt x="126" y="6"/>
                  </a:lnTo>
                  <a:lnTo>
                    <a:pt x="121" y="35"/>
                  </a:lnTo>
                  <a:lnTo>
                    <a:pt x="45" y="37"/>
                  </a:lnTo>
                  <a:lnTo>
                    <a:pt x="0" y="2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8" name="Freeform 89"/>
            <p:cNvSpPr>
              <a:spLocks/>
            </p:cNvSpPr>
            <p:nvPr/>
          </p:nvSpPr>
          <p:spPr bwMode="auto">
            <a:xfrm>
              <a:off x="5146" y="1530"/>
              <a:ext cx="75" cy="102"/>
            </a:xfrm>
            <a:custGeom>
              <a:avLst/>
              <a:gdLst>
                <a:gd name="T0" fmla="*/ 38 w 75"/>
                <a:gd name="T1" fmla="*/ 5 h 102"/>
                <a:gd name="T2" fmla="*/ 68 w 75"/>
                <a:gd name="T3" fmla="*/ 0 h 102"/>
                <a:gd name="T4" fmla="*/ 75 w 75"/>
                <a:gd name="T5" fmla="*/ 44 h 102"/>
                <a:gd name="T6" fmla="*/ 38 w 75"/>
                <a:gd name="T7" fmla="*/ 102 h 102"/>
                <a:gd name="T8" fmla="*/ 0 w 75"/>
                <a:gd name="T9" fmla="*/ 102 h 102"/>
                <a:gd name="T10" fmla="*/ 3 w 75"/>
                <a:gd name="T11" fmla="*/ 79 h 102"/>
                <a:gd name="T12" fmla="*/ 37 w 75"/>
                <a:gd name="T13" fmla="*/ 46 h 102"/>
                <a:gd name="T14" fmla="*/ 38 w 75"/>
                <a:gd name="T15" fmla="*/ 5 h 102"/>
                <a:gd name="T16" fmla="*/ 38 w 75"/>
                <a:gd name="T17" fmla="*/ 5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102"/>
                <a:gd name="T29" fmla="*/ 75 w 75"/>
                <a:gd name="T30" fmla="*/ 102 h 1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102">
                  <a:moveTo>
                    <a:pt x="38" y="5"/>
                  </a:moveTo>
                  <a:lnTo>
                    <a:pt x="68" y="0"/>
                  </a:lnTo>
                  <a:lnTo>
                    <a:pt x="75" y="44"/>
                  </a:lnTo>
                  <a:lnTo>
                    <a:pt x="38" y="102"/>
                  </a:lnTo>
                  <a:lnTo>
                    <a:pt x="0" y="102"/>
                  </a:lnTo>
                  <a:lnTo>
                    <a:pt x="3" y="79"/>
                  </a:lnTo>
                  <a:lnTo>
                    <a:pt x="37" y="46"/>
                  </a:lnTo>
                  <a:lnTo>
                    <a:pt x="38" y="5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9" name="Freeform 90"/>
            <p:cNvSpPr>
              <a:spLocks/>
            </p:cNvSpPr>
            <p:nvPr/>
          </p:nvSpPr>
          <p:spPr bwMode="auto">
            <a:xfrm>
              <a:off x="5133" y="1452"/>
              <a:ext cx="92" cy="63"/>
            </a:xfrm>
            <a:custGeom>
              <a:avLst/>
              <a:gdLst>
                <a:gd name="T0" fmla="*/ 92 w 92"/>
                <a:gd name="T1" fmla="*/ 15 h 63"/>
                <a:gd name="T2" fmla="*/ 57 w 92"/>
                <a:gd name="T3" fmla="*/ 54 h 63"/>
                <a:gd name="T4" fmla="*/ 0 w 92"/>
                <a:gd name="T5" fmla="*/ 63 h 63"/>
                <a:gd name="T6" fmla="*/ 7 w 92"/>
                <a:gd name="T7" fmla="*/ 30 h 63"/>
                <a:gd name="T8" fmla="*/ 50 w 92"/>
                <a:gd name="T9" fmla="*/ 0 h 63"/>
                <a:gd name="T10" fmla="*/ 92 w 92"/>
                <a:gd name="T11" fmla="*/ 15 h 63"/>
                <a:gd name="T12" fmla="*/ 92 w 92"/>
                <a:gd name="T13" fmla="*/ 15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2"/>
                <a:gd name="T22" fmla="*/ 0 h 63"/>
                <a:gd name="T23" fmla="*/ 92 w 92"/>
                <a:gd name="T24" fmla="*/ 63 h 6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2" h="63">
                  <a:moveTo>
                    <a:pt x="92" y="15"/>
                  </a:moveTo>
                  <a:lnTo>
                    <a:pt x="57" y="54"/>
                  </a:lnTo>
                  <a:lnTo>
                    <a:pt x="0" y="63"/>
                  </a:lnTo>
                  <a:lnTo>
                    <a:pt x="7" y="30"/>
                  </a:lnTo>
                  <a:lnTo>
                    <a:pt x="50" y="0"/>
                  </a:lnTo>
                  <a:lnTo>
                    <a:pt x="92" y="15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0" name="Freeform 91"/>
            <p:cNvSpPr>
              <a:spLocks/>
            </p:cNvSpPr>
            <p:nvPr/>
          </p:nvSpPr>
          <p:spPr bwMode="auto">
            <a:xfrm>
              <a:off x="4620" y="1648"/>
              <a:ext cx="120" cy="102"/>
            </a:xfrm>
            <a:custGeom>
              <a:avLst/>
              <a:gdLst>
                <a:gd name="T0" fmla="*/ 41 w 120"/>
                <a:gd name="T1" fmla="*/ 15 h 102"/>
                <a:gd name="T2" fmla="*/ 67 w 120"/>
                <a:gd name="T3" fmla="*/ 47 h 102"/>
                <a:gd name="T4" fmla="*/ 120 w 120"/>
                <a:gd name="T5" fmla="*/ 78 h 102"/>
                <a:gd name="T6" fmla="*/ 22 w 120"/>
                <a:gd name="T7" fmla="*/ 102 h 102"/>
                <a:gd name="T8" fmla="*/ 0 w 120"/>
                <a:gd name="T9" fmla="*/ 62 h 102"/>
                <a:gd name="T10" fmla="*/ 26 w 120"/>
                <a:gd name="T11" fmla="*/ 0 h 102"/>
                <a:gd name="T12" fmla="*/ 41 w 120"/>
                <a:gd name="T13" fmla="*/ 15 h 102"/>
                <a:gd name="T14" fmla="*/ 41 w 120"/>
                <a:gd name="T15" fmla="*/ 15 h 1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0"/>
                <a:gd name="T25" fmla="*/ 0 h 102"/>
                <a:gd name="T26" fmla="*/ 120 w 120"/>
                <a:gd name="T27" fmla="*/ 102 h 10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0" h="102">
                  <a:moveTo>
                    <a:pt x="41" y="15"/>
                  </a:moveTo>
                  <a:lnTo>
                    <a:pt x="67" y="47"/>
                  </a:lnTo>
                  <a:lnTo>
                    <a:pt x="120" y="78"/>
                  </a:lnTo>
                  <a:lnTo>
                    <a:pt x="22" y="102"/>
                  </a:lnTo>
                  <a:lnTo>
                    <a:pt x="0" y="62"/>
                  </a:lnTo>
                  <a:lnTo>
                    <a:pt x="26" y="0"/>
                  </a:lnTo>
                  <a:lnTo>
                    <a:pt x="41" y="15"/>
                  </a:lnTo>
                  <a:close/>
                </a:path>
              </a:pathLst>
            </a:custGeom>
            <a:solidFill>
              <a:srgbClr val="FF8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1" name="Freeform 92"/>
            <p:cNvSpPr>
              <a:spLocks/>
            </p:cNvSpPr>
            <p:nvPr/>
          </p:nvSpPr>
          <p:spPr bwMode="auto">
            <a:xfrm>
              <a:off x="4505" y="1383"/>
              <a:ext cx="374" cy="234"/>
            </a:xfrm>
            <a:custGeom>
              <a:avLst/>
              <a:gdLst>
                <a:gd name="T0" fmla="*/ 80 w 374"/>
                <a:gd name="T1" fmla="*/ 234 h 234"/>
                <a:gd name="T2" fmla="*/ 37 w 374"/>
                <a:gd name="T3" fmla="*/ 214 h 234"/>
                <a:gd name="T4" fmla="*/ 22 w 374"/>
                <a:gd name="T5" fmla="*/ 199 h 234"/>
                <a:gd name="T6" fmla="*/ 0 w 374"/>
                <a:gd name="T7" fmla="*/ 136 h 234"/>
                <a:gd name="T8" fmla="*/ 6 w 374"/>
                <a:gd name="T9" fmla="*/ 113 h 234"/>
                <a:gd name="T10" fmla="*/ 46 w 374"/>
                <a:gd name="T11" fmla="*/ 82 h 234"/>
                <a:gd name="T12" fmla="*/ 95 w 374"/>
                <a:gd name="T13" fmla="*/ 69 h 234"/>
                <a:gd name="T14" fmla="*/ 150 w 374"/>
                <a:gd name="T15" fmla="*/ 38 h 234"/>
                <a:gd name="T16" fmla="*/ 174 w 374"/>
                <a:gd name="T17" fmla="*/ 43 h 234"/>
                <a:gd name="T18" fmla="*/ 194 w 374"/>
                <a:gd name="T19" fmla="*/ 36 h 234"/>
                <a:gd name="T20" fmla="*/ 267 w 374"/>
                <a:gd name="T21" fmla="*/ 0 h 234"/>
                <a:gd name="T22" fmla="*/ 359 w 374"/>
                <a:gd name="T23" fmla="*/ 0 h 234"/>
                <a:gd name="T24" fmla="*/ 374 w 374"/>
                <a:gd name="T25" fmla="*/ 23 h 234"/>
                <a:gd name="T26" fmla="*/ 274 w 374"/>
                <a:gd name="T27" fmla="*/ 28 h 234"/>
                <a:gd name="T28" fmla="*/ 209 w 374"/>
                <a:gd name="T29" fmla="*/ 51 h 234"/>
                <a:gd name="T30" fmla="*/ 154 w 374"/>
                <a:gd name="T31" fmla="*/ 69 h 234"/>
                <a:gd name="T32" fmla="*/ 102 w 374"/>
                <a:gd name="T33" fmla="*/ 82 h 234"/>
                <a:gd name="T34" fmla="*/ 48 w 374"/>
                <a:gd name="T35" fmla="*/ 99 h 234"/>
                <a:gd name="T36" fmla="*/ 13 w 374"/>
                <a:gd name="T37" fmla="*/ 123 h 234"/>
                <a:gd name="T38" fmla="*/ 13 w 374"/>
                <a:gd name="T39" fmla="*/ 158 h 234"/>
                <a:gd name="T40" fmla="*/ 30 w 374"/>
                <a:gd name="T41" fmla="*/ 193 h 234"/>
                <a:gd name="T42" fmla="*/ 61 w 374"/>
                <a:gd name="T43" fmla="*/ 217 h 234"/>
                <a:gd name="T44" fmla="*/ 80 w 374"/>
                <a:gd name="T45" fmla="*/ 234 h 234"/>
                <a:gd name="T46" fmla="*/ 80 w 374"/>
                <a:gd name="T47" fmla="*/ 234 h 23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4"/>
                <a:gd name="T73" fmla="*/ 0 h 234"/>
                <a:gd name="T74" fmla="*/ 374 w 374"/>
                <a:gd name="T75" fmla="*/ 234 h 23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4" h="234">
                  <a:moveTo>
                    <a:pt x="80" y="234"/>
                  </a:moveTo>
                  <a:lnTo>
                    <a:pt x="37" y="214"/>
                  </a:lnTo>
                  <a:lnTo>
                    <a:pt x="22" y="199"/>
                  </a:lnTo>
                  <a:lnTo>
                    <a:pt x="0" y="136"/>
                  </a:lnTo>
                  <a:lnTo>
                    <a:pt x="6" y="113"/>
                  </a:lnTo>
                  <a:lnTo>
                    <a:pt x="46" y="82"/>
                  </a:lnTo>
                  <a:lnTo>
                    <a:pt x="95" y="69"/>
                  </a:lnTo>
                  <a:lnTo>
                    <a:pt x="150" y="38"/>
                  </a:lnTo>
                  <a:lnTo>
                    <a:pt x="174" y="43"/>
                  </a:lnTo>
                  <a:lnTo>
                    <a:pt x="194" y="36"/>
                  </a:lnTo>
                  <a:lnTo>
                    <a:pt x="267" y="0"/>
                  </a:lnTo>
                  <a:lnTo>
                    <a:pt x="359" y="0"/>
                  </a:lnTo>
                  <a:lnTo>
                    <a:pt x="374" y="23"/>
                  </a:lnTo>
                  <a:lnTo>
                    <a:pt x="274" y="28"/>
                  </a:lnTo>
                  <a:lnTo>
                    <a:pt x="209" y="51"/>
                  </a:lnTo>
                  <a:lnTo>
                    <a:pt x="154" y="69"/>
                  </a:lnTo>
                  <a:lnTo>
                    <a:pt x="102" y="82"/>
                  </a:lnTo>
                  <a:lnTo>
                    <a:pt x="48" y="99"/>
                  </a:lnTo>
                  <a:lnTo>
                    <a:pt x="13" y="123"/>
                  </a:lnTo>
                  <a:lnTo>
                    <a:pt x="13" y="158"/>
                  </a:lnTo>
                  <a:lnTo>
                    <a:pt x="30" y="193"/>
                  </a:lnTo>
                  <a:lnTo>
                    <a:pt x="61" y="217"/>
                  </a:lnTo>
                  <a:lnTo>
                    <a:pt x="80" y="2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2" name="Freeform 93"/>
            <p:cNvSpPr>
              <a:spLocks/>
            </p:cNvSpPr>
            <p:nvPr/>
          </p:nvSpPr>
          <p:spPr bwMode="auto">
            <a:xfrm>
              <a:off x="4563" y="1445"/>
              <a:ext cx="710" cy="620"/>
            </a:xfrm>
            <a:custGeom>
              <a:avLst/>
              <a:gdLst>
                <a:gd name="T0" fmla="*/ 49 w 710"/>
                <a:gd name="T1" fmla="*/ 40 h 620"/>
                <a:gd name="T2" fmla="*/ 11 w 710"/>
                <a:gd name="T3" fmla="*/ 114 h 620"/>
                <a:gd name="T4" fmla="*/ 11 w 710"/>
                <a:gd name="T5" fmla="*/ 257 h 620"/>
                <a:gd name="T6" fmla="*/ 83 w 710"/>
                <a:gd name="T7" fmla="*/ 400 h 620"/>
                <a:gd name="T8" fmla="*/ 140 w 710"/>
                <a:gd name="T9" fmla="*/ 489 h 620"/>
                <a:gd name="T10" fmla="*/ 312 w 710"/>
                <a:gd name="T11" fmla="*/ 544 h 620"/>
                <a:gd name="T12" fmla="*/ 301 w 710"/>
                <a:gd name="T13" fmla="*/ 620 h 620"/>
                <a:gd name="T14" fmla="*/ 431 w 710"/>
                <a:gd name="T15" fmla="*/ 505 h 620"/>
                <a:gd name="T16" fmla="*/ 614 w 710"/>
                <a:gd name="T17" fmla="*/ 322 h 620"/>
                <a:gd name="T18" fmla="*/ 684 w 710"/>
                <a:gd name="T19" fmla="*/ 302 h 620"/>
                <a:gd name="T20" fmla="*/ 695 w 710"/>
                <a:gd name="T21" fmla="*/ 290 h 620"/>
                <a:gd name="T22" fmla="*/ 583 w 710"/>
                <a:gd name="T23" fmla="*/ 324 h 620"/>
                <a:gd name="T24" fmla="*/ 490 w 710"/>
                <a:gd name="T25" fmla="*/ 309 h 620"/>
                <a:gd name="T26" fmla="*/ 353 w 710"/>
                <a:gd name="T27" fmla="*/ 344 h 620"/>
                <a:gd name="T28" fmla="*/ 297 w 710"/>
                <a:gd name="T29" fmla="*/ 439 h 620"/>
                <a:gd name="T30" fmla="*/ 183 w 710"/>
                <a:gd name="T31" fmla="*/ 478 h 620"/>
                <a:gd name="T32" fmla="*/ 122 w 710"/>
                <a:gd name="T33" fmla="*/ 455 h 620"/>
                <a:gd name="T34" fmla="*/ 98 w 710"/>
                <a:gd name="T35" fmla="*/ 324 h 620"/>
                <a:gd name="T36" fmla="*/ 179 w 710"/>
                <a:gd name="T37" fmla="*/ 300 h 620"/>
                <a:gd name="T38" fmla="*/ 301 w 710"/>
                <a:gd name="T39" fmla="*/ 302 h 620"/>
                <a:gd name="T40" fmla="*/ 296 w 710"/>
                <a:gd name="T41" fmla="*/ 246 h 620"/>
                <a:gd name="T42" fmla="*/ 151 w 710"/>
                <a:gd name="T43" fmla="*/ 276 h 620"/>
                <a:gd name="T44" fmla="*/ 62 w 710"/>
                <a:gd name="T45" fmla="*/ 265 h 620"/>
                <a:gd name="T46" fmla="*/ 136 w 710"/>
                <a:gd name="T47" fmla="*/ 227 h 620"/>
                <a:gd name="T48" fmla="*/ 220 w 710"/>
                <a:gd name="T49" fmla="*/ 190 h 620"/>
                <a:gd name="T50" fmla="*/ 249 w 710"/>
                <a:gd name="T51" fmla="*/ 148 h 620"/>
                <a:gd name="T52" fmla="*/ 225 w 710"/>
                <a:gd name="T53" fmla="*/ 159 h 620"/>
                <a:gd name="T54" fmla="*/ 179 w 710"/>
                <a:gd name="T55" fmla="*/ 172 h 620"/>
                <a:gd name="T56" fmla="*/ 107 w 710"/>
                <a:gd name="T57" fmla="*/ 202 h 620"/>
                <a:gd name="T58" fmla="*/ 70 w 710"/>
                <a:gd name="T59" fmla="*/ 163 h 620"/>
                <a:gd name="T60" fmla="*/ 31 w 710"/>
                <a:gd name="T61" fmla="*/ 229 h 620"/>
                <a:gd name="T62" fmla="*/ 14 w 710"/>
                <a:gd name="T63" fmla="*/ 159 h 620"/>
                <a:gd name="T64" fmla="*/ 31 w 710"/>
                <a:gd name="T65" fmla="*/ 103 h 620"/>
                <a:gd name="T66" fmla="*/ 98 w 710"/>
                <a:gd name="T67" fmla="*/ 87 h 620"/>
                <a:gd name="T68" fmla="*/ 116 w 710"/>
                <a:gd name="T69" fmla="*/ 68 h 620"/>
                <a:gd name="T70" fmla="*/ 142 w 710"/>
                <a:gd name="T71" fmla="*/ 24 h 620"/>
                <a:gd name="T72" fmla="*/ 107 w 710"/>
                <a:gd name="T73" fmla="*/ 26 h 620"/>
                <a:gd name="T74" fmla="*/ 55 w 710"/>
                <a:gd name="T75" fmla="*/ 11 h 6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10"/>
                <a:gd name="T115" fmla="*/ 0 h 620"/>
                <a:gd name="T116" fmla="*/ 710 w 710"/>
                <a:gd name="T117" fmla="*/ 620 h 62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10" h="620">
                  <a:moveTo>
                    <a:pt x="55" y="11"/>
                  </a:moveTo>
                  <a:lnTo>
                    <a:pt x="49" y="40"/>
                  </a:lnTo>
                  <a:lnTo>
                    <a:pt x="3" y="68"/>
                  </a:lnTo>
                  <a:lnTo>
                    <a:pt x="11" y="114"/>
                  </a:lnTo>
                  <a:lnTo>
                    <a:pt x="0" y="200"/>
                  </a:lnTo>
                  <a:lnTo>
                    <a:pt x="11" y="257"/>
                  </a:lnTo>
                  <a:lnTo>
                    <a:pt x="33" y="313"/>
                  </a:lnTo>
                  <a:lnTo>
                    <a:pt x="83" y="400"/>
                  </a:lnTo>
                  <a:lnTo>
                    <a:pt x="107" y="463"/>
                  </a:lnTo>
                  <a:lnTo>
                    <a:pt x="140" y="489"/>
                  </a:lnTo>
                  <a:lnTo>
                    <a:pt x="218" y="511"/>
                  </a:lnTo>
                  <a:lnTo>
                    <a:pt x="312" y="544"/>
                  </a:lnTo>
                  <a:lnTo>
                    <a:pt x="338" y="572"/>
                  </a:lnTo>
                  <a:lnTo>
                    <a:pt x="301" y="620"/>
                  </a:lnTo>
                  <a:lnTo>
                    <a:pt x="344" y="585"/>
                  </a:lnTo>
                  <a:lnTo>
                    <a:pt x="431" y="505"/>
                  </a:lnTo>
                  <a:lnTo>
                    <a:pt x="544" y="387"/>
                  </a:lnTo>
                  <a:lnTo>
                    <a:pt x="614" y="322"/>
                  </a:lnTo>
                  <a:lnTo>
                    <a:pt x="657" y="302"/>
                  </a:lnTo>
                  <a:lnTo>
                    <a:pt x="684" y="302"/>
                  </a:lnTo>
                  <a:lnTo>
                    <a:pt x="710" y="335"/>
                  </a:lnTo>
                  <a:lnTo>
                    <a:pt x="695" y="290"/>
                  </a:lnTo>
                  <a:lnTo>
                    <a:pt x="657" y="290"/>
                  </a:lnTo>
                  <a:lnTo>
                    <a:pt x="583" y="324"/>
                  </a:lnTo>
                  <a:lnTo>
                    <a:pt x="566" y="281"/>
                  </a:lnTo>
                  <a:lnTo>
                    <a:pt x="490" y="309"/>
                  </a:lnTo>
                  <a:lnTo>
                    <a:pt x="412" y="300"/>
                  </a:lnTo>
                  <a:lnTo>
                    <a:pt x="353" y="344"/>
                  </a:lnTo>
                  <a:lnTo>
                    <a:pt x="318" y="411"/>
                  </a:lnTo>
                  <a:lnTo>
                    <a:pt x="297" y="439"/>
                  </a:lnTo>
                  <a:lnTo>
                    <a:pt x="253" y="459"/>
                  </a:lnTo>
                  <a:lnTo>
                    <a:pt x="183" y="478"/>
                  </a:lnTo>
                  <a:lnTo>
                    <a:pt x="148" y="474"/>
                  </a:lnTo>
                  <a:lnTo>
                    <a:pt x="122" y="455"/>
                  </a:lnTo>
                  <a:lnTo>
                    <a:pt x="98" y="400"/>
                  </a:lnTo>
                  <a:lnTo>
                    <a:pt x="98" y="324"/>
                  </a:lnTo>
                  <a:lnTo>
                    <a:pt x="124" y="309"/>
                  </a:lnTo>
                  <a:lnTo>
                    <a:pt x="179" y="300"/>
                  </a:lnTo>
                  <a:lnTo>
                    <a:pt x="238" y="285"/>
                  </a:lnTo>
                  <a:lnTo>
                    <a:pt x="301" y="302"/>
                  </a:lnTo>
                  <a:lnTo>
                    <a:pt x="322" y="285"/>
                  </a:lnTo>
                  <a:lnTo>
                    <a:pt x="296" y="246"/>
                  </a:lnTo>
                  <a:lnTo>
                    <a:pt x="246" y="268"/>
                  </a:lnTo>
                  <a:lnTo>
                    <a:pt x="151" y="276"/>
                  </a:lnTo>
                  <a:lnTo>
                    <a:pt x="83" y="292"/>
                  </a:lnTo>
                  <a:lnTo>
                    <a:pt x="62" y="265"/>
                  </a:lnTo>
                  <a:lnTo>
                    <a:pt x="86" y="213"/>
                  </a:lnTo>
                  <a:lnTo>
                    <a:pt x="136" y="227"/>
                  </a:lnTo>
                  <a:lnTo>
                    <a:pt x="192" y="224"/>
                  </a:lnTo>
                  <a:lnTo>
                    <a:pt x="220" y="190"/>
                  </a:lnTo>
                  <a:lnTo>
                    <a:pt x="249" y="183"/>
                  </a:lnTo>
                  <a:lnTo>
                    <a:pt x="249" y="148"/>
                  </a:lnTo>
                  <a:lnTo>
                    <a:pt x="227" y="135"/>
                  </a:lnTo>
                  <a:lnTo>
                    <a:pt x="225" y="159"/>
                  </a:lnTo>
                  <a:lnTo>
                    <a:pt x="216" y="170"/>
                  </a:lnTo>
                  <a:lnTo>
                    <a:pt x="179" y="172"/>
                  </a:lnTo>
                  <a:lnTo>
                    <a:pt x="138" y="194"/>
                  </a:lnTo>
                  <a:lnTo>
                    <a:pt x="107" y="202"/>
                  </a:lnTo>
                  <a:lnTo>
                    <a:pt x="74" y="181"/>
                  </a:lnTo>
                  <a:lnTo>
                    <a:pt x="70" y="163"/>
                  </a:lnTo>
                  <a:lnTo>
                    <a:pt x="44" y="185"/>
                  </a:lnTo>
                  <a:lnTo>
                    <a:pt x="31" y="229"/>
                  </a:lnTo>
                  <a:lnTo>
                    <a:pt x="14" y="196"/>
                  </a:lnTo>
                  <a:lnTo>
                    <a:pt x="14" y="159"/>
                  </a:lnTo>
                  <a:lnTo>
                    <a:pt x="22" y="124"/>
                  </a:lnTo>
                  <a:lnTo>
                    <a:pt x="31" y="103"/>
                  </a:lnTo>
                  <a:lnTo>
                    <a:pt x="59" y="109"/>
                  </a:lnTo>
                  <a:lnTo>
                    <a:pt x="98" y="87"/>
                  </a:lnTo>
                  <a:lnTo>
                    <a:pt x="92" y="137"/>
                  </a:lnTo>
                  <a:lnTo>
                    <a:pt x="116" y="68"/>
                  </a:lnTo>
                  <a:lnTo>
                    <a:pt x="116" y="51"/>
                  </a:lnTo>
                  <a:lnTo>
                    <a:pt x="142" y="24"/>
                  </a:lnTo>
                  <a:lnTo>
                    <a:pt x="120" y="20"/>
                  </a:lnTo>
                  <a:lnTo>
                    <a:pt x="107" y="26"/>
                  </a:lnTo>
                  <a:lnTo>
                    <a:pt x="83" y="0"/>
                  </a:lnTo>
                  <a:lnTo>
                    <a:pt x="5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3" name="Freeform 94"/>
            <p:cNvSpPr>
              <a:spLocks/>
            </p:cNvSpPr>
            <p:nvPr/>
          </p:nvSpPr>
          <p:spPr bwMode="auto">
            <a:xfrm>
              <a:off x="4716" y="1404"/>
              <a:ext cx="418" cy="154"/>
            </a:xfrm>
            <a:custGeom>
              <a:avLst/>
              <a:gdLst>
                <a:gd name="T0" fmla="*/ 22 w 418"/>
                <a:gd name="T1" fmla="*/ 37 h 154"/>
                <a:gd name="T2" fmla="*/ 67 w 418"/>
                <a:gd name="T3" fmla="*/ 30 h 154"/>
                <a:gd name="T4" fmla="*/ 104 w 418"/>
                <a:gd name="T5" fmla="*/ 18 h 154"/>
                <a:gd name="T6" fmla="*/ 169 w 418"/>
                <a:gd name="T7" fmla="*/ 22 h 154"/>
                <a:gd name="T8" fmla="*/ 172 w 418"/>
                <a:gd name="T9" fmla="*/ 0 h 154"/>
                <a:gd name="T10" fmla="*/ 202 w 418"/>
                <a:gd name="T11" fmla="*/ 37 h 154"/>
                <a:gd name="T12" fmla="*/ 411 w 418"/>
                <a:gd name="T13" fmla="*/ 13 h 154"/>
                <a:gd name="T14" fmla="*/ 418 w 418"/>
                <a:gd name="T15" fmla="*/ 26 h 154"/>
                <a:gd name="T16" fmla="*/ 211 w 418"/>
                <a:gd name="T17" fmla="*/ 59 h 154"/>
                <a:gd name="T18" fmla="*/ 209 w 418"/>
                <a:gd name="T19" fmla="*/ 115 h 154"/>
                <a:gd name="T20" fmla="*/ 185 w 418"/>
                <a:gd name="T21" fmla="*/ 154 h 154"/>
                <a:gd name="T22" fmla="*/ 200 w 418"/>
                <a:gd name="T23" fmla="*/ 107 h 154"/>
                <a:gd name="T24" fmla="*/ 200 w 418"/>
                <a:gd name="T25" fmla="*/ 72 h 154"/>
                <a:gd name="T26" fmla="*/ 161 w 418"/>
                <a:gd name="T27" fmla="*/ 70 h 154"/>
                <a:gd name="T28" fmla="*/ 143 w 418"/>
                <a:gd name="T29" fmla="*/ 107 h 154"/>
                <a:gd name="T30" fmla="*/ 104 w 418"/>
                <a:gd name="T31" fmla="*/ 104 h 154"/>
                <a:gd name="T32" fmla="*/ 67 w 418"/>
                <a:gd name="T33" fmla="*/ 96 h 154"/>
                <a:gd name="T34" fmla="*/ 39 w 418"/>
                <a:gd name="T35" fmla="*/ 120 h 154"/>
                <a:gd name="T36" fmla="*/ 11 w 418"/>
                <a:gd name="T37" fmla="*/ 96 h 154"/>
                <a:gd name="T38" fmla="*/ 0 w 418"/>
                <a:gd name="T39" fmla="*/ 46 h 154"/>
                <a:gd name="T40" fmla="*/ 22 w 418"/>
                <a:gd name="T41" fmla="*/ 37 h 154"/>
                <a:gd name="T42" fmla="*/ 22 w 418"/>
                <a:gd name="T43" fmla="*/ 37 h 15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18"/>
                <a:gd name="T67" fmla="*/ 0 h 154"/>
                <a:gd name="T68" fmla="*/ 418 w 418"/>
                <a:gd name="T69" fmla="*/ 154 h 15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18" h="154">
                  <a:moveTo>
                    <a:pt x="22" y="37"/>
                  </a:moveTo>
                  <a:lnTo>
                    <a:pt x="67" y="30"/>
                  </a:lnTo>
                  <a:lnTo>
                    <a:pt x="104" y="18"/>
                  </a:lnTo>
                  <a:lnTo>
                    <a:pt x="169" y="22"/>
                  </a:lnTo>
                  <a:lnTo>
                    <a:pt x="172" y="0"/>
                  </a:lnTo>
                  <a:lnTo>
                    <a:pt x="202" y="37"/>
                  </a:lnTo>
                  <a:lnTo>
                    <a:pt x="411" y="13"/>
                  </a:lnTo>
                  <a:lnTo>
                    <a:pt x="418" y="26"/>
                  </a:lnTo>
                  <a:lnTo>
                    <a:pt x="211" y="59"/>
                  </a:lnTo>
                  <a:lnTo>
                    <a:pt x="209" y="115"/>
                  </a:lnTo>
                  <a:lnTo>
                    <a:pt x="185" y="154"/>
                  </a:lnTo>
                  <a:lnTo>
                    <a:pt x="200" y="107"/>
                  </a:lnTo>
                  <a:lnTo>
                    <a:pt x="200" y="72"/>
                  </a:lnTo>
                  <a:lnTo>
                    <a:pt x="161" y="70"/>
                  </a:lnTo>
                  <a:lnTo>
                    <a:pt x="143" y="107"/>
                  </a:lnTo>
                  <a:lnTo>
                    <a:pt x="104" y="104"/>
                  </a:lnTo>
                  <a:lnTo>
                    <a:pt x="67" y="96"/>
                  </a:lnTo>
                  <a:lnTo>
                    <a:pt x="39" y="120"/>
                  </a:lnTo>
                  <a:lnTo>
                    <a:pt x="11" y="96"/>
                  </a:lnTo>
                  <a:lnTo>
                    <a:pt x="0" y="46"/>
                  </a:lnTo>
                  <a:lnTo>
                    <a:pt x="22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4" name="Freeform 95"/>
            <p:cNvSpPr>
              <a:spLocks/>
            </p:cNvSpPr>
            <p:nvPr/>
          </p:nvSpPr>
          <p:spPr bwMode="auto">
            <a:xfrm>
              <a:off x="4827" y="1604"/>
              <a:ext cx="257" cy="191"/>
            </a:xfrm>
            <a:custGeom>
              <a:avLst/>
              <a:gdLst>
                <a:gd name="T0" fmla="*/ 0 w 257"/>
                <a:gd name="T1" fmla="*/ 0 h 191"/>
                <a:gd name="T2" fmla="*/ 54 w 257"/>
                <a:gd name="T3" fmla="*/ 18 h 191"/>
                <a:gd name="T4" fmla="*/ 133 w 257"/>
                <a:gd name="T5" fmla="*/ 37 h 191"/>
                <a:gd name="T6" fmla="*/ 182 w 257"/>
                <a:gd name="T7" fmla="*/ 113 h 191"/>
                <a:gd name="T8" fmla="*/ 257 w 257"/>
                <a:gd name="T9" fmla="*/ 154 h 191"/>
                <a:gd name="T10" fmla="*/ 96 w 257"/>
                <a:gd name="T11" fmla="*/ 191 h 191"/>
                <a:gd name="T12" fmla="*/ 33 w 257"/>
                <a:gd name="T13" fmla="*/ 117 h 191"/>
                <a:gd name="T14" fmla="*/ 22 w 257"/>
                <a:gd name="T15" fmla="*/ 44 h 191"/>
                <a:gd name="T16" fmla="*/ 0 w 257"/>
                <a:gd name="T17" fmla="*/ 0 h 191"/>
                <a:gd name="T18" fmla="*/ 0 w 257"/>
                <a:gd name="T19" fmla="*/ 0 h 1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7"/>
                <a:gd name="T31" fmla="*/ 0 h 191"/>
                <a:gd name="T32" fmla="*/ 257 w 257"/>
                <a:gd name="T33" fmla="*/ 191 h 19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7" h="191">
                  <a:moveTo>
                    <a:pt x="0" y="0"/>
                  </a:moveTo>
                  <a:lnTo>
                    <a:pt x="54" y="18"/>
                  </a:lnTo>
                  <a:lnTo>
                    <a:pt x="133" y="37"/>
                  </a:lnTo>
                  <a:lnTo>
                    <a:pt x="182" y="113"/>
                  </a:lnTo>
                  <a:lnTo>
                    <a:pt x="257" y="154"/>
                  </a:lnTo>
                  <a:lnTo>
                    <a:pt x="96" y="191"/>
                  </a:lnTo>
                  <a:lnTo>
                    <a:pt x="33" y="117"/>
                  </a:lnTo>
                  <a:lnTo>
                    <a:pt x="22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5" name="Freeform 96"/>
            <p:cNvSpPr>
              <a:spLocks/>
            </p:cNvSpPr>
            <p:nvPr/>
          </p:nvSpPr>
          <p:spPr bwMode="auto">
            <a:xfrm>
              <a:off x="4550" y="1063"/>
              <a:ext cx="727" cy="676"/>
            </a:xfrm>
            <a:custGeom>
              <a:avLst/>
              <a:gdLst>
                <a:gd name="T0" fmla="*/ 3 w 727"/>
                <a:gd name="T1" fmla="*/ 430 h 676"/>
                <a:gd name="T2" fmla="*/ 14 w 727"/>
                <a:gd name="T3" fmla="*/ 369 h 676"/>
                <a:gd name="T4" fmla="*/ 25 w 727"/>
                <a:gd name="T5" fmla="*/ 267 h 676"/>
                <a:gd name="T6" fmla="*/ 62 w 727"/>
                <a:gd name="T7" fmla="*/ 195 h 676"/>
                <a:gd name="T8" fmla="*/ 116 w 727"/>
                <a:gd name="T9" fmla="*/ 152 h 676"/>
                <a:gd name="T10" fmla="*/ 162 w 727"/>
                <a:gd name="T11" fmla="*/ 145 h 676"/>
                <a:gd name="T12" fmla="*/ 273 w 727"/>
                <a:gd name="T13" fmla="*/ 128 h 676"/>
                <a:gd name="T14" fmla="*/ 377 w 727"/>
                <a:gd name="T15" fmla="*/ 145 h 676"/>
                <a:gd name="T16" fmla="*/ 403 w 727"/>
                <a:gd name="T17" fmla="*/ 239 h 676"/>
                <a:gd name="T18" fmla="*/ 477 w 727"/>
                <a:gd name="T19" fmla="*/ 298 h 676"/>
                <a:gd name="T20" fmla="*/ 527 w 727"/>
                <a:gd name="T21" fmla="*/ 385 h 676"/>
                <a:gd name="T22" fmla="*/ 533 w 727"/>
                <a:gd name="T23" fmla="*/ 430 h 676"/>
                <a:gd name="T24" fmla="*/ 596 w 727"/>
                <a:gd name="T25" fmla="*/ 428 h 676"/>
                <a:gd name="T26" fmla="*/ 636 w 727"/>
                <a:gd name="T27" fmla="*/ 395 h 676"/>
                <a:gd name="T28" fmla="*/ 686 w 727"/>
                <a:gd name="T29" fmla="*/ 409 h 676"/>
                <a:gd name="T30" fmla="*/ 710 w 727"/>
                <a:gd name="T31" fmla="*/ 448 h 676"/>
                <a:gd name="T32" fmla="*/ 710 w 727"/>
                <a:gd name="T33" fmla="*/ 515 h 676"/>
                <a:gd name="T34" fmla="*/ 671 w 727"/>
                <a:gd name="T35" fmla="*/ 602 h 676"/>
                <a:gd name="T36" fmla="*/ 631 w 727"/>
                <a:gd name="T37" fmla="*/ 615 h 676"/>
                <a:gd name="T38" fmla="*/ 673 w 727"/>
                <a:gd name="T39" fmla="*/ 621 h 676"/>
                <a:gd name="T40" fmla="*/ 679 w 727"/>
                <a:gd name="T41" fmla="*/ 674 h 676"/>
                <a:gd name="T42" fmla="*/ 697 w 727"/>
                <a:gd name="T43" fmla="*/ 676 h 676"/>
                <a:gd name="T44" fmla="*/ 694 w 727"/>
                <a:gd name="T45" fmla="*/ 595 h 676"/>
                <a:gd name="T46" fmla="*/ 720 w 727"/>
                <a:gd name="T47" fmla="*/ 524 h 676"/>
                <a:gd name="T48" fmla="*/ 727 w 727"/>
                <a:gd name="T49" fmla="*/ 482 h 676"/>
                <a:gd name="T50" fmla="*/ 723 w 727"/>
                <a:gd name="T51" fmla="*/ 443 h 676"/>
                <a:gd name="T52" fmla="*/ 721 w 727"/>
                <a:gd name="T53" fmla="*/ 339 h 676"/>
                <a:gd name="T54" fmla="*/ 708 w 727"/>
                <a:gd name="T55" fmla="*/ 235 h 676"/>
                <a:gd name="T56" fmla="*/ 673 w 727"/>
                <a:gd name="T57" fmla="*/ 130 h 676"/>
                <a:gd name="T58" fmla="*/ 631 w 727"/>
                <a:gd name="T59" fmla="*/ 69 h 676"/>
                <a:gd name="T60" fmla="*/ 547 w 727"/>
                <a:gd name="T61" fmla="*/ 26 h 676"/>
                <a:gd name="T62" fmla="*/ 449 w 727"/>
                <a:gd name="T63" fmla="*/ 0 h 676"/>
                <a:gd name="T64" fmla="*/ 310 w 727"/>
                <a:gd name="T65" fmla="*/ 0 h 676"/>
                <a:gd name="T66" fmla="*/ 164 w 727"/>
                <a:gd name="T67" fmla="*/ 37 h 676"/>
                <a:gd name="T68" fmla="*/ 87 w 727"/>
                <a:gd name="T69" fmla="*/ 93 h 676"/>
                <a:gd name="T70" fmla="*/ 48 w 727"/>
                <a:gd name="T71" fmla="*/ 154 h 676"/>
                <a:gd name="T72" fmla="*/ 40 w 727"/>
                <a:gd name="T73" fmla="*/ 200 h 676"/>
                <a:gd name="T74" fmla="*/ 13 w 727"/>
                <a:gd name="T75" fmla="*/ 261 h 676"/>
                <a:gd name="T76" fmla="*/ 1 w 727"/>
                <a:gd name="T77" fmla="*/ 385 h 676"/>
                <a:gd name="T78" fmla="*/ 0 w 727"/>
                <a:gd name="T79" fmla="*/ 413 h 676"/>
                <a:gd name="T80" fmla="*/ 3 w 727"/>
                <a:gd name="T81" fmla="*/ 430 h 676"/>
                <a:gd name="T82" fmla="*/ 3 w 727"/>
                <a:gd name="T83" fmla="*/ 430 h 67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27"/>
                <a:gd name="T127" fmla="*/ 0 h 676"/>
                <a:gd name="T128" fmla="*/ 727 w 727"/>
                <a:gd name="T129" fmla="*/ 676 h 67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27" h="676">
                  <a:moveTo>
                    <a:pt x="3" y="430"/>
                  </a:moveTo>
                  <a:lnTo>
                    <a:pt x="14" y="369"/>
                  </a:lnTo>
                  <a:lnTo>
                    <a:pt x="25" y="267"/>
                  </a:lnTo>
                  <a:lnTo>
                    <a:pt x="62" y="195"/>
                  </a:lnTo>
                  <a:lnTo>
                    <a:pt x="116" y="152"/>
                  </a:lnTo>
                  <a:lnTo>
                    <a:pt x="162" y="145"/>
                  </a:lnTo>
                  <a:lnTo>
                    <a:pt x="273" y="128"/>
                  </a:lnTo>
                  <a:lnTo>
                    <a:pt x="377" y="145"/>
                  </a:lnTo>
                  <a:lnTo>
                    <a:pt x="403" y="239"/>
                  </a:lnTo>
                  <a:lnTo>
                    <a:pt x="477" y="298"/>
                  </a:lnTo>
                  <a:lnTo>
                    <a:pt x="527" y="385"/>
                  </a:lnTo>
                  <a:lnTo>
                    <a:pt x="533" y="430"/>
                  </a:lnTo>
                  <a:lnTo>
                    <a:pt x="596" y="428"/>
                  </a:lnTo>
                  <a:lnTo>
                    <a:pt x="636" y="395"/>
                  </a:lnTo>
                  <a:lnTo>
                    <a:pt x="686" y="409"/>
                  </a:lnTo>
                  <a:lnTo>
                    <a:pt x="710" y="448"/>
                  </a:lnTo>
                  <a:lnTo>
                    <a:pt x="710" y="515"/>
                  </a:lnTo>
                  <a:lnTo>
                    <a:pt x="671" y="602"/>
                  </a:lnTo>
                  <a:lnTo>
                    <a:pt x="631" y="615"/>
                  </a:lnTo>
                  <a:lnTo>
                    <a:pt x="673" y="621"/>
                  </a:lnTo>
                  <a:lnTo>
                    <a:pt x="679" y="674"/>
                  </a:lnTo>
                  <a:lnTo>
                    <a:pt x="697" y="676"/>
                  </a:lnTo>
                  <a:lnTo>
                    <a:pt x="694" y="595"/>
                  </a:lnTo>
                  <a:lnTo>
                    <a:pt x="720" y="524"/>
                  </a:lnTo>
                  <a:lnTo>
                    <a:pt x="727" y="482"/>
                  </a:lnTo>
                  <a:lnTo>
                    <a:pt x="723" y="443"/>
                  </a:lnTo>
                  <a:lnTo>
                    <a:pt x="721" y="339"/>
                  </a:lnTo>
                  <a:lnTo>
                    <a:pt x="708" y="235"/>
                  </a:lnTo>
                  <a:lnTo>
                    <a:pt x="673" y="130"/>
                  </a:lnTo>
                  <a:lnTo>
                    <a:pt x="631" y="69"/>
                  </a:lnTo>
                  <a:lnTo>
                    <a:pt x="547" y="26"/>
                  </a:lnTo>
                  <a:lnTo>
                    <a:pt x="449" y="0"/>
                  </a:lnTo>
                  <a:lnTo>
                    <a:pt x="310" y="0"/>
                  </a:lnTo>
                  <a:lnTo>
                    <a:pt x="164" y="37"/>
                  </a:lnTo>
                  <a:lnTo>
                    <a:pt x="87" y="93"/>
                  </a:lnTo>
                  <a:lnTo>
                    <a:pt x="48" y="154"/>
                  </a:lnTo>
                  <a:lnTo>
                    <a:pt x="40" y="200"/>
                  </a:lnTo>
                  <a:lnTo>
                    <a:pt x="13" y="261"/>
                  </a:lnTo>
                  <a:lnTo>
                    <a:pt x="1" y="385"/>
                  </a:lnTo>
                  <a:lnTo>
                    <a:pt x="0" y="413"/>
                  </a:lnTo>
                  <a:lnTo>
                    <a:pt x="3" y="4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6" name="Freeform 97"/>
            <p:cNvSpPr>
              <a:spLocks/>
            </p:cNvSpPr>
            <p:nvPr/>
          </p:nvSpPr>
          <p:spPr bwMode="auto">
            <a:xfrm>
              <a:off x="4714" y="1504"/>
              <a:ext cx="161" cy="67"/>
            </a:xfrm>
            <a:custGeom>
              <a:avLst/>
              <a:gdLst>
                <a:gd name="T0" fmla="*/ 0 w 161"/>
                <a:gd name="T1" fmla="*/ 0 h 67"/>
                <a:gd name="T2" fmla="*/ 39 w 161"/>
                <a:gd name="T3" fmla="*/ 41 h 67"/>
                <a:gd name="T4" fmla="*/ 93 w 161"/>
                <a:gd name="T5" fmla="*/ 61 h 67"/>
                <a:gd name="T6" fmla="*/ 161 w 161"/>
                <a:gd name="T7" fmla="*/ 61 h 67"/>
                <a:gd name="T8" fmla="*/ 74 w 161"/>
                <a:gd name="T9" fmla="*/ 67 h 67"/>
                <a:gd name="T10" fmla="*/ 30 w 161"/>
                <a:gd name="T11" fmla="*/ 54 h 67"/>
                <a:gd name="T12" fmla="*/ 0 w 161"/>
                <a:gd name="T13" fmla="*/ 0 h 67"/>
                <a:gd name="T14" fmla="*/ 0 w 161"/>
                <a:gd name="T15" fmla="*/ 0 h 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1"/>
                <a:gd name="T25" fmla="*/ 0 h 67"/>
                <a:gd name="T26" fmla="*/ 161 w 161"/>
                <a:gd name="T27" fmla="*/ 67 h 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1" h="67">
                  <a:moveTo>
                    <a:pt x="0" y="0"/>
                  </a:moveTo>
                  <a:lnTo>
                    <a:pt x="39" y="41"/>
                  </a:lnTo>
                  <a:lnTo>
                    <a:pt x="93" y="61"/>
                  </a:lnTo>
                  <a:lnTo>
                    <a:pt x="161" y="61"/>
                  </a:lnTo>
                  <a:lnTo>
                    <a:pt x="74" y="67"/>
                  </a:lnTo>
                  <a:lnTo>
                    <a:pt x="3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7" name="Freeform 98"/>
            <p:cNvSpPr>
              <a:spLocks/>
            </p:cNvSpPr>
            <p:nvPr/>
          </p:nvSpPr>
          <p:spPr bwMode="auto">
            <a:xfrm>
              <a:off x="5131" y="1487"/>
              <a:ext cx="111" cy="124"/>
            </a:xfrm>
            <a:custGeom>
              <a:avLst/>
              <a:gdLst>
                <a:gd name="T0" fmla="*/ 7 w 111"/>
                <a:gd name="T1" fmla="*/ 21 h 124"/>
                <a:gd name="T2" fmla="*/ 39 w 111"/>
                <a:gd name="T3" fmla="*/ 0 h 124"/>
                <a:gd name="T4" fmla="*/ 102 w 111"/>
                <a:gd name="T5" fmla="*/ 21 h 124"/>
                <a:gd name="T6" fmla="*/ 111 w 111"/>
                <a:gd name="T7" fmla="*/ 82 h 124"/>
                <a:gd name="T8" fmla="*/ 96 w 111"/>
                <a:gd name="T9" fmla="*/ 113 h 124"/>
                <a:gd name="T10" fmla="*/ 94 w 111"/>
                <a:gd name="T11" fmla="*/ 61 h 124"/>
                <a:gd name="T12" fmla="*/ 61 w 111"/>
                <a:gd name="T13" fmla="*/ 34 h 124"/>
                <a:gd name="T14" fmla="*/ 50 w 111"/>
                <a:gd name="T15" fmla="*/ 41 h 124"/>
                <a:gd name="T16" fmla="*/ 68 w 111"/>
                <a:gd name="T17" fmla="*/ 87 h 124"/>
                <a:gd name="T18" fmla="*/ 22 w 111"/>
                <a:gd name="T19" fmla="*/ 124 h 124"/>
                <a:gd name="T20" fmla="*/ 3 w 111"/>
                <a:gd name="T21" fmla="*/ 93 h 124"/>
                <a:gd name="T22" fmla="*/ 16 w 111"/>
                <a:gd name="T23" fmla="*/ 63 h 124"/>
                <a:gd name="T24" fmla="*/ 0 w 111"/>
                <a:gd name="T25" fmla="*/ 43 h 124"/>
                <a:gd name="T26" fmla="*/ 7 w 111"/>
                <a:gd name="T27" fmla="*/ 21 h 124"/>
                <a:gd name="T28" fmla="*/ 7 w 111"/>
                <a:gd name="T29" fmla="*/ 21 h 1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1"/>
                <a:gd name="T46" fmla="*/ 0 h 124"/>
                <a:gd name="T47" fmla="*/ 111 w 111"/>
                <a:gd name="T48" fmla="*/ 124 h 1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1" h="124">
                  <a:moveTo>
                    <a:pt x="7" y="21"/>
                  </a:moveTo>
                  <a:lnTo>
                    <a:pt x="39" y="0"/>
                  </a:lnTo>
                  <a:lnTo>
                    <a:pt x="102" y="21"/>
                  </a:lnTo>
                  <a:lnTo>
                    <a:pt x="111" y="82"/>
                  </a:lnTo>
                  <a:lnTo>
                    <a:pt x="96" y="113"/>
                  </a:lnTo>
                  <a:lnTo>
                    <a:pt x="94" y="61"/>
                  </a:lnTo>
                  <a:lnTo>
                    <a:pt x="61" y="34"/>
                  </a:lnTo>
                  <a:lnTo>
                    <a:pt x="50" y="41"/>
                  </a:lnTo>
                  <a:lnTo>
                    <a:pt x="68" y="87"/>
                  </a:lnTo>
                  <a:lnTo>
                    <a:pt x="22" y="124"/>
                  </a:lnTo>
                  <a:lnTo>
                    <a:pt x="3" y="93"/>
                  </a:lnTo>
                  <a:lnTo>
                    <a:pt x="16" y="63"/>
                  </a:lnTo>
                  <a:lnTo>
                    <a:pt x="0" y="43"/>
                  </a:lnTo>
                  <a:lnTo>
                    <a:pt x="7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8" name="Freeform 99"/>
            <p:cNvSpPr>
              <a:spLocks/>
            </p:cNvSpPr>
            <p:nvPr/>
          </p:nvSpPr>
          <p:spPr bwMode="auto">
            <a:xfrm>
              <a:off x="5170" y="1617"/>
              <a:ext cx="37" cy="31"/>
            </a:xfrm>
            <a:custGeom>
              <a:avLst/>
              <a:gdLst>
                <a:gd name="T0" fmla="*/ 37 w 37"/>
                <a:gd name="T1" fmla="*/ 0 h 31"/>
                <a:gd name="T2" fmla="*/ 0 w 37"/>
                <a:gd name="T3" fmla="*/ 18 h 31"/>
                <a:gd name="T4" fmla="*/ 7 w 37"/>
                <a:gd name="T5" fmla="*/ 31 h 31"/>
                <a:gd name="T6" fmla="*/ 29 w 37"/>
                <a:gd name="T7" fmla="*/ 26 h 31"/>
                <a:gd name="T8" fmla="*/ 37 w 37"/>
                <a:gd name="T9" fmla="*/ 0 h 31"/>
                <a:gd name="T10" fmla="*/ 37 w 37"/>
                <a:gd name="T11" fmla="*/ 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1"/>
                <a:gd name="T20" fmla="*/ 37 w 37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1">
                  <a:moveTo>
                    <a:pt x="37" y="0"/>
                  </a:moveTo>
                  <a:lnTo>
                    <a:pt x="0" y="18"/>
                  </a:lnTo>
                  <a:lnTo>
                    <a:pt x="7" y="31"/>
                  </a:lnTo>
                  <a:lnTo>
                    <a:pt x="29" y="2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9" name="Freeform 100"/>
            <p:cNvSpPr>
              <a:spLocks/>
            </p:cNvSpPr>
            <p:nvPr/>
          </p:nvSpPr>
          <p:spPr bwMode="auto">
            <a:xfrm>
              <a:off x="5133" y="1659"/>
              <a:ext cx="64" cy="62"/>
            </a:xfrm>
            <a:custGeom>
              <a:avLst/>
              <a:gdLst>
                <a:gd name="T0" fmla="*/ 9 w 64"/>
                <a:gd name="T1" fmla="*/ 0 h 62"/>
                <a:gd name="T2" fmla="*/ 64 w 64"/>
                <a:gd name="T3" fmla="*/ 17 h 62"/>
                <a:gd name="T4" fmla="*/ 33 w 64"/>
                <a:gd name="T5" fmla="*/ 62 h 62"/>
                <a:gd name="T6" fmla="*/ 0 w 64"/>
                <a:gd name="T7" fmla="*/ 25 h 62"/>
                <a:gd name="T8" fmla="*/ 9 w 64"/>
                <a:gd name="T9" fmla="*/ 0 h 62"/>
                <a:gd name="T10" fmla="*/ 9 w 64"/>
                <a:gd name="T11" fmla="*/ 0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4"/>
                <a:gd name="T19" fmla="*/ 0 h 62"/>
                <a:gd name="T20" fmla="*/ 64 w 64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4" h="62">
                  <a:moveTo>
                    <a:pt x="9" y="0"/>
                  </a:moveTo>
                  <a:lnTo>
                    <a:pt x="64" y="17"/>
                  </a:lnTo>
                  <a:lnTo>
                    <a:pt x="33" y="62"/>
                  </a:lnTo>
                  <a:lnTo>
                    <a:pt x="0" y="2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0" name="Freeform 101"/>
            <p:cNvSpPr>
              <a:spLocks/>
            </p:cNvSpPr>
            <p:nvPr/>
          </p:nvSpPr>
          <p:spPr bwMode="auto">
            <a:xfrm>
              <a:off x="4488" y="1798"/>
              <a:ext cx="1235" cy="1660"/>
            </a:xfrm>
            <a:custGeom>
              <a:avLst/>
              <a:gdLst>
                <a:gd name="T0" fmla="*/ 837 w 1235"/>
                <a:gd name="T1" fmla="*/ 28 h 1660"/>
                <a:gd name="T2" fmla="*/ 774 w 1235"/>
                <a:gd name="T3" fmla="*/ 97 h 1660"/>
                <a:gd name="T4" fmla="*/ 704 w 1235"/>
                <a:gd name="T5" fmla="*/ 189 h 1660"/>
                <a:gd name="T6" fmla="*/ 580 w 1235"/>
                <a:gd name="T7" fmla="*/ 238 h 1660"/>
                <a:gd name="T8" fmla="*/ 537 w 1235"/>
                <a:gd name="T9" fmla="*/ 371 h 1660"/>
                <a:gd name="T10" fmla="*/ 430 w 1235"/>
                <a:gd name="T11" fmla="*/ 512 h 1660"/>
                <a:gd name="T12" fmla="*/ 254 w 1235"/>
                <a:gd name="T13" fmla="*/ 795 h 1660"/>
                <a:gd name="T14" fmla="*/ 147 w 1235"/>
                <a:gd name="T15" fmla="*/ 1134 h 1660"/>
                <a:gd name="T16" fmla="*/ 328 w 1235"/>
                <a:gd name="T17" fmla="*/ 795 h 1660"/>
                <a:gd name="T18" fmla="*/ 543 w 1235"/>
                <a:gd name="T19" fmla="*/ 452 h 1660"/>
                <a:gd name="T20" fmla="*/ 585 w 1235"/>
                <a:gd name="T21" fmla="*/ 823 h 1660"/>
                <a:gd name="T22" fmla="*/ 633 w 1235"/>
                <a:gd name="T23" fmla="*/ 1097 h 1660"/>
                <a:gd name="T24" fmla="*/ 639 w 1235"/>
                <a:gd name="T25" fmla="*/ 1216 h 1660"/>
                <a:gd name="T26" fmla="*/ 613 w 1235"/>
                <a:gd name="T27" fmla="*/ 1343 h 1660"/>
                <a:gd name="T28" fmla="*/ 633 w 1235"/>
                <a:gd name="T29" fmla="*/ 1397 h 1660"/>
                <a:gd name="T30" fmla="*/ 639 w 1235"/>
                <a:gd name="T31" fmla="*/ 1473 h 1660"/>
                <a:gd name="T32" fmla="*/ 672 w 1235"/>
                <a:gd name="T33" fmla="*/ 1397 h 1660"/>
                <a:gd name="T34" fmla="*/ 672 w 1235"/>
                <a:gd name="T35" fmla="*/ 1306 h 1660"/>
                <a:gd name="T36" fmla="*/ 693 w 1235"/>
                <a:gd name="T37" fmla="*/ 1199 h 1660"/>
                <a:gd name="T38" fmla="*/ 645 w 1235"/>
                <a:gd name="T39" fmla="*/ 962 h 1660"/>
                <a:gd name="T40" fmla="*/ 624 w 1235"/>
                <a:gd name="T41" fmla="*/ 769 h 1660"/>
                <a:gd name="T42" fmla="*/ 639 w 1235"/>
                <a:gd name="T43" fmla="*/ 608 h 1660"/>
                <a:gd name="T44" fmla="*/ 596 w 1235"/>
                <a:gd name="T45" fmla="*/ 597 h 1660"/>
                <a:gd name="T46" fmla="*/ 608 w 1235"/>
                <a:gd name="T47" fmla="*/ 464 h 1660"/>
                <a:gd name="T48" fmla="*/ 704 w 1235"/>
                <a:gd name="T49" fmla="*/ 300 h 1660"/>
                <a:gd name="T50" fmla="*/ 811 w 1235"/>
                <a:gd name="T51" fmla="*/ 210 h 1660"/>
                <a:gd name="T52" fmla="*/ 918 w 1235"/>
                <a:gd name="T53" fmla="*/ 184 h 1660"/>
                <a:gd name="T54" fmla="*/ 987 w 1235"/>
                <a:gd name="T55" fmla="*/ 204 h 1660"/>
                <a:gd name="T56" fmla="*/ 918 w 1235"/>
                <a:gd name="T57" fmla="*/ 87 h 1660"/>
                <a:gd name="T58" fmla="*/ 1037 w 1235"/>
                <a:gd name="T59" fmla="*/ 210 h 1660"/>
                <a:gd name="T60" fmla="*/ 1117 w 1235"/>
                <a:gd name="T61" fmla="*/ 323 h 1660"/>
                <a:gd name="T62" fmla="*/ 1148 w 1235"/>
                <a:gd name="T63" fmla="*/ 447 h 1660"/>
                <a:gd name="T64" fmla="*/ 1229 w 1235"/>
                <a:gd name="T65" fmla="*/ 947 h 1660"/>
                <a:gd name="T66" fmla="*/ 1235 w 1235"/>
                <a:gd name="T67" fmla="*/ 1258 h 1660"/>
                <a:gd name="T68" fmla="*/ 1218 w 1235"/>
                <a:gd name="T69" fmla="*/ 1473 h 1660"/>
                <a:gd name="T70" fmla="*/ 1229 w 1235"/>
                <a:gd name="T71" fmla="*/ 1660 h 1660"/>
                <a:gd name="T72" fmla="*/ 0 w 1235"/>
                <a:gd name="T73" fmla="*/ 1660 h 1660"/>
                <a:gd name="T74" fmla="*/ 82 w 1235"/>
                <a:gd name="T75" fmla="*/ 1151 h 1660"/>
                <a:gd name="T76" fmla="*/ 226 w 1235"/>
                <a:gd name="T77" fmla="*/ 775 h 1660"/>
                <a:gd name="T78" fmla="*/ 506 w 1235"/>
                <a:gd name="T79" fmla="*/ 360 h 1660"/>
                <a:gd name="T80" fmla="*/ 548 w 1235"/>
                <a:gd name="T81" fmla="*/ 226 h 1660"/>
                <a:gd name="T82" fmla="*/ 365 w 1235"/>
                <a:gd name="T83" fmla="*/ 478 h 1660"/>
                <a:gd name="T84" fmla="*/ 537 w 1235"/>
                <a:gd name="T85" fmla="*/ 173 h 1660"/>
                <a:gd name="T86" fmla="*/ 639 w 1235"/>
                <a:gd name="T87" fmla="*/ 82 h 1660"/>
                <a:gd name="T88" fmla="*/ 794 w 1235"/>
                <a:gd name="T89" fmla="*/ 0 h 1660"/>
                <a:gd name="T90" fmla="*/ 837 w 1235"/>
                <a:gd name="T91" fmla="*/ 28 h 1660"/>
                <a:gd name="T92" fmla="*/ 837 w 1235"/>
                <a:gd name="T93" fmla="*/ 28 h 166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235"/>
                <a:gd name="T142" fmla="*/ 0 h 1660"/>
                <a:gd name="T143" fmla="*/ 1235 w 1235"/>
                <a:gd name="T144" fmla="*/ 1660 h 166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235" h="1660">
                  <a:moveTo>
                    <a:pt x="837" y="28"/>
                  </a:moveTo>
                  <a:lnTo>
                    <a:pt x="774" y="97"/>
                  </a:lnTo>
                  <a:lnTo>
                    <a:pt x="704" y="189"/>
                  </a:lnTo>
                  <a:lnTo>
                    <a:pt x="580" y="238"/>
                  </a:lnTo>
                  <a:lnTo>
                    <a:pt x="537" y="371"/>
                  </a:lnTo>
                  <a:lnTo>
                    <a:pt x="430" y="512"/>
                  </a:lnTo>
                  <a:lnTo>
                    <a:pt x="254" y="795"/>
                  </a:lnTo>
                  <a:lnTo>
                    <a:pt x="147" y="1134"/>
                  </a:lnTo>
                  <a:lnTo>
                    <a:pt x="328" y="795"/>
                  </a:lnTo>
                  <a:lnTo>
                    <a:pt x="543" y="452"/>
                  </a:lnTo>
                  <a:lnTo>
                    <a:pt x="585" y="823"/>
                  </a:lnTo>
                  <a:lnTo>
                    <a:pt x="633" y="1097"/>
                  </a:lnTo>
                  <a:lnTo>
                    <a:pt x="639" y="1216"/>
                  </a:lnTo>
                  <a:lnTo>
                    <a:pt x="613" y="1343"/>
                  </a:lnTo>
                  <a:lnTo>
                    <a:pt x="633" y="1397"/>
                  </a:lnTo>
                  <a:lnTo>
                    <a:pt x="639" y="1473"/>
                  </a:lnTo>
                  <a:lnTo>
                    <a:pt x="672" y="1397"/>
                  </a:lnTo>
                  <a:lnTo>
                    <a:pt x="672" y="1306"/>
                  </a:lnTo>
                  <a:lnTo>
                    <a:pt x="693" y="1199"/>
                  </a:lnTo>
                  <a:lnTo>
                    <a:pt x="645" y="962"/>
                  </a:lnTo>
                  <a:lnTo>
                    <a:pt x="624" y="769"/>
                  </a:lnTo>
                  <a:lnTo>
                    <a:pt x="639" y="608"/>
                  </a:lnTo>
                  <a:lnTo>
                    <a:pt x="596" y="597"/>
                  </a:lnTo>
                  <a:lnTo>
                    <a:pt x="608" y="464"/>
                  </a:lnTo>
                  <a:lnTo>
                    <a:pt x="704" y="300"/>
                  </a:lnTo>
                  <a:lnTo>
                    <a:pt x="811" y="210"/>
                  </a:lnTo>
                  <a:lnTo>
                    <a:pt x="918" y="184"/>
                  </a:lnTo>
                  <a:lnTo>
                    <a:pt x="987" y="204"/>
                  </a:lnTo>
                  <a:lnTo>
                    <a:pt x="918" y="87"/>
                  </a:lnTo>
                  <a:lnTo>
                    <a:pt x="1037" y="210"/>
                  </a:lnTo>
                  <a:lnTo>
                    <a:pt x="1117" y="323"/>
                  </a:lnTo>
                  <a:lnTo>
                    <a:pt x="1148" y="447"/>
                  </a:lnTo>
                  <a:lnTo>
                    <a:pt x="1229" y="947"/>
                  </a:lnTo>
                  <a:lnTo>
                    <a:pt x="1235" y="1258"/>
                  </a:lnTo>
                  <a:lnTo>
                    <a:pt x="1218" y="1473"/>
                  </a:lnTo>
                  <a:lnTo>
                    <a:pt x="1229" y="1660"/>
                  </a:lnTo>
                  <a:lnTo>
                    <a:pt x="0" y="1660"/>
                  </a:lnTo>
                  <a:lnTo>
                    <a:pt x="82" y="1151"/>
                  </a:lnTo>
                  <a:lnTo>
                    <a:pt x="226" y="775"/>
                  </a:lnTo>
                  <a:lnTo>
                    <a:pt x="506" y="360"/>
                  </a:lnTo>
                  <a:lnTo>
                    <a:pt x="548" y="226"/>
                  </a:lnTo>
                  <a:lnTo>
                    <a:pt x="365" y="478"/>
                  </a:lnTo>
                  <a:lnTo>
                    <a:pt x="537" y="173"/>
                  </a:lnTo>
                  <a:lnTo>
                    <a:pt x="639" y="82"/>
                  </a:lnTo>
                  <a:lnTo>
                    <a:pt x="794" y="0"/>
                  </a:lnTo>
                  <a:lnTo>
                    <a:pt x="837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1" name="Freeform 102"/>
            <p:cNvSpPr>
              <a:spLocks/>
            </p:cNvSpPr>
            <p:nvPr/>
          </p:nvSpPr>
          <p:spPr bwMode="auto">
            <a:xfrm>
              <a:off x="5079" y="1948"/>
              <a:ext cx="231" cy="243"/>
            </a:xfrm>
            <a:custGeom>
              <a:avLst/>
              <a:gdLst>
                <a:gd name="T0" fmla="*/ 0 w 231"/>
                <a:gd name="T1" fmla="*/ 243 h 243"/>
                <a:gd name="T2" fmla="*/ 155 w 231"/>
                <a:gd name="T3" fmla="*/ 50 h 243"/>
                <a:gd name="T4" fmla="*/ 231 w 231"/>
                <a:gd name="T5" fmla="*/ 0 h 243"/>
                <a:gd name="T6" fmla="*/ 129 w 231"/>
                <a:gd name="T7" fmla="*/ 39 h 243"/>
                <a:gd name="T8" fmla="*/ 33 w 231"/>
                <a:gd name="T9" fmla="*/ 147 h 243"/>
                <a:gd name="T10" fmla="*/ 0 w 231"/>
                <a:gd name="T11" fmla="*/ 243 h 243"/>
                <a:gd name="T12" fmla="*/ 0 w 231"/>
                <a:gd name="T13" fmla="*/ 243 h 2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1"/>
                <a:gd name="T22" fmla="*/ 0 h 243"/>
                <a:gd name="T23" fmla="*/ 231 w 231"/>
                <a:gd name="T24" fmla="*/ 243 h 2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1" h="243">
                  <a:moveTo>
                    <a:pt x="0" y="243"/>
                  </a:moveTo>
                  <a:lnTo>
                    <a:pt x="155" y="50"/>
                  </a:lnTo>
                  <a:lnTo>
                    <a:pt x="231" y="0"/>
                  </a:lnTo>
                  <a:lnTo>
                    <a:pt x="129" y="39"/>
                  </a:lnTo>
                  <a:lnTo>
                    <a:pt x="33" y="147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2" name="Freeform 103"/>
            <p:cNvSpPr>
              <a:spLocks/>
            </p:cNvSpPr>
            <p:nvPr/>
          </p:nvSpPr>
          <p:spPr bwMode="auto">
            <a:xfrm>
              <a:off x="4548" y="2061"/>
              <a:ext cx="375" cy="1049"/>
            </a:xfrm>
            <a:custGeom>
              <a:avLst/>
              <a:gdLst>
                <a:gd name="T0" fmla="*/ 316 w 375"/>
                <a:gd name="T1" fmla="*/ 0 h 1049"/>
                <a:gd name="T2" fmla="*/ 375 w 375"/>
                <a:gd name="T3" fmla="*/ 97 h 1049"/>
                <a:gd name="T4" fmla="*/ 338 w 375"/>
                <a:gd name="T5" fmla="*/ 97 h 1049"/>
                <a:gd name="T6" fmla="*/ 268 w 375"/>
                <a:gd name="T7" fmla="*/ 156 h 1049"/>
                <a:gd name="T8" fmla="*/ 274 w 375"/>
                <a:gd name="T9" fmla="*/ 243 h 1049"/>
                <a:gd name="T10" fmla="*/ 242 w 375"/>
                <a:gd name="T11" fmla="*/ 173 h 1049"/>
                <a:gd name="T12" fmla="*/ 188 w 375"/>
                <a:gd name="T13" fmla="*/ 238 h 1049"/>
                <a:gd name="T14" fmla="*/ 81 w 375"/>
                <a:gd name="T15" fmla="*/ 634 h 1049"/>
                <a:gd name="T16" fmla="*/ 27 w 375"/>
                <a:gd name="T17" fmla="*/ 967 h 1049"/>
                <a:gd name="T18" fmla="*/ 0 w 375"/>
                <a:gd name="T19" fmla="*/ 1049 h 1049"/>
                <a:gd name="T20" fmla="*/ 59 w 375"/>
                <a:gd name="T21" fmla="*/ 625 h 1049"/>
                <a:gd name="T22" fmla="*/ 140 w 375"/>
                <a:gd name="T23" fmla="*/ 291 h 1049"/>
                <a:gd name="T24" fmla="*/ 242 w 375"/>
                <a:gd name="T25" fmla="*/ 130 h 1049"/>
                <a:gd name="T26" fmla="*/ 263 w 375"/>
                <a:gd name="T27" fmla="*/ 43 h 1049"/>
                <a:gd name="T28" fmla="*/ 316 w 375"/>
                <a:gd name="T29" fmla="*/ 0 h 1049"/>
                <a:gd name="T30" fmla="*/ 316 w 375"/>
                <a:gd name="T31" fmla="*/ 0 h 10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75"/>
                <a:gd name="T49" fmla="*/ 0 h 1049"/>
                <a:gd name="T50" fmla="*/ 375 w 375"/>
                <a:gd name="T51" fmla="*/ 1049 h 10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75" h="1049">
                  <a:moveTo>
                    <a:pt x="316" y="0"/>
                  </a:moveTo>
                  <a:lnTo>
                    <a:pt x="375" y="97"/>
                  </a:lnTo>
                  <a:lnTo>
                    <a:pt x="338" y="97"/>
                  </a:lnTo>
                  <a:lnTo>
                    <a:pt x="268" y="156"/>
                  </a:lnTo>
                  <a:lnTo>
                    <a:pt x="274" y="243"/>
                  </a:lnTo>
                  <a:lnTo>
                    <a:pt x="242" y="173"/>
                  </a:lnTo>
                  <a:lnTo>
                    <a:pt x="188" y="238"/>
                  </a:lnTo>
                  <a:lnTo>
                    <a:pt x="81" y="634"/>
                  </a:lnTo>
                  <a:lnTo>
                    <a:pt x="27" y="967"/>
                  </a:lnTo>
                  <a:lnTo>
                    <a:pt x="0" y="1049"/>
                  </a:lnTo>
                  <a:lnTo>
                    <a:pt x="59" y="625"/>
                  </a:lnTo>
                  <a:lnTo>
                    <a:pt x="140" y="291"/>
                  </a:lnTo>
                  <a:lnTo>
                    <a:pt x="242" y="130"/>
                  </a:lnTo>
                  <a:lnTo>
                    <a:pt x="263" y="43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3" name="Freeform 104"/>
            <p:cNvSpPr>
              <a:spLocks/>
            </p:cNvSpPr>
            <p:nvPr/>
          </p:nvSpPr>
          <p:spPr bwMode="auto">
            <a:xfrm>
              <a:off x="4705" y="1774"/>
              <a:ext cx="141" cy="76"/>
            </a:xfrm>
            <a:custGeom>
              <a:avLst/>
              <a:gdLst>
                <a:gd name="T0" fmla="*/ 0 w 141"/>
                <a:gd name="T1" fmla="*/ 30 h 76"/>
                <a:gd name="T2" fmla="*/ 33 w 141"/>
                <a:gd name="T3" fmla="*/ 24 h 76"/>
                <a:gd name="T4" fmla="*/ 87 w 141"/>
                <a:gd name="T5" fmla="*/ 0 h 76"/>
                <a:gd name="T6" fmla="*/ 141 w 141"/>
                <a:gd name="T7" fmla="*/ 11 h 76"/>
                <a:gd name="T8" fmla="*/ 87 w 141"/>
                <a:gd name="T9" fmla="*/ 61 h 76"/>
                <a:gd name="T10" fmla="*/ 43 w 141"/>
                <a:gd name="T11" fmla="*/ 76 h 76"/>
                <a:gd name="T12" fmla="*/ 7 w 141"/>
                <a:gd name="T13" fmla="*/ 67 h 76"/>
                <a:gd name="T14" fmla="*/ 0 w 141"/>
                <a:gd name="T15" fmla="*/ 30 h 76"/>
                <a:gd name="T16" fmla="*/ 0 w 141"/>
                <a:gd name="T17" fmla="*/ 30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1"/>
                <a:gd name="T28" fmla="*/ 0 h 76"/>
                <a:gd name="T29" fmla="*/ 141 w 141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1" h="76">
                  <a:moveTo>
                    <a:pt x="0" y="30"/>
                  </a:moveTo>
                  <a:lnTo>
                    <a:pt x="33" y="24"/>
                  </a:lnTo>
                  <a:lnTo>
                    <a:pt x="87" y="0"/>
                  </a:lnTo>
                  <a:lnTo>
                    <a:pt x="141" y="11"/>
                  </a:lnTo>
                  <a:lnTo>
                    <a:pt x="87" y="61"/>
                  </a:lnTo>
                  <a:lnTo>
                    <a:pt x="43" y="76"/>
                  </a:lnTo>
                  <a:lnTo>
                    <a:pt x="7" y="67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4" name="Freeform 105"/>
            <p:cNvSpPr>
              <a:spLocks/>
            </p:cNvSpPr>
            <p:nvPr/>
          </p:nvSpPr>
          <p:spPr bwMode="auto">
            <a:xfrm>
              <a:off x="3794" y="1793"/>
              <a:ext cx="574" cy="509"/>
            </a:xfrm>
            <a:custGeom>
              <a:avLst/>
              <a:gdLst>
                <a:gd name="T0" fmla="*/ 21 w 574"/>
                <a:gd name="T1" fmla="*/ 72 h 509"/>
                <a:gd name="T2" fmla="*/ 10 w 574"/>
                <a:gd name="T3" fmla="*/ 131 h 509"/>
                <a:gd name="T4" fmla="*/ 15 w 574"/>
                <a:gd name="T5" fmla="*/ 217 h 509"/>
                <a:gd name="T6" fmla="*/ 61 w 574"/>
                <a:gd name="T7" fmla="*/ 320 h 509"/>
                <a:gd name="T8" fmla="*/ 84 w 574"/>
                <a:gd name="T9" fmla="*/ 350 h 509"/>
                <a:gd name="T10" fmla="*/ 158 w 574"/>
                <a:gd name="T11" fmla="*/ 307 h 509"/>
                <a:gd name="T12" fmla="*/ 141 w 574"/>
                <a:gd name="T13" fmla="*/ 281 h 509"/>
                <a:gd name="T14" fmla="*/ 173 w 574"/>
                <a:gd name="T15" fmla="*/ 267 h 509"/>
                <a:gd name="T16" fmla="*/ 260 w 574"/>
                <a:gd name="T17" fmla="*/ 267 h 509"/>
                <a:gd name="T18" fmla="*/ 315 w 574"/>
                <a:gd name="T19" fmla="*/ 289 h 509"/>
                <a:gd name="T20" fmla="*/ 293 w 574"/>
                <a:gd name="T21" fmla="*/ 244 h 509"/>
                <a:gd name="T22" fmla="*/ 260 w 574"/>
                <a:gd name="T23" fmla="*/ 233 h 509"/>
                <a:gd name="T24" fmla="*/ 158 w 574"/>
                <a:gd name="T25" fmla="*/ 233 h 509"/>
                <a:gd name="T26" fmla="*/ 117 w 574"/>
                <a:gd name="T27" fmla="*/ 246 h 509"/>
                <a:gd name="T28" fmla="*/ 130 w 574"/>
                <a:gd name="T29" fmla="*/ 226 h 509"/>
                <a:gd name="T30" fmla="*/ 184 w 574"/>
                <a:gd name="T31" fmla="*/ 202 h 509"/>
                <a:gd name="T32" fmla="*/ 215 w 574"/>
                <a:gd name="T33" fmla="*/ 207 h 509"/>
                <a:gd name="T34" fmla="*/ 250 w 574"/>
                <a:gd name="T35" fmla="*/ 204 h 509"/>
                <a:gd name="T36" fmla="*/ 322 w 574"/>
                <a:gd name="T37" fmla="*/ 222 h 509"/>
                <a:gd name="T38" fmla="*/ 347 w 574"/>
                <a:gd name="T39" fmla="*/ 211 h 509"/>
                <a:gd name="T40" fmla="*/ 363 w 574"/>
                <a:gd name="T41" fmla="*/ 231 h 509"/>
                <a:gd name="T42" fmla="*/ 371 w 574"/>
                <a:gd name="T43" fmla="*/ 274 h 509"/>
                <a:gd name="T44" fmla="*/ 448 w 574"/>
                <a:gd name="T45" fmla="*/ 272 h 509"/>
                <a:gd name="T46" fmla="*/ 452 w 574"/>
                <a:gd name="T47" fmla="*/ 322 h 509"/>
                <a:gd name="T48" fmla="*/ 467 w 574"/>
                <a:gd name="T49" fmla="*/ 287 h 509"/>
                <a:gd name="T50" fmla="*/ 465 w 574"/>
                <a:gd name="T51" fmla="*/ 224 h 509"/>
                <a:gd name="T52" fmla="*/ 496 w 574"/>
                <a:gd name="T53" fmla="*/ 226 h 509"/>
                <a:gd name="T54" fmla="*/ 541 w 574"/>
                <a:gd name="T55" fmla="*/ 202 h 509"/>
                <a:gd name="T56" fmla="*/ 559 w 574"/>
                <a:gd name="T57" fmla="*/ 126 h 509"/>
                <a:gd name="T58" fmla="*/ 574 w 574"/>
                <a:gd name="T59" fmla="*/ 91 h 509"/>
                <a:gd name="T60" fmla="*/ 563 w 574"/>
                <a:gd name="T61" fmla="*/ 157 h 509"/>
                <a:gd name="T62" fmla="*/ 541 w 574"/>
                <a:gd name="T63" fmla="*/ 215 h 509"/>
                <a:gd name="T64" fmla="*/ 504 w 574"/>
                <a:gd name="T65" fmla="*/ 237 h 509"/>
                <a:gd name="T66" fmla="*/ 474 w 574"/>
                <a:gd name="T67" fmla="*/ 243 h 509"/>
                <a:gd name="T68" fmla="*/ 474 w 574"/>
                <a:gd name="T69" fmla="*/ 311 h 509"/>
                <a:gd name="T70" fmla="*/ 448 w 574"/>
                <a:gd name="T71" fmla="*/ 365 h 509"/>
                <a:gd name="T72" fmla="*/ 371 w 574"/>
                <a:gd name="T73" fmla="*/ 433 h 509"/>
                <a:gd name="T74" fmla="*/ 204 w 574"/>
                <a:gd name="T75" fmla="*/ 509 h 509"/>
                <a:gd name="T76" fmla="*/ 163 w 574"/>
                <a:gd name="T77" fmla="*/ 500 h 509"/>
                <a:gd name="T78" fmla="*/ 102 w 574"/>
                <a:gd name="T79" fmla="*/ 443 h 509"/>
                <a:gd name="T80" fmla="*/ 87 w 574"/>
                <a:gd name="T81" fmla="*/ 417 h 509"/>
                <a:gd name="T82" fmla="*/ 86 w 574"/>
                <a:gd name="T83" fmla="*/ 389 h 509"/>
                <a:gd name="T84" fmla="*/ 50 w 574"/>
                <a:gd name="T85" fmla="*/ 337 h 509"/>
                <a:gd name="T86" fmla="*/ 2 w 574"/>
                <a:gd name="T87" fmla="*/ 220 h 509"/>
                <a:gd name="T88" fmla="*/ 0 w 574"/>
                <a:gd name="T89" fmla="*/ 124 h 509"/>
                <a:gd name="T90" fmla="*/ 13 w 574"/>
                <a:gd name="T91" fmla="*/ 48 h 509"/>
                <a:gd name="T92" fmla="*/ 23 w 574"/>
                <a:gd name="T93" fmla="*/ 0 h 509"/>
                <a:gd name="T94" fmla="*/ 21 w 574"/>
                <a:gd name="T95" fmla="*/ 72 h 509"/>
                <a:gd name="T96" fmla="*/ 21 w 574"/>
                <a:gd name="T97" fmla="*/ 72 h 5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74"/>
                <a:gd name="T148" fmla="*/ 0 h 509"/>
                <a:gd name="T149" fmla="*/ 574 w 574"/>
                <a:gd name="T150" fmla="*/ 509 h 5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74" h="509">
                  <a:moveTo>
                    <a:pt x="21" y="72"/>
                  </a:moveTo>
                  <a:lnTo>
                    <a:pt x="10" y="131"/>
                  </a:lnTo>
                  <a:lnTo>
                    <a:pt x="15" y="217"/>
                  </a:lnTo>
                  <a:lnTo>
                    <a:pt x="61" y="320"/>
                  </a:lnTo>
                  <a:lnTo>
                    <a:pt x="84" y="350"/>
                  </a:lnTo>
                  <a:lnTo>
                    <a:pt x="158" y="307"/>
                  </a:lnTo>
                  <a:lnTo>
                    <a:pt x="141" y="281"/>
                  </a:lnTo>
                  <a:lnTo>
                    <a:pt x="173" y="267"/>
                  </a:lnTo>
                  <a:lnTo>
                    <a:pt x="260" y="267"/>
                  </a:lnTo>
                  <a:lnTo>
                    <a:pt x="315" y="289"/>
                  </a:lnTo>
                  <a:lnTo>
                    <a:pt x="293" y="244"/>
                  </a:lnTo>
                  <a:lnTo>
                    <a:pt x="260" y="233"/>
                  </a:lnTo>
                  <a:lnTo>
                    <a:pt x="158" y="233"/>
                  </a:lnTo>
                  <a:lnTo>
                    <a:pt x="117" y="246"/>
                  </a:lnTo>
                  <a:lnTo>
                    <a:pt x="130" y="226"/>
                  </a:lnTo>
                  <a:lnTo>
                    <a:pt x="184" y="202"/>
                  </a:lnTo>
                  <a:lnTo>
                    <a:pt x="215" y="207"/>
                  </a:lnTo>
                  <a:lnTo>
                    <a:pt x="250" y="204"/>
                  </a:lnTo>
                  <a:lnTo>
                    <a:pt x="322" y="222"/>
                  </a:lnTo>
                  <a:lnTo>
                    <a:pt x="347" y="211"/>
                  </a:lnTo>
                  <a:lnTo>
                    <a:pt x="363" y="231"/>
                  </a:lnTo>
                  <a:lnTo>
                    <a:pt x="371" y="274"/>
                  </a:lnTo>
                  <a:lnTo>
                    <a:pt x="448" y="272"/>
                  </a:lnTo>
                  <a:lnTo>
                    <a:pt x="452" y="322"/>
                  </a:lnTo>
                  <a:lnTo>
                    <a:pt x="467" y="287"/>
                  </a:lnTo>
                  <a:lnTo>
                    <a:pt x="465" y="224"/>
                  </a:lnTo>
                  <a:lnTo>
                    <a:pt x="496" y="226"/>
                  </a:lnTo>
                  <a:lnTo>
                    <a:pt x="541" y="202"/>
                  </a:lnTo>
                  <a:lnTo>
                    <a:pt x="559" y="126"/>
                  </a:lnTo>
                  <a:lnTo>
                    <a:pt x="574" y="91"/>
                  </a:lnTo>
                  <a:lnTo>
                    <a:pt x="563" y="157"/>
                  </a:lnTo>
                  <a:lnTo>
                    <a:pt x="541" y="215"/>
                  </a:lnTo>
                  <a:lnTo>
                    <a:pt x="504" y="237"/>
                  </a:lnTo>
                  <a:lnTo>
                    <a:pt x="474" y="243"/>
                  </a:lnTo>
                  <a:lnTo>
                    <a:pt x="474" y="311"/>
                  </a:lnTo>
                  <a:lnTo>
                    <a:pt x="448" y="365"/>
                  </a:lnTo>
                  <a:lnTo>
                    <a:pt x="371" y="433"/>
                  </a:lnTo>
                  <a:lnTo>
                    <a:pt x="204" y="509"/>
                  </a:lnTo>
                  <a:lnTo>
                    <a:pt x="163" y="500"/>
                  </a:lnTo>
                  <a:lnTo>
                    <a:pt x="102" y="443"/>
                  </a:lnTo>
                  <a:lnTo>
                    <a:pt x="87" y="417"/>
                  </a:lnTo>
                  <a:lnTo>
                    <a:pt x="86" y="389"/>
                  </a:lnTo>
                  <a:lnTo>
                    <a:pt x="50" y="337"/>
                  </a:lnTo>
                  <a:lnTo>
                    <a:pt x="2" y="220"/>
                  </a:lnTo>
                  <a:lnTo>
                    <a:pt x="0" y="124"/>
                  </a:lnTo>
                  <a:lnTo>
                    <a:pt x="13" y="48"/>
                  </a:lnTo>
                  <a:lnTo>
                    <a:pt x="23" y="0"/>
                  </a:lnTo>
                  <a:lnTo>
                    <a:pt x="21" y="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5" name="Freeform 106"/>
            <p:cNvSpPr>
              <a:spLocks/>
            </p:cNvSpPr>
            <p:nvPr/>
          </p:nvSpPr>
          <p:spPr bwMode="auto">
            <a:xfrm>
              <a:off x="3885" y="1995"/>
              <a:ext cx="43" cy="66"/>
            </a:xfrm>
            <a:custGeom>
              <a:avLst/>
              <a:gdLst>
                <a:gd name="T0" fmla="*/ 0 w 43"/>
                <a:gd name="T1" fmla="*/ 7 h 66"/>
                <a:gd name="T2" fmla="*/ 30 w 43"/>
                <a:gd name="T3" fmla="*/ 0 h 66"/>
                <a:gd name="T4" fmla="*/ 43 w 43"/>
                <a:gd name="T5" fmla="*/ 31 h 66"/>
                <a:gd name="T6" fmla="*/ 19 w 43"/>
                <a:gd name="T7" fmla="*/ 66 h 66"/>
                <a:gd name="T8" fmla="*/ 0 w 43"/>
                <a:gd name="T9" fmla="*/ 29 h 66"/>
                <a:gd name="T10" fmla="*/ 0 w 43"/>
                <a:gd name="T11" fmla="*/ 7 h 66"/>
                <a:gd name="T12" fmla="*/ 0 w 43"/>
                <a:gd name="T13" fmla="*/ 7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66"/>
                <a:gd name="T23" fmla="*/ 43 w 43"/>
                <a:gd name="T24" fmla="*/ 66 h 6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66">
                  <a:moveTo>
                    <a:pt x="0" y="7"/>
                  </a:moveTo>
                  <a:lnTo>
                    <a:pt x="30" y="0"/>
                  </a:lnTo>
                  <a:lnTo>
                    <a:pt x="43" y="31"/>
                  </a:lnTo>
                  <a:lnTo>
                    <a:pt x="19" y="66"/>
                  </a:lnTo>
                  <a:lnTo>
                    <a:pt x="0" y="2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6" name="Freeform 107"/>
            <p:cNvSpPr>
              <a:spLocks/>
            </p:cNvSpPr>
            <p:nvPr/>
          </p:nvSpPr>
          <p:spPr bwMode="auto">
            <a:xfrm>
              <a:off x="3931" y="1908"/>
              <a:ext cx="156" cy="63"/>
            </a:xfrm>
            <a:custGeom>
              <a:avLst/>
              <a:gdLst>
                <a:gd name="T0" fmla="*/ 45 w 156"/>
                <a:gd name="T1" fmla="*/ 0 h 63"/>
                <a:gd name="T2" fmla="*/ 71 w 156"/>
                <a:gd name="T3" fmla="*/ 9 h 63"/>
                <a:gd name="T4" fmla="*/ 97 w 156"/>
                <a:gd name="T5" fmla="*/ 7 h 63"/>
                <a:gd name="T6" fmla="*/ 124 w 156"/>
                <a:gd name="T7" fmla="*/ 0 h 63"/>
                <a:gd name="T8" fmla="*/ 156 w 156"/>
                <a:gd name="T9" fmla="*/ 22 h 63"/>
                <a:gd name="T10" fmla="*/ 148 w 156"/>
                <a:gd name="T11" fmla="*/ 37 h 63"/>
                <a:gd name="T12" fmla="*/ 110 w 156"/>
                <a:gd name="T13" fmla="*/ 44 h 63"/>
                <a:gd name="T14" fmla="*/ 74 w 156"/>
                <a:gd name="T15" fmla="*/ 63 h 63"/>
                <a:gd name="T16" fmla="*/ 60 w 156"/>
                <a:gd name="T17" fmla="*/ 63 h 63"/>
                <a:gd name="T18" fmla="*/ 13 w 156"/>
                <a:gd name="T19" fmla="*/ 42 h 63"/>
                <a:gd name="T20" fmla="*/ 0 w 156"/>
                <a:gd name="T21" fmla="*/ 35 h 63"/>
                <a:gd name="T22" fmla="*/ 0 w 156"/>
                <a:gd name="T23" fmla="*/ 20 h 63"/>
                <a:gd name="T24" fmla="*/ 23 w 156"/>
                <a:gd name="T25" fmla="*/ 3 h 63"/>
                <a:gd name="T26" fmla="*/ 45 w 156"/>
                <a:gd name="T27" fmla="*/ 0 h 63"/>
                <a:gd name="T28" fmla="*/ 45 w 156"/>
                <a:gd name="T29" fmla="*/ 0 h 6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6"/>
                <a:gd name="T46" fmla="*/ 0 h 63"/>
                <a:gd name="T47" fmla="*/ 156 w 156"/>
                <a:gd name="T48" fmla="*/ 63 h 6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6" h="63">
                  <a:moveTo>
                    <a:pt x="45" y="0"/>
                  </a:moveTo>
                  <a:lnTo>
                    <a:pt x="71" y="9"/>
                  </a:lnTo>
                  <a:lnTo>
                    <a:pt x="97" y="7"/>
                  </a:lnTo>
                  <a:lnTo>
                    <a:pt x="124" y="0"/>
                  </a:lnTo>
                  <a:lnTo>
                    <a:pt x="156" y="22"/>
                  </a:lnTo>
                  <a:lnTo>
                    <a:pt x="148" y="37"/>
                  </a:lnTo>
                  <a:lnTo>
                    <a:pt x="110" y="44"/>
                  </a:lnTo>
                  <a:lnTo>
                    <a:pt x="74" y="63"/>
                  </a:lnTo>
                  <a:lnTo>
                    <a:pt x="60" y="63"/>
                  </a:lnTo>
                  <a:lnTo>
                    <a:pt x="13" y="42"/>
                  </a:lnTo>
                  <a:lnTo>
                    <a:pt x="0" y="35"/>
                  </a:lnTo>
                  <a:lnTo>
                    <a:pt x="0" y="20"/>
                  </a:lnTo>
                  <a:lnTo>
                    <a:pt x="23" y="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7" name="Freeform 108"/>
            <p:cNvSpPr>
              <a:spLocks/>
            </p:cNvSpPr>
            <p:nvPr/>
          </p:nvSpPr>
          <p:spPr bwMode="auto">
            <a:xfrm>
              <a:off x="3787" y="1741"/>
              <a:ext cx="402" cy="174"/>
            </a:xfrm>
            <a:custGeom>
              <a:avLst/>
              <a:gdLst>
                <a:gd name="T0" fmla="*/ 172 w 402"/>
                <a:gd name="T1" fmla="*/ 122 h 174"/>
                <a:gd name="T2" fmla="*/ 133 w 402"/>
                <a:gd name="T3" fmla="*/ 152 h 174"/>
                <a:gd name="T4" fmla="*/ 111 w 402"/>
                <a:gd name="T5" fmla="*/ 161 h 174"/>
                <a:gd name="T6" fmla="*/ 63 w 402"/>
                <a:gd name="T7" fmla="*/ 161 h 174"/>
                <a:gd name="T8" fmla="*/ 37 w 402"/>
                <a:gd name="T9" fmla="*/ 152 h 174"/>
                <a:gd name="T10" fmla="*/ 19 w 402"/>
                <a:gd name="T11" fmla="*/ 122 h 174"/>
                <a:gd name="T12" fmla="*/ 9 w 402"/>
                <a:gd name="T13" fmla="*/ 83 h 174"/>
                <a:gd name="T14" fmla="*/ 19 w 402"/>
                <a:gd name="T15" fmla="*/ 54 h 174"/>
                <a:gd name="T16" fmla="*/ 33 w 402"/>
                <a:gd name="T17" fmla="*/ 31 h 174"/>
                <a:gd name="T18" fmla="*/ 61 w 402"/>
                <a:gd name="T19" fmla="*/ 19 h 174"/>
                <a:gd name="T20" fmla="*/ 107 w 402"/>
                <a:gd name="T21" fmla="*/ 15 h 174"/>
                <a:gd name="T22" fmla="*/ 298 w 402"/>
                <a:gd name="T23" fmla="*/ 9 h 174"/>
                <a:gd name="T24" fmla="*/ 365 w 402"/>
                <a:gd name="T25" fmla="*/ 9 h 174"/>
                <a:gd name="T26" fmla="*/ 402 w 402"/>
                <a:gd name="T27" fmla="*/ 19 h 174"/>
                <a:gd name="T28" fmla="*/ 374 w 402"/>
                <a:gd name="T29" fmla="*/ 2 h 174"/>
                <a:gd name="T30" fmla="*/ 348 w 402"/>
                <a:gd name="T31" fmla="*/ 0 h 174"/>
                <a:gd name="T32" fmla="*/ 211 w 402"/>
                <a:gd name="T33" fmla="*/ 2 h 174"/>
                <a:gd name="T34" fmla="*/ 68 w 402"/>
                <a:gd name="T35" fmla="*/ 9 h 174"/>
                <a:gd name="T36" fmla="*/ 24 w 402"/>
                <a:gd name="T37" fmla="*/ 24 h 174"/>
                <a:gd name="T38" fmla="*/ 4 w 402"/>
                <a:gd name="T39" fmla="*/ 56 h 174"/>
                <a:gd name="T40" fmla="*/ 0 w 402"/>
                <a:gd name="T41" fmla="*/ 96 h 174"/>
                <a:gd name="T42" fmla="*/ 17 w 402"/>
                <a:gd name="T43" fmla="*/ 141 h 174"/>
                <a:gd name="T44" fmla="*/ 44 w 402"/>
                <a:gd name="T45" fmla="*/ 165 h 174"/>
                <a:gd name="T46" fmla="*/ 83 w 402"/>
                <a:gd name="T47" fmla="*/ 174 h 174"/>
                <a:gd name="T48" fmla="*/ 120 w 402"/>
                <a:gd name="T49" fmla="*/ 172 h 174"/>
                <a:gd name="T50" fmla="*/ 143 w 402"/>
                <a:gd name="T51" fmla="*/ 161 h 174"/>
                <a:gd name="T52" fmla="*/ 172 w 402"/>
                <a:gd name="T53" fmla="*/ 122 h 174"/>
                <a:gd name="T54" fmla="*/ 172 w 402"/>
                <a:gd name="T55" fmla="*/ 122 h 1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02"/>
                <a:gd name="T85" fmla="*/ 0 h 174"/>
                <a:gd name="T86" fmla="*/ 402 w 402"/>
                <a:gd name="T87" fmla="*/ 174 h 1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02" h="174">
                  <a:moveTo>
                    <a:pt x="172" y="122"/>
                  </a:moveTo>
                  <a:lnTo>
                    <a:pt x="133" y="152"/>
                  </a:lnTo>
                  <a:lnTo>
                    <a:pt x="111" y="161"/>
                  </a:lnTo>
                  <a:lnTo>
                    <a:pt x="63" y="161"/>
                  </a:lnTo>
                  <a:lnTo>
                    <a:pt x="37" y="152"/>
                  </a:lnTo>
                  <a:lnTo>
                    <a:pt x="19" y="122"/>
                  </a:lnTo>
                  <a:lnTo>
                    <a:pt x="9" y="83"/>
                  </a:lnTo>
                  <a:lnTo>
                    <a:pt x="19" y="54"/>
                  </a:lnTo>
                  <a:lnTo>
                    <a:pt x="33" y="31"/>
                  </a:lnTo>
                  <a:lnTo>
                    <a:pt x="61" y="19"/>
                  </a:lnTo>
                  <a:lnTo>
                    <a:pt x="107" y="15"/>
                  </a:lnTo>
                  <a:lnTo>
                    <a:pt x="298" y="9"/>
                  </a:lnTo>
                  <a:lnTo>
                    <a:pt x="365" y="9"/>
                  </a:lnTo>
                  <a:lnTo>
                    <a:pt x="402" y="19"/>
                  </a:lnTo>
                  <a:lnTo>
                    <a:pt x="374" y="2"/>
                  </a:lnTo>
                  <a:lnTo>
                    <a:pt x="348" y="0"/>
                  </a:lnTo>
                  <a:lnTo>
                    <a:pt x="211" y="2"/>
                  </a:lnTo>
                  <a:lnTo>
                    <a:pt x="68" y="9"/>
                  </a:lnTo>
                  <a:lnTo>
                    <a:pt x="24" y="24"/>
                  </a:lnTo>
                  <a:lnTo>
                    <a:pt x="4" y="56"/>
                  </a:lnTo>
                  <a:lnTo>
                    <a:pt x="0" y="96"/>
                  </a:lnTo>
                  <a:lnTo>
                    <a:pt x="17" y="141"/>
                  </a:lnTo>
                  <a:lnTo>
                    <a:pt x="44" y="165"/>
                  </a:lnTo>
                  <a:lnTo>
                    <a:pt x="83" y="174"/>
                  </a:lnTo>
                  <a:lnTo>
                    <a:pt x="120" y="172"/>
                  </a:lnTo>
                  <a:lnTo>
                    <a:pt x="143" y="161"/>
                  </a:lnTo>
                  <a:lnTo>
                    <a:pt x="172" y="1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8" name="Freeform 109"/>
            <p:cNvSpPr>
              <a:spLocks/>
            </p:cNvSpPr>
            <p:nvPr/>
          </p:nvSpPr>
          <p:spPr bwMode="auto">
            <a:xfrm>
              <a:off x="4026" y="1745"/>
              <a:ext cx="200" cy="157"/>
            </a:xfrm>
            <a:custGeom>
              <a:avLst/>
              <a:gdLst>
                <a:gd name="T0" fmla="*/ 33 w 200"/>
                <a:gd name="T1" fmla="*/ 0 h 157"/>
                <a:gd name="T2" fmla="*/ 7 w 200"/>
                <a:gd name="T3" fmla="*/ 26 h 157"/>
                <a:gd name="T4" fmla="*/ 0 w 200"/>
                <a:gd name="T5" fmla="*/ 59 h 157"/>
                <a:gd name="T6" fmla="*/ 15 w 200"/>
                <a:gd name="T7" fmla="*/ 96 h 157"/>
                <a:gd name="T8" fmla="*/ 53 w 200"/>
                <a:gd name="T9" fmla="*/ 144 h 157"/>
                <a:gd name="T10" fmla="*/ 90 w 200"/>
                <a:gd name="T11" fmla="*/ 157 h 157"/>
                <a:gd name="T12" fmla="*/ 155 w 200"/>
                <a:gd name="T13" fmla="*/ 153 h 157"/>
                <a:gd name="T14" fmla="*/ 192 w 200"/>
                <a:gd name="T15" fmla="*/ 113 h 157"/>
                <a:gd name="T16" fmla="*/ 200 w 200"/>
                <a:gd name="T17" fmla="*/ 81 h 157"/>
                <a:gd name="T18" fmla="*/ 192 w 200"/>
                <a:gd name="T19" fmla="*/ 42 h 157"/>
                <a:gd name="T20" fmla="*/ 190 w 200"/>
                <a:gd name="T21" fmla="*/ 79 h 157"/>
                <a:gd name="T22" fmla="*/ 172 w 200"/>
                <a:gd name="T23" fmla="*/ 118 h 157"/>
                <a:gd name="T24" fmla="*/ 146 w 200"/>
                <a:gd name="T25" fmla="*/ 140 h 157"/>
                <a:gd name="T26" fmla="*/ 105 w 200"/>
                <a:gd name="T27" fmla="*/ 146 h 157"/>
                <a:gd name="T28" fmla="*/ 66 w 200"/>
                <a:gd name="T29" fmla="*/ 139 h 157"/>
                <a:gd name="T30" fmla="*/ 33 w 200"/>
                <a:gd name="T31" fmla="*/ 109 h 157"/>
                <a:gd name="T32" fmla="*/ 31 w 200"/>
                <a:gd name="T33" fmla="*/ 100 h 157"/>
                <a:gd name="T34" fmla="*/ 77 w 200"/>
                <a:gd name="T35" fmla="*/ 100 h 157"/>
                <a:gd name="T36" fmla="*/ 113 w 200"/>
                <a:gd name="T37" fmla="*/ 116 h 157"/>
                <a:gd name="T38" fmla="*/ 126 w 200"/>
                <a:gd name="T39" fmla="*/ 89 h 157"/>
                <a:gd name="T40" fmla="*/ 164 w 200"/>
                <a:gd name="T41" fmla="*/ 65 h 157"/>
                <a:gd name="T42" fmla="*/ 150 w 200"/>
                <a:gd name="T43" fmla="*/ 52 h 157"/>
                <a:gd name="T44" fmla="*/ 83 w 200"/>
                <a:gd name="T45" fmla="*/ 44 h 157"/>
                <a:gd name="T46" fmla="*/ 85 w 200"/>
                <a:gd name="T47" fmla="*/ 22 h 157"/>
                <a:gd name="T48" fmla="*/ 102 w 200"/>
                <a:gd name="T49" fmla="*/ 0 h 157"/>
                <a:gd name="T50" fmla="*/ 33 w 200"/>
                <a:gd name="T51" fmla="*/ 0 h 157"/>
                <a:gd name="T52" fmla="*/ 33 w 200"/>
                <a:gd name="T53" fmla="*/ 0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0"/>
                <a:gd name="T82" fmla="*/ 0 h 157"/>
                <a:gd name="T83" fmla="*/ 200 w 200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0" h="157">
                  <a:moveTo>
                    <a:pt x="33" y="0"/>
                  </a:moveTo>
                  <a:lnTo>
                    <a:pt x="7" y="26"/>
                  </a:lnTo>
                  <a:lnTo>
                    <a:pt x="0" y="59"/>
                  </a:lnTo>
                  <a:lnTo>
                    <a:pt x="15" y="96"/>
                  </a:lnTo>
                  <a:lnTo>
                    <a:pt x="53" y="144"/>
                  </a:lnTo>
                  <a:lnTo>
                    <a:pt x="90" y="157"/>
                  </a:lnTo>
                  <a:lnTo>
                    <a:pt x="155" y="153"/>
                  </a:lnTo>
                  <a:lnTo>
                    <a:pt x="192" y="113"/>
                  </a:lnTo>
                  <a:lnTo>
                    <a:pt x="200" y="81"/>
                  </a:lnTo>
                  <a:lnTo>
                    <a:pt x="192" y="42"/>
                  </a:lnTo>
                  <a:lnTo>
                    <a:pt x="190" y="79"/>
                  </a:lnTo>
                  <a:lnTo>
                    <a:pt x="172" y="118"/>
                  </a:lnTo>
                  <a:lnTo>
                    <a:pt x="146" y="140"/>
                  </a:lnTo>
                  <a:lnTo>
                    <a:pt x="105" y="146"/>
                  </a:lnTo>
                  <a:lnTo>
                    <a:pt x="66" y="139"/>
                  </a:lnTo>
                  <a:lnTo>
                    <a:pt x="33" y="109"/>
                  </a:lnTo>
                  <a:lnTo>
                    <a:pt x="31" y="100"/>
                  </a:lnTo>
                  <a:lnTo>
                    <a:pt x="77" y="100"/>
                  </a:lnTo>
                  <a:lnTo>
                    <a:pt x="113" y="116"/>
                  </a:lnTo>
                  <a:lnTo>
                    <a:pt x="126" y="89"/>
                  </a:lnTo>
                  <a:lnTo>
                    <a:pt x="164" y="65"/>
                  </a:lnTo>
                  <a:lnTo>
                    <a:pt x="150" y="52"/>
                  </a:lnTo>
                  <a:lnTo>
                    <a:pt x="83" y="44"/>
                  </a:lnTo>
                  <a:lnTo>
                    <a:pt x="85" y="22"/>
                  </a:lnTo>
                  <a:lnTo>
                    <a:pt x="102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9" name="Freeform 110"/>
            <p:cNvSpPr>
              <a:spLocks/>
            </p:cNvSpPr>
            <p:nvPr/>
          </p:nvSpPr>
          <p:spPr bwMode="auto">
            <a:xfrm>
              <a:off x="3848" y="1750"/>
              <a:ext cx="133" cy="111"/>
            </a:xfrm>
            <a:custGeom>
              <a:avLst/>
              <a:gdLst>
                <a:gd name="T0" fmla="*/ 102 w 133"/>
                <a:gd name="T1" fmla="*/ 0 h 111"/>
                <a:gd name="T2" fmla="*/ 126 w 133"/>
                <a:gd name="T3" fmla="*/ 19 h 111"/>
                <a:gd name="T4" fmla="*/ 133 w 133"/>
                <a:gd name="T5" fmla="*/ 43 h 111"/>
                <a:gd name="T6" fmla="*/ 128 w 133"/>
                <a:gd name="T7" fmla="*/ 76 h 111"/>
                <a:gd name="T8" fmla="*/ 111 w 133"/>
                <a:gd name="T9" fmla="*/ 106 h 111"/>
                <a:gd name="T10" fmla="*/ 98 w 133"/>
                <a:gd name="T11" fmla="*/ 87 h 111"/>
                <a:gd name="T12" fmla="*/ 80 w 133"/>
                <a:gd name="T13" fmla="*/ 87 h 111"/>
                <a:gd name="T14" fmla="*/ 61 w 133"/>
                <a:gd name="T15" fmla="*/ 111 h 111"/>
                <a:gd name="T16" fmla="*/ 11 w 133"/>
                <a:gd name="T17" fmla="*/ 106 h 111"/>
                <a:gd name="T18" fmla="*/ 20 w 133"/>
                <a:gd name="T19" fmla="*/ 87 h 111"/>
                <a:gd name="T20" fmla="*/ 0 w 133"/>
                <a:gd name="T21" fmla="*/ 72 h 111"/>
                <a:gd name="T22" fmla="*/ 13 w 133"/>
                <a:gd name="T23" fmla="*/ 52 h 111"/>
                <a:gd name="T24" fmla="*/ 76 w 133"/>
                <a:gd name="T25" fmla="*/ 37 h 111"/>
                <a:gd name="T26" fmla="*/ 76 w 133"/>
                <a:gd name="T27" fmla="*/ 17 h 111"/>
                <a:gd name="T28" fmla="*/ 102 w 133"/>
                <a:gd name="T29" fmla="*/ 0 h 111"/>
                <a:gd name="T30" fmla="*/ 102 w 133"/>
                <a:gd name="T31" fmla="*/ 0 h 1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3"/>
                <a:gd name="T49" fmla="*/ 0 h 111"/>
                <a:gd name="T50" fmla="*/ 133 w 133"/>
                <a:gd name="T51" fmla="*/ 111 h 11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3" h="111">
                  <a:moveTo>
                    <a:pt x="102" y="0"/>
                  </a:moveTo>
                  <a:lnTo>
                    <a:pt x="126" y="19"/>
                  </a:lnTo>
                  <a:lnTo>
                    <a:pt x="133" y="43"/>
                  </a:lnTo>
                  <a:lnTo>
                    <a:pt x="128" y="76"/>
                  </a:lnTo>
                  <a:lnTo>
                    <a:pt x="111" y="106"/>
                  </a:lnTo>
                  <a:lnTo>
                    <a:pt x="98" y="87"/>
                  </a:lnTo>
                  <a:lnTo>
                    <a:pt x="80" y="87"/>
                  </a:lnTo>
                  <a:lnTo>
                    <a:pt x="61" y="111"/>
                  </a:lnTo>
                  <a:lnTo>
                    <a:pt x="11" y="106"/>
                  </a:lnTo>
                  <a:lnTo>
                    <a:pt x="20" y="87"/>
                  </a:lnTo>
                  <a:lnTo>
                    <a:pt x="0" y="72"/>
                  </a:lnTo>
                  <a:lnTo>
                    <a:pt x="13" y="52"/>
                  </a:lnTo>
                  <a:lnTo>
                    <a:pt x="76" y="37"/>
                  </a:lnTo>
                  <a:lnTo>
                    <a:pt x="76" y="17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0" name="Freeform 111"/>
            <p:cNvSpPr>
              <a:spLocks/>
            </p:cNvSpPr>
            <p:nvPr/>
          </p:nvSpPr>
          <p:spPr bwMode="auto">
            <a:xfrm>
              <a:off x="3774" y="1487"/>
              <a:ext cx="605" cy="504"/>
            </a:xfrm>
            <a:custGeom>
              <a:avLst/>
              <a:gdLst>
                <a:gd name="T0" fmla="*/ 54 w 605"/>
                <a:gd name="T1" fmla="*/ 265 h 504"/>
                <a:gd name="T2" fmla="*/ 67 w 605"/>
                <a:gd name="T3" fmla="*/ 182 h 504"/>
                <a:gd name="T4" fmla="*/ 91 w 605"/>
                <a:gd name="T5" fmla="*/ 135 h 504"/>
                <a:gd name="T6" fmla="*/ 117 w 605"/>
                <a:gd name="T7" fmla="*/ 108 h 504"/>
                <a:gd name="T8" fmla="*/ 143 w 605"/>
                <a:gd name="T9" fmla="*/ 87 h 504"/>
                <a:gd name="T10" fmla="*/ 176 w 605"/>
                <a:gd name="T11" fmla="*/ 74 h 504"/>
                <a:gd name="T12" fmla="*/ 233 w 605"/>
                <a:gd name="T13" fmla="*/ 74 h 504"/>
                <a:gd name="T14" fmla="*/ 337 w 605"/>
                <a:gd name="T15" fmla="*/ 72 h 504"/>
                <a:gd name="T16" fmla="*/ 416 w 605"/>
                <a:gd name="T17" fmla="*/ 100 h 504"/>
                <a:gd name="T18" fmla="*/ 466 w 605"/>
                <a:gd name="T19" fmla="*/ 158 h 504"/>
                <a:gd name="T20" fmla="*/ 472 w 605"/>
                <a:gd name="T21" fmla="*/ 276 h 504"/>
                <a:gd name="T22" fmla="*/ 479 w 605"/>
                <a:gd name="T23" fmla="*/ 302 h 504"/>
                <a:gd name="T24" fmla="*/ 446 w 605"/>
                <a:gd name="T25" fmla="*/ 302 h 504"/>
                <a:gd name="T26" fmla="*/ 450 w 605"/>
                <a:gd name="T27" fmla="*/ 323 h 504"/>
                <a:gd name="T28" fmla="*/ 487 w 605"/>
                <a:gd name="T29" fmla="*/ 328 h 504"/>
                <a:gd name="T30" fmla="*/ 498 w 605"/>
                <a:gd name="T31" fmla="*/ 374 h 504"/>
                <a:gd name="T32" fmla="*/ 496 w 605"/>
                <a:gd name="T33" fmla="*/ 448 h 504"/>
                <a:gd name="T34" fmla="*/ 533 w 605"/>
                <a:gd name="T35" fmla="*/ 456 h 504"/>
                <a:gd name="T36" fmla="*/ 542 w 605"/>
                <a:gd name="T37" fmla="*/ 436 h 504"/>
                <a:gd name="T38" fmla="*/ 522 w 605"/>
                <a:gd name="T39" fmla="*/ 398 h 504"/>
                <a:gd name="T40" fmla="*/ 552 w 605"/>
                <a:gd name="T41" fmla="*/ 398 h 504"/>
                <a:gd name="T42" fmla="*/ 557 w 605"/>
                <a:gd name="T43" fmla="*/ 430 h 504"/>
                <a:gd name="T44" fmla="*/ 589 w 605"/>
                <a:gd name="T45" fmla="*/ 406 h 504"/>
                <a:gd name="T46" fmla="*/ 605 w 605"/>
                <a:gd name="T47" fmla="*/ 347 h 504"/>
                <a:gd name="T48" fmla="*/ 600 w 605"/>
                <a:gd name="T49" fmla="*/ 248 h 504"/>
                <a:gd name="T50" fmla="*/ 574 w 605"/>
                <a:gd name="T51" fmla="*/ 161 h 504"/>
                <a:gd name="T52" fmla="*/ 476 w 605"/>
                <a:gd name="T53" fmla="*/ 67 h 504"/>
                <a:gd name="T54" fmla="*/ 376 w 605"/>
                <a:gd name="T55" fmla="*/ 9 h 504"/>
                <a:gd name="T56" fmla="*/ 280 w 605"/>
                <a:gd name="T57" fmla="*/ 0 h 504"/>
                <a:gd name="T58" fmla="*/ 174 w 605"/>
                <a:gd name="T59" fmla="*/ 15 h 504"/>
                <a:gd name="T60" fmla="*/ 109 w 605"/>
                <a:gd name="T61" fmla="*/ 58 h 504"/>
                <a:gd name="T62" fmla="*/ 193 w 605"/>
                <a:gd name="T63" fmla="*/ 22 h 504"/>
                <a:gd name="T64" fmla="*/ 298 w 605"/>
                <a:gd name="T65" fmla="*/ 15 h 504"/>
                <a:gd name="T66" fmla="*/ 381 w 605"/>
                <a:gd name="T67" fmla="*/ 30 h 504"/>
                <a:gd name="T68" fmla="*/ 466 w 605"/>
                <a:gd name="T69" fmla="*/ 76 h 504"/>
                <a:gd name="T70" fmla="*/ 526 w 605"/>
                <a:gd name="T71" fmla="*/ 135 h 504"/>
                <a:gd name="T72" fmla="*/ 574 w 605"/>
                <a:gd name="T73" fmla="*/ 204 h 504"/>
                <a:gd name="T74" fmla="*/ 576 w 605"/>
                <a:gd name="T75" fmla="*/ 250 h 504"/>
                <a:gd name="T76" fmla="*/ 498 w 605"/>
                <a:gd name="T77" fmla="*/ 134 h 504"/>
                <a:gd name="T78" fmla="*/ 398 w 605"/>
                <a:gd name="T79" fmla="*/ 60 h 504"/>
                <a:gd name="T80" fmla="*/ 272 w 605"/>
                <a:gd name="T81" fmla="*/ 35 h 504"/>
                <a:gd name="T82" fmla="*/ 170 w 605"/>
                <a:gd name="T83" fmla="*/ 52 h 504"/>
                <a:gd name="T84" fmla="*/ 117 w 605"/>
                <a:gd name="T85" fmla="*/ 78 h 504"/>
                <a:gd name="T86" fmla="*/ 85 w 605"/>
                <a:gd name="T87" fmla="*/ 106 h 504"/>
                <a:gd name="T88" fmla="*/ 93 w 605"/>
                <a:gd name="T89" fmla="*/ 69 h 504"/>
                <a:gd name="T90" fmla="*/ 48 w 605"/>
                <a:gd name="T91" fmla="*/ 121 h 504"/>
                <a:gd name="T92" fmla="*/ 26 w 605"/>
                <a:gd name="T93" fmla="*/ 160 h 504"/>
                <a:gd name="T94" fmla="*/ 15 w 605"/>
                <a:gd name="T95" fmla="*/ 237 h 504"/>
                <a:gd name="T96" fmla="*/ 9 w 605"/>
                <a:gd name="T97" fmla="*/ 280 h 504"/>
                <a:gd name="T98" fmla="*/ 24 w 605"/>
                <a:gd name="T99" fmla="*/ 352 h 504"/>
                <a:gd name="T100" fmla="*/ 2 w 605"/>
                <a:gd name="T101" fmla="*/ 376 h 504"/>
                <a:gd name="T102" fmla="*/ 0 w 605"/>
                <a:gd name="T103" fmla="*/ 447 h 504"/>
                <a:gd name="T104" fmla="*/ 20 w 605"/>
                <a:gd name="T105" fmla="*/ 504 h 504"/>
                <a:gd name="T106" fmla="*/ 9 w 605"/>
                <a:gd name="T107" fmla="*/ 436 h 504"/>
                <a:gd name="T108" fmla="*/ 13 w 605"/>
                <a:gd name="T109" fmla="*/ 386 h 504"/>
                <a:gd name="T110" fmla="*/ 35 w 605"/>
                <a:gd name="T111" fmla="*/ 373 h 504"/>
                <a:gd name="T112" fmla="*/ 48 w 605"/>
                <a:gd name="T113" fmla="*/ 304 h 504"/>
                <a:gd name="T114" fmla="*/ 54 w 605"/>
                <a:gd name="T115" fmla="*/ 265 h 504"/>
                <a:gd name="T116" fmla="*/ 54 w 605"/>
                <a:gd name="T117" fmla="*/ 265 h 50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05"/>
                <a:gd name="T178" fmla="*/ 0 h 504"/>
                <a:gd name="T179" fmla="*/ 605 w 605"/>
                <a:gd name="T180" fmla="*/ 504 h 50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05" h="504">
                  <a:moveTo>
                    <a:pt x="54" y="265"/>
                  </a:moveTo>
                  <a:lnTo>
                    <a:pt x="67" y="182"/>
                  </a:lnTo>
                  <a:lnTo>
                    <a:pt x="91" y="135"/>
                  </a:lnTo>
                  <a:lnTo>
                    <a:pt x="117" y="108"/>
                  </a:lnTo>
                  <a:lnTo>
                    <a:pt x="143" y="87"/>
                  </a:lnTo>
                  <a:lnTo>
                    <a:pt x="176" y="74"/>
                  </a:lnTo>
                  <a:lnTo>
                    <a:pt x="233" y="74"/>
                  </a:lnTo>
                  <a:lnTo>
                    <a:pt x="337" y="72"/>
                  </a:lnTo>
                  <a:lnTo>
                    <a:pt x="416" y="100"/>
                  </a:lnTo>
                  <a:lnTo>
                    <a:pt x="466" y="158"/>
                  </a:lnTo>
                  <a:lnTo>
                    <a:pt x="472" y="276"/>
                  </a:lnTo>
                  <a:lnTo>
                    <a:pt x="479" y="302"/>
                  </a:lnTo>
                  <a:lnTo>
                    <a:pt x="446" y="302"/>
                  </a:lnTo>
                  <a:lnTo>
                    <a:pt x="450" y="323"/>
                  </a:lnTo>
                  <a:lnTo>
                    <a:pt x="487" y="328"/>
                  </a:lnTo>
                  <a:lnTo>
                    <a:pt x="498" y="374"/>
                  </a:lnTo>
                  <a:lnTo>
                    <a:pt x="496" y="448"/>
                  </a:lnTo>
                  <a:lnTo>
                    <a:pt x="533" y="456"/>
                  </a:lnTo>
                  <a:lnTo>
                    <a:pt x="542" y="436"/>
                  </a:lnTo>
                  <a:lnTo>
                    <a:pt x="522" y="398"/>
                  </a:lnTo>
                  <a:lnTo>
                    <a:pt x="552" y="398"/>
                  </a:lnTo>
                  <a:lnTo>
                    <a:pt x="557" y="430"/>
                  </a:lnTo>
                  <a:lnTo>
                    <a:pt x="589" y="406"/>
                  </a:lnTo>
                  <a:lnTo>
                    <a:pt x="605" y="347"/>
                  </a:lnTo>
                  <a:lnTo>
                    <a:pt x="600" y="248"/>
                  </a:lnTo>
                  <a:lnTo>
                    <a:pt x="574" y="161"/>
                  </a:lnTo>
                  <a:lnTo>
                    <a:pt x="476" y="67"/>
                  </a:lnTo>
                  <a:lnTo>
                    <a:pt x="376" y="9"/>
                  </a:lnTo>
                  <a:lnTo>
                    <a:pt x="280" y="0"/>
                  </a:lnTo>
                  <a:lnTo>
                    <a:pt x="174" y="15"/>
                  </a:lnTo>
                  <a:lnTo>
                    <a:pt x="109" y="58"/>
                  </a:lnTo>
                  <a:lnTo>
                    <a:pt x="193" y="22"/>
                  </a:lnTo>
                  <a:lnTo>
                    <a:pt x="298" y="15"/>
                  </a:lnTo>
                  <a:lnTo>
                    <a:pt x="381" y="30"/>
                  </a:lnTo>
                  <a:lnTo>
                    <a:pt x="466" y="76"/>
                  </a:lnTo>
                  <a:lnTo>
                    <a:pt x="526" y="135"/>
                  </a:lnTo>
                  <a:lnTo>
                    <a:pt x="574" y="204"/>
                  </a:lnTo>
                  <a:lnTo>
                    <a:pt x="576" y="250"/>
                  </a:lnTo>
                  <a:lnTo>
                    <a:pt x="498" y="134"/>
                  </a:lnTo>
                  <a:lnTo>
                    <a:pt x="398" y="60"/>
                  </a:lnTo>
                  <a:lnTo>
                    <a:pt x="272" y="35"/>
                  </a:lnTo>
                  <a:lnTo>
                    <a:pt x="170" y="52"/>
                  </a:lnTo>
                  <a:lnTo>
                    <a:pt x="117" y="78"/>
                  </a:lnTo>
                  <a:lnTo>
                    <a:pt x="85" y="106"/>
                  </a:lnTo>
                  <a:lnTo>
                    <a:pt x="93" y="69"/>
                  </a:lnTo>
                  <a:lnTo>
                    <a:pt x="48" y="121"/>
                  </a:lnTo>
                  <a:lnTo>
                    <a:pt x="26" y="160"/>
                  </a:lnTo>
                  <a:lnTo>
                    <a:pt x="15" y="237"/>
                  </a:lnTo>
                  <a:lnTo>
                    <a:pt x="9" y="280"/>
                  </a:lnTo>
                  <a:lnTo>
                    <a:pt x="24" y="352"/>
                  </a:lnTo>
                  <a:lnTo>
                    <a:pt x="2" y="376"/>
                  </a:lnTo>
                  <a:lnTo>
                    <a:pt x="0" y="447"/>
                  </a:lnTo>
                  <a:lnTo>
                    <a:pt x="20" y="504"/>
                  </a:lnTo>
                  <a:lnTo>
                    <a:pt x="9" y="436"/>
                  </a:lnTo>
                  <a:lnTo>
                    <a:pt x="13" y="386"/>
                  </a:lnTo>
                  <a:lnTo>
                    <a:pt x="35" y="373"/>
                  </a:lnTo>
                  <a:lnTo>
                    <a:pt x="48" y="304"/>
                  </a:lnTo>
                  <a:lnTo>
                    <a:pt x="54" y="2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1" name="Freeform 112"/>
            <p:cNvSpPr>
              <a:spLocks/>
            </p:cNvSpPr>
            <p:nvPr/>
          </p:nvSpPr>
          <p:spPr bwMode="auto">
            <a:xfrm>
              <a:off x="4020" y="1698"/>
              <a:ext cx="21" cy="74"/>
            </a:xfrm>
            <a:custGeom>
              <a:avLst/>
              <a:gdLst>
                <a:gd name="T0" fmla="*/ 21 w 21"/>
                <a:gd name="T1" fmla="*/ 52 h 74"/>
                <a:gd name="T2" fmla="*/ 4 w 21"/>
                <a:gd name="T3" fmla="*/ 0 h 74"/>
                <a:gd name="T4" fmla="*/ 0 w 21"/>
                <a:gd name="T5" fmla="*/ 41 h 74"/>
                <a:gd name="T6" fmla="*/ 19 w 21"/>
                <a:gd name="T7" fmla="*/ 74 h 74"/>
                <a:gd name="T8" fmla="*/ 21 w 21"/>
                <a:gd name="T9" fmla="*/ 52 h 74"/>
                <a:gd name="T10" fmla="*/ 21 w 21"/>
                <a:gd name="T11" fmla="*/ 52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74"/>
                <a:gd name="T20" fmla="*/ 21 w 21"/>
                <a:gd name="T21" fmla="*/ 74 h 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74">
                  <a:moveTo>
                    <a:pt x="21" y="52"/>
                  </a:moveTo>
                  <a:lnTo>
                    <a:pt x="4" y="0"/>
                  </a:lnTo>
                  <a:lnTo>
                    <a:pt x="0" y="41"/>
                  </a:lnTo>
                  <a:lnTo>
                    <a:pt x="19" y="74"/>
                  </a:lnTo>
                  <a:lnTo>
                    <a:pt x="21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2" name="Freeform 113"/>
            <p:cNvSpPr>
              <a:spLocks/>
            </p:cNvSpPr>
            <p:nvPr/>
          </p:nvSpPr>
          <p:spPr bwMode="auto">
            <a:xfrm>
              <a:off x="3972" y="1785"/>
              <a:ext cx="63" cy="12"/>
            </a:xfrm>
            <a:custGeom>
              <a:avLst/>
              <a:gdLst>
                <a:gd name="T0" fmla="*/ 6 w 63"/>
                <a:gd name="T1" fmla="*/ 12 h 12"/>
                <a:gd name="T2" fmla="*/ 61 w 63"/>
                <a:gd name="T3" fmla="*/ 12 h 12"/>
                <a:gd name="T4" fmla="*/ 63 w 63"/>
                <a:gd name="T5" fmla="*/ 0 h 12"/>
                <a:gd name="T6" fmla="*/ 0 w 63"/>
                <a:gd name="T7" fmla="*/ 2 h 12"/>
                <a:gd name="T8" fmla="*/ 6 w 63"/>
                <a:gd name="T9" fmla="*/ 12 h 12"/>
                <a:gd name="T10" fmla="*/ 6 w 63"/>
                <a:gd name="T11" fmla="*/ 12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12"/>
                <a:gd name="T20" fmla="*/ 63 w 63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12">
                  <a:moveTo>
                    <a:pt x="6" y="12"/>
                  </a:moveTo>
                  <a:lnTo>
                    <a:pt x="61" y="12"/>
                  </a:lnTo>
                  <a:lnTo>
                    <a:pt x="63" y="0"/>
                  </a:lnTo>
                  <a:lnTo>
                    <a:pt x="0" y="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3" name="Freeform 114"/>
            <p:cNvSpPr>
              <a:spLocks/>
            </p:cNvSpPr>
            <p:nvPr/>
          </p:nvSpPr>
          <p:spPr bwMode="auto">
            <a:xfrm>
              <a:off x="3961" y="1760"/>
              <a:ext cx="93" cy="16"/>
            </a:xfrm>
            <a:custGeom>
              <a:avLst/>
              <a:gdLst>
                <a:gd name="T0" fmla="*/ 0 w 93"/>
                <a:gd name="T1" fmla="*/ 7 h 16"/>
                <a:gd name="T2" fmla="*/ 31 w 93"/>
                <a:gd name="T3" fmla="*/ 0 h 16"/>
                <a:gd name="T4" fmla="*/ 68 w 93"/>
                <a:gd name="T5" fmla="*/ 0 h 16"/>
                <a:gd name="T6" fmla="*/ 93 w 93"/>
                <a:gd name="T7" fmla="*/ 11 h 16"/>
                <a:gd name="T8" fmla="*/ 76 w 93"/>
                <a:gd name="T9" fmla="*/ 14 h 16"/>
                <a:gd name="T10" fmla="*/ 52 w 93"/>
                <a:gd name="T11" fmla="*/ 7 h 16"/>
                <a:gd name="T12" fmla="*/ 4 w 93"/>
                <a:gd name="T13" fmla="*/ 16 h 16"/>
                <a:gd name="T14" fmla="*/ 0 w 93"/>
                <a:gd name="T15" fmla="*/ 7 h 16"/>
                <a:gd name="T16" fmla="*/ 0 w 93"/>
                <a:gd name="T17" fmla="*/ 7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3"/>
                <a:gd name="T28" fmla="*/ 0 h 16"/>
                <a:gd name="T29" fmla="*/ 93 w 93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3" h="16">
                  <a:moveTo>
                    <a:pt x="0" y="7"/>
                  </a:moveTo>
                  <a:lnTo>
                    <a:pt x="31" y="0"/>
                  </a:lnTo>
                  <a:lnTo>
                    <a:pt x="68" y="0"/>
                  </a:lnTo>
                  <a:lnTo>
                    <a:pt x="93" y="11"/>
                  </a:lnTo>
                  <a:lnTo>
                    <a:pt x="76" y="14"/>
                  </a:lnTo>
                  <a:lnTo>
                    <a:pt x="52" y="7"/>
                  </a:lnTo>
                  <a:lnTo>
                    <a:pt x="4" y="1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4" name="Freeform 115"/>
            <p:cNvSpPr>
              <a:spLocks/>
            </p:cNvSpPr>
            <p:nvPr/>
          </p:nvSpPr>
          <p:spPr bwMode="auto">
            <a:xfrm>
              <a:off x="4116" y="1915"/>
              <a:ext cx="93" cy="71"/>
            </a:xfrm>
            <a:custGeom>
              <a:avLst/>
              <a:gdLst>
                <a:gd name="T0" fmla="*/ 0 w 93"/>
                <a:gd name="T1" fmla="*/ 0 h 71"/>
                <a:gd name="T2" fmla="*/ 56 w 93"/>
                <a:gd name="T3" fmla="*/ 39 h 71"/>
                <a:gd name="T4" fmla="*/ 93 w 93"/>
                <a:gd name="T5" fmla="*/ 63 h 71"/>
                <a:gd name="T6" fmla="*/ 45 w 93"/>
                <a:gd name="T7" fmla="*/ 71 h 71"/>
                <a:gd name="T8" fmla="*/ 13 w 93"/>
                <a:gd name="T9" fmla="*/ 37 h 71"/>
                <a:gd name="T10" fmla="*/ 0 w 93"/>
                <a:gd name="T11" fmla="*/ 0 h 71"/>
                <a:gd name="T12" fmla="*/ 0 w 93"/>
                <a:gd name="T13" fmla="*/ 0 h 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3"/>
                <a:gd name="T22" fmla="*/ 0 h 71"/>
                <a:gd name="T23" fmla="*/ 93 w 93"/>
                <a:gd name="T24" fmla="*/ 71 h 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3" h="71">
                  <a:moveTo>
                    <a:pt x="0" y="0"/>
                  </a:moveTo>
                  <a:lnTo>
                    <a:pt x="56" y="39"/>
                  </a:lnTo>
                  <a:lnTo>
                    <a:pt x="93" y="63"/>
                  </a:lnTo>
                  <a:lnTo>
                    <a:pt x="45" y="71"/>
                  </a:lnTo>
                  <a:lnTo>
                    <a:pt x="13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5" name="Freeform 116"/>
            <p:cNvSpPr>
              <a:spLocks/>
            </p:cNvSpPr>
            <p:nvPr/>
          </p:nvSpPr>
          <p:spPr bwMode="auto">
            <a:xfrm>
              <a:off x="3843" y="1943"/>
              <a:ext cx="57" cy="54"/>
            </a:xfrm>
            <a:custGeom>
              <a:avLst/>
              <a:gdLst>
                <a:gd name="T0" fmla="*/ 57 w 57"/>
                <a:gd name="T1" fmla="*/ 0 h 54"/>
                <a:gd name="T2" fmla="*/ 0 w 57"/>
                <a:gd name="T3" fmla="*/ 43 h 54"/>
                <a:gd name="T4" fmla="*/ 27 w 57"/>
                <a:gd name="T5" fmla="*/ 54 h 54"/>
                <a:gd name="T6" fmla="*/ 53 w 57"/>
                <a:gd name="T7" fmla="*/ 31 h 54"/>
                <a:gd name="T8" fmla="*/ 57 w 57"/>
                <a:gd name="T9" fmla="*/ 0 h 54"/>
                <a:gd name="T10" fmla="*/ 57 w 57"/>
                <a:gd name="T11" fmla="*/ 0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54"/>
                <a:gd name="T20" fmla="*/ 57 w 57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54">
                  <a:moveTo>
                    <a:pt x="57" y="0"/>
                  </a:moveTo>
                  <a:lnTo>
                    <a:pt x="0" y="43"/>
                  </a:lnTo>
                  <a:lnTo>
                    <a:pt x="27" y="54"/>
                  </a:lnTo>
                  <a:lnTo>
                    <a:pt x="53" y="31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6" name="Freeform 117"/>
            <p:cNvSpPr>
              <a:spLocks/>
            </p:cNvSpPr>
            <p:nvPr/>
          </p:nvSpPr>
          <p:spPr bwMode="auto">
            <a:xfrm>
              <a:off x="4270" y="1941"/>
              <a:ext cx="59" cy="45"/>
            </a:xfrm>
            <a:custGeom>
              <a:avLst/>
              <a:gdLst>
                <a:gd name="T0" fmla="*/ 59 w 59"/>
                <a:gd name="T1" fmla="*/ 0 h 45"/>
                <a:gd name="T2" fmla="*/ 44 w 59"/>
                <a:gd name="T3" fmla="*/ 17 h 45"/>
                <a:gd name="T4" fmla="*/ 9 w 59"/>
                <a:gd name="T5" fmla="*/ 28 h 45"/>
                <a:gd name="T6" fmla="*/ 0 w 59"/>
                <a:gd name="T7" fmla="*/ 45 h 45"/>
                <a:gd name="T8" fmla="*/ 26 w 59"/>
                <a:gd name="T9" fmla="*/ 45 h 45"/>
                <a:gd name="T10" fmla="*/ 52 w 59"/>
                <a:gd name="T11" fmla="*/ 20 h 45"/>
                <a:gd name="T12" fmla="*/ 59 w 59"/>
                <a:gd name="T13" fmla="*/ 0 h 45"/>
                <a:gd name="T14" fmla="*/ 59 w 59"/>
                <a:gd name="T15" fmla="*/ 0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45"/>
                <a:gd name="T26" fmla="*/ 59 w 59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45">
                  <a:moveTo>
                    <a:pt x="59" y="0"/>
                  </a:moveTo>
                  <a:lnTo>
                    <a:pt x="44" y="17"/>
                  </a:lnTo>
                  <a:lnTo>
                    <a:pt x="9" y="28"/>
                  </a:lnTo>
                  <a:lnTo>
                    <a:pt x="0" y="45"/>
                  </a:lnTo>
                  <a:lnTo>
                    <a:pt x="26" y="45"/>
                  </a:lnTo>
                  <a:lnTo>
                    <a:pt x="52" y="2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7" name="Freeform 118"/>
            <p:cNvSpPr>
              <a:spLocks/>
            </p:cNvSpPr>
            <p:nvPr/>
          </p:nvSpPr>
          <p:spPr bwMode="auto">
            <a:xfrm>
              <a:off x="2801" y="1861"/>
              <a:ext cx="161" cy="54"/>
            </a:xfrm>
            <a:custGeom>
              <a:avLst/>
              <a:gdLst>
                <a:gd name="T0" fmla="*/ 0 w 161"/>
                <a:gd name="T1" fmla="*/ 54 h 54"/>
                <a:gd name="T2" fmla="*/ 40 w 161"/>
                <a:gd name="T3" fmla="*/ 37 h 54"/>
                <a:gd name="T4" fmla="*/ 101 w 161"/>
                <a:gd name="T5" fmla="*/ 43 h 54"/>
                <a:gd name="T6" fmla="*/ 149 w 161"/>
                <a:gd name="T7" fmla="*/ 28 h 54"/>
                <a:gd name="T8" fmla="*/ 161 w 161"/>
                <a:gd name="T9" fmla="*/ 0 h 54"/>
                <a:gd name="T10" fmla="*/ 142 w 161"/>
                <a:gd name="T11" fmla="*/ 15 h 54"/>
                <a:gd name="T12" fmla="*/ 124 w 161"/>
                <a:gd name="T13" fmla="*/ 15 h 54"/>
                <a:gd name="T14" fmla="*/ 103 w 161"/>
                <a:gd name="T15" fmla="*/ 0 h 54"/>
                <a:gd name="T16" fmla="*/ 25 w 161"/>
                <a:gd name="T17" fmla="*/ 10 h 54"/>
                <a:gd name="T18" fmla="*/ 1 w 161"/>
                <a:gd name="T19" fmla="*/ 32 h 54"/>
                <a:gd name="T20" fmla="*/ 0 w 161"/>
                <a:gd name="T21" fmla="*/ 54 h 54"/>
                <a:gd name="T22" fmla="*/ 0 w 161"/>
                <a:gd name="T23" fmla="*/ 54 h 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1"/>
                <a:gd name="T37" fmla="*/ 0 h 54"/>
                <a:gd name="T38" fmla="*/ 161 w 161"/>
                <a:gd name="T39" fmla="*/ 54 h 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1" h="54">
                  <a:moveTo>
                    <a:pt x="0" y="54"/>
                  </a:moveTo>
                  <a:lnTo>
                    <a:pt x="40" y="37"/>
                  </a:lnTo>
                  <a:lnTo>
                    <a:pt x="101" y="43"/>
                  </a:lnTo>
                  <a:lnTo>
                    <a:pt x="149" y="28"/>
                  </a:lnTo>
                  <a:lnTo>
                    <a:pt x="161" y="0"/>
                  </a:lnTo>
                  <a:lnTo>
                    <a:pt x="142" y="15"/>
                  </a:lnTo>
                  <a:lnTo>
                    <a:pt x="124" y="15"/>
                  </a:lnTo>
                  <a:lnTo>
                    <a:pt x="103" y="0"/>
                  </a:lnTo>
                  <a:lnTo>
                    <a:pt x="25" y="10"/>
                  </a:lnTo>
                  <a:lnTo>
                    <a:pt x="1" y="32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8" name="Freeform 119"/>
            <p:cNvSpPr>
              <a:spLocks/>
            </p:cNvSpPr>
            <p:nvPr/>
          </p:nvSpPr>
          <p:spPr bwMode="auto">
            <a:xfrm>
              <a:off x="2786" y="1889"/>
              <a:ext cx="164" cy="91"/>
            </a:xfrm>
            <a:custGeom>
              <a:avLst/>
              <a:gdLst>
                <a:gd name="T0" fmla="*/ 118 w 164"/>
                <a:gd name="T1" fmla="*/ 17 h 91"/>
                <a:gd name="T2" fmla="*/ 101 w 164"/>
                <a:gd name="T3" fmla="*/ 26 h 91"/>
                <a:gd name="T4" fmla="*/ 39 w 164"/>
                <a:gd name="T5" fmla="*/ 41 h 91"/>
                <a:gd name="T6" fmla="*/ 20 w 164"/>
                <a:gd name="T7" fmla="*/ 26 h 91"/>
                <a:gd name="T8" fmla="*/ 0 w 164"/>
                <a:gd name="T9" fmla="*/ 72 h 91"/>
                <a:gd name="T10" fmla="*/ 5 w 164"/>
                <a:gd name="T11" fmla="*/ 89 h 91"/>
                <a:gd name="T12" fmla="*/ 26 w 164"/>
                <a:gd name="T13" fmla="*/ 69 h 91"/>
                <a:gd name="T14" fmla="*/ 39 w 164"/>
                <a:gd name="T15" fmla="*/ 72 h 91"/>
                <a:gd name="T16" fmla="*/ 55 w 164"/>
                <a:gd name="T17" fmla="*/ 91 h 91"/>
                <a:gd name="T18" fmla="*/ 96 w 164"/>
                <a:gd name="T19" fmla="*/ 91 h 91"/>
                <a:gd name="T20" fmla="*/ 135 w 164"/>
                <a:gd name="T21" fmla="*/ 58 h 91"/>
                <a:gd name="T22" fmla="*/ 139 w 164"/>
                <a:gd name="T23" fmla="*/ 89 h 91"/>
                <a:gd name="T24" fmla="*/ 164 w 164"/>
                <a:gd name="T25" fmla="*/ 46 h 91"/>
                <a:gd name="T26" fmla="*/ 164 w 164"/>
                <a:gd name="T27" fmla="*/ 22 h 91"/>
                <a:gd name="T28" fmla="*/ 142 w 164"/>
                <a:gd name="T29" fmla="*/ 0 h 91"/>
                <a:gd name="T30" fmla="*/ 118 w 164"/>
                <a:gd name="T31" fmla="*/ 17 h 91"/>
                <a:gd name="T32" fmla="*/ 118 w 164"/>
                <a:gd name="T33" fmla="*/ 17 h 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4"/>
                <a:gd name="T52" fmla="*/ 0 h 91"/>
                <a:gd name="T53" fmla="*/ 164 w 164"/>
                <a:gd name="T54" fmla="*/ 91 h 9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4" h="91">
                  <a:moveTo>
                    <a:pt x="118" y="17"/>
                  </a:moveTo>
                  <a:lnTo>
                    <a:pt x="101" y="26"/>
                  </a:lnTo>
                  <a:lnTo>
                    <a:pt x="39" y="41"/>
                  </a:lnTo>
                  <a:lnTo>
                    <a:pt x="20" y="26"/>
                  </a:lnTo>
                  <a:lnTo>
                    <a:pt x="0" y="72"/>
                  </a:lnTo>
                  <a:lnTo>
                    <a:pt x="5" y="89"/>
                  </a:lnTo>
                  <a:lnTo>
                    <a:pt x="26" y="69"/>
                  </a:lnTo>
                  <a:lnTo>
                    <a:pt x="39" y="72"/>
                  </a:lnTo>
                  <a:lnTo>
                    <a:pt x="55" y="91"/>
                  </a:lnTo>
                  <a:lnTo>
                    <a:pt x="96" y="91"/>
                  </a:lnTo>
                  <a:lnTo>
                    <a:pt x="135" y="58"/>
                  </a:lnTo>
                  <a:lnTo>
                    <a:pt x="139" y="89"/>
                  </a:lnTo>
                  <a:lnTo>
                    <a:pt x="164" y="46"/>
                  </a:lnTo>
                  <a:lnTo>
                    <a:pt x="164" y="22"/>
                  </a:lnTo>
                  <a:lnTo>
                    <a:pt x="142" y="0"/>
                  </a:lnTo>
                  <a:lnTo>
                    <a:pt x="118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9" name="Freeform 120"/>
            <p:cNvSpPr>
              <a:spLocks/>
            </p:cNvSpPr>
            <p:nvPr/>
          </p:nvSpPr>
          <p:spPr bwMode="auto">
            <a:xfrm>
              <a:off x="2984" y="1850"/>
              <a:ext cx="183" cy="119"/>
            </a:xfrm>
            <a:custGeom>
              <a:avLst/>
              <a:gdLst>
                <a:gd name="T0" fmla="*/ 13 w 183"/>
                <a:gd name="T1" fmla="*/ 13 h 119"/>
                <a:gd name="T2" fmla="*/ 33 w 183"/>
                <a:gd name="T3" fmla="*/ 17 h 119"/>
                <a:gd name="T4" fmla="*/ 63 w 183"/>
                <a:gd name="T5" fmla="*/ 0 h 119"/>
                <a:gd name="T6" fmla="*/ 139 w 183"/>
                <a:gd name="T7" fmla="*/ 8 h 119"/>
                <a:gd name="T8" fmla="*/ 131 w 183"/>
                <a:gd name="T9" fmla="*/ 23 h 119"/>
                <a:gd name="T10" fmla="*/ 89 w 183"/>
                <a:gd name="T11" fmla="*/ 32 h 119"/>
                <a:gd name="T12" fmla="*/ 94 w 183"/>
                <a:gd name="T13" fmla="*/ 45 h 119"/>
                <a:gd name="T14" fmla="*/ 113 w 183"/>
                <a:gd name="T15" fmla="*/ 58 h 119"/>
                <a:gd name="T16" fmla="*/ 153 w 183"/>
                <a:gd name="T17" fmla="*/ 63 h 119"/>
                <a:gd name="T18" fmla="*/ 183 w 183"/>
                <a:gd name="T19" fmla="*/ 97 h 119"/>
                <a:gd name="T20" fmla="*/ 148 w 183"/>
                <a:gd name="T21" fmla="*/ 93 h 119"/>
                <a:gd name="T22" fmla="*/ 131 w 183"/>
                <a:gd name="T23" fmla="*/ 119 h 119"/>
                <a:gd name="T24" fmla="*/ 59 w 183"/>
                <a:gd name="T25" fmla="*/ 100 h 119"/>
                <a:gd name="T26" fmla="*/ 40 w 183"/>
                <a:gd name="T27" fmla="*/ 117 h 119"/>
                <a:gd name="T28" fmla="*/ 20 w 183"/>
                <a:gd name="T29" fmla="*/ 84 h 119"/>
                <a:gd name="T30" fmla="*/ 22 w 183"/>
                <a:gd name="T31" fmla="*/ 61 h 119"/>
                <a:gd name="T32" fmla="*/ 0 w 183"/>
                <a:gd name="T33" fmla="*/ 39 h 119"/>
                <a:gd name="T34" fmla="*/ 2 w 183"/>
                <a:gd name="T35" fmla="*/ 21 h 119"/>
                <a:gd name="T36" fmla="*/ 13 w 183"/>
                <a:gd name="T37" fmla="*/ 13 h 119"/>
                <a:gd name="T38" fmla="*/ 13 w 183"/>
                <a:gd name="T39" fmla="*/ 13 h 1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3"/>
                <a:gd name="T61" fmla="*/ 0 h 119"/>
                <a:gd name="T62" fmla="*/ 183 w 183"/>
                <a:gd name="T63" fmla="*/ 119 h 11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3" h="119">
                  <a:moveTo>
                    <a:pt x="13" y="13"/>
                  </a:moveTo>
                  <a:lnTo>
                    <a:pt x="33" y="17"/>
                  </a:lnTo>
                  <a:lnTo>
                    <a:pt x="63" y="0"/>
                  </a:lnTo>
                  <a:lnTo>
                    <a:pt x="139" y="8"/>
                  </a:lnTo>
                  <a:lnTo>
                    <a:pt x="131" y="23"/>
                  </a:lnTo>
                  <a:lnTo>
                    <a:pt x="89" y="32"/>
                  </a:lnTo>
                  <a:lnTo>
                    <a:pt x="94" y="45"/>
                  </a:lnTo>
                  <a:lnTo>
                    <a:pt x="113" y="58"/>
                  </a:lnTo>
                  <a:lnTo>
                    <a:pt x="153" y="63"/>
                  </a:lnTo>
                  <a:lnTo>
                    <a:pt x="183" y="97"/>
                  </a:lnTo>
                  <a:lnTo>
                    <a:pt x="148" y="93"/>
                  </a:lnTo>
                  <a:lnTo>
                    <a:pt x="131" y="119"/>
                  </a:lnTo>
                  <a:lnTo>
                    <a:pt x="59" y="100"/>
                  </a:lnTo>
                  <a:lnTo>
                    <a:pt x="40" y="117"/>
                  </a:lnTo>
                  <a:lnTo>
                    <a:pt x="20" y="84"/>
                  </a:lnTo>
                  <a:lnTo>
                    <a:pt x="22" y="61"/>
                  </a:lnTo>
                  <a:lnTo>
                    <a:pt x="0" y="39"/>
                  </a:lnTo>
                  <a:lnTo>
                    <a:pt x="2" y="21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0" name="Freeform 121"/>
            <p:cNvSpPr>
              <a:spLocks/>
            </p:cNvSpPr>
            <p:nvPr/>
          </p:nvSpPr>
          <p:spPr bwMode="auto">
            <a:xfrm>
              <a:off x="2880" y="1784"/>
              <a:ext cx="378" cy="594"/>
            </a:xfrm>
            <a:custGeom>
              <a:avLst/>
              <a:gdLst>
                <a:gd name="T0" fmla="*/ 22 w 378"/>
                <a:gd name="T1" fmla="*/ 227 h 594"/>
                <a:gd name="T2" fmla="*/ 22 w 378"/>
                <a:gd name="T3" fmla="*/ 248 h 594"/>
                <a:gd name="T4" fmla="*/ 45 w 378"/>
                <a:gd name="T5" fmla="*/ 252 h 594"/>
                <a:gd name="T6" fmla="*/ 61 w 378"/>
                <a:gd name="T7" fmla="*/ 237 h 594"/>
                <a:gd name="T8" fmla="*/ 91 w 378"/>
                <a:gd name="T9" fmla="*/ 252 h 594"/>
                <a:gd name="T10" fmla="*/ 130 w 378"/>
                <a:gd name="T11" fmla="*/ 244 h 594"/>
                <a:gd name="T12" fmla="*/ 176 w 378"/>
                <a:gd name="T13" fmla="*/ 252 h 594"/>
                <a:gd name="T14" fmla="*/ 172 w 378"/>
                <a:gd name="T15" fmla="*/ 268 h 594"/>
                <a:gd name="T16" fmla="*/ 209 w 378"/>
                <a:gd name="T17" fmla="*/ 302 h 594"/>
                <a:gd name="T18" fmla="*/ 256 w 378"/>
                <a:gd name="T19" fmla="*/ 324 h 594"/>
                <a:gd name="T20" fmla="*/ 206 w 378"/>
                <a:gd name="T21" fmla="*/ 244 h 594"/>
                <a:gd name="T22" fmla="*/ 256 w 378"/>
                <a:gd name="T23" fmla="*/ 270 h 594"/>
                <a:gd name="T24" fmla="*/ 313 w 378"/>
                <a:gd name="T25" fmla="*/ 270 h 594"/>
                <a:gd name="T26" fmla="*/ 331 w 378"/>
                <a:gd name="T27" fmla="*/ 250 h 594"/>
                <a:gd name="T28" fmla="*/ 324 w 378"/>
                <a:gd name="T29" fmla="*/ 179 h 594"/>
                <a:gd name="T30" fmla="*/ 322 w 378"/>
                <a:gd name="T31" fmla="*/ 83 h 594"/>
                <a:gd name="T32" fmla="*/ 307 w 378"/>
                <a:gd name="T33" fmla="*/ 0 h 594"/>
                <a:gd name="T34" fmla="*/ 341 w 378"/>
                <a:gd name="T35" fmla="*/ 61 h 594"/>
                <a:gd name="T36" fmla="*/ 341 w 378"/>
                <a:gd name="T37" fmla="*/ 137 h 594"/>
                <a:gd name="T38" fmla="*/ 352 w 378"/>
                <a:gd name="T39" fmla="*/ 157 h 594"/>
                <a:gd name="T40" fmla="*/ 378 w 378"/>
                <a:gd name="T41" fmla="*/ 159 h 594"/>
                <a:gd name="T42" fmla="*/ 354 w 378"/>
                <a:gd name="T43" fmla="*/ 177 h 594"/>
                <a:gd name="T44" fmla="*/ 344 w 378"/>
                <a:gd name="T45" fmla="*/ 196 h 594"/>
                <a:gd name="T46" fmla="*/ 346 w 378"/>
                <a:gd name="T47" fmla="*/ 255 h 594"/>
                <a:gd name="T48" fmla="*/ 339 w 378"/>
                <a:gd name="T49" fmla="*/ 324 h 594"/>
                <a:gd name="T50" fmla="*/ 309 w 378"/>
                <a:gd name="T51" fmla="*/ 494 h 594"/>
                <a:gd name="T52" fmla="*/ 315 w 378"/>
                <a:gd name="T53" fmla="*/ 550 h 594"/>
                <a:gd name="T54" fmla="*/ 296 w 378"/>
                <a:gd name="T55" fmla="*/ 522 h 594"/>
                <a:gd name="T56" fmla="*/ 176 w 378"/>
                <a:gd name="T57" fmla="*/ 592 h 594"/>
                <a:gd name="T58" fmla="*/ 78 w 378"/>
                <a:gd name="T59" fmla="*/ 594 h 594"/>
                <a:gd name="T60" fmla="*/ 15 w 378"/>
                <a:gd name="T61" fmla="*/ 540 h 594"/>
                <a:gd name="T62" fmla="*/ 74 w 378"/>
                <a:gd name="T63" fmla="*/ 528 h 594"/>
                <a:gd name="T64" fmla="*/ 85 w 378"/>
                <a:gd name="T65" fmla="*/ 509 h 594"/>
                <a:gd name="T66" fmla="*/ 85 w 378"/>
                <a:gd name="T67" fmla="*/ 490 h 594"/>
                <a:gd name="T68" fmla="*/ 24 w 378"/>
                <a:gd name="T69" fmla="*/ 465 h 594"/>
                <a:gd name="T70" fmla="*/ 33 w 378"/>
                <a:gd name="T71" fmla="*/ 433 h 594"/>
                <a:gd name="T72" fmla="*/ 74 w 378"/>
                <a:gd name="T73" fmla="*/ 442 h 594"/>
                <a:gd name="T74" fmla="*/ 137 w 378"/>
                <a:gd name="T75" fmla="*/ 442 h 594"/>
                <a:gd name="T76" fmla="*/ 181 w 378"/>
                <a:gd name="T77" fmla="*/ 422 h 594"/>
                <a:gd name="T78" fmla="*/ 206 w 378"/>
                <a:gd name="T79" fmla="*/ 422 h 594"/>
                <a:gd name="T80" fmla="*/ 217 w 378"/>
                <a:gd name="T81" fmla="*/ 398 h 594"/>
                <a:gd name="T82" fmla="*/ 176 w 378"/>
                <a:gd name="T83" fmla="*/ 394 h 594"/>
                <a:gd name="T84" fmla="*/ 104 w 378"/>
                <a:gd name="T85" fmla="*/ 398 h 594"/>
                <a:gd name="T86" fmla="*/ 15 w 378"/>
                <a:gd name="T87" fmla="*/ 389 h 594"/>
                <a:gd name="T88" fmla="*/ 26 w 378"/>
                <a:gd name="T89" fmla="*/ 377 h 594"/>
                <a:gd name="T90" fmla="*/ 93 w 378"/>
                <a:gd name="T91" fmla="*/ 379 h 594"/>
                <a:gd name="T92" fmla="*/ 126 w 378"/>
                <a:gd name="T93" fmla="*/ 379 h 594"/>
                <a:gd name="T94" fmla="*/ 183 w 378"/>
                <a:gd name="T95" fmla="*/ 372 h 594"/>
                <a:gd name="T96" fmla="*/ 176 w 378"/>
                <a:gd name="T97" fmla="*/ 352 h 594"/>
                <a:gd name="T98" fmla="*/ 96 w 378"/>
                <a:gd name="T99" fmla="*/ 352 h 594"/>
                <a:gd name="T100" fmla="*/ 7 w 378"/>
                <a:gd name="T101" fmla="*/ 353 h 594"/>
                <a:gd name="T102" fmla="*/ 0 w 378"/>
                <a:gd name="T103" fmla="*/ 344 h 594"/>
                <a:gd name="T104" fmla="*/ 70 w 378"/>
                <a:gd name="T105" fmla="*/ 333 h 594"/>
                <a:gd name="T106" fmla="*/ 119 w 378"/>
                <a:gd name="T107" fmla="*/ 333 h 594"/>
                <a:gd name="T108" fmla="*/ 174 w 378"/>
                <a:gd name="T109" fmla="*/ 335 h 594"/>
                <a:gd name="T110" fmla="*/ 143 w 378"/>
                <a:gd name="T111" fmla="*/ 305 h 594"/>
                <a:gd name="T112" fmla="*/ 78 w 378"/>
                <a:gd name="T113" fmla="*/ 311 h 594"/>
                <a:gd name="T114" fmla="*/ 19 w 378"/>
                <a:gd name="T115" fmla="*/ 285 h 594"/>
                <a:gd name="T116" fmla="*/ 7 w 378"/>
                <a:gd name="T117" fmla="*/ 252 h 594"/>
                <a:gd name="T118" fmla="*/ 22 w 378"/>
                <a:gd name="T119" fmla="*/ 227 h 594"/>
                <a:gd name="T120" fmla="*/ 22 w 378"/>
                <a:gd name="T121" fmla="*/ 227 h 59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78"/>
                <a:gd name="T184" fmla="*/ 0 h 594"/>
                <a:gd name="T185" fmla="*/ 378 w 378"/>
                <a:gd name="T186" fmla="*/ 594 h 59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78" h="594">
                  <a:moveTo>
                    <a:pt x="22" y="227"/>
                  </a:moveTo>
                  <a:lnTo>
                    <a:pt x="22" y="248"/>
                  </a:lnTo>
                  <a:lnTo>
                    <a:pt x="45" y="252"/>
                  </a:lnTo>
                  <a:lnTo>
                    <a:pt x="61" y="237"/>
                  </a:lnTo>
                  <a:lnTo>
                    <a:pt x="91" y="252"/>
                  </a:lnTo>
                  <a:lnTo>
                    <a:pt x="130" y="244"/>
                  </a:lnTo>
                  <a:lnTo>
                    <a:pt x="176" y="252"/>
                  </a:lnTo>
                  <a:lnTo>
                    <a:pt x="172" y="268"/>
                  </a:lnTo>
                  <a:lnTo>
                    <a:pt x="209" y="302"/>
                  </a:lnTo>
                  <a:lnTo>
                    <a:pt x="256" y="324"/>
                  </a:lnTo>
                  <a:lnTo>
                    <a:pt x="206" y="244"/>
                  </a:lnTo>
                  <a:lnTo>
                    <a:pt x="256" y="270"/>
                  </a:lnTo>
                  <a:lnTo>
                    <a:pt x="313" y="270"/>
                  </a:lnTo>
                  <a:lnTo>
                    <a:pt x="331" y="250"/>
                  </a:lnTo>
                  <a:lnTo>
                    <a:pt x="324" y="179"/>
                  </a:lnTo>
                  <a:lnTo>
                    <a:pt x="322" y="83"/>
                  </a:lnTo>
                  <a:lnTo>
                    <a:pt x="307" y="0"/>
                  </a:lnTo>
                  <a:lnTo>
                    <a:pt x="341" y="61"/>
                  </a:lnTo>
                  <a:lnTo>
                    <a:pt x="341" y="137"/>
                  </a:lnTo>
                  <a:lnTo>
                    <a:pt x="352" y="157"/>
                  </a:lnTo>
                  <a:lnTo>
                    <a:pt x="378" y="159"/>
                  </a:lnTo>
                  <a:lnTo>
                    <a:pt x="354" y="177"/>
                  </a:lnTo>
                  <a:lnTo>
                    <a:pt x="344" y="196"/>
                  </a:lnTo>
                  <a:lnTo>
                    <a:pt x="346" y="255"/>
                  </a:lnTo>
                  <a:lnTo>
                    <a:pt x="339" y="324"/>
                  </a:lnTo>
                  <a:lnTo>
                    <a:pt x="309" y="494"/>
                  </a:lnTo>
                  <a:lnTo>
                    <a:pt x="315" y="550"/>
                  </a:lnTo>
                  <a:lnTo>
                    <a:pt x="296" y="522"/>
                  </a:lnTo>
                  <a:lnTo>
                    <a:pt x="176" y="592"/>
                  </a:lnTo>
                  <a:lnTo>
                    <a:pt x="78" y="594"/>
                  </a:lnTo>
                  <a:lnTo>
                    <a:pt x="15" y="540"/>
                  </a:lnTo>
                  <a:lnTo>
                    <a:pt x="74" y="528"/>
                  </a:lnTo>
                  <a:lnTo>
                    <a:pt x="85" y="509"/>
                  </a:lnTo>
                  <a:lnTo>
                    <a:pt x="85" y="490"/>
                  </a:lnTo>
                  <a:lnTo>
                    <a:pt x="24" y="465"/>
                  </a:lnTo>
                  <a:lnTo>
                    <a:pt x="33" y="433"/>
                  </a:lnTo>
                  <a:lnTo>
                    <a:pt x="74" y="442"/>
                  </a:lnTo>
                  <a:lnTo>
                    <a:pt x="137" y="442"/>
                  </a:lnTo>
                  <a:lnTo>
                    <a:pt x="181" y="422"/>
                  </a:lnTo>
                  <a:lnTo>
                    <a:pt x="206" y="422"/>
                  </a:lnTo>
                  <a:lnTo>
                    <a:pt x="217" y="398"/>
                  </a:lnTo>
                  <a:lnTo>
                    <a:pt x="176" y="394"/>
                  </a:lnTo>
                  <a:lnTo>
                    <a:pt x="104" y="398"/>
                  </a:lnTo>
                  <a:lnTo>
                    <a:pt x="15" y="389"/>
                  </a:lnTo>
                  <a:lnTo>
                    <a:pt x="26" y="377"/>
                  </a:lnTo>
                  <a:lnTo>
                    <a:pt x="93" y="379"/>
                  </a:lnTo>
                  <a:lnTo>
                    <a:pt x="126" y="379"/>
                  </a:lnTo>
                  <a:lnTo>
                    <a:pt x="183" y="372"/>
                  </a:lnTo>
                  <a:lnTo>
                    <a:pt x="176" y="352"/>
                  </a:lnTo>
                  <a:lnTo>
                    <a:pt x="96" y="352"/>
                  </a:lnTo>
                  <a:lnTo>
                    <a:pt x="7" y="353"/>
                  </a:lnTo>
                  <a:lnTo>
                    <a:pt x="0" y="344"/>
                  </a:lnTo>
                  <a:lnTo>
                    <a:pt x="70" y="333"/>
                  </a:lnTo>
                  <a:lnTo>
                    <a:pt x="119" y="333"/>
                  </a:lnTo>
                  <a:lnTo>
                    <a:pt x="174" y="335"/>
                  </a:lnTo>
                  <a:lnTo>
                    <a:pt x="143" y="305"/>
                  </a:lnTo>
                  <a:lnTo>
                    <a:pt x="78" y="311"/>
                  </a:lnTo>
                  <a:lnTo>
                    <a:pt x="19" y="285"/>
                  </a:lnTo>
                  <a:lnTo>
                    <a:pt x="7" y="252"/>
                  </a:lnTo>
                  <a:lnTo>
                    <a:pt x="22" y="2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1" name="Freeform 122"/>
            <p:cNvSpPr>
              <a:spLocks/>
            </p:cNvSpPr>
            <p:nvPr/>
          </p:nvSpPr>
          <p:spPr bwMode="auto">
            <a:xfrm>
              <a:off x="2739" y="2021"/>
              <a:ext cx="221" cy="409"/>
            </a:xfrm>
            <a:custGeom>
              <a:avLst/>
              <a:gdLst>
                <a:gd name="T0" fmla="*/ 204 w 221"/>
                <a:gd name="T1" fmla="*/ 68 h 409"/>
                <a:gd name="T2" fmla="*/ 160 w 221"/>
                <a:gd name="T3" fmla="*/ 87 h 409"/>
                <a:gd name="T4" fmla="*/ 147 w 221"/>
                <a:gd name="T5" fmla="*/ 113 h 409"/>
                <a:gd name="T6" fmla="*/ 147 w 221"/>
                <a:gd name="T7" fmla="*/ 133 h 409"/>
                <a:gd name="T8" fmla="*/ 182 w 221"/>
                <a:gd name="T9" fmla="*/ 152 h 409"/>
                <a:gd name="T10" fmla="*/ 137 w 221"/>
                <a:gd name="T11" fmla="*/ 163 h 409"/>
                <a:gd name="T12" fmla="*/ 137 w 221"/>
                <a:gd name="T13" fmla="*/ 179 h 409"/>
                <a:gd name="T14" fmla="*/ 197 w 221"/>
                <a:gd name="T15" fmla="*/ 207 h 409"/>
                <a:gd name="T16" fmla="*/ 189 w 221"/>
                <a:gd name="T17" fmla="*/ 231 h 409"/>
                <a:gd name="T18" fmla="*/ 145 w 221"/>
                <a:gd name="T19" fmla="*/ 255 h 409"/>
                <a:gd name="T20" fmla="*/ 173 w 221"/>
                <a:gd name="T21" fmla="*/ 311 h 409"/>
                <a:gd name="T22" fmla="*/ 136 w 221"/>
                <a:gd name="T23" fmla="*/ 361 h 409"/>
                <a:gd name="T24" fmla="*/ 221 w 221"/>
                <a:gd name="T25" fmla="*/ 409 h 409"/>
                <a:gd name="T26" fmla="*/ 134 w 221"/>
                <a:gd name="T27" fmla="*/ 383 h 409"/>
                <a:gd name="T28" fmla="*/ 87 w 221"/>
                <a:gd name="T29" fmla="*/ 352 h 409"/>
                <a:gd name="T30" fmla="*/ 76 w 221"/>
                <a:gd name="T31" fmla="*/ 272 h 409"/>
                <a:gd name="T32" fmla="*/ 37 w 221"/>
                <a:gd name="T33" fmla="*/ 237 h 409"/>
                <a:gd name="T34" fmla="*/ 0 w 221"/>
                <a:gd name="T35" fmla="*/ 52 h 409"/>
                <a:gd name="T36" fmla="*/ 23 w 221"/>
                <a:gd name="T37" fmla="*/ 77 h 409"/>
                <a:gd name="T38" fmla="*/ 47 w 221"/>
                <a:gd name="T39" fmla="*/ 70 h 409"/>
                <a:gd name="T40" fmla="*/ 84 w 221"/>
                <a:gd name="T41" fmla="*/ 33 h 409"/>
                <a:gd name="T42" fmla="*/ 148 w 221"/>
                <a:gd name="T43" fmla="*/ 0 h 409"/>
                <a:gd name="T44" fmla="*/ 132 w 221"/>
                <a:gd name="T45" fmla="*/ 46 h 409"/>
                <a:gd name="T46" fmla="*/ 132 w 221"/>
                <a:gd name="T47" fmla="*/ 74 h 409"/>
                <a:gd name="T48" fmla="*/ 173 w 221"/>
                <a:gd name="T49" fmla="*/ 40 h 409"/>
                <a:gd name="T50" fmla="*/ 204 w 221"/>
                <a:gd name="T51" fmla="*/ 68 h 409"/>
                <a:gd name="T52" fmla="*/ 204 w 221"/>
                <a:gd name="T53" fmla="*/ 68 h 40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21"/>
                <a:gd name="T82" fmla="*/ 0 h 409"/>
                <a:gd name="T83" fmla="*/ 221 w 221"/>
                <a:gd name="T84" fmla="*/ 409 h 40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21" h="409">
                  <a:moveTo>
                    <a:pt x="204" y="68"/>
                  </a:moveTo>
                  <a:lnTo>
                    <a:pt x="160" y="87"/>
                  </a:lnTo>
                  <a:lnTo>
                    <a:pt x="147" y="113"/>
                  </a:lnTo>
                  <a:lnTo>
                    <a:pt x="147" y="133"/>
                  </a:lnTo>
                  <a:lnTo>
                    <a:pt x="182" y="152"/>
                  </a:lnTo>
                  <a:lnTo>
                    <a:pt x="137" y="163"/>
                  </a:lnTo>
                  <a:lnTo>
                    <a:pt x="137" y="179"/>
                  </a:lnTo>
                  <a:lnTo>
                    <a:pt x="197" y="207"/>
                  </a:lnTo>
                  <a:lnTo>
                    <a:pt x="189" y="231"/>
                  </a:lnTo>
                  <a:lnTo>
                    <a:pt x="145" y="255"/>
                  </a:lnTo>
                  <a:lnTo>
                    <a:pt x="173" y="311"/>
                  </a:lnTo>
                  <a:lnTo>
                    <a:pt x="136" y="361"/>
                  </a:lnTo>
                  <a:lnTo>
                    <a:pt x="221" y="409"/>
                  </a:lnTo>
                  <a:lnTo>
                    <a:pt x="134" y="383"/>
                  </a:lnTo>
                  <a:lnTo>
                    <a:pt x="87" y="352"/>
                  </a:lnTo>
                  <a:lnTo>
                    <a:pt x="76" y="272"/>
                  </a:lnTo>
                  <a:lnTo>
                    <a:pt x="37" y="237"/>
                  </a:lnTo>
                  <a:lnTo>
                    <a:pt x="0" y="52"/>
                  </a:lnTo>
                  <a:lnTo>
                    <a:pt x="23" y="77"/>
                  </a:lnTo>
                  <a:lnTo>
                    <a:pt x="47" y="70"/>
                  </a:lnTo>
                  <a:lnTo>
                    <a:pt x="84" y="33"/>
                  </a:lnTo>
                  <a:lnTo>
                    <a:pt x="148" y="0"/>
                  </a:lnTo>
                  <a:lnTo>
                    <a:pt x="132" y="46"/>
                  </a:lnTo>
                  <a:lnTo>
                    <a:pt x="132" y="74"/>
                  </a:lnTo>
                  <a:lnTo>
                    <a:pt x="173" y="40"/>
                  </a:lnTo>
                  <a:lnTo>
                    <a:pt x="204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2" name="Freeform 123"/>
            <p:cNvSpPr>
              <a:spLocks/>
            </p:cNvSpPr>
            <p:nvPr/>
          </p:nvSpPr>
          <p:spPr bwMode="auto">
            <a:xfrm>
              <a:off x="2689" y="1569"/>
              <a:ext cx="574" cy="472"/>
            </a:xfrm>
            <a:custGeom>
              <a:avLst/>
              <a:gdLst>
                <a:gd name="T0" fmla="*/ 50 w 574"/>
                <a:gd name="T1" fmla="*/ 472 h 472"/>
                <a:gd name="T2" fmla="*/ 56 w 574"/>
                <a:gd name="T3" fmla="*/ 359 h 472"/>
                <a:gd name="T4" fmla="*/ 62 w 574"/>
                <a:gd name="T5" fmla="*/ 229 h 472"/>
                <a:gd name="T6" fmla="*/ 86 w 574"/>
                <a:gd name="T7" fmla="*/ 194 h 472"/>
                <a:gd name="T8" fmla="*/ 143 w 574"/>
                <a:gd name="T9" fmla="*/ 153 h 472"/>
                <a:gd name="T10" fmla="*/ 197 w 574"/>
                <a:gd name="T11" fmla="*/ 137 h 472"/>
                <a:gd name="T12" fmla="*/ 361 w 574"/>
                <a:gd name="T13" fmla="*/ 133 h 472"/>
                <a:gd name="T14" fmla="*/ 415 w 574"/>
                <a:gd name="T15" fmla="*/ 148 h 472"/>
                <a:gd name="T16" fmla="*/ 465 w 574"/>
                <a:gd name="T17" fmla="*/ 179 h 472"/>
                <a:gd name="T18" fmla="*/ 504 w 574"/>
                <a:gd name="T19" fmla="*/ 229 h 472"/>
                <a:gd name="T20" fmla="*/ 533 w 574"/>
                <a:gd name="T21" fmla="*/ 381 h 472"/>
                <a:gd name="T22" fmla="*/ 563 w 574"/>
                <a:gd name="T23" fmla="*/ 350 h 472"/>
                <a:gd name="T24" fmla="*/ 574 w 574"/>
                <a:gd name="T25" fmla="*/ 281 h 472"/>
                <a:gd name="T26" fmla="*/ 558 w 574"/>
                <a:gd name="T27" fmla="*/ 176 h 472"/>
                <a:gd name="T28" fmla="*/ 508 w 574"/>
                <a:gd name="T29" fmla="*/ 81 h 472"/>
                <a:gd name="T30" fmla="*/ 424 w 574"/>
                <a:gd name="T31" fmla="*/ 24 h 472"/>
                <a:gd name="T32" fmla="*/ 337 w 574"/>
                <a:gd name="T33" fmla="*/ 0 h 472"/>
                <a:gd name="T34" fmla="*/ 237 w 574"/>
                <a:gd name="T35" fmla="*/ 0 h 472"/>
                <a:gd name="T36" fmla="*/ 95 w 574"/>
                <a:gd name="T37" fmla="*/ 42 h 472"/>
                <a:gd name="T38" fmla="*/ 26 w 574"/>
                <a:gd name="T39" fmla="*/ 120 h 472"/>
                <a:gd name="T40" fmla="*/ 0 w 574"/>
                <a:gd name="T41" fmla="*/ 216 h 472"/>
                <a:gd name="T42" fmla="*/ 8 w 574"/>
                <a:gd name="T43" fmla="*/ 333 h 472"/>
                <a:gd name="T44" fmla="*/ 28 w 574"/>
                <a:gd name="T45" fmla="*/ 402 h 472"/>
                <a:gd name="T46" fmla="*/ 50 w 574"/>
                <a:gd name="T47" fmla="*/ 472 h 472"/>
                <a:gd name="T48" fmla="*/ 50 w 574"/>
                <a:gd name="T49" fmla="*/ 472 h 47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74"/>
                <a:gd name="T76" fmla="*/ 0 h 472"/>
                <a:gd name="T77" fmla="*/ 574 w 574"/>
                <a:gd name="T78" fmla="*/ 472 h 47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74" h="472">
                  <a:moveTo>
                    <a:pt x="50" y="472"/>
                  </a:moveTo>
                  <a:lnTo>
                    <a:pt x="56" y="359"/>
                  </a:lnTo>
                  <a:lnTo>
                    <a:pt x="62" y="229"/>
                  </a:lnTo>
                  <a:lnTo>
                    <a:pt x="86" y="194"/>
                  </a:lnTo>
                  <a:lnTo>
                    <a:pt x="143" y="153"/>
                  </a:lnTo>
                  <a:lnTo>
                    <a:pt x="197" y="137"/>
                  </a:lnTo>
                  <a:lnTo>
                    <a:pt x="361" y="133"/>
                  </a:lnTo>
                  <a:lnTo>
                    <a:pt x="415" y="148"/>
                  </a:lnTo>
                  <a:lnTo>
                    <a:pt x="465" y="179"/>
                  </a:lnTo>
                  <a:lnTo>
                    <a:pt x="504" y="229"/>
                  </a:lnTo>
                  <a:lnTo>
                    <a:pt x="533" y="381"/>
                  </a:lnTo>
                  <a:lnTo>
                    <a:pt x="563" y="350"/>
                  </a:lnTo>
                  <a:lnTo>
                    <a:pt x="574" y="281"/>
                  </a:lnTo>
                  <a:lnTo>
                    <a:pt x="558" y="176"/>
                  </a:lnTo>
                  <a:lnTo>
                    <a:pt x="508" y="81"/>
                  </a:lnTo>
                  <a:lnTo>
                    <a:pt x="424" y="24"/>
                  </a:lnTo>
                  <a:lnTo>
                    <a:pt x="337" y="0"/>
                  </a:lnTo>
                  <a:lnTo>
                    <a:pt x="237" y="0"/>
                  </a:lnTo>
                  <a:lnTo>
                    <a:pt x="95" y="42"/>
                  </a:lnTo>
                  <a:lnTo>
                    <a:pt x="26" y="120"/>
                  </a:lnTo>
                  <a:lnTo>
                    <a:pt x="0" y="216"/>
                  </a:lnTo>
                  <a:lnTo>
                    <a:pt x="8" y="333"/>
                  </a:lnTo>
                  <a:lnTo>
                    <a:pt x="28" y="402"/>
                  </a:lnTo>
                  <a:lnTo>
                    <a:pt x="50" y="4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3" name="Freeform 124"/>
            <p:cNvSpPr>
              <a:spLocks/>
            </p:cNvSpPr>
            <p:nvPr/>
          </p:nvSpPr>
          <p:spPr bwMode="auto">
            <a:xfrm>
              <a:off x="2684" y="1923"/>
              <a:ext cx="72" cy="183"/>
            </a:xfrm>
            <a:custGeom>
              <a:avLst/>
              <a:gdLst>
                <a:gd name="T0" fmla="*/ 22 w 72"/>
                <a:gd name="T1" fmla="*/ 0 h 183"/>
                <a:gd name="T2" fmla="*/ 0 w 72"/>
                <a:gd name="T3" fmla="*/ 12 h 183"/>
                <a:gd name="T4" fmla="*/ 4 w 72"/>
                <a:gd name="T5" fmla="*/ 98 h 183"/>
                <a:gd name="T6" fmla="*/ 37 w 72"/>
                <a:gd name="T7" fmla="*/ 183 h 183"/>
                <a:gd name="T8" fmla="*/ 72 w 72"/>
                <a:gd name="T9" fmla="*/ 183 h 183"/>
                <a:gd name="T10" fmla="*/ 61 w 72"/>
                <a:gd name="T11" fmla="*/ 163 h 183"/>
                <a:gd name="T12" fmla="*/ 39 w 72"/>
                <a:gd name="T13" fmla="*/ 150 h 183"/>
                <a:gd name="T14" fmla="*/ 13 w 72"/>
                <a:gd name="T15" fmla="*/ 83 h 183"/>
                <a:gd name="T16" fmla="*/ 11 w 72"/>
                <a:gd name="T17" fmla="*/ 22 h 183"/>
                <a:gd name="T18" fmla="*/ 39 w 72"/>
                <a:gd name="T19" fmla="*/ 18 h 183"/>
                <a:gd name="T20" fmla="*/ 22 w 72"/>
                <a:gd name="T21" fmla="*/ 0 h 183"/>
                <a:gd name="T22" fmla="*/ 22 w 72"/>
                <a:gd name="T23" fmla="*/ 0 h 1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2"/>
                <a:gd name="T37" fmla="*/ 0 h 183"/>
                <a:gd name="T38" fmla="*/ 72 w 72"/>
                <a:gd name="T39" fmla="*/ 183 h 1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2" h="183">
                  <a:moveTo>
                    <a:pt x="22" y="0"/>
                  </a:moveTo>
                  <a:lnTo>
                    <a:pt x="0" y="12"/>
                  </a:lnTo>
                  <a:lnTo>
                    <a:pt x="4" y="98"/>
                  </a:lnTo>
                  <a:lnTo>
                    <a:pt x="37" y="183"/>
                  </a:lnTo>
                  <a:lnTo>
                    <a:pt x="72" y="183"/>
                  </a:lnTo>
                  <a:lnTo>
                    <a:pt x="61" y="163"/>
                  </a:lnTo>
                  <a:lnTo>
                    <a:pt x="39" y="150"/>
                  </a:lnTo>
                  <a:lnTo>
                    <a:pt x="13" y="83"/>
                  </a:lnTo>
                  <a:lnTo>
                    <a:pt x="11" y="22"/>
                  </a:lnTo>
                  <a:lnTo>
                    <a:pt x="39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4" name="Freeform 125"/>
            <p:cNvSpPr>
              <a:spLocks/>
            </p:cNvSpPr>
            <p:nvPr/>
          </p:nvSpPr>
          <p:spPr bwMode="auto">
            <a:xfrm>
              <a:off x="2689" y="1954"/>
              <a:ext cx="47" cy="37"/>
            </a:xfrm>
            <a:custGeom>
              <a:avLst/>
              <a:gdLst>
                <a:gd name="T0" fmla="*/ 0 w 47"/>
                <a:gd name="T1" fmla="*/ 0 h 37"/>
                <a:gd name="T2" fmla="*/ 39 w 47"/>
                <a:gd name="T3" fmla="*/ 17 h 37"/>
                <a:gd name="T4" fmla="*/ 47 w 47"/>
                <a:gd name="T5" fmla="*/ 37 h 37"/>
                <a:gd name="T6" fmla="*/ 0 w 47"/>
                <a:gd name="T7" fmla="*/ 13 h 37"/>
                <a:gd name="T8" fmla="*/ 0 w 47"/>
                <a:gd name="T9" fmla="*/ 0 h 37"/>
                <a:gd name="T10" fmla="*/ 0 w 47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"/>
                <a:gd name="T19" fmla="*/ 0 h 37"/>
                <a:gd name="T20" fmla="*/ 47 w 4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" h="37">
                  <a:moveTo>
                    <a:pt x="0" y="0"/>
                  </a:moveTo>
                  <a:lnTo>
                    <a:pt x="39" y="17"/>
                  </a:lnTo>
                  <a:lnTo>
                    <a:pt x="47" y="37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5" name="Freeform 126"/>
            <p:cNvSpPr>
              <a:spLocks/>
            </p:cNvSpPr>
            <p:nvPr/>
          </p:nvSpPr>
          <p:spPr bwMode="auto">
            <a:xfrm>
              <a:off x="2710" y="1989"/>
              <a:ext cx="29" cy="50"/>
            </a:xfrm>
            <a:custGeom>
              <a:avLst/>
              <a:gdLst>
                <a:gd name="T0" fmla="*/ 16 w 29"/>
                <a:gd name="T1" fmla="*/ 0 h 50"/>
                <a:gd name="T2" fmla="*/ 0 w 29"/>
                <a:gd name="T3" fmla="*/ 26 h 50"/>
                <a:gd name="T4" fmla="*/ 29 w 29"/>
                <a:gd name="T5" fmla="*/ 50 h 50"/>
                <a:gd name="T6" fmla="*/ 16 w 29"/>
                <a:gd name="T7" fmla="*/ 0 h 50"/>
                <a:gd name="T8" fmla="*/ 16 w 29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0"/>
                <a:gd name="T17" fmla="*/ 29 w 29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0">
                  <a:moveTo>
                    <a:pt x="16" y="0"/>
                  </a:moveTo>
                  <a:lnTo>
                    <a:pt x="0" y="26"/>
                  </a:lnTo>
                  <a:lnTo>
                    <a:pt x="29" y="5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6" name="Freeform 127"/>
            <p:cNvSpPr>
              <a:spLocks/>
            </p:cNvSpPr>
            <p:nvPr/>
          </p:nvSpPr>
          <p:spPr bwMode="auto">
            <a:xfrm>
              <a:off x="3206" y="1923"/>
              <a:ext cx="66" cy="159"/>
            </a:xfrm>
            <a:custGeom>
              <a:avLst/>
              <a:gdLst>
                <a:gd name="T0" fmla="*/ 54 w 66"/>
                <a:gd name="T1" fmla="*/ 0 h 159"/>
                <a:gd name="T2" fmla="*/ 66 w 66"/>
                <a:gd name="T3" fmla="*/ 11 h 159"/>
                <a:gd name="T4" fmla="*/ 54 w 66"/>
                <a:gd name="T5" fmla="*/ 135 h 159"/>
                <a:gd name="T6" fmla="*/ 26 w 66"/>
                <a:gd name="T7" fmla="*/ 159 h 159"/>
                <a:gd name="T8" fmla="*/ 0 w 66"/>
                <a:gd name="T9" fmla="*/ 159 h 159"/>
                <a:gd name="T10" fmla="*/ 35 w 66"/>
                <a:gd name="T11" fmla="*/ 138 h 159"/>
                <a:gd name="T12" fmla="*/ 50 w 66"/>
                <a:gd name="T13" fmla="*/ 61 h 159"/>
                <a:gd name="T14" fmla="*/ 55 w 66"/>
                <a:gd name="T15" fmla="*/ 27 h 159"/>
                <a:gd name="T16" fmla="*/ 54 w 66"/>
                <a:gd name="T17" fmla="*/ 0 h 159"/>
                <a:gd name="T18" fmla="*/ 54 w 66"/>
                <a:gd name="T19" fmla="*/ 0 h 1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6"/>
                <a:gd name="T31" fmla="*/ 0 h 159"/>
                <a:gd name="T32" fmla="*/ 66 w 66"/>
                <a:gd name="T33" fmla="*/ 159 h 1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6" h="159">
                  <a:moveTo>
                    <a:pt x="54" y="0"/>
                  </a:moveTo>
                  <a:lnTo>
                    <a:pt x="66" y="11"/>
                  </a:lnTo>
                  <a:lnTo>
                    <a:pt x="54" y="135"/>
                  </a:lnTo>
                  <a:lnTo>
                    <a:pt x="26" y="159"/>
                  </a:lnTo>
                  <a:lnTo>
                    <a:pt x="0" y="159"/>
                  </a:lnTo>
                  <a:lnTo>
                    <a:pt x="35" y="138"/>
                  </a:lnTo>
                  <a:lnTo>
                    <a:pt x="50" y="61"/>
                  </a:lnTo>
                  <a:lnTo>
                    <a:pt x="55" y="2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7" name="Freeform 128"/>
            <p:cNvSpPr>
              <a:spLocks/>
            </p:cNvSpPr>
            <p:nvPr/>
          </p:nvSpPr>
          <p:spPr bwMode="auto">
            <a:xfrm>
              <a:off x="3004" y="2352"/>
              <a:ext cx="170" cy="228"/>
            </a:xfrm>
            <a:custGeom>
              <a:avLst/>
              <a:gdLst>
                <a:gd name="T0" fmla="*/ 0 w 170"/>
                <a:gd name="T1" fmla="*/ 95 h 228"/>
                <a:gd name="T2" fmla="*/ 170 w 170"/>
                <a:gd name="T3" fmla="*/ 0 h 228"/>
                <a:gd name="T4" fmla="*/ 20 w 170"/>
                <a:gd name="T5" fmla="*/ 102 h 228"/>
                <a:gd name="T6" fmla="*/ 65 w 170"/>
                <a:gd name="T7" fmla="*/ 147 h 228"/>
                <a:gd name="T8" fmla="*/ 106 w 170"/>
                <a:gd name="T9" fmla="*/ 228 h 228"/>
                <a:gd name="T10" fmla="*/ 54 w 170"/>
                <a:gd name="T11" fmla="*/ 156 h 228"/>
                <a:gd name="T12" fmla="*/ 22 w 170"/>
                <a:gd name="T13" fmla="*/ 213 h 228"/>
                <a:gd name="T14" fmla="*/ 32 w 170"/>
                <a:gd name="T15" fmla="*/ 143 h 228"/>
                <a:gd name="T16" fmla="*/ 17 w 170"/>
                <a:gd name="T17" fmla="*/ 121 h 228"/>
                <a:gd name="T18" fmla="*/ 0 w 170"/>
                <a:gd name="T19" fmla="*/ 95 h 228"/>
                <a:gd name="T20" fmla="*/ 0 w 170"/>
                <a:gd name="T21" fmla="*/ 95 h 2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228"/>
                <a:gd name="T35" fmla="*/ 170 w 170"/>
                <a:gd name="T36" fmla="*/ 228 h 2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228">
                  <a:moveTo>
                    <a:pt x="0" y="95"/>
                  </a:moveTo>
                  <a:lnTo>
                    <a:pt x="170" y="0"/>
                  </a:lnTo>
                  <a:lnTo>
                    <a:pt x="20" y="102"/>
                  </a:lnTo>
                  <a:lnTo>
                    <a:pt x="65" y="147"/>
                  </a:lnTo>
                  <a:lnTo>
                    <a:pt x="106" y="228"/>
                  </a:lnTo>
                  <a:lnTo>
                    <a:pt x="54" y="156"/>
                  </a:lnTo>
                  <a:lnTo>
                    <a:pt x="22" y="213"/>
                  </a:lnTo>
                  <a:lnTo>
                    <a:pt x="32" y="143"/>
                  </a:lnTo>
                  <a:lnTo>
                    <a:pt x="17" y="12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8" name="Freeform 129"/>
            <p:cNvSpPr>
              <a:spLocks/>
            </p:cNvSpPr>
            <p:nvPr/>
          </p:nvSpPr>
          <p:spPr bwMode="auto">
            <a:xfrm>
              <a:off x="2789" y="2356"/>
              <a:ext cx="36" cy="74"/>
            </a:xfrm>
            <a:custGeom>
              <a:avLst/>
              <a:gdLst>
                <a:gd name="T0" fmla="*/ 21 w 36"/>
                <a:gd name="T1" fmla="*/ 0 h 74"/>
                <a:gd name="T2" fmla="*/ 21 w 36"/>
                <a:gd name="T3" fmla="*/ 33 h 74"/>
                <a:gd name="T4" fmla="*/ 0 w 36"/>
                <a:gd name="T5" fmla="*/ 74 h 74"/>
                <a:gd name="T6" fmla="*/ 36 w 36"/>
                <a:gd name="T7" fmla="*/ 48 h 74"/>
                <a:gd name="T8" fmla="*/ 21 w 36"/>
                <a:gd name="T9" fmla="*/ 0 h 74"/>
                <a:gd name="T10" fmla="*/ 21 w 36"/>
                <a:gd name="T11" fmla="*/ 0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74"/>
                <a:gd name="T20" fmla="*/ 36 w 36"/>
                <a:gd name="T21" fmla="*/ 74 h 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74">
                  <a:moveTo>
                    <a:pt x="21" y="0"/>
                  </a:moveTo>
                  <a:lnTo>
                    <a:pt x="21" y="33"/>
                  </a:lnTo>
                  <a:lnTo>
                    <a:pt x="0" y="74"/>
                  </a:lnTo>
                  <a:lnTo>
                    <a:pt x="36" y="4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9" name="Freeform 130"/>
            <p:cNvSpPr>
              <a:spLocks/>
            </p:cNvSpPr>
            <p:nvPr/>
          </p:nvSpPr>
          <p:spPr bwMode="auto">
            <a:xfrm>
              <a:off x="3136" y="2332"/>
              <a:ext cx="111" cy="196"/>
            </a:xfrm>
            <a:custGeom>
              <a:avLst/>
              <a:gdLst>
                <a:gd name="T0" fmla="*/ 79 w 111"/>
                <a:gd name="T1" fmla="*/ 0 h 196"/>
                <a:gd name="T2" fmla="*/ 86 w 111"/>
                <a:gd name="T3" fmla="*/ 37 h 196"/>
                <a:gd name="T4" fmla="*/ 111 w 111"/>
                <a:gd name="T5" fmla="*/ 68 h 196"/>
                <a:gd name="T6" fmla="*/ 44 w 111"/>
                <a:gd name="T7" fmla="*/ 141 h 196"/>
                <a:gd name="T8" fmla="*/ 0 w 111"/>
                <a:gd name="T9" fmla="*/ 196 h 196"/>
                <a:gd name="T10" fmla="*/ 46 w 111"/>
                <a:gd name="T11" fmla="*/ 120 h 196"/>
                <a:gd name="T12" fmla="*/ 86 w 111"/>
                <a:gd name="T13" fmla="*/ 65 h 196"/>
                <a:gd name="T14" fmla="*/ 75 w 111"/>
                <a:gd name="T15" fmla="*/ 41 h 196"/>
                <a:gd name="T16" fmla="*/ 79 w 111"/>
                <a:gd name="T17" fmla="*/ 0 h 196"/>
                <a:gd name="T18" fmla="*/ 79 w 111"/>
                <a:gd name="T19" fmla="*/ 0 h 19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1"/>
                <a:gd name="T31" fmla="*/ 0 h 196"/>
                <a:gd name="T32" fmla="*/ 111 w 111"/>
                <a:gd name="T33" fmla="*/ 196 h 19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1" h="196">
                  <a:moveTo>
                    <a:pt x="79" y="0"/>
                  </a:moveTo>
                  <a:lnTo>
                    <a:pt x="86" y="37"/>
                  </a:lnTo>
                  <a:lnTo>
                    <a:pt x="111" y="68"/>
                  </a:lnTo>
                  <a:lnTo>
                    <a:pt x="44" y="141"/>
                  </a:lnTo>
                  <a:lnTo>
                    <a:pt x="0" y="196"/>
                  </a:lnTo>
                  <a:lnTo>
                    <a:pt x="46" y="120"/>
                  </a:lnTo>
                  <a:lnTo>
                    <a:pt x="86" y="65"/>
                  </a:lnTo>
                  <a:lnTo>
                    <a:pt x="75" y="4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0" name="Freeform 131"/>
            <p:cNvSpPr>
              <a:spLocks/>
            </p:cNvSpPr>
            <p:nvPr/>
          </p:nvSpPr>
          <p:spPr bwMode="auto">
            <a:xfrm>
              <a:off x="2908" y="2450"/>
              <a:ext cx="81" cy="141"/>
            </a:xfrm>
            <a:custGeom>
              <a:avLst/>
              <a:gdLst>
                <a:gd name="T0" fmla="*/ 79 w 81"/>
                <a:gd name="T1" fmla="*/ 0 h 141"/>
                <a:gd name="T2" fmla="*/ 28 w 81"/>
                <a:gd name="T3" fmla="*/ 73 h 141"/>
                <a:gd name="T4" fmla="*/ 0 w 81"/>
                <a:gd name="T5" fmla="*/ 141 h 141"/>
                <a:gd name="T6" fmla="*/ 39 w 81"/>
                <a:gd name="T7" fmla="*/ 99 h 141"/>
                <a:gd name="T8" fmla="*/ 57 w 81"/>
                <a:gd name="T9" fmla="*/ 132 h 141"/>
                <a:gd name="T10" fmla="*/ 81 w 81"/>
                <a:gd name="T11" fmla="*/ 121 h 141"/>
                <a:gd name="T12" fmla="*/ 68 w 81"/>
                <a:gd name="T13" fmla="*/ 73 h 141"/>
                <a:gd name="T14" fmla="*/ 72 w 81"/>
                <a:gd name="T15" fmla="*/ 32 h 141"/>
                <a:gd name="T16" fmla="*/ 79 w 81"/>
                <a:gd name="T17" fmla="*/ 0 h 141"/>
                <a:gd name="T18" fmla="*/ 79 w 81"/>
                <a:gd name="T19" fmla="*/ 0 h 1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1"/>
                <a:gd name="T31" fmla="*/ 0 h 141"/>
                <a:gd name="T32" fmla="*/ 81 w 81"/>
                <a:gd name="T33" fmla="*/ 141 h 14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1" h="141">
                  <a:moveTo>
                    <a:pt x="79" y="0"/>
                  </a:moveTo>
                  <a:lnTo>
                    <a:pt x="28" y="73"/>
                  </a:lnTo>
                  <a:lnTo>
                    <a:pt x="0" y="141"/>
                  </a:lnTo>
                  <a:lnTo>
                    <a:pt x="39" y="99"/>
                  </a:lnTo>
                  <a:lnTo>
                    <a:pt x="57" y="132"/>
                  </a:lnTo>
                  <a:lnTo>
                    <a:pt x="81" y="121"/>
                  </a:lnTo>
                  <a:lnTo>
                    <a:pt x="68" y="73"/>
                  </a:lnTo>
                  <a:lnTo>
                    <a:pt x="72" y="32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1" name="Freeform 132"/>
            <p:cNvSpPr>
              <a:spLocks/>
            </p:cNvSpPr>
            <p:nvPr/>
          </p:nvSpPr>
          <p:spPr bwMode="auto">
            <a:xfrm>
              <a:off x="2808" y="2441"/>
              <a:ext cx="318" cy="576"/>
            </a:xfrm>
            <a:custGeom>
              <a:avLst/>
              <a:gdLst>
                <a:gd name="T0" fmla="*/ 0 w 318"/>
                <a:gd name="T1" fmla="*/ 0 h 576"/>
                <a:gd name="T2" fmla="*/ 91 w 318"/>
                <a:gd name="T3" fmla="*/ 108 h 576"/>
                <a:gd name="T4" fmla="*/ 142 w 318"/>
                <a:gd name="T5" fmla="*/ 182 h 576"/>
                <a:gd name="T6" fmla="*/ 161 w 318"/>
                <a:gd name="T7" fmla="*/ 126 h 576"/>
                <a:gd name="T8" fmla="*/ 179 w 318"/>
                <a:gd name="T9" fmla="*/ 126 h 576"/>
                <a:gd name="T10" fmla="*/ 154 w 318"/>
                <a:gd name="T11" fmla="*/ 204 h 576"/>
                <a:gd name="T12" fmla="*/ 211 w 318"/>
                <a:gd name="T13" fmla="*/ 372 h 576"/>
                <a:gd name="T14" fmla="*/ 246 w 318"/>
                <a:gd name="T15" fmla="*/ 213 h 576"/>
                <a:gd name="T16" fmla="*/ 222 w 318"/>
                <a:gd name="T17" fmla="*/ 124 h 576"/>
                <a:gd name="T18" fmla="*/ 261 w 318"/>
                <a:gd name="T19" fmla="*/ 180 h 576"/>
                <a:gd name="T20" fmla="*/ 318 w 318"/>
                <a:gd name="T21" fmla="*/ 96 h 576"/>
                <a:gd name="T22" fmla="*/ 261 w 318"/>
                <a:gd name="T23" fmla="*/ 224 h 576"/>
                <a:gd name="T24" fmla="*/ 218 w 318"/>
                <a:gd name="T25" fmla="*/ 417 h 576"/>
                <a:gd name="T26" fmla="*/ 222 w 318"/>
                <a:gd name="T27" fmla="*/ 574 h 576"/>
                <a:gd name="T28" fmla="*/ 194 w 318"/>
                <a:gd name="T29" fmla="*/ 576 h 576"/>
                <a:gd name="T30" fmla="*/ 185 w 318"/>
                <a:gd name="T31" fmla="*/ 358 h 576"/>
                <a:gd name="T32" fmla="*/ 102 w 318"/>
                <a:gd name="T33" fmla="*/ 167 h 576"/>
                <a:gd name="T34" fmla="*/ 0 w 318"/>
                <a:gd name="T35" fmla="*/ 0 h 576"/>
                <a:gd name="T36" fmla="*/ 0 w 318"/>
                <a:gd name="T37" fmla="*/ 0 h 57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8"/>
                <a:gd name="T58" fmla="*/ 0 h 576"/>
                <a:gd name="T59" fmla="*/ 318 w 318"/>
                <a:gd name="T60" fmla="*/ 576 h 57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8" h="576">
                  <a:moveTo>
                    <a:pt x="0" y="0"/>
                  </a:moveTo>
                  <a:lnTo>
                    <a:pt x="91" y="108"/>
                  </a:lnTo>
                  <a:lnTo>
                    <a:pt x="142" y="182"/>
                  </a:lnTo>
                  <a:lnTo>
                    <a:pt x="161" y="126"/>
                  </a:lnTo>
                  <a:lnTo>
                    <a:pt x="179" y="126"/>
                  </a:lnTo>
                  <a:lnTo>
                    <a:pt x="154" y="204"/>
                  </a:lnTo>
                  <a:lnTo>
                    <a:pt x="211" y="372"/>
                  </a:lnTo>
                  <a:lnTo>
                    <a:pt x="246" y="213"/>
                  </a:lnTo>
                  <a:lnTo>
                    <a:pt x="222" y="124"/>
                  </a:lnTo>
                  <a:lnTo>
                    <a:pt x="261" y="180"/>
                  </a:lnTo>
                  <a:lnTo>
                    <a:pt x="318" y="96"/>
                  </a:lnTo>
                  <a:lnTo>
                    <a:pt x="261" y="224"/>
                  </a:lnTo>
                  <a:lnTo>
                    <a:pt x="218" y="417"/>
                  </a:lnTo>
                  <a:lnTo>
                    <a:pt x="222" y="574"/>
                  </a:lnTo>
                  <a:lnTo>
                    <a:pt x="194" y="576"/>
                  </a:lnTo>
                  <a:lnTo>
                    <a:pt x="185" y="358"/>
                  </a:lnTo>
                  <a:lnTo>
                    <a:pt x="102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2" name="Freeform 133"/>
            <p:cNvSpPr>
              <a:spLocks/>
            </p:cNvSpPr>
            <p:nvPr/>
          </p:nvSpPr>
          <p:spPr bwMode="auto">
            <a:xfrm>
              <a:off x="2321" y="2273"/>
              <a:ext cx="454" cy="335"/>
            </a:xfrm>
            <a:custGeom>
              <a:avLst/>
              <a:gdLst>
                <a:gd name="T0" fmla="*/ 454 w 454"/>
                <a:gd name="T1" fmla="*/ 164 h 335"/>
                <a:gd name="T2" fmla="*/ 348 w 454"/>
                <a:gd name="T3" fmla="*/ 222 h 335"/>
                <a:gd name="T4" fmla="*/ 176 w 454"/>
                <a:gd name="T5" fmla="*/ 283 h 335"/>
                <a:gd name="T6" fmla="*/ 0 w 454"/>
                <a:gd name="T7" fmla="*/ 335 h 335"/>
                <a:gd name="T8" fmla="*/ 32 w 454"/>
                <a:gd name="T9" fmla="*/ 159 h 335"/>
                <a:gd name="T10" fmla="*/ 74 w 454"/>
                <a:gd name="T11" fmla="*/ 0 h 335"/>
                <a:gd name="T12" fmla="*/ 78 w 454"/>
                <a:gd name="T13" fmla="*/ 98 h 335"/>
                <a:gd name="T14" fmla="*/ 243 w 454"/>
                <a:gd name="T15" fmla="*/ 190 h 335"/>
                <a:gd name="T16" fmla="*/ 209 w 454"/>
                <a:gd name="T17" fmla="*/ 109 h 335"/>
                <a:gd name="T18" fmla="*/ 187 w 454"/>
                <a:gd name="T19" fmla="*/ 63 h 335"/>
                <a:gd name="T20" fmla="*/ 348 w 454"/>
                <a:gd name="T21" fmla="*/ 126 h 335"/>
                <a:gd name="T22" fmla="*/ 454 w 454"/>
                <a:gd name="T23" fmla="*/ 164 h 335"/>
                <a:gd name="T24" fmla="*/ 454 w 454"/>
                <a:gd name="T25" fmla="*/ 164 h 3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54"/>
                <a:gd name="T40" fmla="*/ 0 h 335"/>
                <a:gd name="T41" fmla="*/ 454 w 454"/>
                <a:gd name="T42" fmla="*/ 335 h 3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54" h="335">
                  <a:moveTo>
                    <a:pt x="454" y="164"/>
                  </a:moveTo>
                  <a:lnTo>
                    <a:pt x="348" y="222"/>
                  </a:lnTo>
                  <a:lnTo>
                    <a:pt x="176" y="283"/>
                  </a:lnTo>
                  <a:lnTo>
                    <a:pt x="0" y="335"/>
                  </a:lnTo>
                  <a:lnTo>
                    <a:pt x="32" y="159"/>
                  </a:lnTo>
                  <a:lnTo>
                    <a:pt x="74" y="0"/>
                  </a:lnTo>
                  <a:lnTo>
                    <a:pt x="78" y="98"/>
                  </a:lnTo>
                  <a:lnTo>
                    <a:pt x="243" y="190"/>
                  </a:lnTo>
                  <a:lnTo>
                    <a:pt x="209" y="109"/>
                  </a:lnTo>
                  <a:lnTo>
                    <a:pt x="187" y="63"/>
                  </a:lnTo>
                  <a:lnTo>
                    <a:pt x="348" y="126"/>
                  </a:lnTo>
                  <a:lnTo>
                    <a:pt x="454" y="1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3" name="Freeform 134"/>
            <p:cNvSpPr>
              <a:spLocks/>
            </p:cNvSpPr>
            <p:nvPr/>
          </p:nvSpPr>
          <p:spPr bwMode="auto">
            <a:xfrm>
              <a:off x="3250" y="2386"/>
              <a:ext cx="489" cy="176"/>
            </a:xfrm>
            <a:custGeom>
              <a:avLst/>
              <a:gdLst>
                <a:gd name="T0" fmla="*/ 39 w 489"/>
                <a:gd name="T1" fmla="*/ 16 h 176"/>
                <a:gd name="T2" fmla="*/ 180 w 489"/>
                <a:gd name="T3" fmla="*/ 46 h 176"/>
                <a:gd name="T4" fmla="*/ 439 w 489"/>
                <a:gd name="T5" fmla="*/ 70 h 176"/>
                <a:gd name="T6" fmla="*/ 489 w 489"/>
                <a:gd name="T7" fmla="*/ 122 h 176"/>
                <a:gd name="T8" fmla="*/ 365 w 489"/>
                <a:gd name="T9" fmla="*/ 176 h 176"/>
                <a:gd name="T10" fmla="*/ 419 w 489"/>
                <a:gd name="T11" fmla="*/ 98 h 176"/>
                <a:gd name="T12" fmla="*/ 98 w 489"/>
                <a:gd name="T13" fmla="*/ 72 h 176"/>
                <a:gd name="T14" fmla="*/ 124 w 489"/>
                <a:gd name="T15" fmla="*/ 139 h 176"/>
                <a:gd name="T16" fmla="*/ 35 w 489"/>
                <a:gd name="T17" fmla="*/ 37 h 176"/>
                <a:gd name="T18" fmla="*/ 0 w 489"/>
                <a:gd name="T19" fmla="*/ 0 h 176"/>
                <a:gd name="T20" fmla="*/ 39 w 489"/>
                <a:gd name="T21" fmla="*/ 16 h 176"/>
                <a:gd name="T22" fmla="*/ 39 w 489"/>
                <a:gd name="T23" fmla="*/ 16 h 1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9"/>
                <a:gd name="T37" fmla="*/ 0 h 176"/>
                <a:gd name="T38" fmla="*/ 489 w 489"/>
                <a:gd name="T39" fmla="*/ 176 h 17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9" h="176">
                  <a:moveTo>
                    <a:pt x="39" y="16"/>
                  </a:moveTo>
                  <a:lnTo>
                    <a:pt x="180" y="46"/>
                  </a:lnTo>
                  <a:lnTo>
                    <a:pt x="439" y="70"/>
                  </a:lnTo>
                  <a:lnTo>
                    <a:pt x="489" y="122"/>
                  </a:lnTo>
                  <a:lnTo>
                    <a:pt x="365" y="176"/>
                  </a:lnTo>
                  <a:lnTo>
                    <a:pt x="419" y="98"/>
                  </a:lnTo>
                  <a:lnTo>
                    <a:pt x="98" y="72"/>
                  </a:lnTo>
                  <a:lnTo>
                    <a:pt x="124" y="139"/>
                  </a:lnTo>
                  <a:lnTo>
                    <a:pt x="35" y="37"/>
                  </a:lnTo>
                  <a:lnTo>
                    <a:pt x="0" y="0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4" name="Freeform 135"/>
            <p:cNvSpPr>
              <a:spLocks/>
            </p:cNvSpPr>
            <p:nvPr/>
          </p:nvSpPr>
          <p:spPr bwMode="auto">
            <a:xfrm>
              <a:off x="3093" y="2536"/>
              <a:ext cx="663" cy="487"/>
            </a:xfrm>
            <a:custGeom>
              <a:avLst/>
              <a:gdLst>
                <a:gd name="T0" fmla="*/ 220 w 663"/>
                <a:gd name="T1" fmla="*/ 0 h 487"/>
                <a:gd name="T2" fmla="*/ 340 w 663"/>
                <a:gd name="T3" fmla="*/ 14 h 487"/>
                <a:gd name="T4" fmla="*/ 340 w 663"/>
                <a:gd name="T5" fmla="*/ 37 h 487"/>
                <a:gd name="T6" fmla="*/ 239 w 663"/>
                <a:gd name="T7" fmla="*/ 207 h 487"/>
                <a:gd name="T8" fmla="*/ 205 w 663"/>
                <a:gd name="T9" fmla="*/ 302 h 487"/>
                <a:gd name="T10" fmla="*/ 335 w 663"/>
                <a:gd name="T11" fmla="*/ 279 h 487"/>
                <a:gd name="T12" fmla="*/ 422 w 663"/>
                <a:gd name="T13" fmla="*/ 227 h 487"/>
                <a:gd name="T14" fmla="*/ 457 w 663"/>
                <a:gd name="T15" fmla="*/ 120 h 487"/>
                <a:gd name="T16" fmla="*/ 513 w 663"/>
                <a:gd name="T17" fmla="*/ 42 h 487"/>
                <a:gd name="T18" fmla="*/ 505 w 663"/>
                <a:gd name="T19" fmla="*/ 109 h 487"/>
                <a:gd name="T20" fmla="*/ 561 w 663"/>
                <a:gd name="T21" fmla="*/ 66 h 487"/>
                <a:gd name="T22" fmla="*/ 650 w 663"/>
                <a:gd name="T23" fmla="*/ 53 h 487"/>
                <a:gd name="T24" fmla="*/ 663 w 663"/>
                <a:gd name="T25" fmla="*/ 72 h 487"/>
                <a:gd name="T26" fmla="*/ 563 w 663"/>
                <a:gd name="T27" fmla="*/ 111 h 487"/>
                <a:gd name="T28" fmla="*/ 457 w 663"/>
                <a:gd name="T29" fmla="*/ 259 h 487"/>
                <a:gd name="T30" fmla="*/ 455 w 663"/>
                <a:gd name="T31" fmla="*/ 429 h 487"/>
                <a:gd name="T32" fmla="*/ 505 w 663"/>
                <a:gd name="T33" fmla="*/ 311 h 487"/>
                <a:gd name="T34" fmla="*/ 616 w 663"/>
                <a:gd name="T35" fmla="*/ 237 h 487"/>
                <a:gd name="T36" fmla="*/ 516 w 663"/>
                <a:gd name="T37" fmla="*/ 331 h 487"/>
                <a:gd name="T38" fmla="*/ 500 w 663"/>
                <a:gd name="T39" fmla="*/ 453 h 487"/>
                <a:gd name="T40" fmla="*/ 413 w 663"/>
                <a:gd name="T41" fmla="*/ 463 h 487"/>
                <a:gd name="T42" fmla="*/ 187 w 663"/>
                <a:gd name="T43" fmla="*/ 474 h 487"/>
                <a:gd name="T44" fmla="*/ 0 w 663"/>
                <a:gd name="T45" fmla="*/ 487 h 487"/>
                <a:gd name="T46" fmla="*/ 133 w 663"/>
                <a:gd name="T47" fmla="*/ 468 h 487"/>
                <a:gd name="T48" fmla="*/ 205 w 663"/>
                <a:gd name="T49" fmla="*/ 252 h 487"/>
                <a:gd name="T50" fmla="*/ 244 w 663"/>
                <a:gd name="T51" fmla="*/ 163 h 487"/>
                <a:gd name="T52" fmla="*/ 318 w 663"/>
                <a:gd name="T53" fmla="*/ 37 h 487"/>
                <a:gd name="T54" fmla="*/ 220 w 663"/>
                <a:gd name="T55" fmla="*/ 0 h 487"/>
                <a:gd name="T56" fmla="*/ 220 w 663"/>
                <a:gd name="T57" fmla="*/ 0 h 4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63"/>
                <a:gd name="T88" fmla="*/ 0 h 487"/>
                <a:gd name="T89" fmla="*/ 663 w 663"/>
                <a:gd name="T90" fmla="*/ 487 h 48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63" h="487">
                  <a:moveTo>
                    <a:pt x="220" y="0"/>
                  </a:moveTo>
                  <a:lnTo>
                    <a:pt x="340" y="14"/>
                  </a:lnTo>
                  <a:lnTo>
                    <a:pt x="340" y="37"/>
                  </a:lnTo>
                  <a:lnTo>
                    <a:pt x="239" y="207"/>
                  </a:lnTo>
                  <a:lnTo>
                    <a:pt x="205" y="302"/>
                  </a:lnTo>
                  <a:lnTo>
                    <a:pt x="335" y="279"/>
                  </a:lnTo>
                  <a:lnTo>
                    <a:pt x="422" y="227"/>
                  </a:lnTo>
                  <a:lnTo>
                    <a:pt x="457" y="120"/>
                  </a:lnTo>
                  <a:lnTo>
                    <a:pt x="513" y="42"/>
                  </a:lnTo>
                  <a:lnTo>
                    <a:pt x="505" y="109"/>
                  </a:lnTo>
                  <a:lnTo>
                    <a:pt x="561" y="66"/>
                  </a:lnTo>
                  <a:lnTo>
                    <a:pt x="650" y="53"/>
                  </a:lnTo>
                  <a:lnTo>
                    <a:pt x="663" y="72"/>
                  </a:lnTo>
                  <a:lnTo>
                    <a:pt x="563" y="111"/>
                  </a:lnTo>
                  <a:lnTo>
                    <a:pt x="457" y="259"/>
                  </a:lnTo>
                  <a:lnTo>
                    <a:pt x="455" y="429"/>
                  </a:lnTo>
                  <a:lnTo>
                    <a:pt x="505" y="311"/>
                  </a:lnTo>
                  <a:lnTo>
                    <a:pt x="616" y="237"/>
                  </a:lnTo>
                  <a:lnTo>
                    <a:pt x="516" y="331"/>
                  </a:lnTo>
                  <a:lnTo>
                    <a:pt x="500" y="453"/>
                  </a:lnTo>
                  <a:lnTo>
                    <a:pt x="413" y="463"/>
                  </a:lnTo>
                  <a:lnTo>
                    <a:pt x="187" y="474"/>
                  </a:lnTo>
                  <a:lnTo>
                    <a:pt x="0" y="487"/>
                  </a:lnTo>
                  <a:lnTo>
                    <a:pt x="133" y="468"/>
                  </a:lnTo>
                  <a:lnTo>
                    <a:pt x="205" y="252"/>
                  </a:lnTo>
                  <a:lnTo>
                    <a:pt x="244" y="163"/>
                  </a:lnTo>
                  <a:lnTo>
                    <a:pt x="318" y="37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5" name="Freeform 136"/>
            <p:cNvSpPr>
              <a:spLocks/>
            </p:cNvSpPr>
            <p:nvPr/>
          </p:nvSpPr>
          <p:spPr bwMode="auto">
            <a:xfrm>
              <a:off x="3580" y="2697"/>
              <a:ext cx="172" cy="120"/>
            </a:xfrm>
            <a:custGeom>
              <a:avLst/>
              <a:gdLst>
                <a:gd name="T0" fmla="*/ 0 w 172"/>
                <a:gd name="T1" fmla="*/ 120 h 120"/>
                <a:gd name="T2" fmla="*/ 172 w 172"/>
                <a:gd name="T3" fmla="*/ 0 h 120"/>
                <a:gd name="T4" fmla="*/ 96 w 172"/>
                <a:gd name="T5" fmla="*/ 4 h 120"/>
                <a:gd name="T6" fmla="*/ 55 w 172"/>
                <a:gd name="T7" fmla="*/ 37 h 120"/>
                <a:gd name="T8" fmla="*/ 0 w 172"/>
                <a:gd name="T9" fmla="*/ 120 h 120"/>
                <a:gd name="T10" fmla="*/ 0 w 172"/>
                <a:gd name="T11" fmla="*/ 120 h 1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"/>
                <a:gd name="T19" fmla="*/ 0 h 120"/>
                <a:gd name="T20" fmla="*/ 172 w 172"/>
                <a:gd name="T21" fmla="*/ 120 h 1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" h="120">
                  <a:moveTo>
                    <a:pt x="0" y="120"/>
                  </a:moveTo>
                  <a:lnTo>
                    <a:pt x="172" y="0"/>
                  </a:lnTo>
                  <a:lnTo>
                    <a:pt x="96" y="4"/>
                  </a:lnTo>
                  <a:lnTo>
                    <a:pt x="55" y="37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6" name="Freeform 137"/>
            <p:cNvSpPr>
              <a:spLocks/>
            </p:cNvSpPr>
            <p:nvPr/>
          </p:nvSpPr>
          <p:spPr bwMode="auto">
            <a:xfrm>
              <a:off x="3743" y="2537"/>
              <a:ext cx="140" cy="264"/>
            </a:xfrm>
            <a:custGeom>
              <a:avLst/>
              <a:gdLst>
                <a:gd name="T0" fmla="*/ 9 w 140"/>
                <a:gd name="T1" fmla="*/ 0 h 264"/>
                <a:gd name="T2" fmla="*/ 64 w 140"/>
                <a:gd name="T3" fmla="*/ 67 h 264"/>
                <a:gd name="T4" fmla="*/ 107 w 140"/>
                <a:gd name="T5" fmla="*/ 167 h 264"/>
                <a:gd name="T6" fmla="*/ 140 w 140"/>
                <a:gd name="T7" fmla="*/ 264 h 264"/>
                <a:gd name="T8" fmla="*/ 48 w 140"/>
                <a:gd name="T9" fmla="*/ 238 h 264"/>
                <a:gd name="T10" fmla="*/ 0 w 140"/>
                <a:gd name="T11" fmla="*/ 228 h 264"/>
                <a:gd name="T12" fmla="*/ 72 w 140"/>
                <a:gd name="T13" fmla="*/ 184 h 264"/>
                <a:gd name="T14" fmla="*/ 42 w 140"/>
                <a:gd name="T15" fmla="*/ 65 h 264"/>
                <a:gd name="T16" fmla="*/ 9 w 140"/>
                <a:gd name="T17" fmla="*/ 0 h 264"/>
                <a:gd name="T18" fmla="*/ 9 w 140"/>
                <a:gd name="T19" fmla="*/ 0 h 2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264"/>
                <a:gd name="T32" fmla="*/ 140 w 140"/>
                <a:gd name="T33" fmla="*/ 264 h 2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264">
                  <a:moveTo>
                    <a:pt x="9" y="0"/>
                  </a:moveTo>
                  <a:lnTo>
                    <a:pt x="64" y="67"/>
                  </a:lnTo>
                  <a:lnTo>
                    <a:pt x="107" y="167"/>
                  </a:lnTo>
                  <a:lnTo>
                    <a:pt x="140" y="264"/>
                  </a:lnTo>
                  <a:lnTo>
                    <a:pt x="48" y="238"/>
                  </a:lnTo>
                  <a:lnTo>
                    <a:pt x="0" y="228"/>
                  </a:lnTo>
                  <a:lnTo>
                    <a:pt x="72" y="184"/>
                  </a:lnTo>
                  <a:lnTo>
                    <a:pt x="42" y="6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7" name="Freeform 138"/>
            <p:cNvSpPr>
              <a:spLocks/>
            </p:cNvSpPr>
            <p:nvPr/>
          </p:nvSpPr>
          <p:spPr bwMode="auto">
            <a:xfrm>
              <a:off x="3546" y="2224"/>
              <a:ext cx="415" cy="406"/>
            </a:xfrm>
            <a:custGeom>
              <a:avLst/>
              <a:gdLst>
                <a:gd name="T0" fmla="*/ 313 w 415"/>
                <a:gd name="T1" fmla="*/ 0 h 406"/>
                <a:gd name="T2" fmla="*/ 291 w 415"/>
                <a:gd name="T3" fmla="*/ 71 h 406"/>
                <a:gd name="T4" fmla="*/ 141 w 415"/>
                <a:gd name="T5" fmla="*/ 154 h 406"/>
                <a:gd name="T6" fmla="*/ 0 w 415"/>
                <a:gd name="T7" fmla="*/ 239 h 406"/>
                <a:gd name="T8" fmla="*/ 39 w 415"/>
                <a:gd name="T9" fmla="*/ 239 h 406"/>
                <a:gd name="T10" fmla="*/ 154 w 415"/>
                <a:gd name="T11" fmla="*/ 173 h 406"/>
                <a:gd name="T12" fmla="*/ 297 w 415"/>
                <a:gd name="T13" fmla="*/ 93 h 406"/>
                <a:gd name="T14" fmla="*/ 297 w 415"/>
                <a:gd name="T15" fmla="*/ 176 h 406"/>
                <a:gd name="T16" fmla="*/ 247 w 415"/>
                <a:gd name="T17" fmla="*/ 380 h 406"/>
                <a:gd name="T18" fmla="*/ 261 w 415"/>
                <a:gd name="T19" fmla="*/ 406 h 406"/>
                <a:gd name="T20" fmla="*/ 361 w 415"/>
                <a:gd name="T21" fmla="*/ 173 h 406"/>
                <a:gd name="T22" fmla="*/ 393 w 415"/>
                <a:gd name="T23" fmla="*/ 115 h 406"/>
                <a:gd name="T24" fmla="*/ 415 w 415"/>
                <a:gd name="T25" fmla="*/ 62 h 406"/>
                <a:gd name="T26" fmla="*/ 358 w 415"/>
                <a:gd name="T27" fmla="*/ 97 h 406"/>
                <a:gd name="T28" fmla="*/ 322 w 415"/>
                <a:gd name="T29" fmla="*/ 225 h 406"/>
                <a:gd name="T30" fmla="*/ 313 w 415"/>
                <a:gd name="T31" fmla="*/ 115 h 406"/>
                <a:gd name="T32" fmla="*/ 317 w 415"/>
                <a:gd name="T33" fmla="*/ 39 h 406"/>
                <a:gd name="T34" fmla="*/ 313 w 415"/>
                <a:gd name="T35" fmla="*/ 0 h 406"/>
                <a:gd name="T36" fmla="*/ 313 w 415"/>
                <a:gd name="T37" fmla="*/ 0 h 40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5"/>
                <a:gd name="T58" fmla="*/ 0 h 406"/>
                <a:gd name="T59" fmla="*/ 415 w 415"/>
                <a:gd name="T60" fmla="*/ 406 h 40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5" h="406">
                  <a:moveTo>
                    <a:pt x="313" y="0"/>
                  </a:moveTo>
                  <a:lnTo>
                    <a:pt x="291" y="71"/>
                  </a:lnTo>
                  <a:lnTo>
                    <a:pt x="141" y="154"/>
                  </a:lnTo>
                  <a:lnTo>
                    <a:pt x="0" y="239"/>
                  </a:lnTo>
                  <a:lnTo>
                    <a:pt x="39" y="239"/>
                  </a:lnTo>
                  <a:lnTo>
                    <a:pt x="154" y="173"/>
                  </a:lnTo>
                  <a:lnTo>
                    <a:pt x="297" y="93"/>
                  </a:lnTo>
                  <a:lnTo>
                    <a:pt x="297" y="176"/>
                  </a:lnTo>
                  <a:lnTo>
                    <a:pt x="247" y="380"/>
                  </a:lnTo>
                  <a:lnTo>
                    <a:pt x="261" y="406"/>
                  </a:lnTo>
                  <a:lnTo>
                    <a:pt x="361" y="173"/>
                  </a:lnTo>
                  <a:lnTo>
                    <a:pt x="393" y="115"/>
                  </a:lnTo>
                  <a:lnTo>
                    <a:pt x="415" y="62"/>
                  </a:lnTo>
                  <a:lnTo>
                    <a:pt x="358" y="97"/>
                  </a:lnTo>
                  <a:lnTo>
                    <a:pt x="322" y="225"/>
                  </a:lnTo>
                  <a:lnTo>
                    <a:pt x="313" y="115"/>
                  </a:lnTo>
                  <a:lnTo>
                    <a:pt x="317" y="39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8" name="Freeform 139"/>
            <p:cNvSpPr>
              <a:spLocks/>
            </p:cNvSpPr>
            <p:nvPr/>
          </p:nvSpPr>
          <p:spPr bwMode="auto">
            <a:xfrm>
              <a:off x="2593" y="2104"/>
              <a:ext cx="2132" cy="1354"/>
            </a:xfrm>
            <a:custGeom>
              <a:avLst/>
              <a:gdLst>
                <a:gd name="T0" fmla="*/ 1425 w 2132"/>
                <a:gd name="T1" fmla="*/ 182 h 1354"/>
                <a:gd name="T2" fmla="*/ 1473 w 2132"/>
                <a:gd name="T3" fmla="*/ 226 h 1354"/>
                <a:gd name="T4" fmla="*/ 1527 w 2132"/>
                <a:gd name="T5" fmla="*/ 270 h 1354"/>
                <a:gd name="T6" fmla="*/ 1686 w 2132"/>
                <a:gd name="T7" fmla="*/ 0 h 1354"/>
                <a:gd name="T8" fmla="*/ 1668 w 2132"/>
                <a:gd name="T9" fmla="*/ 67 h 1354"/>
                <a:gd name="T10" fmla="*/ 1509 w 2132"/>
                <a:gd name="T11" fmla="*/ 367 h 1354"/>
                <a:gd name="T12" fmla="*/ 1346 w 2132"/>
                <a:gd name="T13" fmla="*/ 709 h 1354"/>
                <a:gd name="T14" fmla="*/ 1486 w 2132"/>
                <a:gd name="T15" fmla="*/ 682 h 1354"/>
                <a:gd name="T16" fmla="*/ 1572 w 2132"/>
                <a:gd name="T17" fmla="*/ 621 h 1354"/>
                <a:gd name="T18" fmla="*/ 1466 w 2132"/>
                <a:gd name="T19" fmla="*/ 787 h 1354"/>
                <a:gd name="T20" fmla="*/ 1505 w 2132"/>
                <a:gd name="T21" fmla="*/ 780 h 1354"/>
                <a:gd name="T22" fmla="*/ 1805 w 2132"/>
                <a:gd name="T23" fmla="*/ 345 h 1354"/>
                <a:gd name="T24" fmla="*/ 2021 w 2132"/>
                <a:gd name="T25" fmla="*/ 222 h 1354"/>
                <a:gd name="T26" fmla="*/ 2132 w 2132"/>
                <a:gd name="T27" fmla="*/ 204 h 1354"/>
                <a:gd name="T28" fmla="*/ 1964 w 2132"/>
                <a:gd name="T29" fmla="*/ 624 h 1354"/>
                <a:gd name="T30" fmla="*/ 1846 w 2132"/>
                <a:gd name="T31" fmla="*/ 1354 h 1354"/>
                <a:gd name="T32" fmla="*/ 0 w 2132"/>
                <a:gd name="T33" fmla="*/ 1354 h 1354"/>
                <a:gd name="T34" fmla="*/ 180 w 2132"/>
                <a:gd name="T35" fmla="*/ 1239 h 1354"/>
                <a:gd name="T36" fmla="*/ 132 w 2132"/>
                <a:gd name="T37" fmla="*/ 1315 h 1354"/>
                <a:gd name="T38" fmla="*/ 202 w 2132"/>
                <a:gd name="T39" fmla="*/ 1284 h 1354"/>
                <a:gd name="T40" fmla="*/ 313 w 2132"/>
                <a:gd name="T41" fmla="*/ 1221 h 1354"/>
                <a:gd name="T42" fmla="*/ 300 w 2132"/>
                <a:gd name="T43" fmla="*/ 1271 h 1354"/>
                <a:gd name="T44" fmla="*/ 370 w 2132"/>
                <a:gd name="T45" fmla="*/ 1221 h 1354"/>
                <a:gd name="T46" fmla="*/ 348 w 2132"/>
                <a:gd name="T47" fmla="*/ 1300 h 1354"/>
                <a:gd name="T48" fmla="*/ 428 w 2132"/>
                <a:gd name="T49" fmla="*/ 1287 h 1354"/>
                <a:gd name="T50" fmla="*/ 502 w 2132"/>
                <a:gd name="T51" fmla="*/ 1239 h 1354"/>
                <a:gd name="T52" fmla="*/ 367 w 2132"/>
                <a:gd name="T53" fmla="*/ 1178 h 1354"/>
                <a:gd name="T54" fmla="*/ 189 w 2132"/>
                <a:gd name="T55" fmla="*/ 1178 h 1354"/>
                <a:gd name="T56" fmla="*/ 300 w 2132"/>
                <a:gd name="T57" fmla="*/ 1111 h 1354"/>
                <a:gd name="T58" fmla="*/ 344 w 2132"/>
                <a:gd name="T59" fmla="*/ 1093 h 1354"/>
                <a:gd name="T60" fmla="*/ 326 w 2132"/>
                <a:gd name="T61" fmla="*/ 984 h 1354"/>
                <a:gd name="T62" fmla="*/ 367 w 2132"/>
                <a:gd name="T63" fmla="*/ 1041 h 1354"/>
                <a:gd name="T64" fmla="*/ 389 w 2132"/>
                <a:gd name="T65" fmla="*/ 1143 h 1354"/>
                <a:gd name="T66" fmla="*/ 428 w 2132"/>
                <a:gd name="T67" fmla="*/ 1143 h 1354"/>
                <a:gd name="T68" fmla="*/ 459 w 2132"/>
                <a:gd name="T69" fmla="*/ 1045 h 1354"/>
                <a:gd name="T70" fmla="*/ 459 w 2132"/>
                <a:gd name="T71" fmla="*/ 1160 h 1354"/>
                <a:gd name="T72" fmla="*/ 644 w 2132"/>
                <a:gd name="T73" fmla="*/ 1195 h 1354"/>
                <a:gd name="T74" fmla="*/ 1235 w 2132"/>
                <a:gd name="T75" fmla="*/ 1217 h 1354"/>
                <a:gd name="T76" fmla="*/ 1359 w 2132"/>
                <a:gd name="T77" fmla="*/ 1115 h 1354"/>
                <a:gd name="T78" fmla="*/ 1377 w 2132"/>
                <a:gd name="T79" fmla="*/ 1067 h 1354"/>
                <a:gd name="T80" fmla="*/ 1372 w 2132"/>
                <a:gd name="T81" fmla="*/ 952 h 1354"/>
                <a:gd name="T82" fmla="*/ 1324 w 2132"/>
                <a:gd name="T83" fmla="*/ 780 h 1354"/>
                <a:gd name="T84" fmla="*/ 1298 w 2132"/>
                <a:gd name="T85" fmla="*/ 730 h 1354"/>
                <a:gd name="T86" fmla="*/ 1509 w 2132"/>
                <a:gd name="T87" fmla="*/ 296 h 1354"/>
                <a:gd name="T88" fmla="*/ 1425 w 2132"/>
                <a:gd name="T89" fmla="*/ 182 h 1354"/>
                <a:gd name="T90" fmla="*/ 1425 w 2132"/>
                <a:gd name="T91" fmla="*/ 182 h 135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132"/>
                <a:gd name="T139" fmla="*/ 0 h 1354"/>
                <a:gd name="T140" fmla="*/ 2132 w 2132"/>
                <a:gd name="T141" fmla="*/ 1354 h 135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132" h="1354">
                  <a:moveTo>
                    <a:pt x="1425" y="182"/>
                  </a:moveTo>
                  <a:lnTo>
                    <a:pt x="1473" y="226"/>
                  </a:lnTo>
                  <a:lnTo>
                    <a:pt x="1527" y="270"/>
                  </a:lnTo>
                  <a:lnTo>
                    <a:pt x="1686" y="0"/>
                  </a:lnTo>
                  <a:lnTo>
                    <a:pt x="1668" y="67"/>
                  </a:lnTo>
                  <a:lnTo>
                    <a:pt x="1509" y="367"/>
                  </a:lnTo>
                  <a:lnTo>
                    <a:pt x="1346" y="709"/>
                  </a:lnTo>
                  <a:lnTo>
                    <a:pt x="1486" y="682"/>
                  </a:lnTo>
                  <a:lnTo>
                    <a:pt x="1572" y="621"/>
                  </a:lnTo>
                  <a:lnTo>
                    <a:pt x="1466" y="787"/>
                  </a:lnTo>
                  <a:lnTo>
                    <a:pt x="1505" y="780"/>
                  </a:lnTo>
                  <a:lnTo>
                    <a:pt x="1805" y="345"/>
                  </a:lnTo>
                  <a:lnTo>
                    <a:pt x="2021" y="222"/>
                  </a:lnTo>
                  <a:lnTo>
                    <a:pt x="2132" y="204"/>
                  </a:lnTo>
                  <a:lnTo>
                    <a:pt x="1964" y="624"/>
                  </a:lnTo>
                  <a:lnTo>
                    <a:pt x="1846" y="1354"/>
                  </a:lnTo>
                  <a:lnTo>
                    <a:pt x="0" y="1354"/>
                  </a:lnTo>
                  <a:lnTo>
                    <a:pt x="180" y="1239"/>
                  </a:lnTo>
                  <a:lnTo>
                    <a:pt x="132" y="1315"/>
                  </a:lnTo>
                  <a:lnTo>
                    <a:pt x="202" y="1284"/>
                  </a:lnTo>
                  <a:lnTo>
                    <a:pt x="313" y="1221"/>
                  </a:lnTo>
                  <a:lnTo>
                    <a:pt x="300" y="1271"/>
                  </a:lnTo>
                  <a:lnTo>
                    <a:pt x="370" y="1221"/>
                  </a:lnTo>
                  <a:lnTo>
                    <a:pt x="348" y="1300"/>
                  </a:lnTo>
                  <a:lnTo>
                    <a:pt x="428" y="1287"/>
                  </a:lnTo>
                  <a:lnTo>
                    <a:pt x="502" y="1239"/>
                  </a:lnTo>
                  <a:lnTo>
                    <a:pt x="367" y="1178"/>
                  </a:lnTo>
                  <a:lnTo>
                    <a:pt x="189" y="1178"/>
                  </a:lnTo>
                  <a:lnTo>
                    <a:pt x="300" y="1111"/>
                  </a:lnTo>
                  <a:lnTo>
                    <a:pt x="344" y="1093"/>
                  </a:lnTo>
                  <a:lnTo>
                    <a:pt x="326" y="984"/>
                  </a:lnTo>
                  <a:lnTo>
                    <a:pt x="367" y="1041"/>
                  </a:lnTo>
                  <a:lnTo>
                    <a:pt x="389" y="1143"/>
                  </a:lnTo>
                  <a:lnTo>
                    <a:pt x="428" y="1143"/>
                  </a:lnTo>
                  <a:lnTo>
                    <a:pt x="459" y="1045"/>
                  </a:lnTo>
                  <a:lnTo>
                    <a:pt x="459" y="1160"/>
                  </a:lnTo>
                  <a:lnTo>
                    <a:pt x="644" y="1195"/>
                  </a:lnTo>
                  <a:lnTo>
                    <a:pt x="1235" y="1217"/>
                  </a:lnTo>
                  <a:lnTo>
                    <a:pt x="1359" y="1115"/>
                  </a:lnTo>
                  <a:lnTo>
                    <a:pt x="1377" y="1067"/>
                  </a:lnTo>
                  <a:lnTo>
                    <a:pt x="1372" y="952"/>
                  </a:lnTo>
                  <a:lnTo>
                    <a:pt x="1324" y="780"/>
                  </a:lnTo>
                  <a:lnTo>
                    <a:pt x="1298" y="730"/>
                  </a:lnTo>
                  <a:lnTo>
                    <a:pt x="1509" y="296"/>
                  </a:lnTo>
                  <a:lnTo>
                    <a:pt x="1425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9" name="Freeform 140"/>
            <p:cNvSpPr>
              <a:spLocks/>
            </p:cNvSpPr>
            <p:nvPr/>
          </p:nvSpPr>
          <p:spPr bwMode="auto">
            <a:xfrm>
              <a:off x="4314" y="2113"/>
              <a:ext cx="450" cy="200"/>
            </a:xfrm>
            <a:custGeom>
              <a:avLst/>
              <a:gdLst>
                <a:gd name="T0" fmla="*/ 0 w 450"/>
                <a:gd name="T1" fmla="*/ 0 h 200"/>
                <a:gd name="T2" fmla="*/ 71 w 450"/>
                <a:gd name="T3" fmla="*/ 61 h 200"/>
                <a:gd name="T4" fmla="*/ 450 w 450"/>
                <a:gd name="T5" fmla="*/ 134 h 200"/>
                <a:gd name="T6" fmla="*/ 437 w 450"/>
                <a:gd name="T7" fmla="*/ 160 h 200"/>
                <a:gd name="T8" fmla="*/ 71 w 450"/>
                <a:gd name="T9" fmla="*/ 106 h 200"/>
                <a:gd name="T10" fmla="*/ 36 w 450"/>
                <a:gd name="T11" fmla="*/ 200 h 200"/>
                <a:gd name="T12" fmla="*/ 45 w 450"/>
                <a:gd name="T13" fmla="*/ 89 h 200"/>
                <a:gd name="T14" fmla="*/ 23 w 450"/>
                <a:gd name="T15" fmla="*/ 45 h 200"/>
                <a:gd name="T16" fmla="*/ 0 w 450"/>
                <a:gd name="T17" fmla="*/ 0 h 200"/>
                <a:gd name="T18" fmla="*/ 0 w 450"/>
                <a:gd name="T19" fmla="*/ 0 h 2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0"/>
                <a:gd name="T31" fmla="*/ 0 h 200"/>
                <a:gd name="T32" fmla="*/ 450 w 450"/>
                <a:gd name="T33" fmla="*/ 200 h 2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0" h="200">
                  <a:moveTo>
                    <a:pt x="0" y="0"/>
                  </a:moveTo>
                  <a:lnTo>
                    <a:pt x="71" y="61"/>
                  </a:lnTo>
                  <a:lnTo>
                    <a:pt x="450" y="134"/>
                  </a:lnTo>
                  <a:lnTo>
                    <a:pt x="437" y="160"/>
                  </a:lnTo>
                  <a:lnTo>
                    <a:pt x="71" y="106"/>
                  </a:lnTo>
                  <a:lnTo>
                    <a:pt x="36" y="200"/>
                  </a:lnTo>
                  <a:lnTo>
                    <a:pt x="45" y="89"/>
                  </a:lnTo>
                  <a:lnTo>
                    <a:pt x="23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0" name="Freeform 141"/>
            <p:cNvSpPr>
              <a:spLocks/>
            </p:cNvSpPr>
            <p:nvPr/>
          </p:nvSpPr>
          <p:spPr bwMode="auto">
            <a:xfrm>
              <a:off x="3855" y="2295"/>
              <a:ext cx="195" cy="544"/>
            </a:xfrm>
            <a:custGeom>
              <a:avLst/>
              <a:gdLst>
                <a:gd name="T0" fmla="*/ 154 w 195"/>
                <a:gd name="T1" fmla="*/ 0 h 544"/>
                <a:gd name="T2" fmla="*/ 93 w 195"/>
                <a:gd name="T3" fmla="*/ 83 h 544"/>
                <a:gd name="T4" fmla="*/ 71 w 195"/>
                <a:gd name="T5" fmla="*/ 265 h 544"/>
                <a:gd name="T6" fmla="*/ 0 w 195"/>
                <a:gd name="T7" fmla="*/ 456 h 544"/>
                <a:gd name="T8" fmla="*/ 45 w 195"/>
                <a:gd name="T9" fmla="*/ 544 h 544"/>
                <a:gd name="T10" fmla="*/ 49 w 195"/>
                <a:gd name="T11" fmla="*/ 398 h 544"/>
                <a:gd name="T12" fmla="*/ 102 w 195"/>
                <a:gd name="T13" fmla="*/ 217 h 544"/>
                <a:gd name="T14" fmla="*/ 115 w 195"/>
                <a:gd name="T15" fmla="*/ 168 h 544"/>
                <a:gd name="T16" fmla="*/ 167 w 195"/>
                <a:gd name="T17" fmla="*/ 305 h 544"/>
                <a:gd name="T18" fmla="*/ 180 w 195"/>
                <a:gd name="T19" fmla="*/ 265 h 544"/>
                <a:gd name="T20" fmla="*/ 128 w 195"/>
                <a:gd name="T21" fmla="*/ 137 h 544"/>
                <a:gd name="T22" fmla="*/ 128 w 195"/>
                <a:gd name="T23" fmla="*/ 102 h 544"/>
                <a:gd name="T24" fmla="*/ 195 w 195"/>
                <a:gd name="T25" fmla="*/ 35 h 544"/>
                <a:gd name="T26" fmla="*/ 154 w 195"/>
                <a:gd name="T27" fmla="*/ 0 h 544"/>
                <a:gd name="T28" fmla="*/ 154 w 195"/>
                <a:gd name="T29" fmla="*/ 0 h 5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5"/>
                <a:gd name="T46" fmla="*/ 0 h 544"/>
                <a:gd name="T47" fmla="*/ 195 w 195"/>
                <a:gd name="T48" fmla="*/ 544 h 5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5" h="544">
                  <a:moveTo>
                    <a:pt x="154" y="0"/>
                  </a:moveTo>
                  <a:lnTo>
                    <a:pt x="93" y="83"/>
                  </a:lnTo>
                  <a:lnTo>
                    <a:pt x="71" y="265"/>
                  </a:lnTo>
                  <a:lnTo>
                    <a:pt x="0" y="456"/>
                  </a:lnTo>
                  <a:lnTo>
                    <a:pt x="45" y="544"/>
                  </a:lnTo>
                  <a:lnTo>
                    <a:pt x="49" y="398"/>
                  </a:lnTo>
                  <a:lnTo>
                    <a:pt x="102" y="217"/>
                  </a:lnTo>
                  <a:lnTo>
                    <a:pt x="115" y="168"/>
                  </a:lnTo>
                  <a:lnTo>
                    <a:pt x="167" y="305"/>
                  </a:lnTo>
                  <a:lnTo>
                    <a:pt x="180" y="265"/>
                  </a:lnTo>
                  <a:lnTo>
                    <a:pt x="128" y="137"/>
                  </a:lnTo>
                  <a:lnTo>
                    <a:pt x="128" y="102"/>
                  </a:lnTo>
                  <a:lnTo>
                    <a:pt x="195" y="3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1" name="Freeform 142"/>
            <p:cNvSpPr>
              <a:spLocks/>
            </p:cNvSpPr>
            <p:nvPr/>
          </p:nvSpPr>
          <p:spPr bwMode="auto">
            <a:xfrm>
              <a:off x="3920" y="2308"/>
              <a:ext cx="37" cy="115"/>
            </a:xfrm>
            <a:custGeom>
              <a:avLst/>
              <a:gdLst>
                <a:gd name="T0" fmla="*/ 0 w 37"/>
                <a:gd name="T1" fmla="*/ 22 h 115"/>
                <a:gd name="T2" fmla="*/ 37 w 37"/>
                <a:gd name="T3" fmla="*/ 115 h 115"/>
                <a:gd name="T4" fmla="*/ 22 w 37"/>
                <a:gd name="T5" fmla="*/ 0 h 115"/>
                <a:gd name="T6" fmla="*/ 0 w 37"/>
                <a:gd name="T7" fmla="*/ 22 h 115"/>
                <a:gd name="T8" fmla="*/ 0 w 37"/>
                <a:gd name="T9" fmla="*/ 22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115"/>
                <a:gd name="T17" fmla="*/ 37 w 37"/>
                <a:gd name="T18" fmla="*/ 115 h 1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115">
                  <a:moveTo>
                    <a:pt x="0" y="22"/>
                  </a:moveTo>
                  <a:lnTo>
                    <a:pt x="37" y="115"/>
                  </a:lnTo>
                  <a:lnTo>
                    <a:pt x="2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2" name="Freeform 143"/>
            <p:cNvSpPr>
              <a:spLocks/>
            </p:cNvSpPr>
            <p:nvPr/>
          </p:nvSpPr>
          <p:spPr bwMode="auto">
            <a:xfrm>
              <a:off x="3670" y="2954"/>
              <a:ext cx="234" cy="204"/>
            </a:xfrm>
            <a:custGeom>
              <a:avLst/>
              <a:gdLst>
                <a:gd name="T0" fmla="*/ 0 w 234"/>
                <a:gd name="T1" fmla="*/ 17 h 204"/>
                <a:gd name="T2" fmla="*/ 106 w 234"/>
                <a:gd name="T3" fmla="*/ 35 h 204"/>
                <a:gd name="T4" fmla="*/ 173 w 234"/>
                <a:gd name="T5" fmla="*/ 160 h 204"/>
                <a:gd name="T6" fmla="*/ 234 w 234"/>
                <a:gd name="T7" fmla="*/ 204 h 204"/>
                <a:gd name="T8" fmla="*/ 234 w 234"/>
                <a:gd name="T9" fmla="*/ 141 h 204"/>
                <a:gd name="T10" fmla="*/ 173 w 234"/>
                <a:gd name="T11" fmla="*/ 35 h 204"/>
                <a:gd name="T12" fmla="*/ 100 w 234"/>
                <a:gd name="T13" fmla="*/ 0 h 204"/>
                <a:gd name="T14" fmla="*/ 0 w 234"/>
                <a:gd name="T15" fmla="*/ 17 h 204"/>
                <a:gd name="T16" fmla="*/ 0 w 234"/>
                <a:gd name="T17" fmla="*/ 17 h 2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04"/>
                <a:gd name="T29" fmla="*/ 234 w 234"/>
                <a:gd name="T30" fmla="*/ 204 h 20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04">
                  <a:moveTo>
                    <a:pt x="0" y="17"/>
                  </a:moveTo>
                  <a:lnTo>
                    <a:pt x="106" y="35"/>
                  </a:lnTo>
                  <a:lnTo>
                    <a:pt x="173" y="160"/>
                  </a:lnTo>
                  <a:lnTo>
                    <a:pt x="234" y="204"/>
                  </a:lnTo>
                  <a:lnTo>
                    <a:pt x="234" y="141"/>
                  </a:lnTo>
                  <a:lnTo>
                    <a:pt x="173" y="35"/>
                  </a:lnTo>
                  <a:lnTo>
                    <a:pt x="10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3" name="Freeform 144"/>
            <p:cNvSpPr>
              <a:spLocks/>
            </p:cNvSpPr>
            <p:nvPr/>
          </p:nvSpPr>
          <p:spPr bwMode="auto">
            <a:xfrm>
              <a:off x="3639" y="2813"/>
              <a:ext cx="220" cy="136"/>
            </a:xfrm>
            <a:custGeom>
              <a:avLst/>
              <a:gdLst>
                <a:gd name="T0" fmla="*/ 0 w 220"/>
                <a:gd name="T1" fmla="*/ 136 h 136"/>
                <a:gd name="T2" fmla="*/ 89 w 220"/>
                <a:gd name="T3" fmla="*/ 43 h 136"/>
                <a:gd name="T4" fmla="*/ 220 w 220"/>
                <a:gd name="T5" fmla="*/ 8 h 136"/>
                <a:gd name="T6" fmla="*/ 150 w 220"/>
                <a:gd name="T7" fmla="*/ 0 h 136"/>
                <a:gd name="T8" fmla="*/ 52 w 220"/>
                <a:gd name="T9" fmla="*/ 26 h 136"/>
                <a:gd name="T10" fmla="*/ 0 w 220"/>
                <a:gd name="T11" fmla="*/ 136 h 136"/>
                <a:gd name="T12" fmla="*/ 0 w 220"/>
                <a:gd name="T13" fmla="*/ 136 h 1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0"/>
                <a:gd name="T22" fmla="*/ 0 h 136"/>
                <a:gd name="T23" fmla="*/ 220 w 220"/>
                <a:gd name="T24" fmla="*/ 136 h 1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0" h="136">
                  <a:moveTo>
                    <a:pt x="0" y="136"/>
                  </a:moveTo>
                  <a:lnTo>
                    <a:pt x="89" y="43"/>
                  </a:lnTo>
                  <a:lnTo>
                    <a:pt x="220" y="8"/>
                  </a:lnTo>
                  <a:lnTo>
                    <a:pt x="150" y="0"/>
                  </a:lnTo>
                  <a:lnTo>
                    <a:pt x="52" y="2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4" name="Freeform 145"/>
            <p:cNvSpPr>
              <a:spLocks/>
            </p:cNvSpPr>
            <p:nvPr/>
          </p:nvSpPr>
          <p:spPr bwMode="auto">
            <a:xfrm>
              <a:off x="3272" y="3104"/>
              <a:ext cx="622" cy="182"/>
            </a:xfrm>
            <a:custGeom>
              <a:avLst/>
              <a:gdLst>
                <a:gd name="T0" fmla="*/ 0 w 622"/>
                <a:gd name="T1" fmla="*/ 0 h 182"/>
                <a:gd name="T2" fmla="*/ 217 w 622"/>
                <a:gd name="T3" fmla="*/ 36 h 182"/>
                <a:gd name="T4" fmla="*/ 530 w 622"/>
                <a:gd name="T5" fmla="*/ 128 h 182"/>
                <a:gd name="T6" fmla="*/ 622 w 622"/>
                <a:gd name="T7" fmla="*/ 111 h 182"/>
                <a:gd name="T8" fmla="*/ 552 w 622"/>
                <a:gd name="T9" fmla="*/ 182 h 182"/>
                <a:gd name="T10" fmla="*/ 476 w 622"/>
                <a:gd name="T11" fmla="*/ 182 h 182"/>
                <a:gd name="T12" fmla="*/ 243 w 622"/>
                <a:gd name="T13" fmla="*/ 89 h 182"/>
                <a:gd name="T14" fmla="*/ 110 w 622"/>
                <a:gd name="T15" fmla="*/ 36 h 182"/>
                <a:gd name="T16" fmla="*/ 0 w 622"/>
                <a:gd name="T17" fmla="*/ 0 h 182"/>
                <a:gd name="T18" fmla="*/ 0 w 622"/>
                <a:gd name="T19" fmla="*/ 0 h 1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2"/>
                <a:gd name="T31" fmla="*/ 0 h 182"/>
                <a:gd name="T32" fmla="*/ 622 w 622"/>
                <a:gd name="T33" fmla="*/ 182 h 1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2" h="182">
                  <a:moveTo>
                    <a:pt x="0" y="0"/>
                  </a:moveTo>
                  <a:lnTo>
                    <a:pt x="217" y="36"/>
                  </a:lnTo>
                  <a:lnTo>
                    <a:pt x="530" y="128"/>
                  </a:lnTo>
                  <a:lnTo>
                    <a:pt x="622" y="111"/>
                  </a:lnTo>
                  <a:lnTo>
                    <a:pt x="552" y="182"/>
                  </a:lnTo>
                  <a:lnTo>
                    <a:pt x="476" y="182"/>
                  </a:lnTo>
                  <a:lnTo>
                    <a:pt x="243" y="89"/>
                  </a:lnTo>
                  <a:lnTo>
                    <a:pt x="110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5" name="Freeform 146"/>
            <p:cNvSpPr>
              <a:spLocks/>
            </p:cNvSpPr>
            <p:nvPr/>
          </p:nvSpPr>
          <p:spPr bwMode="auto">
            <a:xfrm>
              <a:off x="2256" y="3267"/>
              <a:ext cx="504" cy="191"/>
            </a:xfrm>
            <a:custGeom>
              <a:avLst/>
              <a:gdLst>
                <a:gd name="T0" fmla="*/ 421 w 504"/>
                <a:gd name="T1" fmla="*/ 95 h 191"/>
                <a:gd name="T2" fmla="*/ 309 w 504"/>
                <a:gd name="T3" fmla="*/ 160 h 191"/>
                <a:gd name="T4" fmla="*/ 217 w 504"/>
                <a:gd name="T5" fmla="*/ 191 h 191"/>
                <a:gd name="T6" fmla="*/ 0 w 504"/>
                <a:gd name="T7" fmla="*/ 191 h 191"/>
                <a:gd name="T8" fmla="*/ 67 w 504"/>
                <a:gd name="T9" fmla="*/ 95 h 191"/>
                <a:gd name="T10" fmla="*/ 150 w 504"/>
                <a:gd name="T11" fmla="*/ 0 h 191"/>
                <a:gd name="T12" fmla="*/ 115 w 504"/>
                <a:gd name="T13" fmla="*/ 108 h 191"/>
                <a:gd name="T14" fmla="*/ 195 w 504"/>
                <a:gd name="T15" fmla="*/ 50 h 191"/>
                <a:gd name="T16" fmla="*/ 322 w 504"/>
                <a:gd name="T17" fmla="*/ 63 h 191"/>
                <a:gd name="T18" fmla="*/ 504 w 504"/>
                <a:gd name="T19" fmla="*/ 36 h 191"/>
                <a:gd name="T20" fmla="*/ 421 w 504"/>
                <a:gd name="T21" fmla="*/ 95 h 191"/>
                <a:gd name="T22" fmla="*/ 421 w 504"/>
                <a:gd name="T23" fmla="*/ 95 h 19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4"/>
                <a:gd name="T37" fmla="*/ 0 h 191"/>
                <a:gd name="T38" fmla="*/ 504 w 504"/>
                <a:gd name="T39" fmla="*/ 191 h 19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4" h="191">
                  <a:moveTo>
                    <a:pt x="421" y="95"/>
                  </a:moveTo>
                  <a:lnTo>
                    <a:pt x="309" y="160"/>
                  </a:lnTo>
                  <a:lnTo>
                    <a:pt x="217" y="191"/>
                  </a:lnTo>
                  <a:lnTo>
                    <a:pt x="0" y="191"/>
                  </a:lnTo>
                  <a:lnTo>
                    <a:pt x="67" y="95"/>
                  </a:lnTo>
                  <a:lnTo>
                    <a:pt x="150" y="0"/>
                  </a:lnTo>
                  <a:lnTo>
                    <a:pt x="115" y="108"/>
                  </a:lnTo>
                  <a:lnTo>
                    <a:pt x="195" y="50"/>
                  </a:lnTo>
                  <a:lnTo>
                    <a:pt x="322" y="63"/>
                  </a:lnTo>
                  <a:lnTo>
                    <a:pt x="504" y="36"/>
                  </a:lnTo>
                  <a:lnTo>
                    <a:pt x="421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6" name="Freeform 147"/>
            <p:cNvSpPr>
              <a:spLocks/>
            </p:cNvSpPr>
            <p:nvPr/>
          </p:nvSpPr>
          <p:spPr bwMode="auto">
            <a:xfrm>
              <a:off x="2243" y="2684"/>
              <a:ext cx="746" cy="615"/>
            </a:xfrm>
            <a:custGeom>
              <a:avLst/>
              <a:gdLst>
                <a:gd name="T0" fmla="*/ 402 w 746"/>
                <a:gd name="T1" fmla="*/ 41 h 615"/>
                <a:gd name="T2" fmla="*/ 539 w 746"/>
                <a:gd name="T3" fmla="*/ 257 h 615"/>
                <a:gd name="T4" fmla="*/ 600 w 746"/>
                <a:gd name="T5" fmla="*/ 344 h 615"/>
                <a:gd name="T6" fmla="*/ 746 w 746"/>
                <a:gd name="T7" fmla="*/ 344 h 615"/>
                <a:gd name="T8" fmla="*/ 380 w 746"/>
                <a:gd name="T9" fmla="*/ 430 h 615"/>
                <a:gd name="T10" fmla="*/ 354 w 746"/>
                <a:gd name="T11" fmla="*/ 461 h 615"/>
                <a:gd name="T12" fmla="*/ 354 w 746"/>
                <a:gd name="T13" fmla="*/ 541 h 615"/>
                <a:gd name="T14" fmla="*/ 504 w 746"/>
                <a:gd name="T15" fmla="*/ 593 h 615"/>
                <a:gd name="T16" fmla="*/ 239 w 746"/>
                <a:gd name="T17" fmla="*/ 554 h 615"/>
                <a:gd name="T18" fmla="*/ 173 w 746"/>
                <a:gd name="T19" fmla="*/ 513 h 615"/>
                <a:gd name="T20" fmla="*/ 49 w 746"/>
                <a:gd name="T21" fmla="*/ 563 h 615"/>
                <a:gd name="T22" fmla="*/ 6 w 746"/>
                <a:gd name="T23" fmla="*/ 615 h 615"/>
                <a:gd name="T24" fmla="*/ 49 w 746"/>
                <a:gd name="T25" fmla="*/ 541 h 615"/>
                <a:gd name="T26" fmla="*/ 191 w 746"/>
                <a:gd name="T27" fmla="*/ 487 h 615"/>
                <a:gd name="T28" fmla="*/ 313 w 746"/>
                <a:gd name="T29" fmla="*/ 500 h 615"/>
                <a:gd name="T30" fmla="*/ 322 w 746"/>
                <a:gd name="T31" fmla="*/ 417 h 615"/>
                <a:gd name="T32" fmla="*/ 265 w 746"/>
                <a:gd name="T33" fmla="*/ 305 h 615"/>
                <a:gd name="T34" fmla="*/ 213 w 746"/>
                <a:gd name="T35" fmla="*/ 337 h 615"/>
                <a:gd name="T36" fmla="*/ 124 w 746"/>
                <a:gd name="T37" fmla="*/ 350 h 615"/>
                <a:gd name="T38" fmla="*/ 0 w 746"/>
                <a:gd name="T39" fmla="*/ 446 h 615"/>
                <a:gd name="T40" fmla="*/ 134 w 746"/>
                <a:gd name="T41" fmla="*/ 309 h 615"/>
                <a:gd name="T42" fmla="*/ 204 w 746"/>
                <a:gd name="T43" fmla="*/ 287 h 615"/>
                <a:gd name="T44" fmla="*/ 137 w 746"/>
                <a:gd name="T45" fmla="*/ 242 h 615"/>
                <a:gd name="T46" fmla="*/ 204 w 746"/>
                <a:gd name="T47" fmla="*/ 217 h 615"/>
                <a:gd name="T48" fmla="*/ 173 w 746"/>
                <a:gd name="T49" fmla="*/ 168 h 615"/>
                <a:gd name="T50" fmla="*/ 160 w 746"/>
                <a:gd name="T51" fmla="*/ 124 h 615"/>
                <a:gd name="T52" fmla="*/ 58 w 746"/>
                <a:gd name="T53" fmla="*/ 63 h 615"/>
                <a:gd name="T54" fmla="*/ 160 w 746"/>
                <a:gd name="T55" fmla="*/ 76 h 615"/>
                <a:gd name="T56" fmla="*/ 147 w 746"/>
                <a:gd name="T57" fmla="*/ 0 h 615"/>
                <a:gd name="T58" fmla="*/ 213 w 746"/>
                <a:gd name="T59" fmla="*/ 89 h 615"/>
                <a:gd name="T60" fmla="*/ 345 w 746"/>
                <a:gd name="T61" fmla="*/ 350 h 615"/>
                <a:gd name="T62" fmla="*/ 434 w 746"/>
                <a:gd name="T63" fmla="*/ 372 h 615"/>
                <a:gd name="T64" fmla="*/ 504 w 746"/>
                <a:gd name="T65" fmla="*/ 257 h 615"/>
                <a:gd name="T66" fmla="*/ 402 w 746"/>
                <a:gd name="T67" fmla="*/ 41 h 615"/>
                <a:gd name="T68" fmla="*/ 402 w 746"/>
                <a:gd name="T69" fmla="*/ 41 h 6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6"/>
                <a:gd name="T106" fmla="*/ 0 h 615"/>
                <a:gd name="T107" fmla="*/ 746 w 746"/>
                <a:gd name="T108" fmla="*/ 615 h 6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6" h="615">
                  <a:moveTo>
                    <a:pt x="402" y="41"/>
                  </a:moveTo>
                  <a:lnTo>
                    <a:pt x="539" y="257"/>
                  </a:lnTo>
                  <a:lnTo>
                    <a:pt x="600" y="344"/>
                  </a:lnTo>
                  <a:lnTo>
                    <a:pt x="746" y="344"/>
                  </a:lnTo>
                  <a:lnTo>
                    <a:pt x="380" y="430"/>
                  </a:lnTo>
                  <a:lnTo>
                    <a:pt x="354" y="461"/>
                  </a:lnTo>
                  <a:lnTo>
                    <a:pt x="354" y="541"/>
                  </a:lnTo>
                  <a:lnTo>
                    <a:pt x="504" y="593"/>
                  </a:lnTo>
                  <a:lnTo>
                    <a:pt x="239" y="554"/>
                  </a:lnTo>
                  <a:lnTo>
                    <a:pt x="173" y="513"/>
                  </a:lnTo>
                  <a:lnTo>
                    <a:pt x="49" y="563"/>
                  </a:lnTo>
                  <a:lnTo>
                    <a:pt x="6" y="615"/>
                  </a:lnTo>
                  <a:lnTo>
                    <a:pt x="49" y="541"/>
                  </a:lnTo>
                  <a:lnTo>
                    <a:pt x="191" y="487"/>
                  </a:lnTo>
                  <a:lnTo>
                    <a:pt x="313" y="500"/>
                  </a:lnTo>
                  <a:lnTo>
                    <a:pt x="322" y="417"/>
                  </a:lnTo>
                  <a:lnTo>
                    <a:pt x="265" y="305"/>
                  </a:lnTo>
                  <a:lnTo>
                    <a:pt x="213" y="337"/>
                  </a:lnTo>
                  <a:lnTo>
                    <a:pt x="124" y="350"/>
                  </a:lnTo>
                  <a:lnTo>
                    <a:pt x="0" y="446"/>
                  </a:lnTo>
                  <a:lnTo>
                    <a:pt x="134" y="309"/>
                  </a:lnTo>
                  <a:lnTo>
                    <a:pt x="204" y="287"/>
                  </a:lnTo>
                  <a:lnTo>
                    <a:pt x="137" y="242"/>
                  </a:lnTo>
                  <a:lnTo>
                    <a:pt x="204" y="217"/>
                  </a:lnTo>
                  <a:lnTo>
                    <a:pt x="173" y="168"/>
                  </a:lnTo>
                  <a:lnTo>
                    <a:pt x="160" y="124"/>
                  </a:lnTo>
                  <a:lnTo>
                    <a:pt x="58" y="63"/>
                  </a:lnTo>
                  <a:lnTo>
                    <a:pt x="160" y="76"/>
                  </a:lnTo>
                  <a:lnTo>
                    <a:pt x="147" y="0"/>
                  </a:lnTo>
                  <a:lnTo>
                    <a:pt x="213" y="89"/>
                  </a:lnTo>
                  <a:lnTo>
                    <a:pt x="345" y="350"/>
                  </a:lnTo>
                  <a:lnTo>
                    <a:pt x="434" y="372"/>
                  </a:lnTo>
                  <a:lnTo>
                    <a:pt x="504" y="257"/>
                  </a:lnTo>
                  <a:lnTo>
                    <a:pt x="402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7" name="Freeform 148"/>
            <p:cNvSpPr>
              <a:spLocks/>
            </p:cNvSpPr>
            <p:nvPr/>
          </p:nvSpPr>
          <p:spPr bwMode="auto">
            <a:xfrm>
              <a:off x="2664" y="2449"/>
              <a:ext cx="70" cy="129"/>
            </a:xfrm>
            <a:custGeom>
              <a:avLst/>
              <a:gdLst>
                <a:gd name="T0" fmla="*/ 70 w 70"/>
                <a:gd name="T1" fmla="*/ 18 h 129"/>
                <a:gd name="T2" fmla="*/ 0 w 70"/>
                <a:gd name="T3" fmla="*/ 129 h 129"/>
                <a:gd name="T4" fmla="*/ 31 w 70"/>
                <a:gd name="T5" fmla="*/ 0 h 129"/>
                <a:gd name="T6" fmla="*/ 70 w 70"/>
                <a:gd name="T7" fmla="*/ 18 h 129"/>
                <a:gd name="T8" fmla="*/ 70 w 70"/>
                <a:gd name="T9" fmla="*/ 18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129"/>
                <a:gd name="T17" fmla="*/ 70 w 70"/>
                <a:gd name="T18" fmla="*/ 129 h 1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129">
                  <a:moveTo>
                    <a:pt x="70" y="18"/>
                  </a:moveTo>
                  <a:lnTo>
                    <a:pt x="0" y="129"/>
                  </a:lnTo>
                  <a:lnTo>
                    <a:pt x="31" y="0"/>
                  </a:lnTo>
                  <a:lnTo>
                    <a:pt x="7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8" name="Freeform 149"/>
            <p:cNvSpPr>
              <a:spLocks/>
            </p:cNvSpPr>
            <p:nvPr/>
          </p:nvSpPr>
          <p:spPr bwMode="auto">
            <a:xfrm>
              <a:off x="1444" y="2273"/>
              <a:ext cx="870" cy="1185"/>
            </a:xfrm>
            <a:custGeom>
              <a:avLst/>
              <a:gdLst>
                <a:gd name="T0" fmla="*/ 531 w 870"/>
                <a:gd name="T1" fmla="*/ 0 h 1185"/>
                <a:gd name="T2" fmla="*/ 624 w 870"/>
                <a:gd name="T3" fmla="*/ 287 h 1185"/>
                <a:gd name="T4" fmla="*/ 755 w 870"/>
                <a:gd name="T5" fmla="*/ 561 h 1185"/>
                <a:gd name="T6" fmla="*/ 799 w 870"/>
                <a:gd name="T7" fmla="*/ 424 h 1185"/>
                <a:gd name="T8" fmla="*/ 825 w 870"/>
                <a:gd name="T9" fmla="*/ 385 h 1185"/>
                <a:gd name="T10" fmla="*/ 746 w 870"/>
                <a:gd name="T11" fmla="*/ 176 h 1185"/>
                <a:gd name="T12" fmla="*/ 812 w 870"/>
                <a:gd name="T13" fmla="*/ 264 h 1185"/>
                <a:gd name="T14" fmla="*/ 835 w 870"/>
                <a:gd name="T15" fmla="*/ 340 h 1185"/>
                <a:gd name="T16" fmla="*/ 870 w 870"/>
                <a:gd name="T17" fmla="*/ 331 h 1185"/>
                <a:gd name="T18" fmla="*/ 805 w 870"/>
                <a:gd name="T19" fmla="*/ 513 h 1185"/>
                <a:gd name="T20" fmla="*/ 777 w 870"/>
                <a:gd name="T21" fmla="*/ 685 h 1185"/>
                <a:gd name="T22" fmla="*/ 825 w 870"/>
                <a:gd name="T23" fmla="*/ 698 h 1185"/>
                <a:gd name="T24" fmla="*/ 783 w 870"/>
                <a:gd name="T25" fmla="*/ 805 h 1185"/>
                <a:gd name="T26" fmla="*/ 755 w 870"/>
                <a:gd name="T27" fmla="*/ 933 h 1185"/>
                <a:gd name="T28" fmla="*/ 751 w 870"/>
                <a:gd name="T29" fmla="*/ 1118 h 1185"/>
                <a:gd name="T30" fmla="*/ 773 w 870"/>
                <a:gd name="T31" fmla="*/ 1185 h 1185"/>
                <a:gd name="T32" fmla="*/ 41 w 870"/>
                <a:gd name="T33" fmla="*/ 1185 h 1185"/>
                <a:gd name="T34" fmla="*/ 59 w 870"/>
                <a:gd name="T35" fmla="*/ 911 h 1185"/>
                <a:gd name="T36" fmla="*/ 22 w 870"/>
                <a:gd name="T37" fmla="*/ 522 h 1185"/>
                <a:gd name="T38" fmla="*/ 66 w 870"/>
                <a:gd name="T39" fmla="*/ 729 h 1185"/>
                <a:gd name="T40" fmla="*/ 115 w 870"/>
                <a:gd name="T41" fmla="*/ 733 h 1185"/>
                <a:gd name="T42" fmla="*/ 124 w 870"/>
                <a:gd name="T43" fmla="*/ 915 h 1185"/>
                <a:gd name="T44" fmla="*/ 120 w 870"/>
                <a:gd name="T45" fmla="*/ 1061 h 1185"/>
                <a:gd name="T46" fmla="*/ 165 w 870"/>
                <a:gd name="T47" fmla="*/ 928 h 1185"/>
                <a:gd name="T48" fmla="*/ 165 w 870"/>
                <a:gd name="T49" fmla="*/ 646 h 1185"/>
                <a:gd name="T50" fmla="*/ 111 w 870"/>
                <a:gd name="T51" fmla="*/ 337 h 1185"/>
                <a:gd name="T52" fmla="*/ 0 w 870"/>
                <a:gd name="T53" fmla="*/ 203 h 1185"/>
                <a:gd name="T54" fmla="*/ 54 w 870"/>
                <a:gd name="T55" fmla="*/ 203 h 1185"/>
                <a:gd name="T56" fmla="*/ 111 w 870"/>
                <a:gd name="T57" fmla="*/ 168 h 1185"/>
                <a:gd name="T58" fmla="*/ 216 w 870"/>
                <a:gd name="T59" fmla="*/ 155 h 1185"/>
                <a:gd name="T60" fmla="*/ 376 w 870"/>
                <a:gd name="T61" fmla="*/ 111 h 1185"/>
                <a:gd name="T62" fmla="*/ 346 w 870"/>
                <a:gd name="T63" fmla="*/ 207 h 1185"/>
                <a:gd name="T64" fmla="*/ 481 w 870"/>
                <a:gd name="T65" fmla="*/ 292 h 1185"/>
                <a:gd name="T66" fmla="*/ 359 w 870"/>
                <a:gd name="T67" fmla="*/ 318 h 1185"/>
                <a:gd name="T68" fmla="*/ 363 w 870"/>
                <a:gd name="T69" fmla="*/ 350 h 1185"/>
                <a:gd name="T70" fmla="*/ 509 w 870"/>
                <a:gd name="T71" fmla="*/ 615 h 1185"/>
                <a:gd name="T72" fmla="*/ 446 w 870"/>
                <a:gd name="T73" fmla="*/ 420 h 1185"/>
                <a:gd name="T74" fmla="*/ 611 w 870"/>
                <a:gd name="T75" fmla="*/ 424 h 1185"/>
                <a:gd name="T76" fmla="*/ 698 w 870"/>
                <a:gd name="T77" fmla="*/ 535 h 1185"/>
                <a:gd name="T78" fmla="*/ 596 w 870"/>
                <a:gd name="T79" fmla="*/ 283 h 1185"/>
                <a:gd name="T80" fmla="*/ 531 w 870"/>
                <a:gd name="T81" fmla="*/ 0 h 1185"/>
                <a:gd name="T82" fmla="*/ 531 w 870"/>
                <a:gd name="T83" fmla="*/ 0 h 11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0"/>
                <a:gd name="T127" fmla="*/ 0 h 1185"/>
                <a:gd name="T128" fmla="*/ 870 w 870"/>
                <a:gd name="T129" fmla="*/ 1185 h 11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0" h="1185">
                  <a:moveTo>
                    <a:pt x="531" y="0"/>
                  </a:moveTo>
                  <a:lnTo>
                    <a:pt x="624" y="287"/>
                  </a:lnTo>
                  <a:lnTo>
                    <a:pt x="755" y="561"/>
                  </a:lnTo>
                  <a:lnTo>
                    <a:pt x="799" y="424"/>
                  </a:lnTo>
                  <a:lnTo>
                    <a:pt x="825" y="385"/>
                  </a:lnTo>
                  <a:lnTo>
                    <a:pt x="746" y="176"/>
                  </a:lnTo>
                  <a:lnTo>
                    <a:pt x="812" y="264"/>
                  </a:lnTo>
                  <a:lnTo>
                    <a:pt x="835" y="340"/>
                  </a:lnTo>
                  <a:lnTo>
                    <a:pt x="870" y="331"/>
                  </a:lnTo>
                  <a:lnTo>
                    <a:pt x="805" y="513"/>
                  </a:lnTo>
                  <a:lnTo>
                    <a:pt x="777" y="685"/>
                  </a:lnTo>
                  <a:lnTo>
                    <a:pt x="825" y="698"/>
                  </a:lnTo>
                  <a:lnTo>
                    <a:pt x="783" y="805"/>
                  </a:lnTo>
                  <a:lnTo>
                    <a:pt x="755" y="933"/>
                  </a:lnTo>
                  <a:lnTo>
                    <a:pt x="751" y="1118"/>
                  </a:lnTo>
                  <a:lnTo>
                    <a:pt x="773" y="1185"/>
                  </a:lnTo>
                  <a:lnTo>
                    <a:pt x="41" y="1185"/>
                  </a:lnTo>
                  <a:lnTo>
                    <a:pt x="59" y="911"/>
                  </a:lnTo>
                  <a:lnTo>
                    <a:pt x="22" y="522"/>
                  </a:lnTo>
                  <a:lnTo>
                    <a:pt x="66" y="729"/>
                  </a:lnTo>
                  <a:lnTo>
                    <a:pt x="115" y="733"/>
                  </a:lnTo>
                  <a:lnTo>
                    <a:pt x="124" y="915"/>
                  </a:lnTo>
                  <a:lnTo>
                    <a:pt x="120" y="1061"/>
                  </a:lnTo>
                  <a:lnTo>
                    <a:pt x="165" y="928"/>
                  </a:lnTo>
                  <a:lnTo>
                    <a:pt x="165" y="646"/>
                  </a:lnTo>
                  <a:lnTo>
                    <a:pt x="111" y="337"/>
                  </a:lnTo>
                  <a:lnTo>
                    <a:pt x="0" y="203"/>
                  </a:lnTo>
                  <a:lnTo>
                    <a:pt x="54" y="203"/>
                  </a:lnTo>
                  <a:lnTo>
                    <a:pt x="111" y="168"/>
                  </a:lnTo>
                  <a:lnTo>
                    <a:pt x="216" y="155"/>
                  </a:lnTo>
                  <a:lnTo>
                    <a:pt x="376" y="111"/>
                  </a:lnTo>
                  <a:lnTo>
                    <a:pt x="346" y="207"/>
                  </a:lnTo>
                  <a:lnTo>
                    <a:pt x="481" y="292"/>
                  </a:lnTo>
                  <a:lnTo>
                    <a:pt x="359" y="318"/>
                  </a:lnTo>
                  <a:lnTo>
                    <a:pt x="363" y="350"/>
                  </a:lnTo>
                  <a:lnTo>
                    <a:pt x="509" y="615"/>
                  </a:lnTo>
                  <a:lnTo>
                    <a:pt x="446" y="420"/>
                  </a:lnTo>
                  <a:lnTo>
                    <a:pt x="611" y="424"/>
                  </a:lnTo>
                  <a:lnTo>
                    <a:pt x="698" y="535"/>
                  </a:lnTo>
                  <a:lnTo>
                    <a:pt x="596" y="283"/>
                  </a:lnTo>
                  <a:lnTo>
                    <a:pt x="5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9" name="Freeform 150"/>
            <p:cNvSpPr>
              <a:spLocks/>
            </p:cNvSpPr>
            <p:nvPr/>
          </p:nvSpPr>
          <p:spPr bwMode="auto">
            <a:xfrm>
              <a:off x="139" y="2123"/>
              <a:ext cx="679" cy="1335"/>
            </a:xfrm>
            <a:custGeom>
              <a:avLst/>
              <a:gdLst>
                <a:gd name="T0" fmla="*/ 679 w 679"/>
                <a:gd name="T1" fmla="*/ 0 h 1335"/>
                <a:gd name="T2" fmla="*/ 572 w 679"/>
                <a:gd name="T3" fmla="*/ 105 h 1335"/>
                <a:gd name="T4" fmla="*/ 272 w 679"/>
                <a:gd name="T5" fmla="*/ 248 h 1335"/>
                <a:gd name="T6" fmla="*/ 170 w 679"/>
                <a:gd name="T7" fmla="*/ 290 h 1335"/>
                <a:gd name="T8" fmla="*/ 141 w 679"/>
                <a:gd name="T9" fmla="*/ 348 h 1335"/>
                <a:gd name="T10" fmla="*/ 61 w 679"/>
                <a:gd name="T11" fmla="*/ 690 h 1335"/>
                <a:gd name="T12" fmla="*/ 20 w 679"/>
                <a:gd name="T13" fmla="*/ 978 h 1335"/>
                <a:gd name="T14" fmla="*/ 0 w 679"/>
                <a:gd name="T15" fmla="*/ 1335 h 1335"/>
                <a:gd name="T16" fmla="*/ 463 w 679"/>
                <a:gd name="T17" fmla="*/ 1335 h 1335"/>
                <a:gd name="T18" fmla="*/ 450 w 679"/>
                <a:gd name="T19" fmla="*/ 1154 h 1335"/>
                <a:gd name="T20" fmla="*/ 374 w 679"/>
                <a:gd name="T21" fmla="*/ 841 h 1335"/>
                <a:gd name="T22" fmla="*/ 485 w 679"/>
                <a:gd name="T23" fmla="*/ 1115 h 1335"/>
                <a:gd name="T24" fmla="*/ 498 w 679"/>
                <a:gd name="T25" fmla="*/ 1242 h 1335"/>
                <a:gd name="T26" fmla="*/ 507 w 679"/>
                <a:gd name="T27" fmla="*/ 1044 h 1335"/>
                <a:gd name="T28" fmla="*/ 479 w 679"/>
                <a:gd name="T29" fmla="*/ 698 h 1335"/>
                <a:gd name="T30" fmla="*/ 357 w 679"/>
                <a:gd name="T31" fmla="*/ 490 h 1335"/>
                <a:gd name="T32" fmla="*/ 476 w 679"/>
                <a:gd name="T33" fmla="*/ 566 h 1335"/>
                <a:gd name="T34" fmla="*/ 470 w 679"/>
                <a:gd name="T35" fmla="*/ 468 h 1335"/>
                <a:gd name="T36" fmla="*/ 298 w 679"/>
                <a:gd name="T37" fmla="*/ 290 h 1335"/>
                <a:gd name="T38" fmla="*/ 476 w 679"/>
                <a:gd name="T39" fmla="*/ 207 h 1335"/>
                <a:gd name="T40" fmla="*/ 581 w 679"/>
                <a:gd name="T41" fmla="*/ 146 h 1335"/>
                <a:gd name="T42" fmla="*/ 622 w 679"/>
                <a:gd name="T43" fmla="*/ 290 h 1335"/>
                <a:gd name="T44" fmla="*/ 622 w 679"/>
                <a:gd name="T45" fmla="*/ 111 h 1335"/>
                <a:gd name="T46" fmla="*/ 679 w 679"/>
                <a:gd name="T47" fmla="*/ 0 h 1335"/>
                <a:gd name="T48" fmla="*/ 679 w 679"/>
                <a:gd name="T49" fmla="*/ 0 h 133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79"/>
                <a:gd name="T76" fmla="*/ 0 h 1335"/>
                <a:gd name="T77" fmla="*/ 679 w 679"/>
                <a:gd name="T78" fmla="*/ 1335 h 133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79" h="1335">
                  <a:moveTo>
                    <a:pt x="679" y="0"/>
                  </a:moveTo>
                  <a:lnTo>
                    <a:pt x="572" y="105"/>
                  </a:lnTo>
                  <a:lnTo>
                    <a:pt x="272" y="248"/>
                  </a:lnTo>
                  <a:lnTo>
                    <a:pt x="170" y="290"/>
                  </a:lnTo>
                  <a:lnTo>
                    <a:pt x="141" y="348"/>
                  </a:lnTo>
                  <a:lnTo>
                    <a:pt x="61" y="690"/>
                  </a:lnTo>
                  <a:lnTo>
                    <a:pt x="20" y="978"/>
                  </a:lnTo>
                  <a:lnTo>
                    <a:pt x="0" y="1335"/>
                  </a:lnTo>
                  <a:lnTo>
                    <a:pt x="463" y="1335"/>
                  </a:lnTo>
                  <a:lnTo>
                    <a:pt x="450" y="1154"/>
                  </a:lnTo>
                  <a:lnTo>
                    <a:pt x="374" y="841"/>
                  </a:lnTo>
                  <a:lnTo>
                    <a:pt x="485" y="1115"/>
                  </a:lnTo>
                  <a:lnTo>
                    <a:pt x="498" y="1242"/>
                  </a:lnTo>
                  <a:lnTo>
                    <a:pt x="507" y="1044"/>
                  </a:lnTo>
                  <a:lnTo>
                    <a:pt x="479" y="698"/>
                  </a:lnTo>
                  <a:lnTo>
                    <a:pt x="357" y="490"/>
                  </a:lnTo>
                  <a:lnTo>
                    <a:pt x="476" y="566"/>
                  </a:lnTo>
                  <a:lnTo>
                    <a:pt x="470" y="468"/>
                  </a:lnTo>
                  <a:lnTo>
                    <a:pt x="298" y="290"/>
                  </a:lnTo>
                  <a:lnTo>
                    <a:pt x="476" y="207"/>
                  </a:lnTo>
                  <a:lnTo>
                    <a:pt x="581" y="146"/>
                  </a:lnTo>
                  <a:lnTo>
                    <a:pt x="622" y="290"/>
                  </a:lnTo>
                  <a:lnTo>
                    <a:pt x="622" y="111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0" name="Freeform 151"/>
            <p:cNvSpPr>
              <a:spLocks/>
            </p:cNvSpPr>
            <p:nvPr/>
          </p:nvSpPr>
          <p:spPr bwMode="auto">
            <a:xfrm>
              <a:off x="633" y="2197"/>
              <a:ext cx="803" cy="1261"/>
            </a:xfrm>
            <a:custGeom>
              <a:avLst/>
              <a:gdLst>
                <a:gd name="T0" fmla="*/ 17 w 803"/>
                <a:gd name="T1" fmla="*/ 1261 h 1261"/>
                <a:gd name="T2" fmla="*/ 52 w 803"/>
                <a:gd name="T3" fmla="*/ 965 h 1261"/>
                <a:gd name="T4" fmla="*/ 26 w 803"/>
                <a:gd name="T5" fmla="*/ 607 h 1261"/>
                <a:gd name="T6" fmla="*/ 0 w 803"/>
                <a:gd name="T7" fmla="*/ 403 h 1261"/>
                <a:gd name="T8" fmla="*/ 115 w 803"/>
                <a:gd name="T9" fmla="*/ 589 h 1261"/>
                <a:gd name="T10" fmla="*/ 176 w 803"/>
                <a:gd name="T11" fmla="*/ 637 h 1261"/>
                <a:gd name="T12" fmla="*/ 189 w 803"/>
                <a:gd name="T13" fmla="*/ 363 h 1261"/>
                <a:gd name="T14" fmla="*/ 304 w 803"/>
                <a:gd name="T15" fmla="*/ 492 h 1261"/>
                <a:gd name="T16" fmla="*/ 472 w 803"/>
                <a:gd name="T17" fmla="*/ 616 h 1261"/>
                <a:gd name="T18" fmla="*/ 335 w 803"/>
                <a:gd name="T19" fmla="*/ 461 h 1261"/>
                <a:gd name="T20" fmla="*/ 256 w 803"/>
                <a:gd name="T21" fmla="*/ 353 h 1261"/>
                <a:gd name="T22" fmla="*/ 352 w 803"/>
                <a:gd name="T23" fmla="*/ 298 h 1261"/>
                <a:gd name="T24" fmla="*/ 243 w 803"/>
                <a:gd name="T25" fmla="*/ 0 h 1261"/>
                <a:gd name="T26" fmla="*/ 415 w 803"/>
                <a:gd name="T27" fmla="*/ 298 h 1261"/>
                <a:gd name="T28" fmla="*/ 574 w 803"/>
                <a:gd name="T29" fmla="*/ 637 h 1261"/>
                <a:gd name="T30" fmla="*/ 728 w 803"/>
                <a:gd name="T31" fmla="*/ 1133 h 1261"/>
                <a:gd name="T32" fmla="*/ 803 w 803"/>
                <a:gd name="T33" fmla="*/ 1261 h 1261"/>
                <a:gd name="T34" fmla="*/ 17 w 803"/>
                <a:gd name="T35" fmla="*/ 1261 h 1261"/>
                <a:gd name="T36" fmla="*/ 17 w 803"/>
                <a:gd name="T37" fmla="*/ 1261 h 126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3"/>
                <a:gd name="T58" fmla="*/ 0 h 1261"/>
                <a:gd name="T59" fmla="*/ 803 w 803"/>
                <a:gd name="T60" fmla="*/ 1261 h 126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3" h="1261">
                  <a:moveTo>
                    <a:pt x="17" y="1261"/>
                  </a:moveTo>
                  <a:lnTo>
                    <a:pt x="52" y="965"/>
                  </a:lnTo>
                  <a:lnTo>
                    <a:pt x="26" y="607"/>
                  </a:lnTo>
                  <a:lnTo>
                    <a:pt x="0" y="403"/>
                  </a:lnTo>
                  <a:lnTo>
                    <a:pt x="115" y="589"/>
                  </a:lnTo>
                  <a:lnTo>
                    <a:pt x="176" y="637"/>
                  </a:lnTo>
                  <a:lnTo>
                    <a:pt x="189" y="363"/>
                  </a:lnTo>
                  <a:lnTo>
                    <a:pt x="304" y="492"/>
                  </a:lnTo>
                  <a:lnTo>
                    <a:pt x="472" y="616"/>
                  </a:lnTo>
                  <a:lnTo>
                    <a:pt x="335" y="461"/>
                  </a:lnTo>
                  <a:lnTo>
                    <a:pt x="256" y="353"/>
                  </a:lnTo>
                  <a:lnTo>
                    <a:pt x="352" y="298"/>
                  </a:lnTo>
                  <a:lnTo>
                    <a:pt x="243" y="0"/>
                  </a:lnTo>
                  <a:lnTo>
                    <a:pt x="415" y="298"/>
                  </a:lnTo>
                  <a:lnTo>
                    <a:pt x="574" y="637"/>
                  </a:lnTo>
                  <a:lnTo>
                    <a:pt x="728" y="1133"/>
                  </a:lnTo>
                  <a:lnTo>
                    <a:pt x="803" y="1261"/>
                  </a:lnTo>
                  <a:lnTo>
                    <a:pt x="17" y="12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1" name="Freeform 152"/>
            <p:cNvSpPr>
              <a:spLocks/>
            </p:cNvSpPr>
            <p:nvPr/>
          </p:nvSpPr>
          <p:spPr bwMode="auto">
            <a:xfrm>
              <a:off x="1268" y="2123"/>
              <a:ext cx="742" cy="646"/>
            </a:xfrm>
            <a:custGeom>
              <a:avLst/>
              <a:gdLst>
                <a:gd name="T0" fmla="*/ 0 w 742"/>
                <a:gd name="T1" fmla="*/ 105 h 646"/>
                <a:gd name="T2" fmla="*/ 13 w 742"/>
                <a:gd name="T3" fmla="*/ 261 h 646"/>
                <a:gd name="T4" fmla="*/ 124 w 742"/>
                <a:gd name="T5" fmla="*/ 477 h 646"/>
                <a:gd name="T6" fmla="*/ 191 w 742"/>
                <a:gd name="T7" fmla="*/ 646 h 646"/>
                <a:gd name="T8" fmla="*/ 155 w 742"/>
                <a:gd name="T9" fmla="*/ 437 h 646"/>
                <a:gd name="T10" fmla="*/ 96 w 742"/>
                <a:gd name="T11" fmla="*/ 335 h 646"/>
                <a:gd name="T12" fmla="*/ 185 w 742"/>
                <a:gd name="T13" fmla="*/ 363 h 646"/>
                <a:gd name="T14" fmla="*/ 242 w 742"/>
                <a:gd name="T15" fmla="*/ 309 h 646"/>
                <a:gd name="T16" fmla="*/ 614 w 742"/>
                <a:gd name="T17" fmla="*/ 198 h 646"/>
                <a:gd name="T18" fmla="*/ 707 w 742"/>
                <a:gd name="T19" fmla="*/ 111 h 646"/>
                <a:gd name="T20" fmla="*/ 742 w 742"/>
                <a:gd name="T21" fmla="*/ 0 h 646"/>
                <a:gd name="T22" fmla="*/ 689 w 742"/>
                <a:gd name="T23" fmla="*/ 92 h 646"/>
                <a:gd name="T24" fmla="*/ 587 w 742"/>
                <a:gd name="T25" fmla="*/ 176 h 646"/>
                <a:gd name="T26" fmla="*/ 211 w 742"/>
                <a:gd name="T27" fmla="*/ 283 h 646"/>
                <a:gd name="T28" fmla="*/ 163 w 742"/>
                <a:gd name="T29" fmla="*/ 326 h 646"/>
                <a:gd name="T30" fmla="*/ 39 w 742"/>
                <a:gd name="T31" fmla="*/ 229 h 646"/>
                <a:gd name="T32" fmla="*/ 0 w 742"/>
                <a:gd name="T33" fmla="*/ 105 h 646"/>
                <a:gd name="T34" fmla="*/ 0 w 742"/>
                <a:gd name="T35" fmla="*/ 105 h 6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42"/>
                <a:gd name="T55" fmla="*/ 0 h 646"/>
                <a:gd name="T56" fmla="*/ 742 w 742"/>
                <a:gd name="T57" fmla="*/ 646 h 64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42" h="646">
                  <a:moveTo>
                    <a:pt x="0" y="105"/>
                  </a:moveTo>
                  <a:lnTo>
                    <a:pt x="13" y="261"/>
                  </a:lnTo>
                  <a:lnTo>
                    <a:pt x="124" y="477"/>
                  </a:lnTo>
                  <a:lnTo>
                    <a:pt x="191" y="646"/>
                  </a:lnTo>
                  <a:lnTo>
                    <a:pt x="155" y="437"/>
                  </a:lnTo>
                  <a:lnTo>
                    <a:pt x="96" y="335"/>
                  </a:lnTo>
                  <a:lnTo>
                    <a:pt x="185" y="363"/>
                  </a:lnTo>
                  <a:lnTo>
                    <a:pt x="242" y="309"/>
                  </a:lnTo>
                  <a:lnTo>
                    <a:pt x="614" y="198"/>
                  </a:lnTo>
                  <a:lnTo>
                    <a:pt x="707" y="111"/>
                  </a:lnTo>
                  <a:lnTo>
                    <a:pt x="742" y="0"/>
                  </a:lnTo>
                  <a:lnTo>
                    <a:pt x="689" y="92"/>
                  </a:lnTo>
                  <a:lnTo>
                    <a:pt x="587" y="176"/>
                  </a:lnTo>
                  <a:lnTo>
                    <a:pt x="211" y="283"/>
                  </a:lnTo>
                  <a:lnTo>
                    <a:pt x="163" y="326"/>
                  </a:lnTo>
                  <a:lnTo>
                    <a:pt x="39" y="229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2" name="Freeform 153"/>
            <p:cNvSpPr>
              <a:spLocks/>
            </p:cNvSpPr>
            <p:nvPr/>
          </p:nvSpPr>
          <p:spPr bwMode="auto">
            <a:xfrm>
              <a:off x="2403" y="2154"/>
              <a:ext cx="407" cy="269"/>
            </a:xfrm>
            <a:custGeom>
              <a:avLst/>
              <a:gdLst>
                <a:gd name="T0" fmla="*/ 3 w 407"/>
                <a:gd name="T1" fmla="*/ 0 h 269"/>
                <a:gd name="T2" fmla="*/ 25 w 407"/>
                <a:gd name="T3" fmla="*/ 96 h 269"/>
                <a:gd name="T4" fmla="*/ 292 w 407"/>
                <a:gd name="T5" fmla="*/ 208 h 269"/>
                <a:gd name="T6" fmla="*/ 407 w 407"/>
                <a:gd name="T7" fmla="*/ 246 h 269"/>
                <a:gd name="T8" fmla="*/ 388 w 407"/>
                <a:gd name="T9" fmla="*/ 269 h 269"/>
                <a:gd name="T10" fmla="*/ 255 w 407"/>
                <a:gd name="T11" fmla="*/ 217 h 269"/>
                <a:gd name="T12" fmla="*/ 0 w 407"/>
                <a:gd name="T13" fmla="*/ 106 h 269"/>
                <a:gd name="T14" fmla="*/ 3 w 407"/>
                <a:gd name="T15" fmla="*/ 0 h 269"/>
                <a:gd name="T16" fmla="*/ 3 w 407"/>
                <a:gd name="T17" fmla="*/ 0 h 2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7"/>
                <a:gd name="T28" fmla="*/ 0 h 269"/>
                <a:gd name="T29" fmla="*/ 407 w 407"/>
                <a:gd name="T30" fmla="*/ 269 h 2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7" h="269">
                  <a:moveTo>
                    <a:pt x="3" y="0"/>
                  </a:moveTo>
                  <a:lnTo>
                    <a:pt x="25" y="96"/>
                  </a:lnTo>
                  <a:lnTo>
                    <a:pt x="292" y="208"/>
                  </a:lnTo>
                  <a:lnTo>
                    <a:pt x="407" y="246"/>
                  </a:lnTo>
                  <a:lnTo>
                    <a:pt x="388" y="269"/>
                  </a:lnTo>
                  <a:lnTo>
                    <a:pt x="255" y="217"/>
                  </a:lnTo>
                  <a:lnTo>
                    <a:pt x="0" y="10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3" name="Freeform 154"/>
            <p:cNvSpPr>
              <a:spLocks/>
            </p:cNvSpPr>
            <p:nvPr/>
          </p:nvSpPr>
          <p:spPr bwMode="auto">
            <a:xfrm>
              <a:off x="2056" y="1682"/>
              <a:ext cx="156" cy="116"/>
            </a:xfrm>
            <a:custGeom>
              <a:avLst/>
              <a:gdLst>
                <a:gd name="T0" fmla="*/ 19 w 156"/>
                <a:gd name="T1" fmla="*/ 13 h 116"/>
                <a:gd name="T2" fmla="*/ 41 w 156"/>
                <a:gd name="T3" fmla="*/ 24 h 116"/>
                <a:gd name="T4" fmla="*/ 84 w 156"/>
                <a:gd name="T5" fmla="*/ 29 h 116"/>
                <a:gd name="T6" fmla="*/ 73 w 156"/>
                <a:gd name="T7" fmla="*/ 44 h 116"/>
                <a:gd name="T8" fmla="*/ 63 w 156"/>
                <a:gd name="T9" fmla="*/ 63 h 116"/>
                <a:gd name="T10" fmla="*/ 12 w 156"/>
                <a:gd name="T11" fmla="*/ 68 h 116"/>
                <a:gd name="T12" fmla="*/ 0 w 156"/>
                <a:gd name="T13" fmla="*/ 76 h 116"/>
                <a:gd name="T14" fmla="*/ 45 w 156"/>
                <a:gd name="T15" fmla="*/ 81 h 116"/>
                <a:gd name="T16" fmla="*/ 58 w 156"/>
                <a:gd name="T17" fmla="*/ 100 h 116"/>
                <a:gd name="T18" fmla="*/ 34 w 156"/>
                <a:gd name="T19" fmla="*/ 115 h 116"/>
                <a:gd name="T20" fmla="*/ 75 w 156"/>
                <a:gd name="T21" fmla="*/ 116 h 116"/>
                <a:gd name="T22" fmla="*/ 110 w 156"/>
                <a:gd name="T23" fmla="*/ 98 h 116"/>
                <a:gd name="T24" fmla="*/ 139 w 156"/>
                <a:gd name="T25" fmla="*/ 81 h 116"/>
                <a:gd name="T26" fmla="*/ 156 w 156"/>
                <a:gd name="T27" fmla="*/ 52 h 116"/>
                <a:gd name="T28" fmla="*/ 154 w 156"/>
                <a:gd name="T29" fmla="*/ 31 h 116"/>
                <a:gd name="T30" fmla="*/ 121 w 156"/>
                <a:gd name="T31" fmla="*/ 5 h 116"/>
                <a:gd name="T32" fmla="*/ 86 w 156"/>
                <a:gd name="T33" fmla="*/ 0 h 116"/>
                <a:gd name="T34" fmla="*/ 49 w 156"/>
                <a:gd name="T35" fmla="*/ 2 h 116"/>
                <a:gd name="T36" fmla="*/ 19 w 156"/>
                <a:gd name="T37" fmla="*/ 13 h 116"/>
                <a:gd name="T38" fmla="*/ 19 w 156"/>
                <a:gd name="T39" fmla="*/ 13 h 1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6"/>
                <a:gd name="T61" fmla="*/ 0 h 116"/>
                <a:gd name="T62" fmla="*/ 156 w 156"/>
                <a:gd name="T63" fmla="*/ 116 h 11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6" h="116">
                  <a:moveTo>
                    <a:pt x="19" y="13"/>
                  </a:moveTo>
                  <a:lnTo>
                    <a:pt x="41" y="24"/>
                  </a:lnTo>
                  <a:lnTo>
                    <a:pt x="84" y="29"/>
                  </a:lnTo>
                  <a:lnTo>
                    <a:pt x="73" y="44"/>
                  </a:lnTo>
                  <a:lnTo>
                    <a:pt x="63" y="63"/>
                  </a:lnTo>
                  <a:lnTo>
                    <a:pt x="12" y="68"/>
                  </a:lnTo>
                  <a:lnTo>
                    <a:pt x="0" y="76"/>
                  </a:lnTo>
                  <a:lnTo>
                    <a:pt x="45" y="81"/>
                  </a:lnTo>
                  <a:lnTo>
                    <a:pt x="58" y="100"/>
                  </a:lnTo>
                  <a:lnTo>
                    <a:pt x="34" y="115"/>
                  </a:lnTo>
                  <a:lnTo>
                    <a:pt x="75" y="116"/>
                  </a:lnTo>
                  <a:lnTo>
                    <a:pt x="110" y="98"/>
                  </a:lnTo>
                  <a:lnTo>
                    <a:pt x="139" y="81"/>
                  </a:lnTo>
                  <a:lnTo>
                    <a:pt x="156" y="52"/>
                  </a:lnTo>
                  <a:lnTo>
                    <a:pt x="154" y="31"/>
                  </a:lnTo>
                  <a:lnTo>
                    <a:pt x="121" y="5"/>
                  </a:lnTo>
                  <a:lnTo>
                    <a:pt x="86" y="0"/>
                  </a:lnTo>
                  <a:lnTo>
                    <a:pt x="49" y="2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4" name="Freeform 155"/>
            <p:cNvSpPr>
              <a:spLocks/>
            </p:cNvSpPr>
            <p:nvPr/>
          </p:nvSpPr>
          <p:spPr bwMode="auto">
            <a:xfrm>
              <a:off x="2253" y="1695"/>
              <a:ext cx="138" cy="124"/>
            </a:xfrm>
            <a:custGeom>
              <a:avLst/>
              <a:gdLst>
                <a:gd name="T0" fmla="*/ 2 w 138"/>
                <a:gd name="T1" fmla="*/ 22 h 124"/>
                <a:gd name="T2" fmla="*/ 39 w 138"/>
                <a:gd name="T3" fmla="*/ 0 h 124"/>
                <a:gd name="T4" fmla="*/ 70 w 138"/>
                <a:gd name="T5" fmla="*/ 0 h 124"/>
                <a:gd name="T6" fmla="*/ 138 w 138"/>
                <a:gd name="T7" fmla="*/ 11 h 124"/>
                <a:gd name="T8" fmla="*/ 79 w 138"/>
                <a:gd name="T9" fmla="*/ 24 h 124"/>
                <a:gd name="T10" fmla="*/ 74 w 138"/>
                <a:gd name="T11" fmla="*/ 46 h 124"/>
                <a:gd name="T12" fmla="*/ 129 w 138"/>
                <a:gd name="T13" fmla="*/ 65 h 124"/>
                <a:gd name="T14" fmla="*/ 138 w 138"/>
                <a:gd name="T15" fmla="*/ 79 h 124"/>
                <a:gd name="T16" fmla="*/ 79 w 138"/>
                <a:gd name="T17" fmla="*/ 89 h 124"/>
                <a:gd name="T18" fmla="*/ 88 w 138"/>
                <a:gd name="T19" fmla="*/ 109 h 124"/>
                <a:gd name="T20" fmla="*/ 109 w 138"/>
                <a:gd name="T21" fmla="*/ 124 h 124"/>
                <a:gd name="T22" fmla="*/ 63 w 138"/>
                <a:gd name="T23" fmla="*/ 116 h 124"/>
                <a:gd name="T24" fmla="*/ 22 w 138"/>
                <a:gd name="T25" fmla="*/ 83 h 124"/>
                <a:gd name="T26" fmla="*/ 13 w 138"/>
                <a:gd name="T27" fmla="*/ 61 h 124"/>
                <a:gd name="T28" fmla="*/ 0 w 138"/>
                <a:gd name="T29" fmla="*/ 40 h 124"/>
                <a:gd name="T30" fmla="*/ 2 w 138"/>
                <a:gd name="T31" fmla="*/ 22 h 124"/>
                <a:gd name="T32" fmla="*/ 2 w 138"/>
                <a:gd name="T33" fmla="*/ 22 h 1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8"/>
                <a:gd name="T52" fmla="*/ 0 h 124"/>
                <a:gd name="T53" fmla="*/ 138 w 138"/>
                <a:gd name="T54" fmla="*/ 124 h 1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8" h="124">
                  <a:moveTo>
                    <a:pt x="2" y="22"/>
                  </a:moveTo>
                  <a:lnTo>
                    <a:pt x="39" y="0"/>
                  </a:lnTo>
                  <a:lnTo>
                    <a:pt x="70" y="0"/>
                  </a:lnTo>
                  <a:lnTo>
                    <a:pt x="138" y="11"/>
                  </a:lnTo>
                  <a:lnTo>
                    <a:pt x="79" y="24"/>
                  </a:lnTo>
                  <a:lnTo>
                    <a:pt x="74" y="46"/>
                  </a:lnTo>
                  <a:lnTo>
                    <a:pt x="129" y="65"/>
                  </a:lnTo>
                  <a:lnTo>
                    <a:pt x="138" y="79"/>
                  </a:lnTo>
                  <a:lnTo>
                    <a:pt x="79" y="89"/>
                  </a:lnTo>
                  <a:lnTo>
                    <a:pt x="88" y="109"/>
                  </a:lnTo>
                  <a:lnTo>
                    <a:pt x="109" y="124"/>
                  </a:lnTo>
                  <a:lnTo>
                    <a:pt x="63" y="116"/>
                  </a:lnTo>
                  <a:lnTo>
                    <a:pt x="22" y="83"/>
                  </a:lnTo>
                  <a:lnTo>
                    <a:pt x="13" y="61"/>
                  </a:lnTo>
                  <a:lnTo>
                    <a:pt x="0" y="40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5" name="Freeform 156"/>
            <p:cNvSpPr>
              <a:spLocks/>
            </p:cNvSpPr>
            <p:nvPr/>
          </p:nvSpPr>
          <p:spPr bwMode="auto">
            <a:xfrm>
              <a:off x="2140" y="1852"/>
              <a:ext cx="176" cy="85"/>
            </a:xfrm>
            <a:custGeom>
              <a:avLst/>
              <a:gdLst>
                <a:gd name="T0" fmla="*/ 2 w 176"/>
                <a:gd name="T1" fmla="*/ 30 h 85"/>
                <a:gd name="T2" fmla="*/ 46 w 176"/>
                <a:gd name="T3" fmla="*/ 21 h 85"/>
                <a:gd name="T4" fmla="*/ 50 w 176"/>
                <a:gd name="T5" fmla="*/ 0 h 85"/>
                <a:gd name="T6" fmla="*/ 66 w 176"/>
                <a:gd name="T7" fmla="*/ 6 h 85"/>
                <a:gd name="T8" fmla="*/ 102 w 176"/>
                <a:gd name="T9" fmla="*/ 30 h 85"/>
                <a:gd name="T10" fmla="*/ 133 w 176"/>
                <a:gd name="T11" fmla="*/ 21 h 85"/>
                <a:gd name="T12" fmla="*/ 146 w 176"/>
                <a:gd name="T13" fmla="*/ 33 h 85"/>
                <a:gd name="T14" fmla="*/ 174 w 176"/>
                <a:gd name="T15" fmla="*/ 22 h 85"/>
                <a:gd name="T16" fmla="*/ 176 w 176"/>
                <a:gd name="T17" fmla="*/ 52 h 85"/>
                <a:gd name="T18" fmla="*/ 148 w 176"/>
                <a:gd name="T19" fmla="*/ 63 h 85"/>
                <a:gd name="T20" fmla="*/ 120 w 176"/>
                <a:gd name="T21" fmla="*/ 65 h 85"/>
                <a:gd name="T22" fmla="*/ 79 w 176"/>
                <a:gd name="T23" fmla="*/ 85 h 85"/>
                <a:gd name="T24" fmla="*/ 57 w 176"/>
                <a:gd name="T25" fmla="*/ 76 h 85"/>
                <a:gd name="T26" fmla="*/ 24 w 176"/>
                <a:gd name="T27" fmla="*/ 54 h 85"/>
                <a:gd name="T28" fmla="*/ 0 w 176"/>
                <a:gd name="T29" fmla="*/ 41 h 85"/>
                <a:gd name="T30" fmla="*/ 2 w 176"/>
                <a:gd name="T31" fmla="*/ 30 h 85"/>
                <a:gd name="T32" fmla="*/ 2 w 176"/>
                <a:gd name="T33" fmla="*/ 30 h 8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6"/>
                <a:gd name="T52" fmla="*/ 0 h 85"/>
                <a:gd name="T53" fmla="*/ 176 w 176"/>
                <a:gd name="T54" fmla="*/ 85 h 8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6" h="85">
                  <a:moveTo>
                    <a:pt x="2" y="30"/>
                  </a:moveTo>
                  <a:lnTo>
                    <a:pt x="46" y="21"/>
                  </a:lnTo>
                  <a:lnTo>
                    <a:pt x="50" y="0"/>
                  </a:lnTo>
                  <a:lnTo>
                    <a:pt x="66" y="6"/>
                  </a:lnTo>
                  <a:lnTo>
                    <a:pt x="102" y="30"/>
                  </a:lnTo>
                  <a:lnTo>
                    <a:pt x="133" y="21"/>
                  </a:lnTo>
                  <a:lnTo>
                    <a:pt x="146" y="33"/>
                  </a:lnTo>
                  <a:lnTo>
                    <a:pt x="174" y="22"/>
                  </a:lnTo>
                  <a:lnTo>
                    <a:pt x="176" y="52"/>
                  </a:lnTo>
                  <a:lnTo>
                    <a:pt x="148" y="63"/>
                  </a:lnTo>
                  <a:lnTo>
                    <a:pt x="120" y="65"/>
                  </a:lnTo>
                  <a:lnTo>
                    <a:pt x="79" y="85"/>
                  </a:lnTo>
                  <a:lnTo>
                    <a:pt x="57" y="76"/>
                  </a:lnTo>
                  <a:lnTo>
                    <a:pt x="24" y="54"/>
                  </a:lnTo>
                  <a:lnTo>
                    <a:pt x="0" y="41"/>
                  </a:lnTo>
                  <a:lnTo>
                    <a:pt x="2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6" name="Freeform 157"/>
            <p:cNvSpPr>
              <a:spLocks/>
            </p:cNvSpPr>
            <p:nvPr/>
          </p:nvSpPr>
          <p:spPr bwMode="auto">
            <a:xfrm>
              <a:off x="2016" y="1861"/>
              <a:ext cx="113" cy="199"/>
            </a:xfrm>
            <a:custGeom>
              <a:avLst/>
              <a:gdLst>
                <a:gd name="T0" fmla="*/ 113 w 113"/>
                <a:gd name="T1" fmla="*/ 0 h 199"/>
                <a:gd name="T2" fmla="*/ 74 w 113"/>
                <a:gd name="T3" fmla="*/ 32 h 199"/>
                <a:gd name="T4" fmla="*/ 13 w 113"/>
                <a:gd name="T5" fmla="*/ 60 h 199"/>
                <a:gd name="T6" fmla="*/ 0 w 113"/>
                <a:gd name="T7" fmla="*/ 145 h 199"/>
                <a:gd name="T8" fmla="*/ 22 w 113"/>
                <a:gd name="T9" fmla="*/ 199 h 199"/>
                <a:gd name="T10" fmla="*/ 70 w 113"/>
                <a:gd name="T11" fmla="*/ 67 h 199"/>
                <a:gd name="T12" fmla="*/ 98 w 113"/>
                <a:gd name="T13" fmla="*/ 43 h 199"/>
                <a:gd name="T14" fmla="*/ 113 w 113"/>
                <a:gd name="T15" fmla="*/ 0 h 199"/>
                <a:gd name="T16" fmla="*/ 113 w 113"/>
                <a:gd name="T17" fmla="*/ 0 h 1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3"/>
                <a:gd name="T28" fmla="*/ 0 h 199"/>
                <a:gd name="T29" fmla="*/ 113 w 113"/>
                <a:gd name="T30" fmla="*/ 199 h 1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3" h="199">
                  <a:moveTo>
                    <a:pt x="113" y="0"/>
                  </a:moveTo>
                  <a:lnTo>
                    <a:pt x="74" y="32"/>
                  </a:lnTo>
                  <a:lnTo>
                    <a:pt x="13" y="60"/>
                  </a:lnTo>
                  <a:lnTo>
                    <a:pt x="0" y="145"/>
                  </a:lnTo>
                  <a:lnTo>
                    <a:pt x="22" y="199"/>
                  </a:lnTo>
                  <a:lnTo>
                    <a:pt x="70" y="67"/>
                  </a:lnTo>
                  <a:lnTo>
                    <a:pt x="98" y="4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7" name="Freeform 158"/>
            <p:cNvSpPr>
              <a:spLocks/>
            </p:cNvSpPr>
            <p:nvPr/>
          </p:nvSpPr>
          <p:spPr bwMode="auto">
            <a:xfrm>
              <a:off x="2034" y="1880"/>
              <a:ext cx="413" cy="417"/>
            </a:xfrm>
            <a:custGeom>
              <a:avLst/>
              <a:gdLst>
                <a:gd name="T0" fmla="*/ 296 w 413"/>
                <a:gd name="T1" fmla="*/ 0 h 417"/>
                <a:gd name="T2" fmla="*/ 307 w 413"/>
                <a:gd name="T3" fmla="*/ 37 h 417"/>
                <a:gd name="T4" fmla="*/ 324 w 413"/>
                <a:gd name="T5" fmla="*/ 94 h 417"/>
                <a:gd name="T6" fmla="*/ 307 w 413"/>
                <a:gd name="T7" fmla="*/ 130 h 417"/>
                <a:gd name="T8" fmla="*/ 230 w 413"/>
                <a:gd name="T9" fmla="*/ 81 h 417"/>
                <a:gd name="T10" fmla="*/ 137 w 413"/>
                <a:gd name="T11" fmla="*/ 81 h 417"/>
                <a:gd name="T12" fmla="*/ 72 w 413"/>
                <a:gd name="T13" fmla="*/ 118 h 417"/>
                <a:gd name="T14" fmla="*/ 135 w 413"/>
                <a:gd name="T15" fmla="*/ 128 h 417"/>
                <a:gd name="T16" fmla="*/ 128 w 413"/>
                <a:gd name="T17" fmla="*/ 115 h 417"/>
                <a:gd name="T18" fmla="*/ 139 w 413"/>
                <a:gd name="T19" fmla="*/ 98 h 417"/>
                <a:gd name="T20" fmla="*/ 215 w 413"/>
                <a:gd name="T21" fmla="*/ 98 h 417"/>
                <a:gd name="T22" fmla="*/ 226 w 413"/>
                <a:gd name="T23" fmla="*/ 118 h 417"/>
                <a:gd name="T24" fmla="*/ 206 w 413"/>
                <a:gd name="T25" fmla="*/ 131 h 417"/>
                <a:gd name="T26" fmla="*/ 272 w 413"/>
                <a:gd name="T27" fmla="*/ 137 h 417"/>
                <a:gd name="T28" fmla="*/ 267 w 413"/>
                <a:gd name="T29" fmla="*/ 157 h 417"/>
                <a:gd name="T30" fmla="*/ 230 w 413"/>
                <a:gd name="T31" fmla="*/ 187 h 417"/>
                <a:gd name="T32" fmla="*/ 272 w 413"/>
                <a:gd name="T33" fmla="*/ 231 h 417"/>
                <a:gd name="T34" fmla="*/ 246 w 413"/>
                <a:gd name="T35" fmla="*/ 276 h 417"/>
                <a:gd name="T36" fmla="*/ 139 w 413"/>
                <a:gd name="T37" fmla="*/ 276 h 417"/>
                <a:gd name="T38" fmla="*/ 71 w 413"/>
                <a:gd name="T39" fmla="*/ 235 h 417"/>
                <a:gd name="T40" fmla="*/ 56 w 413"/>
                <a:gd name="T41" fmla="*/ 246 h 417"/>
                <a:gd name="T42" fmla="*/ 113 w 413"/>
                <a:gd name="T43" fmla="*/ 307 h 417"/>
                <a:gd name="T44" fmla="*/ 47 w 413"/>
                <a:gd name="T45" fmla="*/ 309 h 417"/>
                <a:gd name="T46" fmla="*/ 0 w 413"/>
                <a:gd name="T47" fmla="*/ 246 h 417"/>
                <a:gd name="T48" fmla="*/ 4 w 413"/>
                <a:gd name="T49" fmla="*/ 293 h 417"/>
                <a:gd name="T50" fmla="*/ 141 w 413"/>
                <a:gd name="T51" fmla="*/ 404 h 417"/>
                <a:gd name="T52" fmla="*/ 182 w 413"/>
                <a:gd name="T53" fmla="*/ 417 h 417"/>
                <a:gd name="T54" fmla="*/ 304 w 413"/>
                <a:gd name="T55" fmla="*/ 343 h 417"/>
                <a:gd name="T56" fmla="*/ 348 w 413"/>
                <a:gd name="T57" fmla="*/ 293 h 417"/>
                <a:gd name="T58" fmla="*/ 367 w 413"/>
                <a:gd name="T59" fmla="*/ 213 h 417"/>
                <a:gd name="T60" fmla="*/ 404 w 413"/>
                <a:gd name="T61" fmla="*/ 109 h 417"/>
                <a:gd name="T62" fmla="*/ 413 w 413"/>
                <a:gd name="T63" fmla="*/ 28 h 417"/>
                <a:gd name="T64" fmla="*/ 393 w 413"/>
                <a:gd name="T65" fmla="*/ 48 h 417"/>
                <a:gd name="T66" fmla="*/ 348 w 413"/>
                <a:gd name="T67" fmla="*/ 46 h 417"/>
                <a:gd name="T68" fmla="*/ 311 w 413"/>
                <a:gd name="T69" fmla="*/ 13 h 417"/>
                <a:gd name="T70" fmla="*/ 296 w 413"/>
                <a:gd name="T71" fmla="*/ 0 h 417"/>
                <a:gd name="T72" fmla="*/ 296 w 413"/>
                <a:gd name="T73" fmla="*/ 0 h 41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13"/>
                <a:gd name="T112" fmla="*/ 0 h 417"/>
                <a:gd name="T113" fmla="*/ 413 w 413"/>
                <a:gd name="T114" fmla="*/ 417 h 41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13" h="417">
                  <a:moveTo>
                    <a:pt x="296" y="0"/>
                  </a:moveTo>
                  <a:lnTo>
                    <a:pt x="307" y="37"/>
                  </a:lnTo>
                  <a:lnTo>
                    <a:pt x="324" y="94"/>
                  </a:lnTo>
                  <a:lnTo>
                    <a:pt x="307" y="130"/>
                  </a:lnTo>
                  <a:lnTo>
                    <a:pt x="230" y="81"/>
                  </a:lnTo>
                  <a:lnTo>
                    <a:pt x="137" y="81"/>
                  </a:lnTo>
                  <a:lnTo>
                    <a:pt x="72" y="118"/>
                  </a:lnTo>
                  <a:lnTo>
                    <a:pt x="135" y="128"/>
                  </a:lnTo>
                  <a:lnTo>
                    <a:pt x="128" y="115"/>
                  </a:lnTo>
                  <a:lnTo>
                    <a:pt x="139" y="98"/>
                  </a:lnTo>
                  <a:lnTo>
                    <a:pt x="215" y="98"/>
                  </a:lnTo>
                  <a:lnTo>
                    <a:pt x="226" y="118"/>
                  </a:lnTo>
                  <a:lnTo>
                    <a:pt x="206" y="131"/>
                  </a:lnTo>
                  <a:lnTo>
                    <a:pt x="272" y="137"/>
                  </a:lnTo>
                  <a:lnTo>
                    <a:pt x="267" y="157"/>
                  </a:lnTo>
                  <a:lnTo>
                    <a:pt x="230" y="187"/>
                  </a:lnTo>
                  <a:lnTo>
                    <a:pt x="272" y="231"/>
                  </a:lnTo>
                  <a:lnTo>
                    <a:pt x="246" y="276"/>
                  </a:lnTo>
                  <a:lnTo>
                    <a:pt x="139" y="276"/>
                  </a:lnTo>
                  <a:lnTo>
                    <a:pt x="71" y="235"/>
                  </a:lnTo>
                  <a:lnTo>
                    <a:pt x="56" y="246"/>
                  </a:lnTo>
                  <a:lnTo>
                    <a:pt x="113" y="307"/>
                  </a:lnTo>
                  <a:lnTo>
                    <a:pt x="47" y="309"/>
                  </a:lnTo>
                  <a:lnTo>
                    <a:pt x="0" y="246"/>
                  </a:lnTo>
                  <a:lnTo>
                    <a:pt x="4" y="293"/>
                  </a:lnTo>
                  <a:lnTo>
                    <a:pt x="141" y="404"/>
                  </a:lnTo>
                  <a:lnTo>
                    <a:pt x="182" y="417"/>
                  </a:lnTo>
                  <a:lnTo>
                    <a:pt x="304" y="343"/>
                  </a:lnTo>
                  <a:lnTo>
                    <a:pt x="348" y="293"/>
                  </a:lnTo>
                  <a:lnTo>
                    <a:pt x="367" y="213"/>
                  </a:lnTo>
                  <a:lnTo>
                    <a:pt x="404" y="109"/>
                  </a:lnTo>
                  <a:lnTo>
                    <a:pt x="413" y="28"/>
                  </a:lnTo>
                  <a:lnTo>
                    <a:pt x="393" y="48"/>
                  </a:lnTo>
                  <a:lnTo>
                    <a:pt x="348" y="46"/>
                  </a:lnTo>
                  <a:lnTo>
                    <a:pt x="311" y="13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8" name="Freeform 159"/>
            <p:cNvSpPr>
              <a:spLocks/>
            </p:cNvSpPr>
            <p:nvPr/>
          </p:nvSpPr>
          <p:spPr bwMode="auto">
            <a:xfrm>
              <a:off x="2090" y="1954"/>
              <a:ext cx="31" cy="65"/>
            </a:xfrm>
            <a:custGeom>
              <a:avLst/>
              <a:gdLst>
                <a:gd name="T0" fmla="*/ 13 w 31"/>
                <a:gd name="T1" fmla="*/ 0 h 65"/>
                <a:gd name="T2" fmla="*/ 31 w 31"/>
                <a:gd name="T3" fmla="*/ 32 h 65"/>
                <a:gd name="T4" fmla="*/ 13 w 31"/>
                <a:gd name="T5" fmla="*/ 65 h 65"/>
                <a:gd name="T6" fmla="*/ 0 w 31"/>
                <a:gd name="T7" fmla="*/ 41 h 65"/>
                <a:gd name="T8" fmla="*/ 13 w 31"/>
                <a:gd name="T9" fmla="*/ 0 h 65"/>
                <a:gd name="T10" fmla="*/ 13 w 31"/>
                <a:gd name="T11" fmla="*/ 0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65"/>
                <a:gd name="T20" fmla="*/ 31 w 31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65">
                  <a:moveTo>
                    <a:pt x="13" y="0"/>
                  </a:moveTo>
                  <a:lnTo>
                    <a:pt x="31" y="32"/>
                  </a:lnTo>
                  <a:lnTo>
                    <a:pt x="13" y="65"/>
                  </a:lnTo>
                  <a:lnTo>
                    <a:pt x="0" y="4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9" name="Freeform 160"/>
            <p:cNvSpPr>
              <a:spLocks/>
            </p:cNvSpPr>
            <p:nvPr/>
          </p:nvSpPr>
          <p:spPr bwMode="auto">
            <a:xfrm>
              <a:off x="2142" y="2037"/>
              <a:ext cx="168" cy="76"/>
            </a:xfrm>
            <a:custGeom>
              <a:avLst/>
              <a:gdLst>
                <a:gd name="T0" fmla="*/ 0 w 168"/>
                <a:gd name="T1" fmla="*/ 0 h 76"/>
                <a:gd name="T2" fmla="*/ 66 w 168"/>
                <a:gd name="T3" fmla="*/ 21 h 76"/>
                <a:gd name="T4" fmla="*/ 168 w 168"/>
                <a:gd name="T5" fmla="*/ 0 h 76"/>
                <a:gd name="T6" fmla="*/ 113 w 168"/>
                <a:gd name="T7" fmla="*/ 52 h 76"/>
                <a:gd name="T8" fmla="*/ 92 w 168"/>
                <a:gd name="T9" fmla="*/ 76 h 76"/>
                <a:gd name="T10" fmla="*/ 24 w 168"/>
                <a:gd name="T11" fmla="*/ 43 h 76"/>
                <a:gd name="T12" fmla="*/ 0 w 168"/>
                <a:gd name="T13" fmla="*/ 0 h 76"/>
                <a:gd name="T14" fmla="*/ 0 w 168"/>
                <a:gd name="T15" fmla="*/ 0 h 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8"/>
                <a:gd name="T25" fmla="*/ 0 h 76"/>
                <a:gd name="T26" fmla="*/ 168 w 168"/>
                <a:gd name="T27" fmla="*/ 76 h 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8" h="76">
                  <a:moveTo>
                    <a:pt x="0" y="0"/>
                  </a:moveTo>
                  <a:lnTo>
                    <a:pt x="66" y="21"/>
                  </a:lnTo>
                  <a:lnTo>
                    <a:pt x="168" y="0"/>
                  </a:lnTo>
                  <a:lnTo>
                    <a:pt x="113" y="52"/>
                  </a:lnTo>
                  <a:lnTo>
                    <a:pt x="92" y="76"/>
                  </a:lnTo>
                  <a:lnTo>
                    <a:pt x="24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0" name="Freeform 161"/>
            <p:cNvSpPr>
              <a:spLocks/>
            </p:cNvSpPr>
            <p:nvPr/>
          </p:nvSpPr>
          <p:spPr bwMode="auto">
            <a:xfrm>
              <a:off x="1942" y="1459"/>
              <a:ext cx="568" cy="639"/>
            </a:xfrm>
            <a:custGeom>
              <a:avLst/>
              <a:gdLst>
                <a:gd name="T0" fmla="*/ 74 w 568"/>
                <a:gd name="T1" fmla="*/ 639 h 639"/>
                <a:gd name="T2" fmla="*/ 40 w 568"/>
                <a:gd name="T3" fmla="*/ 506 h 639"/>
                <a:gd name="T4" fmla="*/ 7 w 568"/>
                <a:gd name="T5" fmla="*/ 488 h 639"/>
                <a:gd name="T6" fmla="*/ 0 w 568"/>
                <a:gd name="T7" fmla="*/ 402 h 639"/>
                <a:gd name="T8" fmla="*/ 7 w 568"/>
                <a:gd name="T9" fmla="*/ 304 h 639"/>
                <a:gd name="T10" fmla="*/ 29 w 568"/>
                <a:gd name="T11" fmla="*/ 291 h 639"/>
                <a:gd name="T12" fmla="*/ 52 w 568"/>
                <a:gd name="T13" fmla="*/ 293 h 639"/>
                <a:gd name="T14" fmla="*/ 61 w 568"/>
                <a:gd name="T15" fmla="*/ 163 h 639"/>
                <a:gd name="T16" fmla="*/ 131 w 568"/>
                <a:gd name="T17" fmla="*/ 45 h 639"/>
                <a:gd name="T18" fmla="*/ 209 w 568"/>
                <a:gd name="T19" fmla="*/ 8 h 639"/>
                <a:gd name="T20" fmla="*/ 292 w 568"/>
                <a:gd name="T21" fmla="*/ 0 h 639"/>
                <a:gd name="T22" fmla="*/ 394 w 568"/>
                <a:gd name="T23" fmla="*/ 12 h 639"/>
                <a:gd name="T24" fmla="*/ 461 w 568"/>
                <a:gd name="T25" fmla="*/ 54 h 639"/>
                <a:gd name="T26" fmla="*/ 503 w 568"/>
                <a:gd name="T27" fmla="*/ 128 h 639"/>
                <a:gd name="T28" fmla="*/ 518 w 568"/>
                <a:gd name="T29" fmla="*/ 208 h 639"/>
                <a:gd name="T30" fmla="*/ 525 w 568"/>
                <a:gd name="T31" fmla="*/ 313 h 639"/>
                <a:gd name="T32" fmla="*/ 557 w 568"/>
                <a:gd name="T33" fmla="*/ 323 h 639"/>
                <a:gd name="T34" fmla="*/ 566 w 568"/>
                <a:gd name="T35" fmla="*/ 354 h 639"/>
                <a:gd name="T36" fmla="*/ 568 w 568"/>
                <a:gd name="T37" fmla="*/ 425 h 639"/>
                <a:gd name="T38" fmla="*/ 529 w 568"/>
                <a:gd name="T39" fmla="*/ 497 h 639"/>
                <a:gd name="T40" fmla="*/ 494 w 568"/>
                <a:gd name="T41" fmla="*/ 508 h 639"/>
                <a:gd name="T42" fmla="*/ 518 w 568"/>
                <a:gd name="T43" fmla="*/ 480 h 639"/>
                <a:gd name="T44" fmla="*/ 549 w 568"/>
                <a:gd name="T45" fmla="*/ 436 h 639"/>
                <a:gd name="T46" fmla="*/ 555 w 568"/>
                <a:gd name="T47" fmla="*/ 373 h 639"/>
                <a:gd name="T48" fmla="*/ 551 w 568"/>
                <a:gd name="T49" fmla="*/ 338 h 639"/>
                <a:gd name="T50" fmla="*/ 525 w 568"/>
                <a:gd name="T51" fmla="*/ 343 h 639"/>
                <a:gd name="T52" fmla="*/ 507 w 568"/>
                <a:gd name="T53" fmla="*/ 393 h 639"/>
                <a:gd name="T54" fmla="*/ 511 w 568"/>
                <a:gd name="T55" fmla="*/ 265 h 639"/>
                <a:gd name="T56" fmla="*/ 503 w 568"/>
                <a:gd name="T57" fmla="*/ 182 h 639"/>
                <a:gd name="T58" fmla="*/ 474 w 568"/>
                <a:gd name="T59" fmla="*/ 104 h 639"/>
                <a:gd name="T60" fmla="*/ 438 w 568"/>
                <a:gd name="T61" fmla="*/ 52 h 639"/>
                <a:gd name="T62" fmla="*/ 361 w 568"/>
                <a:gd name="T63" fmla="*/ 17 h 639"/>
                <a:gd name="T64" fmla="*/ 274 w 568"/>
                <a:gd name="T65" fmla="*/ 13 h 639"/>
                <a:gd name="T66" fmla="*/ 198 w 568"/>
                <a:gd name="T67" fmla="*/ 32 h 639"/>
                <a:gd name="T68" fmla="*/ 139 w 568"/>
                <a:gd name="T69" fmla="*/ 69 h 639"/>
                <a:gd name="T70" fmla="*/ 94 w 568"/>
                <a:gd name="T71" fmla="*/ 154 h 639"/>
                <a:gd name="T72" fmla="*/ 72 w 568"/>
                <a:gd name="T73" fmla="*/ 239 h 639"/>
                <a:gd name="T74" fmla="*/ 57 w 568"/>
                <a:gd name="T75" fmla="*/ 345 h 639"/>
                <a:gd name="T76" fmla="*/ 44 w 568"/>
                <a:gd name="T77" fmla="*/ 312 h 639"/>
                <a:gd name="T78" fmla="*/ 20 w 568"/>
                <a:gd name="T79" fmla="*/ 321 h 639"/>
                <a:gd name="T80" fmla="*/ 11 w 568"/>
                <a:gd name="T81" fmla="*/ 404 h 639"/>
                <a:gd name="T82" fmla="*/ 26 w 568"/>
                <a:gd name="T83" fmla="*/ 462 h 639"/>
                <a:gd name="T84" fmla="*/ 52 w 568"/>
                <a:gd name="T85" fmla="*/ 471 h 639"/>
                <a:gd name="T86" fmla="*/ 61 w 568"/>
                <a:gd name="T87" fmla="*/ 549 h 639"/>
                <a:gd name="T88" fmla="*/ 74 w 568"/>
                <a:gd name="T89" fmla="*/ 639 h 639"/>
                <a:gd name="T90" fmla="*/ 74 w 568"/>
                <a:gd name="T91" fmla="*/ 639 h 63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68"/>
                <a:gd name="T139" fmla="*/ 0 h 639"/>
                <a:gd name="T140" fmla="*/ 568 w 568"/>
                <a:gd name="T141" fmla="*/ 639 h 63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68" h="639">
                  <a:moveTo>
                    <a:pt x="74" y="639"/>
                  </a:moveTo>
                  <a:lnTo>
                    <a:pt x="40" y="506"/>
                  </a:lnTo>
                  <a:lnTo>
                    <a:pt x="7" y="488"/>
                  </a:lnTo>
                  <a:lnTo>
                    <a:pt x="0" y="402"/>
                  </a:lnTo>
                  <a:lnTo>
                    <a:pt x="7" y="304"/>
                  </a:lnTo>
                  <a:lnTo>
                    <a:pt x="29" y="291"/>
                  </a:lnTo>
                  <a:lnTo>
                    <a:pt x="52" y="293"/>
                  </a:lnTo>
                  <a:lnTo>
                    <a:pt x="61" y="163"/>
                  </a:lnTo>
                  <a:lnTo>
                    <a:pt x="131" y="45"/>
                  </a:lnTo>
                  <a:lnTo>
                    <a:pt x="209" y="8"/>
                  </a:lnTo>
                  <a:lnTo>
                    <a:pt x="292" y="0"/>
                  </a:lnTo>
                  <a:lnTo>
                    <a:pt x="394" y="12"/>
                  </a:lnTo>
                  <a:lnTo>
                    <a:pt x="461" y="54"/>
                  </a:lnTo>
                  <a:lnTo>
                    <a:pt x="503" y="128"/>
                  </a:lnTo>
                  <a:lnTo>
                    <a:pt x="518" y="208"/>
                  </a:lnTo>
                  <a:lnTo>
                    <a:pt x="525" y="313"/>
                  </a:lnTo>
                  <a:lnTo>
                    <a:pt x="557" y="323"/>
                  </a:lnTo>
                  <a:lnTo>
                    <a:pt x="566" y="354"/>
                  </a:lnTo>
                  <a:lnTo>
                    <a:pt x="568" y="425"/>
                  </a:lnTo>
                  <a:lnTo>
                    <a:pt x="529" y="497"/>
                  </a:lnTo>
                  <a:lnTo>
                    <a:pt x="494" y="508"/>
                  </a:lnTo>
                  <a:lnTo>
                    <a:pt x="518" y="480"/>
                  </a:lnTo>
                  <a:lnTo>
                    <a:pt x="549" y="436"/>
                  </a:lnTo>
                  <a:lnTo>
                    <a:pt x="555" y="373"/>
                  </a:lnTo>
                  <a:lnTo>
                    <a:pt x="551" y="338"/>
                  </a:lnTo>
                  <a:lnTo>
                    <a:pt x="525" y="343"/>
                  </a:lnTo>
                  <a:lnTo>
                    <a:pt x="507" y="393"/>
                  </a:lnTo>
                  <a:lnTo>
                    <a:pt x="511" y="265"/>
                  </a:lnTo>
                  <a:lnTo>
                    <a:pt x="503" y="182"/>
                  </a:lnTo>
                  <a:lnTo>
                    <a:pt x="474" y="104"/>
                  </a:lnTo>
                  <a:lnTo>
                    <a:pt x="438" y="52"/>
                  </a:lnTo>
                  <a:lnTo>
                    <a:pt x="361" y="17"/>
                  </a:lnTo>
                  <a:lnTo>
                    <a:pt x="274" y="13"/>
                  </a:lnTo>
                  <a:lnTo>
                    <a:pt x="198" y="32"/>
                  </a:lnTo>
                  <a:lnTo>
                    <a:pt x="139" y="69"/>
                  </a:lnTo>
                  <a:lnTo>
                    <a:pt x="94" y="154"/>
                  </a:lnTo>
                  <a:lnTo>
                    <a:pt x="72" y="239"/>
                  </a:lnTo>
                  <a:lnTo>
                    <a:pt x="57" y="345"/>
                  </a:lnTo>
                  <a:lnTo>
                    <a:pt x="44" y="312"/>
                  </a:lnTo>
                  <a:lnTo>
                    <a:pt x="20" y="321"/>
                  </a:lnTo>
                  <a:lnTo>
                    <a:pt x="11" y="404"/>
                  </a:lnTo>
                  <a:lnTo>
                    <a:pt x="26" y="462"/>
                  </a:lnTo>
                  <a:lnTo>
                    <a:pt x="52" y="471"/>
                  </a:lnTo>
                  <a:lnTo>
                    <a:pt x="61" y="549"/>
                  </a:lnTo>
                  <a:lnTo>
                    <a:pt x="74" y="6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1" name="Freeform 162"/>
            <p:cNvSpPr>
              <a:spLocks/>
            </p:cNvSpPr>
            <p:nvPr/>
          </p:nvSpPr>
          <p:spPr bwMode="auto">
            <a:xfrm>
              <a:off x="1955" y="1784"/>
              <a:ext cx="42" cy="22"/>
            </a:xfrm>
            <a:custGeom>
              <a:avLst/>
              <a:gdLst>
                <a:gd name="T0" fmla="*/ 42 w 42"/>
                <a:gd name="T1" fmla="*/ 22 h 22"/>
                <a:gd name="T2" fmla="*/ 2 w 42"/>
                <a:gd name="T3" fmla="*/ 0 h 22"/>
                <a:gd name="T4" fmla="*/ 0 w 42"/>
                <a:gd name="T5" fmla="*/ 14 h 22"/>
                <a:gd name="T6" fmla="*/ 42 w 42"/>
                <a:gd name="T7" fmla="*/ 22 h 22"/>
                <a:gd name="T8" fmla="*/ 42 w 42"/>
                <a:gd name="T9" fmla="*/ 22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2"/>
                <a:gd name="T17" fmla="*/ 42 w 4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2">
                  <a:moveTo>
                    <a:pt x="42" y="22"/>
                  </a:moveTo>
                  <a:lnTo>
                    <a:pt x="2" y="0"/>
                  </a:lnTo>
                  <a:lnTo>
                    <a:pt x="0" y="14"/>
                  </a:lnTo>
                  <a:lnTo>
                    <a:pt x="42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2" name="Freeform 163"/>
            <p:cNvSpPr>
              <a:spLocks/>
            </p:cNvSpPr>
            <p:nvPr/>
          </p:nvSpPr>
          <p:spPr bwMode="auto">
            <a:xfrm>
              <a:off x="1969" y="1826"/>
              <a:ext cx="28" cy="78"/>
            </a:xfrm>
            <a:custGeom>
              <a:avLst/>
              <a:gdLst>
                <a:gd name="T0" fmla="*/ 28 w 28"/>
                <a:gd name="T1" fmla="*/ 0 h 78"/>
                <a:gd name="T2" fmla="*/ 25 w 28"/>
                <a:gd name="T3" fmla="*/ 78 h 78"/>
                <a:gd name="T4" fmla="*/ 0 w 28"/>
                <a:gd name="T5" fmla="*/ 48 h 78"/>
                <a:gd name="T6" fmla="*/ 2 w 28"/>
                <a:gd name="T7" fmla="*/ 17 h 78"/>
                <a:gd name="T8" fmla="*/ 28 w 28"/>
                <a:gd name="T9" fmla="*/ 0 h 78"/>
                <a:gd name="T10" fmla="*/ 28 w 28"/>
                <a:gd name="T11" fmla="*/ 0 h 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78"/>
                <a:gd name="T20" fmla="*/ 28 w 28"/>
                <a:gd name="T21" fmla="*/ 78 h 7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78">
                  <a:moveTo>
                    <a:pt x="28" y="0"/>
                  </a:moveTo>
                  <a:lnTo>
                    <a:pt x="25" y="78"/>
                  </a:lnTo>
                  <a:lnTo>
                    <a:pt x="0" y="48"/>
                  </a:lnTo>
                  <a:lnTo>
                    <a:pt x="2" y="1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3" name="Freeform 164"/>
            <p:cNvSpPr>
              <a:spLocks/>
            </p:cNvSpPr>
            <p:nvPr/>
          </p:nvSpPr>
          <p:spPr bwMode="auto">
            <a:xfrm>
              <a:off x="2447" y="1832"/>
              <a:ext cx="22" cy="66"/>
            </a:xfrm>
            <a:custGeom>
              <a:avLst/>
              <a:gdLst>
                <a:gd name="T0" fmla="*/ 4 w 22"/>
                <a:gd name="T1" fmla="*/ 0 h 66"/>
                <a:gd name="T2" fmla="*/ 22 w 22"/>
                <a:gd name="T3" fmla="*/ 31 h 66"/>
                <a:gd name="T4" fmla="*/ 17 w 22"/>
                <a:gd name="T5" fmla="*/ 55 h 66"/>
                <a:gd name="T6" fmla="*/ 0 w 22"/>
                <a:gd name="T7" fmla="*/ 66 h 66"/>
                <a:gd name="T8" fmla="*/ 4 w 22"/>
                <a:gd name="T9" fmla="*/ 0 h 66"/>
                <a:gd name="T10" fmla="*/ 4 w 22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66"/>
                <a:gd name="T20" fmla="*/ 22 w 22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66">
                  <a:moveTo>
                    <a:pt x="4" y="0"/>
                  </a:moveTo>
                  <a:lnTo>
                    <a:pt x="22" y="31"/>
                  </a:lnTo>
                  <a:lnTo>
                    <a:pt x="17" y="55"/>
                  </a:lnTo>
                  <a:lnTo>
                    <a:pt x="0" y="6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4" name="Freeform 165"/>
            <p:cNvSpPr>
              <a:spLocks/>
            </p:cNvSpPr>
            <p:nvPr/>
          </p:nvSpPr>
          <p:spPr bwMode="auto">
            <a:xfrm>
              <a:off x="2458" y="1808"/>
              <a:ext cx="45" cy="24"/>
            </a:xfrm>
            <a:custGeom>
              <a:avLst/>
              <a:gdLst>
                <a:gd name="T0" fmla="*/ 0 w 45"/>
                <a:gd name="T1" fmla="*/ 24 h 24"/>
                <a:gd name="T2" fmla="*/ 39 w 45"/>
                <a:gd name="T3" fmla="*/ 0 h 24"/>
                <a:gd name="T4" fmla="*/ 45 w 45"/>
                <a:gd name="T5" fmla="*/ 22 h 24"/>
                <a:gd name="T6" fmla="*/ 0 w 45"/>
                <a:gd name="T7" fmla="*/ 24 h 24"/>
                <a:gd name="T8" fmla="*/ 0 w 45"/>
                <a:gd name="T9" fmla="*/ 2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24"/>
                <a:gd name="T17" fmla="*/ 45 w 4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24">
                  <a:moveTo>
                    <a:pt x="0" y="24"/>
                  </a:moveTo>
                  <a:lnTo>
                    <a:pt x="39" y="0"/>
                  </a:lnTo>
                  <a:lnTo>
                    <a:pt x="45" y="2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5" name="Freeform 166"/>
            <p:cNvSpPr>
              <a:spLocks/>
            </p:cNvSpPr>
            <p:nvPr/>
          </p:nvSpPr>
          <p:spPr bwMode="auto">
            <a:xfrm>
              <a:off x="2121" y="2304"/>
              <a:ext cx="154" cy="121"/>
            </a:xfrm>
            <a:custGeom>
              <a:avLst/>
              <a:gdLst>
                <a:gd name="T0" fmla="*/ 82 w 154"/>
                <a:gd name="T1" fmla="*/ 0 h 121"/>
                <a:gd name="T2" fmla="*/ 39 w 154"/>
                <a:gd name="T3" fmla="*/ 19 h 121"/>
                <a:gd name="T4" fmla="*/ 0 w 154"/>
                <a:gd name="T5" fmla="*/ 83 h 121"/>
                <a:gd name="T6" fmla="*/ 22 w 154"/>
                <a:gd name="T7" fmla="*/ 74 h 121"/>
                <a:gd name="T8" fmla="*/ 48 w 154"/>
                <a:gd name="T9" fmla="*/ 121 h 121"/>
                <a:gd name="T10" fmla="*/ 63 w 154"/>
                <a:gd name="T11" fmla="*/ 121 h 121"/>
                <a:gd name="T12" fmla="*/ 63 w 154"/>
                <a:gd name="T13" fmla="*/ 83 h 121"/>
                <a:gd name="T14" fmla="*/ 48 w 154"/>
                <a:gd name="T15" fmla="*/ 37 h 121"/>
                <a:gd name="T16" fmla="*/ 84 w 154"/>
                <a:gd name="T17" fmla="*/ 17 h 121"/>
                <a:gd name="T18" fmla="*/ 122 w 154"/>
                <a:gd name="T19" fmla="*/ 67 h 121"/>
                <a:gd name="T20" fmla="*/ 154 w 154"/>
                <a:gd name="T21" fmla="*/ 93 h 121"/>
                <a:gd name="T22" fmla="*/ 122 w 154"/>
                <a:gd name="T23" fmla="*/ 24 h 121"/>
                <a:gd name="T24" fmla="*/ 82 w 154"/>
                <a:gd name="T25" fmla="*/ 0 h 121"/>
                <a:gd name="T26" fmla="*/ 82 w 154"/>
                <a:gd name="T27" fmla="*/ 0 h 1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4"/>
                <a:gd name="T43" fmla="*/ 0 h 121"/>
                <a:gd name="T44" fmla="*/ 154 w 154"/>
                <a:gd name="T45" fmla="*/ 121 h 1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4" h="121">
                  <a:moveTo>
                    <a:pt x="82" y="0"/>
                  </a:moveTo>
                  <a:lnTo>
                    <a:pt x="39" y="19"/>
                  </a:lnTo>
                  <a:lnTo>
                    <a:pt x="0" y="83"/>
                  </a:lnTo>
                  <a:lnTo>
                    <a:pt x="22" y="74"/>
                  </a:lnTo>
                  <a:lnTo>
                    <a:pt x="48" y="121"/>
                  </a:lnTo>
                  <a:lnTo>
                    <a:pt x="63" y="121"/>
                  </a:lnTo>
                  <a:lnTo>
                    <a:pt x="63" y="83"/>
                  </a:lnTo>
                  <a:lnTo>
                    <a:pt x="48" y="37"/>
                  </a:lnTo>
                  <a:lnTo>
                    <a:pt x="84" y="17"/>
                  </a:lnTo>
                  <a:lnTo>
                    <a:pt x="122" y="67"/>
                  </a:lnTo>
                  <a:lnTo>
                    <a:pt x="154" y="93"/>
                  </a:lnTo>
                  <a:lnTo>
                    <a:pt x="122" y="24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6" name="Freeform 167"/>
            <p:cNvSpPr>
              <a:spLocks/>
            </p:cNvSpPr>
            <p:nvPr/>
          </p:nvSpPr>
          <p:spPr bwMode="auto">
            <a:xfrm>
              <a:off x="2192" y="2350"/>
              <a:ext cx="59" cy="78"/>
            </a:xfrm>
            <a:custGeom>
              <a:avLst/>
              <a:gdLst>
                <a:gd name="T0" fmla="*/ 38 w 59"/>
                <a:gd name="T1" fmla="*/ 0 h 78"/>
                <a:gd name="T2" fmla="*/ 0 w 59"/>
                <a:gd name="T3" fmla="*/ 78 h 78"/>
                <a:gd name="T4" fmla="*/ 59 w 59"/>
                <a:gd name="T5" fmla="*/ 15 h 78"/>
                <a:gd name="T6" fmla="*/ 38 w 59"/>
                <a:gd name="T7" fmla="*/ 0 h 78"/>
                <a:gd name="T8" fmla="*/ 38 w 59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78"/>
                <a:gd name="T17" fmla="*/ 59 w 59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78">
                  <a:moveTo>
                    <a:pt x="38" y="0"/>
                  </a:moveTo>
                  <a:lnTo>
                    <a:pt x="0" y="78"/>
                  </a:lnTo>
                  <a:lnTo>
                    <a:pt x="59" y="1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7" name="Freeform 168"/>
            <p:cNvSpPr>
              <a:spLocks/>
            </p:cNvSpPr>
            <p:nvPr/>
          </p:nvSpPr>
          <p:spPr bwMode="auto">
            <a:xfrm>
              <a:off x="2082" y="2421"/>
              <a:ext cx="102" cy="235"/>
            </a:xfrm>
            <a:custGeom>
              <a:avLst/>
              <a:gdLst>
                <a:gd name="T0" fmla="*/ 84 w 102"/>
                <a:gd name="T1" fmla="*/ 9 h 235"/>
                <a:gd name="T2" fmla="*/ 69 w 102"/>
                <a:gd name="T3" fmla="*/ 54 h 235"/>
                <a:gd name="T4" fmla="*/ 0 w 102"/>
                <a:gd name="T5" fmla="*/ 194 h 235"/>
                <a:gd name="T6" fmla="*/ 17 w 102"/>
                <a:gd name="T7" fmla="*/ 235 h 235"/>
                <a:gd name="T8" fmla="*/ 71 w 102"/>
                <a:gd name="T9" fmla="*/ 102 h 235"/>
                <a:gd name="T10" fmla="*/ 102 w 102"/>
                <a:gd name="T11" fmla="*/ 0 h 235"/>
                <a:gd name="T12" fmla="*/ 84 w 102"/>
                <a:gd name="T13" fmla="*/ 9 h 235"/>
                <a:gd name="T14" fmla="*/ 84 w 102"/>
                <a:gd name="T15" fmla="*/ 9 h 2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"/>
                <a:gd name="T25" fmla="*/ 0 h 235"/>
                <a:gd name="T26" fmla="*/ 102 w 102"/>
                <a:gd name="T27" fmla="*/ 235 h 2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" h="235">
                  <a:moveTo>
                    <a:pt x="84" y="9"/>
                  </a:moveTo>
                  <a:lnTo>
                    <a:pt x="69" y="54"/>
                  </a:lnTo>
                  <a:lnTo>
                    <a:pt x="0" y="194"/>
                  </a:lnTo>
                  <a:lnTo>
                    <a:pt x="17" y="235"/>
                  </a:lnTo>
                  <a:lnTo>
                    <a:pt x="71" y="102"/>
                  </a:lnTo>
                  <a:lnTo>
                    <a:pt x="102" y="0"/>
                  </a:lnTo>
                  <a:lnTo>
                    <a:pt x="84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8" name="Freeform 169"/>
            <p:cNvSpPr>
              <a:spLocks/>
            </p:cNvSpPr>
            <p:nvPr/>
          </p:nvSpPr>
          <p:spPr bwMode="auto">
            <a:xfrm>
              <a:off x="1074" y="1622"/>
              <a:ext cx="161" cy="67"/>
            </a:xfrm>
            <a:custGeom>
              <a:avLst/>
              <a:gdLst>
                <a:gd name="T0" fmla="*/ 0 w 161"/>
                <a:gd name="T1" fmla="*/ 15 h 67"/>
                <a:gd name="T2" fmla="*/ 79 w 161"/>
                <a:gd name="T3" fmla="*/ 28 h 67"/>
                <a:gd name="T4" fmla="*/ 153 w 161"/>
                <a:gd name="T5" fmla="*/ 67 h 67"/>
                <a:gd name="T6" fmla="*/ 161 w 161"/>
                <a:gd name="T7" fmla="*/ 43 h 67"/>
                <a:gd name="T8" fmla="*/ 131 w 161"/>
                <a:gd name="T9" fmla="*/ 43 h 67"/>
                <a:gd name="T10" fmla="*/ 120 w 161"/>
                <a:gd name="T11" fmla="*/ 19 h 67"/>
                <a:gd name="T12" fmla="*/ 89 w 161"/>
                <a:gd name="T13" fmla="*/ 0 h 67"/>
                <a:gd name="T14" fmla="*/ 46 w 161"/>
                <a:gd name="T15" fmla="*/ 0 h 67"/>
                <a:gd name="T16" fmla="*/ 0 w 161"/>
                <a:gd name="T17" fmla="*/ 15 h 67"/>
                <a:gd name="T18" fmla="*/ 0 w 161"/>
                <a:gd name="T19" fmla="*/ 15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1"/>
                <a:gd name="T31" fmla="*/ 0 h 67"/>
                <a:gd name="T32" fmla="*/ 161 w 161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1" h="67">
                  <a:moveTo>
                    <a:pt x="0" y="15"/>
                  </a:moveTo>
                  <a:lnTo>
                    <a:pt x="79" y="28"/>
                  </a:lnTo>
                  <a:lnTo>
                    <a:pt x="153" y="67"/>
                  </a:lnTo>
                  <a:lnTo>
                    <a:pt x="161" y="43"/>
                  </a:lnTo>
                  <a:lnTo>
                    <a:pt x="131" y="43"/>
                  </a:lnTo>
                  <a:lnTo>
                    <a:pt x="120" y="19"/>
                  </a:lnTo>
                  <a:lnTo>
                    <a:pt x="89" y="0"/>
                  </a:lnTo>
                  <a:lnTo>
                    <a:pt x="46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9" name="Freeform 170"/>
            <p:cNvSpPr>
              <a:spLocks/>
            </p:cNvSpPr>
            <p:nvPr/>
          </p:nvSpPr>
          <p:spPr bwMode="auto">
            <a:xfrm>
              <a:off x="1281" y="1650"/>
              <a:ext cx="85" cy="26"/>
            </a:xfrm>
            <a:custGeom>
              <a:avLst/>
              <a:gdLst>
                <a:gd name="T0" fmla="*/ 0 w 85"/>
                <a:gd name="T1" fmla="*/ 26 h 26"/>
                <a:gd name="T2" fmla="*/ 33 w 85"/>
                <a:gd name="T3" fmla="*/ 0 h 26"/>
                <a:gd name="T4" fmla="*/ 72 w 85"/>
                <a:gd name="T5" fmla="*/ 0 h 26"/>
                <a:gd name="T6" fmla="*/ 85 w 85"/>
                <a:gd name="T7" fmla="*/ 24 h 26"/>
                <a:gd name="T8" fmla="*/ 33 w 85"/>
                <a:gd name="T9" fmla="*/ 24 h 26"/>
                <a:gd name="T10" fmla="*/ 0 w 85"/>
                <a:gd name="T11" fmla="*/ 26 h 26"/>
                <a:gd name="T12" fmla="*/ 0 w 85"/>
                <a:gd name="T13" fmla="*/ 26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5"/>
                <a:gd name="T22" fmla="*/ 0 h 26"/>
                <a:gd name="T23" fmla="*/ 85 w 85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5" h="26">
                  <a:moveTo>
                    <a:pt x="0" y="26"/>
                  </a:moveTo>
                  <a:lnTo>
                    <a:pt x="33" y="0"/>
                  </a:lnTo>
                  <a:lnTo>
                    <a:pt x="72" y="0"/>
                  </a:lnTo>
                  <a:lnTo>
                    <a:pt x="85" y="24"/>
                  </a:lnTo>
                  <a:lnTo>
                    <a:pt x="33" y="24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0" name="Freeform 171"/>
            <p:cNvSpPr>
              <a:spLocks/>
            </p:cNvSpPr>
            <p:nvPr/>
          </p:nvSpPr>
          <p:spPr bwMode="auto">
            <a:xfrm>
              <a:off x="1024" y="1661"/>
              <a:ext cx="422" cy="182"/>
            </a:xfrm>
            <a:custGeom>
              <a:avLst/>
              <a:gdLst>
                <a:gd name="T0" fmla="*/ 153 w 422"/>
                <a:gd name="T1" fmla="*/ 10 h 182"/>
                <a:gd name="T2" fmla="*/ 76 w 422"/>
                <a:gd name="T3" fmla="*/ 0 h 182"/>
                <a:gd name="T4" fmla="*/ 18 w 422"/>
                <a:gd name="T5" fmla="*/ 17 h 182"/>
                <a:gd name="T6" fmla="*/ 3 w 422"/>
                <a:gd name="T7" fmla="*/ 54 h 182"/>
                <a:gd name="T8" fmla="*/ 0 w 422"/>
                <a:gd name="T9" fmla="*/ 111 h 182"/>
                <a:gd name="T10" fmla="*/ 15 w 422"/>
                <a:gd name="T11" fmla="*/ 152 h 182"/>
                <a:gd name="T12" fmla="*/ 42 w 422"/>
                <a:gd name="T13" fmla="*/ 178 h 182"/>
                <a:gd name="T14" fmla="*/ 105 w 422"/>
                <a:gd name="T15" fmla="*/ 182 h 182"/>
                <a:gd name="T16" fmla="*/ 139 w 422"/>
                <a:gd name="T17" fmla="*/ 169 h 182"/>
                <a:gd name="T18" fmla="*/ 176 w 422"/>
                <a:gd name="T19" fmla="*/ 136 h 182"/>
                <a:gd name="T20" fmla="*/ 196 w 422"/>
                <a:gd name="T21" fmla="*/ 99 h 182"/>
                <a:gd name="T22" fmla="*/ 150 w 422"/>
                <a:gd name="T23" fmla="*/ 147 h 182"/>
                <a:gd name="T24" fmla="*/ 113 w 422"/>
                <a:gd name="T25" fmla="*/ 167 h 182"/>
                <a:gd name="T26" fmla="*/ 63 w 422"/>
                <a:gd name="T27" fmla="*/ 165 h 182"/>
                <a:gd name="T28" fmla="*/ 26 w 422"/>
                <a:gd name="T29" fmla="*/ 147 h 182"/>
                <a:gd name="T30" fmla="*/ 16 w 422"/>
                <a:gd name="T31" fmla="*/ 87 h 182"/>
                <a:gd name="T32" fmla="*/ 29 w 422"/>
                <a:gd name="T33" fmla="*/ 41 h 182"/>
                <a:gd name="T34" fmla="*/ 57 w 422"/>
                <a:gd name="T35" fmla="*/ 30 h 182"/>
                <a:gd name="T36" fmla="*/ 42 w 422"/>
                <a:gd name="T37" fmla="*/ 58 h 182"/>
                <a:gd name="T38" fmla="*/ 42 w 422"/>
                <a:gd name="T39" fmla="*/ 76 h 182"/>
                <a:gd name="T40" fmla="*/ 74 w 422"/>
                <a:gd name="T41" fmla="*/ 76 h 182"/>
                <a:gd name="T42" fmla="*/ 118 w 422"/>
                <a:gd name="T43" fmla="*/ 93 h 182"/>
                <a:gd name="T44" fmla="*/ 161 w 422"/>
                <a:gd name="T45" fmla="*/ 84 h 182"/>
                <a:gd name="T46" fmla="*/ 170 w 422"/>
                <a:gd name="T47" fmla="*/ 65 h 182"/>
                <a:gd name="T48" fmla="*/ 203 w 422"/>
                <a:gd name="T49" fmla="*/ 65 h 182"/>
                <a:gd name="T50" fmla="*/ 203 w 422"/>
                <a:gd name="T51" fmla="*/ 32 h 182"/>
                <a:gd name="T52" fmla="*/ 261 w 422"/>
                <a:gd name="T53" fmla="*/ 32 h 182"/>
                <a:gd name="T54" fmla="*/ 259 w 422"/>
                <a:gd name="T55" fmla="*/ 56 h 182"/>
                <a:gd name="T56" fmla="*/ 266 w 422"/>
                <a:gd name="T57" fmla="*/ 106 h 182"/>
                <a:gd name="T58" fmla="*/ 290 w 422"/>
                <a:gd name="T59" fmla="*/ 102 h 182"/>
                <a:gd name="T60" fmla="*/ 318 w 422"/>
                <a:gd name="T61" fmla="*/ 123 h 182"/>
                <a:gd name="T62" fmla="*/ 355 w 422"/>
                <a:gd name="T63" fmla="*/ 124 h 182"/>
                <a:gd name="T64" fmla="*/ 368 w 422"/>
                <a:gd name="T65" fmla="*/ 108 h 182"/>
                <a:gd name="T66" fmla="*/ 387 w 422"/>
                <a:gd name="T67" fmla="*/ 106 h 182"/>
                <a:gd name="T68" fmla="*/ 403 w 422"/>
                <a:gd name="T69" fmla="*/ 95 h 182"/>
                <a:gd name="T70" fmla="*/ 394 w 422"/>
                <a:gd name="T71" fmla="*/ 80 h 182"/>
                <a:gd name="T72" fmla="*/ 377 w 422"/>
                <a:gd name="T73" fmla="*/ 65 h 182"/>
                <a:gd name="T74" fmla="*/ 338 w 422"/>
                <a:gd name="T75" fmla="*/ 41 h 182"/>
                <a:gd name="T76" fmla="*/ 387 w 422"/>
                <a:gd name="T77" fmla="*/ 52 h 182"/>
                <a:gd name="T78" fmla="*/ 422 w 422"/>
                <a:gd name="T79" fmla="*/ 73 h 182"/>
                <a:gd name="T80" fmla="*/ 411 w 422"/>
                <a:gd name="T81" fmla="*/ 43 h 182"/>
                <a:gd name="T82" fmla="*/ 385 w 422"/>
                <a:gd name="T83" fmla="*/ 23 h 182"/>
                <a:gd name="T84" fmla="*/ 192 w 422"/>
                <a:gd name="T85" fmla="*/ 10 h 182"/>
                <a:gd name="T86" fmla="*/ 153 w 422"/>
                <a:gd name="T87" fmla="*/ 10 h 182"/>
                <a:gd name="T88" fmla="*/ 153 w 422"/>
                <a:gd name="T89" fmla="*/ 10 h 18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2"/>
                <a:gd name="T136" fmla="*/ 0 h 182"/>
                <a:gd name="T137" fmla="*/ 422 w 422"/>
                <a:gd name="T138" fmla="*/ 182 h 18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2" h="182">
                  <a:moveTo>
                    <a:pt x="153" y="10"/>
                  </a:moveTo>
                  <a:lnTo>
                    <a:pt x="76" y="0"/>
                  </a:lnTo>
                  <a:lnTo>
                    <a:pt x="18" y="17"/>
                  </a:lnTo>
                  <a:lnTo>
                    <a:pt x="3" y="54"/>
                  </a:lnTo>
                  <a:lnTo>
                    <a:pt x="0" y="111"/>
                  </a:lnTo>
                  <a:lnTo>
                    <a:pt x="15" y="152"/>
                  </a:lnTo>
                  <a:lnTo>
                    <a:pt x="42" y="178"/>
                  </a:lnTo>
                  <a:lnTo>
                    <a:pt x="105" y="182"/>
                  </a:lnTo>
                  <a:lnTo>
                    <a:pt x="139" y="169"/>
                  </a:lnTo>
                  <a:lnTo>
                    <a:pt x="176" y="136"/>
                  </a:lnTo>
                  <a:lnTo>
                    <a:pt x="196" y="99"/>
                  </a:lnTo>
                  <a:lnTo>
                    <a:pt x="150" y="147"/>
                  </a:lnTo>
                  <a:lnTo>
                    <a:pt x="113" y="167"/>
                  </a:lnTo>
                  <a:lnTo>
                    <a:pt x="63" y="165"/>
                  </a:lnTo>
                  <a:lnTo>
                    <a:pt x="26" y="147"/>
                  </a:lnTo>
                  <a:lnTo>
                    <a:pt x="16" y="87"/>
                  </a:lnTo>
                  <a:lnTo>
                    <a:pt x="29" y="41"/>
                  </a:lnTo>
                  <a:lnTo>
                    <a:pt x="57" y="30"/>
                  </a:lnTo>
                  <a:lnTo>
                    <a:pt x="42" y="58"/>
                  </a:lnTo>
                  <a:lnTo>
                    <a:pt x="42" y="76"/>
                  </a:lnTo>
                  <a:lnTo>
                    <a:pt x="74" y="76"/>
                  </a:lnTo>
                  <a:lnTo>
                    <a:pt x="118" y="93"/>
                  </a:lnTo>
                  <a:lnTo>
                    <a:pt x="161" y="84"/>
                  </a:lnTo>
                  <a:lnTo>
                    <a:pt x="170" y="65"/>
                  </a:lnTo>
                  <a:lnTo>
                    <a:pt x="203" y="65"/>
                  </a:lnTo>
                  <a:lnTo>
                    <a:pt x="203" y="32"/>
                  </a:lnTo>
                  <a:lnTo>
                    <a:pt x="261" y="32"/>
                  </a:lnTo>
                  <a:lnTo>
                    <a:pt x="259" y="56"/>
                  </a:lnTo>
                  <a:lnTo>
                    <a:pt x="266" y="106"/>
                  </a:lnTo>
                  <a:lnTo>
                    <a:pt x="290" y="102"/>
                  </a:lnTo>
                  <a:lnTo>
                    <a:pt x="318" y="123"/>
                  </a:lnTo>
                  <a:lnTo>
                    <a:pt x="355" y="124"/>
                  </a:lnTo>
                  <a:lnTo>
                    <a:pt x="368" y="108"/>
                  </a:lnTo>
                  <a:lnTo>
                    <a:pt x="387" y="106"/>
                  </a:lnTo>
                  <a:lnTo>
                    <a:pt x="403" y="95"/>
                  </a:lnTo>
                  <a:lnTo>
                    <a:pt x="394" y="80"/>
                  </a:lnTo>
                  <a:lnTo>
                    <a:pt x="377" y="65"/>
                  </a:lnTo>
                  <a:lnTo>
                    <a:pt x="338" y="41"/>
                  </a:lnTo>
                  <a:lnTo>
                    <a:pt x="387" y="52"/>
                  </a:lnTo>
                  <a:lnTo>
                    <a:pt x="422" y="73"/>
                  </a:lnTo>
                  <a:lnTo>
                    <a:pt x="411" y="43"/>
                  </a:lnTo>
                  <a:lnTo>
                    <a:pt x="385" y="23"/>
                  </a:lnTo>
                  <a:lnTo>
                    <a:pt x="192" y="10"/>
                  </a:lnTo>
                  <a:lnTo>
                    <a:pt x="15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1" name="Freeform 172"/>
            <p:cNvSpPr>
              <a:spLocks/>
            </p:cNvSpPr>
            <p:nvPr/>
          </p:nvSpPr>
          <p:spPr bwMode="auto">
            <a:xfrm>
              <a:off x="1222" y="1713"/>
              <a:ext cx="68" cy="30"/>
            </a:xfrm>
            <a:custGeom>
              <a:avLst/>
              <a:gdLst>
                <a:gd name="T0" fmla="*/ 0 w 68"/>
                <a:gd name="T1" fmla="*/ 28 h 30"/>
                <a:gd name="T2" fmla="*/ 26 w 68"/>
                <a:gd name="T3" fmla="*/ 15 h 30"/>
                <a:gd name="T4" fmla="*/ 50 w 68"/>
                <a:gd name="T5" fmla="*/ 17 h 30"/>
                <a:gd name="T6" fmla="*/ 68 w 68"/>
                <a:gd name="T7" fmla="*/ 30 h 30"/>
                <a:gd name="T8" fmla="*/ 68 w 68"/>
                <a:gd name="T9" fmla="*/ 15 h 30"/>
                <a:gd name="T10" fmla="*/ 53 w 68"/>
                <a:gd name="T11" fmla="*/ 0 h 30"/>
                <a:gd name="T12" fmla="*/ 18 w 68"/>
                <a:gd name="T13" fmla="*/ 0 h 30"/>
                <a:gd name="T14" fmla="*/ 0 w 68"/>
                <a:gd name="T15" fmla="*/ 28 h 30"/>
                <a:gd name="T16" fmla="*/ 0 w 68"/>
                <a:gd name="T17" fmla="*/ 28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"/>
                <a:gd name="T28" fmla="*/ 0 h 30"/>
                <a:gd name="T29" fmla="*/ 68 w 68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" h="30">
                  <a:moveTo>
                    <a:pt x="0" y="28"/>
                  </a:moveTo>
                  <a:lnTo>
                    <a:pt x="26" y="15"/>
                  </a:lnTo>
                  <a:lnTo>
                    <a:pt x="50" y="17"/>
                  </a:lnTo>
                  <a:lnTo>
                    <a:pt x="68" y="30"/>
                  </a:lnTo>
                  <a:lnTo>
                    <a:pt x="68" y="15"/>
                  </a:lnTo>
                  <a:lnTo>
                    <a:pt x="53" y="0"/>
                  </a:lnTo>
                  <a:lnTo>
                    <a:pt x="18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2" name="Freeform 173"/>
            <p:cNvSpPr>
              <a:spLocks/>
            </p:cNvSpPr>
            <p:nvPr/>
          </p:nvSpPr>
          <p:spPr bwMode="auto">
            <a:xfrm>
              <a:off x="1140" y="1748"/>
              <a:ext cx="191" cy="150"/>
            </a:xfrm>
            <a:custGeom>
              <a:avLst/>
              <a:gdLst>
                <a:gd name="T0" fmla="*/ 141 w 191"/>
                <a:gd name="T1" fmla="*/ 0 h 150"/>
                <a:gd name="T2" fmla="*/ 150 w 191"/>
                <a:gd name="T3" fmla="*/ 41 h 150"/>
                <a:gd name="T4" fmla="*/ 174 w 191"/>
                <a:gd name="T5" fmla="*/ 78 h 150"/>
                <a:gd name="T6" fmla="*/ 148 w 191"/>
                <a:gd name="T7" fmla="*/ 104 h 150"/>
                <a:gd name="T8" fmla="*/ 95 w 191"/>
                <a:gd name="T9" fmla="*/ 104 h 150"/>
                <a:gd name="T10" fmla="*/ 67 w 191"/>
                <a:gd name="T11" fmla="*/ 80 h 150"/>
                <a:gd name="T12" fmla="*/ 30 w 191"/>
                <a:gd name="T13" fmla="*/ 97 h 150"/>
                <a:gd name="T14" fmla="*/ 0 w 191"/>
                <a:gd name="T15" fmla="*/ 84 h 150"/>
                <a:gd name="T16" fmla="*/ 11 w 191"/>
                <a:gd name="T17" fmla="*/ 110 h 150"/>
                <a:gd name="T18" fmla="*/ 39 w 191"/>
                <a:gd name="T19" fmla="*/ 119 h 150"/>
                <a:gd name="T20" fmla="*/ 74 w 191"/>
                <a:gd name="T21" fmla="*/ 150 h 150"/>
                <a:gd name="T22" fmla="*/ 148 w 191"/>
                <a:gd name="T23" fmla="*/ 123 h 150"/>
                <a:gd name="T24" fmla="*/ 182 w 191"/>
                <a:gd name="T25" fmla="*/ 115 h 150"/>
                <a:gd name="T26" fmla="*/ 191 w 191"/>
                <a:gd name="T27" fmla="*/ 71 h 150"/>
                <a:gd name="T28" fmla="*/ 163 w 191"/>
                <a:gd name="T29" fmla="*/ 24 h 150"/>
                <a:gd name="T30" fmla="*/ 141 w 191"/>
                <a:gd name="T31" fmla="*/ 0 h 150"/>
                <a:gd name="T32" fmla="*/ 141 w 191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1"/>
                <a:gd name="T52" fmla="*/ 0 h 150"/>
                <a:gd name="T53" fmla="*/ 191 w 191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1" h="150">
                  <a:moveTo>
                    <a:pt x="141" y="0"/>
                  </a:moveTo>
                  <a:lnTo>
                    <a:pt x="150" y="41"/>
                  </a:lnTo>
                  <a:lnTo>
                    <a:pt x="174" y="78"/>
                  </a:lnTo>
                  <a:lnTo>
                    <a:pt x="148" y="104"/>
                  </a:lnTo>
                  <a:lnTo>
                    <a:pt x="95" y="104"/>
                  </a:lnTo>
                  <a:lnTo>
                    <a:pt x="67" y="80"/>
                  </a:lnTo>
                  <a:lnTo>
                    <a:pt x="30" y="97"/>
                  </a:lnTo>
                  <a:lnTo>
                    <a:pt x="0" y="84"/>
                  </a:lnTo>
                  <a:lnTo>
                    <a:pt x="11" y="110"/>
                  </a:lnTo>
                  <a:lnTo>
                    <a:pt x="39" y="119"/>
                  </a:lnTo>
                  <a:lnTo>
                    <a:pt x="74" y="150"/>
                  </a:lnTo>
                  <a:lnTo>
                    <a:pt x="148" y="123"/>
                  </a:lnTo>
                  <a:lnTo>
                    <a:pt x="182" y="115"/>
                  </a:lnTo>
                  <a:lnTo>
                    <a:pt x="191" y="71"/>
                  </a:lnTo>
                  <a:lnTo>
                    <a:pt x="163" y="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3" name="Freeform 174"/>
            <p:cNvSpPr>
              <a:spLocks/>
            </p:cNvSpPr>
            <p:nvPr/>
          </p:nvSpPr>
          <p:spPr bwMode="auto">
            <a:xfrm>
              <a:off x="1325" y="1748"/>
              <a:ext cx="130" cy="112"/>
            </a:xfrm>
            <a:custGeom>
              <a:avLst/>
              <a:gdLst>
                <a:gd name="T0" fmla="*/ 130 w 130"/>
                <a:gd name="T1" fmla="*/ 0 h 112"/>
                <a:gd name="T2" fmla="*/ 130 w 130"/>
                <a:gd name="T3" fmla="*/ 43 h 112"/>
                <a:gd name="T4" fmla="*/ 98 w 130"/>
                <a:gd name="T5" fmla="*/ 99 h 112"/>
                <a:gd name="T6" fmla="*/ 65 w 130"/>
                <a:gd name="T7" fmla="*/ 112 h 112"/>
                <a:gd name="T8" fmla="*/ 34 w 130"/>
                <a:gd name="T9" fmla="*/ 112 h 112"/>
                <a:gd name="T10" fmla="*/ 0 w 130"/>
                <a:gd name="T11" fmla="*/ 84 h 112"/>
                <a:gd name="T12" fmla="*/ 43 w 130"/>
                <a:gd name="T13" fmla="*/ 93 h 112"/>
                <a:gd name="T14" fmla="*/ 73 w 130"/>
                <a:gd name="T15" fmla="*/ 93 h 112"/>
                <a:gd name="T16" fmla="*/ 95 w 130"/>
                <a:gd name="T17" fmla="*/ 84 h 112"/>
                <a:gd name="T18" fmla="*/ 115 w 130"/>
                <a:gd name="T19" fmla="*/ 49 h 112"/>
                <a:gd name="T20" fmla="*/ 130 w 130"/>
                <a:gd name="T21" fmla="*/ 0 h 112"/>
                <a:gd name="T22" fmla="*/ 130 w 130"/>
                <a:gd name="T23" fmla="*/ 0 h 1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0"/>
                <a:gd name="T37" fmla="*/ 0 h 112"/>
                <a:gd name="T38" fmla="*/ 130 w 130"/>
                <a:gd name="T39" fmla="*/ 112 h 1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0" h="112">
                  <a:moveTo>
                    <a:pt x="130" y="0"/>
                  </a:moveTo>
                  <a:lnTo>
                    <a:pt x="130" y="43"/>
                  </a:lnTo>
                  <a:lnTo>
                    <a:pt x="98" y="99"/>
                  </a:lnTo>
                  <a:lnTo>
                    <a:pt x="65" y="112"/>
                  </a:lnTo>
                  <a:lnTo>
                    <a:pt x="34" y="112"/>
                  </a:lnTo>
                  <a:lnTo>
                    <a:pt x="0" y="84"/>
                  </a:lnTo>
                  <a:lnTo>
                    <a:pt x="43" y="93"/>
                  </a:lnTo>
                  <a:lnTo>
                    <a:pt x="73" y="93"/>
                  </a:lnTo>
                  <a:lnTo>
                    <a:pt x="95" y="84"/>
                  </a:lnTo>
                  <a:lnTo>
                    <a:pt x="115" y="49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4" name="Freeform 175"/>
            <p:cNvSpPr>
              <a:spLocks/>
            </p:cNvSpPr>
            <p:nvPr/>
          </p:nvSpPr>
          <p:spPr bwMode="auto">
            <a:xfrm>
              <a:off x="853" y="1695"/>
              <a:ext cx="189" cy="35"/>
            </a:xfrm>
            <a:custGeom>
              <a:avLst/>
              <a:gdLst>
                <a:gd name="T0" fmla="*/ 178 w 189"/>
                <a:gd name="T1" fmla="*/ 0 h 35"/>
                <a:gd name="T2" fmla="*/ 0 w 189"/>
                <a:gd name="T3" fmla="*/ 22 h 35"/>
                <a:gd name="T4" fmla="*/ 10 w 189"/>
                <a:gd name="T5" fmla="*/ 35 h 35"/>
                <a:gd name="T6" fmla="*/ 189 w 189"/>
                <a:gd name="T7" fmla="*/ 15 h 35"/>
                <a:gd name="T8" fmla="*/ 178 w 189"/>
                <a:gd name="T9" fmla="*/ 0 h 35"/>
                <a:gd name="T10" fmla="*/ 178 w 189"/>
                <a:gd name="T11" fmla="*/ 0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"/>
                <a:gd name="T19" fmla="*/ 0 h 35"/>
                <a:gd name="T20" fmla="*/ 189 w 189"/>
                <a:gd name="T21" fmla="*/ 35 h 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" h="35">
                  <a:moveTo>
                    <a:pt x="178" y="0"/>
                  </a:moveTo>
                  <a:lnTo>
                    <a:pt x="0" y="22"/>
                  </a:lnTo>
                  <a:lnTo>
                    <a:pt x="10" y="35"/>
                  </a:lnTo>
                  <a:lnTo>
                    <a:pt x="189" y="15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5" name="Freeform 176"/>
            <p:cNvSpPr>
              <a:spLocks/>
            </p:cNvSpPr>
            <p:nvPr/>
          </p:nvSpPr>
          <p:spPr bwMode="auto">
            <a:xfrm>
              <a:off x="942" y="1439"/>
              <a:ext cx="491" cy="806"/>
            </a:xfrm>
            <a:custGeom>
              <a:avLst/>
              <a:gdLst>
                <a:gd name="T0" fmla="*/ 156 w 491"/>
                <a:gd name="T1" fmla="*/ 626 h 806"/>
                <a:gd name="T2" fmla="*/ 209 w 491"/>
                <a:gd name="T3" fmla="*/ 674 h 806"/>
                <a:gd name="T4" fmla="*/ 330 w 491"/>
                <a:gd name="T5" fmla="*/ 680 h 806"/>
                <a:gd name="T6" fmla="*/ 350 w 491"/>
                <a:gd name="T7" fmla="*/ 630 h 806"/>
                <a:gd name="T8" fmla="*/ 315 w 491"/>
                <a:gd name="T9" fmla="*/ 615 h 806"/>
                <a:gd name="T10" fmla="*/ 239 w 491"/>
                <a:gd name="T11" fmla="*/ 606 h 806"/>
                <a:gd name="T12" fmla="*/ 221 w 491"/>
                <a:gd name="T13" fmla="*/ 584 h 806"/>
                <a:gd name="T14" fmla="*/ 245 w 491"/>
                <a:gd name="T15" fmla="*/ 563 h 806"/>
                <a:gd name="T16" fmla="*/ 280 w 491"/>
                <a:gd name="T17" fmla="*/ 572 h 806"/>
                <a:gd name="T18" fmla="*/ 341 w 491"/>
                <a:gd name="T19" fmla="*/ 571 h 806"/>
                <a:gd name="T20" fmla="*/ 376 w 491"/>
                <a:gd name="T21" fmla="*/ 584 h 806"/>
                <a:gd name="T22" fmla="*/ 343 w 491"/>
                <a:gd name="T23" fmla="*/ 519 h 806"/>
                <a:gd name="T24" fmla="*/ 376 w 491"/>
                <a:gd name="T25" fmla="*/ 513 h 806"/>
                <a:gd name="T26" fmla="*/ 389 w 491"/>
                <a:gd name="T27" fmla="*/ 496 h 806"/>
                <a:gd name="T28" fmla="*/ 413 w 491"/>
                <a:gd name="T29" fmla="*/ 539 h 806"/>
                <a:gd name="T30" fmla="*/ 437 w 491"/>
                <a:gd name="T31" fmla="*/ 519 h 806"/>
                <a:gd name="T32" fmla="*/ 450 w 491"/>
                <a:gd name="T33" fmla="*/ 471 h 806"/>
                <a:gd name="T34" fmla="*/ 463 w 491"/>
                <a:gd name="T35" fmla="*/ 380 h 806"/>
                <a:gd name="T36" fmla="*/ 478 w 491"/>
                <a:gd name="T37" fmla="*/ 269 h 806"/>
                <a:gd name="T38" fmla="*/ 456 w 491"/>
                <a:gd name="T39" fmla="*/ 122 h 806"/>
                <a:gd name="T40" fmla="*/ 411 w 491"/>
                <a:gd name="T41" fmla="*/ 54 h 806"/>
                <a:gd name="T42" fmla="*/ 361 w 491"/>
                <a:gd name="T43" fmla="*/ 0 h 806"/>
                <a:gd name="T44" fmla="*/ 411 w 491"/>
                <a:gd name="T45" fmla="*/ 39 h 806"/>
                <a:gd name="T46" fmla="*/ 463 w 491"/>
                <a:gd name="T47" fmla="*/ 100 h 806"/>
                <a:gd name="T48" fmla="*/ 480 w 491"/>
                <a:gd name="T49" fmla="*/ 167 h 806"/>
                <a:gd name="T50" fmla="*/ 491 w 491"/>
                <a:gd name="T51" fmla="*/ 291 h 806"/>
                <a:gd name="T52" fmla="*/ 467 w 491"/>
                <a:gd name="T53" fmla="*/ 428 h 806"/>
                <a:gd name="T54" fmla="*/ 456 w 491"/>
                <a:gd name="T55" fmla="*/ 526 h 806"/>
                <a:gd name="T56" fmla="*/ 413 w 491"/>
                <a:gd name="T57" fmla="*/ 617 h 806"/>
                <a:gd name="T58" fmla="*/ 372 w 491"/>
                <a:gd name="T59" fmla="*/ 663 h 806"/>
                <a:gd name="T60" fmla="*/ 343 w 491"/>
                <a:gd name="T61" fmla="*/ 706 h 806"/>
                <a:gd name="T62" fmla="*/ 317 w 491"/>
                <a:gd name="T63" fmla="*/ 726 h 806"/>
                <a:gd name="T64" fmla="*/ 313 w 491"/>
                <a:gd name="T65" fmla="*/ 767 h 806"/>
                <a:gd name="T66" fmla="*/ 235 w 491"/>
                <a:gd name="T67" fmla="*/ 806 h 806"/>
                <a:gd name="T68" fmla="*/ 200 w 491"/>
                <a:gd name="T69" fmla="*/ 780 h 806"/>
                <a:gd name="T70" fmla="*/ 0 w 491"/>
                <a:gd name="T71" fmla="*/ 674 h 806"/>
                <a:gd name="T72" fmla="*/ 85 w 491"/>
                <a:gd name="T73" fmla="*/ 702 h 806"/>
                <a:gd name="T74" fmla="*/ 117 w 491"/>
                <a:gd name="T75" fmla="*/ 697 h 806"/>
                <a:gd name="T76" fmla="*/ 161 w 491"/>
                <a:gd name="T77" fmla="*/ 667 h 806"/>
                <a:gd name="T78" fmla="*/ 156 w 491"/>
                <a:gd name="T79" fmla="*/ 626 h 806"/>
                <a:gd name="T80" fmla="*/ 156 w 491"/>
                <a:gd name="T81" fmla="*/ 626 h 8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91"/>
                <a:gd name="T124" fmla="*/ 0 h 806"/>
                <a:gd name="T125" fmla="*/ 491 w 491"/>
                <a:gd name="T126" fmla="*/ 806 h 80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91" h="806">
                  <a:moveTo>
                    <a:pt x="156" y="626"/>
                  </a:moveTo>
                  <a:lnTo>
                    <a:pt x="209" y="674"/>
                  </a:lnTo>
                  <a:lnTo>
                    <a:pt x="330" y="680"/>
                  </a:lnTo>
                  <a:lnTo>
                    <a:pt x="350" y="630"/>
                  </a:lnTo>
                  <a:lnTo>
                    <a:pt x="315" y="615"/>
                  </a:lnTo>
                  <a:lnTo>
                    <a:pt x="239" y="606"/>
                  </a:lnTo>
                  <a:lnTo>
                    <a:pt x="221" y="584"/>
                  </a:lnTo>
                  <a:lnTo>
                    <a:pt x="245" y="563"/>
                  </a:lnTo>
                  <a:lnTo>
                    <a:pt x="280" y="572"/>
                  </a:lnTo>
                  <a:lnTo>
                    <a:pt x="341" y="571"/>
                  </a:lnTo>
                  <a:lnTo>
                    <a:pt x="376" y="584"/>
                  </a:lnTo>
                  <a:lnTo>
                    <a:pt x="343" y="519"/>
                  </a:lnTo>
                  <a:lnTo>
                    <a:pt x="376" y="513"/>
                  </a:lnTo>
                  <a:lnTo>
                    <a:pt x="389" y="496"/>
                  </a:lnTo>
                  <a:lnTo>
                    <a:pt x="413" y="539"/>
                  </a:lnTo>
                  <a:lnTo>
                    <a:pt x="437" y="519"/>
                  </a:lnTo>
                  <a:lnTo>
                    <a:pt x="450" y="471"/>
                  </a:lnTo>
                  <a:lnTo>
                    <a:pt x="463" y="380"/>
                  </a:lnTo>
                  <a:lnTo>
                    <a:pt x="478" y="269"/>
                  </a:lnTo>
                  <a:lnTo>
                    <a:pt x="456" y="122"/>
                  </a:lnTo>
                  <a:lnTo>
                    <a:pt x="411" y="54"/>
                  </a:lnTo>
                  <a:lnTo>
                    <a:pt x="361" y="0"/>
                  </a:lnTo>
                  <a:lnTo>
                    <a:pt x="411" y="39"/>
                  </a:lnTo>
                  <a:lnTo>
                    <a:pt x="463" y="100"/>
                  </a:lnTo>
                  <a:lnTo>
                    <a:pt x="480" y="167"/>
                  </a:lnTo>
                  <a:lnTo>
                    <a:pt x="491" y="291"/>
                  </a:lnTo>
                  <a:lnTo>
                    <a:pt x="467" y="428"/>
                  </a:lnTo>
                  <a:lnTo>
                    <a:pt x="456" y="526"/>
                  </a:lnTo>
                  <a:lnTo>
                    <a:pt x="413" y="617"/>
                  </a:lnTo>
                  <a:lnTo>
                    <a:pt x="372" y="663"/>
                  </a:lnTo>
                  <a:lnTo>
                    <a:pt x="343" y="706"/>
                  </a:lnTo>
                  <a:lnTo>
                    <a:pt x="317" y="726"/>
                  </a:lnTo>
                  <a:lnTo>
                    <a:pt x="313" y="767"/>
                  </a:lnTo>
                  <a:lnTo>
                    <a:pt x="235" y="806"/>
                  </a:lnTo>
                  <a:lnTo>
                    <a:pt x="200" y="780"/>
                  </a:lnTo>
                  <a:lnTo>
                    <a:pt x="0" y="674"/>
                  </a:lnTo>
                  <a:lnTo>
                    <a:pt x="85" y="702"/>
                  </a:lnTo>
                  <a:lnTo>
                    <a:pt x="117" y="697"/>
                  </a:lnTo>
                  <a:lnTo>
                    <a:pt x="161" y="667"/>
                  </a:lnTo>
                  <a:lnTo>
                    <a:pt x="156" y="6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6" name="Freeform 177"/>
            <p:cNvSpPr>
              <a:spLocks/>
            </p:cNvSpPr>
            <p:nvPr/>
          </p:nvSpPr>
          <p:spPr bwMode="auto">
            <a:xfrm>
              <a:off x="1118" y="1934"/>
              <a:ext cx="207" cy="37"/>
            </a:xfrm>
            <a:custGeom>
              <a:avLst/>
              <a:gdLst>
                <a:gd name="T0" fmla="*/ 181 w 207"/>
                <a:gd name="T1" fmla="*/ 31 h 37"/>
                <a:gd name="T2" fmla="*/ 130 w 207"/>
                <a:gd name="T3" fmla="*/ 37 h 37"/>
                <a:gd name="T4" fmla="*/ 56 w 207"/>
                <a:gd name="T5" fmla="*/ 18 h 37"/>
                <a:gd name="T6" fmla="*/ 11 w 207"/>
                <a:gd name="T7" fmla="*/ 29 h 37"/>
                <a:gd name="T8" fmla="*/ 0 w 207"/>
                <a:gd name="T9" fmla="*/ 16 h 37"/>
                <a:gd name="T10" fmla="*/ 28 w 207"/>
                <a:gd name="T11" fmla="*/ 13 h 37"/>
                <a:gd name="T12" fmla="*/ 67 w 207"/>
                <a:gd name="T13" fmla="*/ 0 h 37"/>
                <a:gd name="T14" fmla="*/ 135 w 207"/>
                <a:gd name="T15" fmla="*/ 13 h 37"/>
                <a:gd name="T16" fmla="*/ 207 w 207"/>
                <a:gd name="T17" fmla="*/ 18 h 37"/>
                <a:gd name="T18" fmla="*/ 181 w 207"/>
                <a:gd name="T19" fmla="*/ 31 h 37"/>
                <a:gd name="T20" fmla="*/ 181 w 207"/>
                <a:gd name="T21" fmla="*/ 31 h 3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7"/>
                <a:gd name="T34" fmla="*/ 0 h 37"/>
                <a:gd name="T35" fmla="*/ 207 w 207"/>
                <a:gd name="T36" fmla="*/ 37 h 3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7" h="37">
                  <a:moveTo>
                    <a:pt x="181" y="31"/>
                  </a:moveTo>
                  <a:lnTo>
                    <a:pt x="130" y="37"/>
                  </a:lnTo>
                  <a:lnTo>
                    <a:pt x="56" y="18"/>
                  </a:lnTo>
                  <a:lnTo>
                    <a:pt x="11" y="29"/>
                  </a:lnTo>
                  <a:lnTo>
                    <a:pt x="0" y="16"/>
                  </a:lnTo>
                  <a:lnTo>
                    <a:pt x="28" y="13"/>
                  </a:lnTo>
                  <a:lnTo>
                    <a:pt x="67" y="0"/>
                  </a:lnTo>
                  <a:lnTo>
                    <a:pt x="135" y="13"/>
                  </a:lnTo>
                  <a:lnTo>
                    <a:pt x="207" y="18"/>
                  </a:lnTo>
                  <a:lnTo>
                    <a:pt x="181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7" name="Freeform 178"/>
            <p:cNvSpPr>
              <a:spLocks/>
            </p:cNvSpPr>
            <p:nvPr/>
          </p:nvSpPr>
          <p:spPr bwMode="auto">
            <a:xfrm>
              <a:off x="1051" y="1873"/>
              <a:ext cx="267" cy="113"/>
            </a:xfrm>
            <a:custGeom>
              <a:avLst/>
              <a:gdLst>
                <a:gd name="T0" fmla="*/ 193 w 267"/>
                <a:gd name="T1" fmla="*/ 42 h 113"/>
                <a:gd name="T2" fmla="*/ 137 w 267"/>
                <a:gd name="T3" fmla="*/ 31 h 113"/>
                <a:gd name="T4" fmla="*/ 100 w 267"/>
                <a:gd name="T5" fmla="*/ 42 h 113"/>
                <a:gd name="T6" fmla="*/ 41 w 267"/>
                <a:gd name="T7" fmla="*/ 103 h 113"/>
                <a:gd name="T8" fmla="*/ 0 w 267"/>
                <a:gd name="T9" fmla="*/ 113 h 113"/>
                <a:gd name="T10" fmla="*/ 4 w 267"/>
                <a:gd name="T11" fmla="*/ 62 h 113"/>
                <a:gd name="T12" fmla="*/ 49 w 267"/>
                <a:gd name="T13" fmla="*/ 33 h 113"/>
                <a:gd name="T14" fmla="*/ 95 w 267"/>
                <a:gd name="T15" fmla="*/ 25 h 113"/>
                <a:gd name="T16" fmla="*/ 154 w 267"/>
                <a:gd name="T17" fmla="*/ 0 h 113"/>
                <a:gd name="T18" fmla="*/ 208 w 267"/>
                <a:gd name="T19" fmla="*/ 7 h 113"/>
                <a:gd name="T20" fmla="*/ 245 w 267"/>
                <a:gd name="T21" fmla="*/ 24 h 113"/>
                <a:gd name="T22" fmla="*/ 267 w 267"/>
                <a:gd name="T23" fmla="*/ 57 h 113"/>
                <a:gd name="T24" fmla="*/ 230 w 267"/>
                <a:gd name="T25" fmla="*/ 42 h 113"/>
                <a:gd name="T26" fmla="*/ 193 w 267"/>
                <a:gd name="T27" fmla="*/ 42 h 113"/>
                <a:gd name="T28" fmla="*/ 193 w 267"/>
                <a:gd name="T29" fmla="*/ 42 h 1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67"/>
                <a:gd name="T46" fmla="*/ 0 h 113"/>
                <a:gd name="T47" fmla="*/ 267 w 267"/>
                <a:gd name="T48" fmla="*/ 113 h 11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67" h="113">
                  <a:moveTo>
                    <a:pt x="193" y="42"/>
                  </a:moveTo>
                  <a:lnTo>
                    <a:pt x="137" y="31"/>
                  </a:lnTo>
                  <a:lnTo>
                    <a:pt x="100" y="42"/>
                  </a:lnTo>
                  <a:lnTo>
                    <a:pt x="41" y="103"/>
                  </a:lnTo>
                  <a:lnTo>
                    <a:pt x="0" y="113"/>
                  </a:lnTo>
                  <a:lnTo>
                    <a:pt x="4" y="62"/>
                  </a:lnTo>
                  <a:lnTo>
                    <a:pt x="49" y="33"/>
                  </a:lnTo>
                  <a:lnTo>
                    <a:pt x="95" y="25"/>
                  </a:lnTo>
                  <a:lnTo>
                    <a:pt x="154" y="0"/>
                  </a:lnTo>
                  <a:lnTo>
                    <a:pt x="208" y="7"/>
                  </a:lnTo>
                  <a:lnTo>
                    <a:pt x="245" y="24"/>
                  </a:lnTo>
                  <a:lnTo>
                    <a:pt x="267" y="57"/>
                  </a:lnTo>
                  <a:lnTo>
                    <a:pt x="230" y="42"/>
                  </a:lnTo>
                  <a:lnTo>
                    <a:pt x="193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8" name="Freeform 179"/>
            <p:cNvSpPr>
              <a:spLocks/>
            </p:cNvSpPr>
            <p:nvPr/>
          </p:nvSpPr>
          <p:spPr bwMode="auto">
            <a:xfrm>
              <a:off x="927" y="1971"/>
              <a:ext cx="121" cy="126"/>
            </a:xfrm>
            <a:custGeom>
              <a:avLst/>
              <a:gdLst>
                <a:gd name="T0" fmla="*/ 0 w 121"/>
                <a:gd name="T1" fmla="*/ 0 h 126"/>
                <a:gd name="T2" fmla="*/ 89 w 121"/>
                <a:gd name="T3" fmla="*/ 103 h 126"/>
                <a:gd name="T4" fmla="*/ 121 w 121"/>
                <a:gd name="T5" fmla="*/ 126 h 126"/>
                <a:gd name="T6" fmla="*/ 62 w 121"/>
                <a:gd name="T7" fmla="*/ 122 h 126"/>
                <a:gd name="T8" fmla="*/ 26 w 121"/>
                <a:gd name="T9" fmla="*/ 77 h 126"/>
                <a:gd name="T10" fmla="*/ 0 w 121"/>
                <a:gd name="T11" fmla="*/ 0 h 126"/>
                <a:gd name="T12" fmla="*/ 0 w 121"/>
                <a:gd name="T13" fmla="*/ 0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1"/>
                <a:gd name="T22" fmla="*/ 0 h 126"/>
                <a:gd name="T23" fmla="*/ 121 w 121"/>
                <a:gd name="T24" fmla="*/ 126 h 1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1" h="126">
                  <a:moveTo>
                    <a:pt x="0" y="0"/>
                  </a:moveTo>
                  <a:lnTo>
                    <a:pt x="89" y="103"/>
                  </a:lnTo>
                  <a:lnTo>
                    <a:pt x="121" y="126"/>
                  </a:lnTo>
                  <a:lnTo>
                    <a:pt x="62" y="122"/>
                  </a:lnTo>
                  <a:lnTo>
                    <a:pt x="26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9" name="Freeform 180"/>
            <p:cNvSpPr>
              <a:spLocks/>
            </p:cNvSpPr>
            <p:nvPr/>
          </p:nvSpPr>
          <p:spPr bwMode="auto">
            <a:xfrm>
              <a:off x="789" y="1378"/>
              <a:ext cx="496" cy="789"/>
            </a:xfrm>
            <a:custGeom>
              <a:avLst/>
              <a:gdLst>
                <a:gd name="T0" fmla="*/ 496 w 496"/>
                <a:gd name="T1" fmla="*/ 57 h 789"/>
                <a:gd name="T2" fmla="*/ 418 w 496"/>
                <a:gd name="T3" fmla="*/ 39 h 789"/>
                <a:gd name="T4" fmla="*/ 331 w 496"/>
                <a:gd name="T5" fmla="*/ 39 h 789"/>
                <a:gd name="T6" fmla="*/ 246 w 496"/>
                <a:gd name="T7" fmla="*/ 70 h 789"/>
                <a:gd name="T8" fmla="*/ 187 w 496"/>
                <a:gd name="T9" fmla="*/ 124 h 789"/>
                <a:gd name="T10" fmla="*/ 198 w 496"/>
                <a:gd name="T11" fmla="*/ 204 h 789"/>
                <a:gd name="T12" fmla="*/ 166 w 496"/>
                <a:gd name="T13" fmla="*/ 285 h 789"/>
                <a:gd name="T14" fmla="*/ 124 w 496"/>
                <a:gd name="T15" fmla="*/ 332 h 789"/>
                <a:gd name="T16" fmla="*/ 101 w 496"/>
                <a:gd name="T17" fmla="*/ 404 h 789"/>
                <a:gd name="T18" fmla="*/ 79 w 496"/>
                <a:gd name="T19" fmla="*/ 417 h 789"/>
                <a:gd name="T20" fmla="*/ 63 w 496"/>
                <a:gd name="T21" fmla="*/ 363 h 789"/>
                <a:gd name="T22" fmla="*/ 35 w 496"/>
                <a:gd name="T23" fmla="*/ 367 h 789"/>
                <a:gd name="T24" fmla="*/ 9 w 496"/>
                <a:gd name="T25" fmla="*/ 422 h 789"/>
                <a:gd name="T26" fmla="*/ 11 w 496"/>
                <a:gd name="T27" fmla="*/ 493 h 789"/>
                <a:gd name="T28" fmla="*/ 39 w 496"/>
                <a:gd name="T29" fmla="*/ 545 h 789"/>
                <a:gd name="T30" fmla="*/ 100 w 496"/>
                <a:gd name="T31" fmla="*/ 541 h 789"/>
                <a:gd name="T32" fmla="*/ 79 w 496"/>
                <a:gd name="T33" fmla="*/ 582 h 789"/>
                <a:gd name="T34" fmla="*/ 77 w 496"/>
                <a:gd name="T35" fmla="*/ 683 h 789"/>
                <a:gd name="T36" fmla="*/ 61 w 496"/>
                <a:gd name="T37" fmla="*/ 750 h 789"/>
                <a:gd name="T38" fmla="*/ 61 w 496"/>
                <a:gd name="T39" fmla="*/ 789 h 789"/>
                <a:gd name="T40" fmla="*/ 27 w 496"/>
                <a:gd name="T41" fmla="*/ 741 h 789"/>
                <a:gd name="T42" fmla="*/ 61 w 496"/>
                <a:gd name="T43" fmla="*/ 683 h 789"/>
                <a:gd name="T44" fmla="*/ 61 w 496"/>
                <a:gd name="T45" fmla="*/ 593 h 789"/>
                <a:gd name="T46" fmla="*/ 24 w 496"/>
                <a:gd name="T47" fmla="*/ 557 h 789"/>
                <a:gd name="T48" fmla="*/ 0 w 496"/>
                <a:gd name="T49" fmla="*/ 493 h 789"/>
                <a:gd name="T50" fmla="*/ 0 w 496"/>
                <a:gd name="T51" fmla="*/ 402 h 789"/>
                <a:gd name="T52" fmla="*/ 22 w 496"/>
                <a:gd name="T53" fmla="*/ 344 h 789"/>
                <a:gd name="T54" fmla="*/ 35 w 496"/>
                <a:gd name="T55" fmla="*/ 243 h 789"/>
                <a:gd name="T56" fmla="*/ 90 w 496"/>
                <a:gd name="T57" fmla="*/ 117 h 789"/>
                <a:gd name="T58" fmla="*/ 203 w 496"/>
                <a:gd name="T59" fmla="*/ 35 h 789"/>
                <a:gd name="T60" fmla="*/ 325 w 496"/>
                <a:gd name="T61" fmla="*/ 0 h 789"/>
                <a:gd name="T62" fmla="*/ 449 w 496"/>
                <a:gd name="T63" fmla="*/ 7 h 789"/>
                <a:gd name="T64" fmla="*/ 486 w 496"/>
                <a:gd name="T65" fmla="*/ 26 h 789"/>
                <a:gd name="T66" fmla="*/ 496 w 496"/>
                <a:gd name="T67" fmla="*/ 57 h 789"/>
                <a:gd name="T68" fmla="*/ 496 w 496"/>
                <a:gd name="T69" fmla="*/ 57 h 7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96"/>
                <a:gd name="T106" fmla="*/ 0 h 789"/>
                <a:gd name="T107" fmla="*/ 496 w 496"/>
                <a:gd name="T108" fmla="*/ 789 h 78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96" h="789">
                  <a:moveTo>
                    <a:pt x="496" y="57"/>
                  </a:moveTo>
                  <a:lnTo>
                    <a:pt x="418" y="39"/>
                  </a:lnTo>
                  <a:lnTo>
                    <a:pt x="331" y="39"/>
                  </a:lnTo>
                  <a:lnTo>
                    <a:pt x="246" y="70"/>
                  </a:lnTo>
                  <a:lnTo>
                    <a:pt x="187" y="124"/>
                  </a:lnTo>
                  <a:lnTo>
                    <a:pt x="198" y="204"/>
                  </a:lnTo>
                  <a:lnTo>
                    <a:pt x="166" y="285"/>
                  </a:lnTo>
                  <a:lnTo>
                    <a:pt x="124" y="332"/>
                  </a:lnTo>
                  <a:lnTo>
                    <a:pt x="101" y="404"/>
                  </a:lnTo>
                  <a:lnTo>
                    <a:pt x="79" y="417"/>
                  </a:lnTo>
                  <a:lnTo>
                    <a:pt x="63" y="363"/>
                  </a:lnTo>
                  <a:lnTo>
                    <a:pt x="35" y="367"/>
                  </a:lnTo>
                  <a:lnTo>
                    <a:pt x="9" y="422"/>
                  </a:lnTo>
                  <a:lnTo>
                    <a:pt x="11" y="493"/>
                  </a:lnTo>
                  <a:lnTo>
                    <a:pt x="39" y="545"/>
                  </a:lnTo>
                  <a:lnTo>
                    <a:pt x="100" y="541"/>
                  </a:lnTo>
                  <a:lnTo>
                    <a:pt x="79" y="582"/>
                  </a:lnTo>
                  <a:lnTo>
                    <a:pt x="77" y="683"/>
                  </a:lnTo>
                  <a:lnTo>
                    <a:pt x="61" y="750"/>
                  </a:lnTo>
                  <a:lnTo>
                    <a:pt x="61" y="789"/>
                  </a:lnTo>
                  <a:lnTo>
                    <a:pt x="27" y="741"/>
                  </a:lnTo>
                  <a:lnTo>
                    <a:pt x="61" y="683"/>
                  </a:lnTo>
                  <a:lnTo>
                    <a:pt x="61" y="593"/>
                  </a:lnTo>
                  <a:lnTo>
                    <a:pt x="24" y="557"/>
                  </a:lnTo>
                  <a:lnTo>
                    <a:pt x="0" y="493"/>
                  </a:lnTo>
                  <a:lnTo>
                    <a:pt x="0" y="402"/>
                  </a:lnTo>
                  <a:lnTo>
                    <a:pt x="22" y="344"/>
                  </a:lnTo>
                  <a:lnTo>
                    <a:pt x="35" y="243"/>
                  </a:lnTo>
                  <a:lnTo>
                    <a:pt x="90" y="117"/>
                  </a:lnTo>
                  <a:lnTo>
                    <a:pt x="203" y="35"/>
                  </a:lnTo>
                  <a:lnTo>
                    <a:pt x="325" y="0"/>
                  </a:lnTo>
                  <a:lnTo>
                    <a:pt x="449" y="7"/>
                  </a:lnTo>
                  <a:lnTo>
                    <a:pt x="486" y="26"/>
                  </a:lnTo>
                  <a:lnTo>
                    <a:pt x="496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0" name="Freeform 181"/>
            <p:cNvSpPr>
              <a:spLocks/>
            </p:cNvSpPr>
            <p:nvPr/>
          </p:nvSpPr>
          <p:spPr bwMode="auto">
            <a:xfrm>
              <a:off x="798" y="1758"/>
              <a:ext cx="92" cy="120"/>
            </a:xfrm>
            <a:custGeom>
              <a:avLst/>
              <a:gdLst>
                <a:gd name="T0" fmla="*/ 91 w 92"/>
                <a:gd name="T1" fmla="*/ 37 h 120"/>
                <a:gd name="T2" fmla="*/ 13 w 92"/>
                <a:gd name="T3" fmla="*/ 0 h 120"/>
                <a:gd name="T4" fmla="*/ 0 w 92"/>
                <a:gd name="T5" fmla="*/ 26 h 120"/>
                <a:gd name="T6" fmla="*/ 54 w 92"/>
                <a:gd name="T7" fmla="*/ 44 h 120"/>
                <a:gd name="T8" fmla="*/ 35 w 92"/>
                <a:gd name="T9" fmla="*/ 79 h 120"/>
                <a:gd name="T10" fmla="*/ 50 w 92"/>
                <a:gd name="T11" fmla="*/ 107 h 120"/>
                <a:gd name="T12" fmla="*/ 76 w 92"/>
                <a:gd name="T13" fmla="*/ 120 h 120"/>
                <a:gd name="T14" fmla="*/ 74 w 92"/>
                <a:gd name="T15" fmla="*/ 83 h 120"/>
                <a:gd name="T16" fmla="*/ 92 w 92"/>
                <a:gd name="T17" fmla="*/ 50 h 120"/>
                <a:gd name="T18" fmla="*/ 91 w 92"/>
                <a:gd name="T19" fmla="*/ 37 h 120"/>
                <a:gd name="T20" fmla="*/ 91 w 92"/>
                <a:gd name="T21" fmla="*/ 37 h 1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2"/>
                <a:gd name="T34" fmla="*/ 0 h 120"/>
                <a:gd name="T35" fmla="*/ 92 w 92"/>
                <a:gd name="T36" fmla="*/ 120 h 1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2" h="120">
                  <a:moveTo>
                    <a:pt x="91" y="37"/>
                  </a:moveTo>
                  <a:lnTo>
                    <a:pt x="13" y="0"/>
                  </a:lnTo>
                  <a:lnTo>
                    <a:pt x="0" y="26"/>
                  </a:lnTo>
                  <a:lnTo>
                    <a:pt x="54" y="44"/>
                  </a:lnTo>
                  <a:lnTo>
                    <a:pt x="35" y="79"/>
                  </a:lnTo>
                  <a:lnTo>
                    <a:pt x="50" y="107"/>
                  </a:lnTo>
                  <a:lnTo>
                    <a:pt x="76" y="120"/>
                  </a:lnTo>
                  <a:lnTo>
                    <a:pt x="74" y="83"/>
                  </a:lnTo>
                  <a:lnTo>
                    <a:pt x="92" y="50"/>
                  </a:lnTo>
                  <a:lnTo>
                    <a:pt x="91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1" name="Freeform 182"/>
            <p:cNvSpPr>
              <a:spLocks/>
            </p:cNvSpPr>
            <p:nvPr/>
          </p:nvSpPr>
          <p:spPr bwMode="auto">
            <a:xfrm>
              <a:off x="815" y="1785"/>
              <a:ext cx="42" cy="113"/>
            </a:xfrm>
            <a:custGeom>
              <a:avLst/>
              <a:gdLst>
                <a:gd name="T0" fmla="*/ 11 w 42"/>
                <a:gd name="T1" fmla="*/ 0 h 113"/>
                <a:gd name="T2" fmla="*/ 0 w 42"/>
                <a:gd name="T3" fmla="*/ 54 h 113"/>
                <a:gd name="T4" fmla="*/ 16 w 42"/>
                <a:gd name="T5" fmla="*/ 106 h 113"/>
                <a:gd name="T6" fmla="*/ 42 w 42"/>
                <a:gd name="T7" fmla="*/ 113 h 113"/>
                <a:gd name="T8" fmla="*/ 13 w 42"/>
                <a:gd name="T9" fmla="*/ 54 h 113"/>
                <a:gd name="T10" fmla="*/ 11 w 42"/>
                <a:gd name="T11" fmla="*/ 0 h 113"/>
                <a:gd name="T12" fmla="*/ 11 w 42"/>
                <a:gd name="T13" fmla="*/ 0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113"/>
                <a:gd name="T23" fmla="*/ 42 w 42"/>
                <a:gd name="T24" fmla="*/ 113 h 1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113">
                  <a:moveTo>
                    <a:pt x="11" y="0"/>
                  </a:moveTo>
                  <a:lnTo>
                    <a:pt x="0" y="54"/>
                  </a:lnTo>
                  <a:lnTo>
                    <a:pt x="16" y="106"/>
                  </a:lnTo>
                  <a:lnTo>
                    <a:pt x="42" y="113"/>
                  </a:lnTo>
                  <a:lnTo>
                    <a:pt x="13" y="5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2" name="Freeform 183"/>
            <p:cNvSpPr>
              <a:spLocks/>
            </p:cNvSpPr>
            <p:nvPr/>
          </p:nvSpPr>
          <p:spPr bwMode="auto">
            <a:xfrm>
              <a:off x="1026" y="2221"/>
              <a:ext cx="275" cy="1019"/>
            </a:xfrm>
            <a:custGeom>
              <a:avLst/>
              <a:gdLst>
                <a:gd name="T0" fmla="*/ 142 w 275"/>
                <a:gd name="T1" fmla="*/ 33 h 1019"/>
                <a:gd name="T2" fmla="*/ 125 w 275"/>
                <a:gd name="T3" fmla="*/ 129 h 1019"/>
                <a:gd name="T4" fmla="*/ 103 w 275"/>
                <a:gd name="T5" fmla="*/ 178 h 1019"/>
                <a:gd name="T6" fmla="*/ 0 w 275"/>
                <a:gd name="T7" fmla="*/ 139 h 1019"/>
                <a:gd name="T8" fmla="*/ 96 w 275"/>
                <a:gd name="T9" fmla="*/ 200 h 1019"/>
                <a:gd name="T10" fmla="*/ 131 w 275"/>
                <a:gd name="T11" fmla="*/ 192 h 1019"/>
                <a:gd name="T12" fmla="*/ 174 w 275"/>
                <a:gd name="T13" fmla="*/ 229 h 1019"/>
                <a:gd name="T14" fmla="*/ 196 w 275"/>
                <a:gd name="T15" fmla="*/ 492 h 1019"/>
                <a:gd name="T16" fmla="*/ 231 w 275"/>
                <a:gd name="T17" fmla="*/ 670 h 1019"/>
                <a:gd name="T18" fmla="*/ 246 w 275"/>
                <a:gd name="T19" fmla="*/ 909 h 1019"/>
                <a:gd name="T20" fmla="*/ 270 w 275"/>
                <a:gd name="T21" fmla="*/ 1019 h 1019"/>
                <a:gd name="T22" fmla="*/ 275 w 275"/>
                <a:gd name="T23" fmla="*/ 800 h 1019"/>
                <a:gd name="T24" fmla="*/ 242 w 275"/>
                <a:gd name="T25" fmla="*/ 548 h 1019"/>
                <a:gd name="T26" fmla="*/ 216 w 275"/>
                <a:gd name="T27" fmla="*/ 446 h 1019"/>
                <a:gd name="T28" fmla="*/ 190 w 275"/>
                <a:gd name="T29" fmla="*/ 218 h 1019"/>
                <a:gd name="T30" fmla="*/ 148 w 275"/>
                <a:gd name="T31" fmla="*/ 150 h 1019"/>
                <a:gd name="T32" fmla="*/ 153 w 275"/>
                <a:gd name="T33" fmla="*/ 76 h 1019"/>
                <a:gd name="T34" fmla="*/ 224 w 275"/>
                <a:gd name="T35" fmla="*/ 176 h 1019"/>
                <a:gd name="T36" fmla="*/ 201 w 275"/>
                <a:gd name="T37" fmla="*/ 96 h 1019"/>
                <a:gd name="T38" fmla="*/ 159 w 275"/>
                <a:gd name="T39" fmla="*/ 0 h 1019"/>
                <a:gd name="T40" fmla="*/ 142 w 275"/>
                <a:gd name="T41" fmla="*/ 33 h 1019"/>
                <a:gd name="T42" fmla="*/ 142 w 275"/>
                <a:gd name="T43" fmla="*/ 33 h 10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75"/>
                <a:gd name="T67" fmla="*/ 0 h 1019"/>
                <a:gd name="T68" fmla="*/ 275 w 275"/>
                <a:gd name="T69" fmla="*/ 1019 h 101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75" h="1019">
                  <a:moveTo>
                    <a:pt x="142" y="33"/>
                  </a:moveTo>
                  <a:lnTo>
                    <a:pt x="125" y="129"/>
                  </a:lnTo>
                  <a:lnTo>
                    <a:pt x="103" y="178"/>
                  </a:lnTo>
                  <a:lnTo>
                    <a:pt x="0" y="139"/>
                  </a:lnTo>
                  <a:lnTo>
                    <a:pt x="96" y="200"/>
                  </a:lnTo>
                  <a:lnTo>
                    <a:pt x="131" y="192"/>
                  </a:lnTo>
                  <a:lnTo>
                    <a:pt x="174" y="229"/>
                  </a:lnTo>
                  <a:lnTo>
                    <a:pt x="196" y="492"/>
                  </a:lnTo>
                  <a:lnTo>
                    <a:pt x="231" y="670"/>
                  </a:lnTo>
                  <a:lnTo>
                    <a:pt x="246" y="909"/>
                  </a:lnTo>
                  <a:lnTo>
                    <a:pt x="270" y="1019"/>
                  </a:lnTo>
                  <a:lnTo>
                    <a:pt x="275" y="800"/>
                  </a:lnTo>
                  <a:lnTo>
                    <a:pt x="242" y="548"/>
                  </a:lnTo>
                  <a:lnTo>
                    <a:pt x="216" y="446"/>
                  </a:lnTo>
                  <a:lnTo>
                    <a:pt x="190" y="218"/>
                  </a:lnTo>
                  <a:lnTo>
                    <a:pt x="148" y="150"/>
                  </a:lnTo>
                  <a:lnTo>
                    <a:pt x="153" y="76"/>
                  </a:lnTo>
                  <a:lnTo>
                    <a:pt x="224" y="176"/>
                  </a:lnTo>
                  <a:lnTo>
                    <a:pt x="201" y="96"/>
                  </a:lnTo>
                  <a:lnTo>
                    <a:pt x="159" y="0"/>
                  </a:lnTo>
                  <a:lnTo>
                    <a:pt x="142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3" name="Freeform 184"/>
            <p:cNvSpPr>
              <a:spLocks/>
            </p:cNvSpPr>
            <p:nvPr/>
          </p:nvSpPr>
          <p:spPr bwMode="auto">
            <a:xfrm>
              <a:off x="1250" y="2443"/>
              <a:ext cx="251" cy="928"/>
            </a:xfrm>
            <a:custGeom>
              <a:avLst/>
              <a:gdLst>
                <a:gd name="T0" fmla="*/ 0 w 251"/>
                <a:gd name="T1" fmla="*/ 0 h 928"/>
                <a:gd name="T2" fmla="*/ 85 w 251"/>
                <a:gd name="T3" fmla="*/ 178 h 928"/>
                <a:gd name="T4" fmla="*/ 196 w 251"/>
                <a:gd name="T5" fmla="*/ 591 h 928"/>
                <a:gd name="T6" fmla="*/ 235 w 251"/>
                <a:gd name="T7" fmla="*/ 808 h 928"/>
                <a:gd name="T8" fmla="*/ 251 w 251"/>
                <a:gd name="T9" fmla="*/ 928 h 928"/>
                <a:gd name="T10" fmla="*/ 199 w 251"/>
                <a:gd name="T11" fmla="*/ 689 h 928"/>
                <a:gd name="T12" fmla="*/ 127 w 251"/>
                <a:gd name="T13" fmla="*/ 400 h 928"/>
                <a:gd name="T14" fmla="*/ 53 w 251"/>
                <a:gd name="T15" fmla="*/ 145 h 928"/>
                <a:gd name="T16" fmla="*/ 0 w 251"/>
                <a:gd name="T17" fmla="*/ 0 h 928"/>
                <a:gd name="T18" fmla="*/ 0 w 251"/>
                <a:gd name="T19" fmla="*/ 0 h 9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1"/>
                <a:gd name="T31" fmla="*/ 0 h 928"/>
                <a:gd name="T32" fmla="*/ 251 w 251"/>
                <a:gd name="T33" fmla="*/ 928 h 9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1" h="928">
                  <a:moveTo>
                    <a:pt x="0" y="0"/>
                  </a:moveTo>
                  <a:lnTo>
                    <a:pt x="85" y="178"/>
                  </a:lnTo>
                  <a:lnTo>
                    <a:pt x="196" y="591"/>
                  </a:lnTo>
                  <a:lnTo>
                    <a:pt x="235" y="808"/>
                  </a:lnTo>
                  <a:lnTo>
                    <a:pt x="251" y="928"/>
                  </a:lnTo>
                  <a:lnTo>
                    <a:pt x="199" y="689"/>
                  </a:lnTo>
                  <a:lnTo>
                    <a:pt x="127" y="400"/>
                  </a:lnTo>
                  <a:lnTo>
                    <a:pt x="53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64" name="Group 63"/>
          <p:cNvGrpSpPr>
            <a:grpSpLocks/>
          </p:cNvGrpSpPr>
          <p:nvPr/>
        </p:nvGrpSpPr>
        <p:grpSpPr bwMode="auto">
          <a:xfrm>
            <a:off x="2670521" y="1166408"/>
            <a:ext cx="5922963" cy="3102622"/>
            <a:chOff x="1996621" y="3294384"/>
            <a:chExt cx="7179168" cy="3187607"/>
          </a:xfrm>
        </p:grpSpPr>
        <p:grpSp>
          <p:nvGrpSpPr>
            <p:cNvPr id="365" name="Group 3"/>
            <p:cNvGrpSpPr>
              <a:grpSpLocks/>
            </p:cNvGrpSpPr>
            <p:nvPr/>
          </p:nvGrpSpPr>
          <p:grpSpPr bwMode="auto">
            <a:xfrm flipH="1">
              <a:off x="5445225" y="3294386"/>
              <a:ext cx="1031773" cy="993617"/>
              <a:chOff x="3200401" y="1746548"/>
              <a:chExt cx="1489074" cy="1434009"/>
            </a:xfrm>
          </p:grpSpPr>
          <p:grpSp>
            <p:nvGrpSpPr>
              <p:cNvPr id="432" name="Group 133"/>
              <p:cNvGrpSpPr>
                <a:grpSpLocks/>
              </p:cNvGrpSpPr>
              <p:nvPr/>
            </p:nvGrpSpPr>
            <p:grpSpPr bwMode="auto">
              <a:xfrm>
                <a:off x="3200401" y="1746548"/>
                <a:ext cx="1260004" cy="1392637"/>
                <a:chOff x="3200401" y="1746548"/>
                <a:chExt cx="1260004" cy="1392637"/>
              </a:xfrm>
            </p:grpSpPr>
            <p:sp>
              <p:nvSpPr>
                <p:cNvPr id="434" name="Freeform 6"/>
                <p:cNvSpPr/>
                <p:nvPr/>
              </p:nvSpPr>
              <p:spPr>
                <a:xfrm flipH="1">
                  <a:off x="3251509" y="2609470"/>
                  <a:ext cx="239286" cy="545781"/>
                </a:xfrm>
                <a:custGeom>
                  <a:avLst/>
                  <a:gdLst>
                    <a:gd name="connsiteX0" fmla="*/ 82836 w 571786"/>
                    <a:gd name="connsiteY0" fmla="*/ 546100 h 1320800"/>
                    <a:gd name="connsiteX1" fmla="*/ 292386 w 571786"/>
                    <a:gd name="connsiteY1" fmla="*/ 406400 h 1320800"/>
                    <a:gd name="connsiteX2" fmla="*/ 470186 w 571786"/>
                    <a:gd name="connsiteY2" fmla="*/ 209550 h 1320800"/>
                    <a:gd name="connsiteX3" fmla="*/ 527336 w 571786"/>
                    <a:gd name="connsiteY3" fmla="*/ 95250 h 1320800"/>
                    <a:gd name="connsiteX4" fmla="*/ 571786 w 571786"/>
                    <a:gd name="connsiteY4" fmla="*/ 0 h 1320800"/>
                    <a:gd name="connsiteX5" fmla="*/ 546386 w 571786"/>
                    <a:gd name="connsiteY5" fmla="*/ 254000 h 1320800"/>
                    <a:gd name="connsiteX6" fmla="*/ 533686 w 571786"/>
                    <a:gd name="connsiteY6" fmla="*/ 552450 h 1320800"/>
                    <a:gd name="connsiteX7" fmla="*/ 501936 w 571786"/>
                    <a:gd name="connsiteY7" fmla="*/ 882650 h 1320800"/>
                    <a:gd name="connsiteX8" fmla="*/ 432086 w 571786"/>
                    <a:gd name="connsiteY8" fmla="*/ 1244600 h 1320800"/>
                    <a:gd name="connsiteX9" fmla="*/ 387636 w 571786"/>
                    <a:gd name="connsiteY9" fmla="*/ 1308100 h 1320800"/>
                    <a:gd name="connsiteX10" fmla="*/ 222536 w 571786"/>
                    <a:gd name="connsiteY10" fmla="*/ 1320800 h 1320800"/>
                    <a:gd name="connsiteX11" fmla="*/ 19336 w 571786"/>
                    <a:gd name="connsiteY11" fmla="*/ 1320800 h 1320800"/>
                    <a:gd name="connsiteX12" fmla="*/ 19336 w 571786"/>
                    <a:gd name="connsiteY12" fmla="*/ 1206500 h 1320800"/>
                    <a:gd name="connsiteX13" fmla="*/ 286 w 571786"/>
                    <a:gd name="connsiteY13" fmla="*/ 1060450 h 1320800"/>
                    <a:gd name="connsiteX14" fmla="*/ 286 w 571786"/>
                    <a:gd name="connsiteY14" fmla="*/ 946150 h 1320800"/>
                    <a:gd name="connsiteX15" fmla="*/ 19336 w 571786"/>
                    <a:gd name="connsiteY15" fmla="*/ 768350 h 1320800"/>
                    <a:gd name="connsiteX16" fmla="*/ 82836 w 571786"/>
                    <a:gd name="connsiteY16" fmla="*/ 546100 h 1320800"/>
                    <a:gd name="connsiteX0" fmla="*/ 82836 w 571786"/>
                    <a:gd name="connsiteY0" fmla="*/ 546100 h 1320800"/>
                    <a:gd name="connsiteX1" fmla="*/ 292386 w 571786"/>
                    <a:gd name="connsiteY1" fmla="*/ 370833 h 1320800"/>
                    <a:gd name="connsiteX2" fmla="*/ 470186 w 571786"/>
                    <a:gd name="connsiteY2" fmla="*/ 209550 h 1320800"/>
                    <a:gd name="connsiteX3" fmla="*/ 527336 w 571786"/>
                    <a:gd name="connsiteY3" fmla="*/ 95250 h 1320800"/>
                    <a:gd name="connsiteX4" fmla="*/ 571786 w 571786"/>
                    <a:gd name="connsiteY4" fmla="*/ 0 h 1320800"/>
                    <a:gd name="connsiteX5" fmla="*/ 546386 w 571786"/>
                    <a:gd name="connsiteY5" fmla="*/ 254000 h 1320800"/>
                    <a:gd name="connsiteX6" fmla="*/ 533686 w 571786"/>
                    <a:gd name="connsiteY6" fmla="*/ 552450 h 1320800"/>
                    <a:gd name="connsiteX7" fmla="*/ 501936 w 571786"/>
                    <a:gd name="connsiteY7" fmla="*/ 882650 h 1320800"/>
                    <a:gd name="connsiteX8" fmla="*/ 432086 w 571786"/>
                    <a:gd name="connsiteY8" fmla="*/ 1244600 h 1320800"/>
                    <a:gd name="connsiteX9" fmla="*/ 387636 w 571786"/>
                    <a:gd name="connsiteY9" fmla="*/ 1308100 h 1320800"/>
                    <a:gd name="connsiteX10" fmla="*/ 222536 w 571786"/>
                    <a:gd name="connsiteY10" fmla="*/ 1320800 h 1320800"/>
                    <a:gd name="connsiteX11" fmla="*/ 19336 w 571786"/>
                    <a:gd name="connsiteY11" fmla="*/ 1320800 h 1320800"/>
                    <a:gd name="connsiteX12" fmla="*/ 19336 w 571786"/>
                    <a:gd name="connsiteY12" fmla="*/ 1206500 h 1320800"/>
                    <a:gd name="connsiteX13" fmla="*/ 286 w 571786"/>
                    <a:gd name="connsiteY13" fmla="*/ 1060450 h 1320800"/>
                    <a:gd name="connsiteX14" fmla="*/ 286 w 571786"/>
                    <a:gd name="connsiteY14" fmla="*/ 946150 h 1320800"/>
                    <a:gd name="connsiteX15" fmla="*/ 19336 w 571786"/>
                    <a:gd name="connsiteY15" fmla="*/ 768350 h 1320800"/>
                    <a:gd name="connsiteX16" fmla="*/ 82836 w 571786"/>
                    <a:gd name="connsiteY16" fmla="*/ 546100 h 1320800"/>
                    <a:gd name="connsiteX0" fmla="*/ 82836 w 571786"/>
                    <a:gd name="connsiteY0" fmla="*/ 546100 h 1320800"/>
                    <a:gd name="connsiteX1" fmla="*/ 292386 w 571786"/>
                    <a:gd name="connsiteY1" fmla="*/ 370833 h 1320800"/>
                    <a:gd name="connsiteX2" fmla="*/ 464258 w 571786"/>
                    <a:gd name="connsiteY2" fmla="*/ 173980 h 1320800"/>
                    <a:gd name="connsiteX3" fmla="*/ 527336 w 571786"/>
                    <a:gd name="connsiteY3" fmla="*/ 95250 h 1320800"/>
                    <a:gd name="connsiteX4" fmla="*/ 571786 w 571786"/>
                    <a:gd name="connsiteY4" fmla="*/ 0 h 1320800"/>
                    <a:gd name="connsiteX5" fmla="*/ 546386 w 571786"/>
                    <a:gd name="connsiteY5" fmla="*/ 254000 h 1320800"/>
                    <a:gd name="connsiteX6" fmla="*/ 533686 w 571786"/>
                    <a:gd name="connsiteY6" fmla="*/ 552450 h 1320800"/>
                    <a:gd name="connsiteX7" fmla="*/ 501936 w 571786"/>
                    <a:gd name="connsiteY7" fmla="*/ 882650 h 1320800"/>
                    <a:gd name="connsiteX8" fmla="*/ 432086 w 571786"/>
                    <a:gd name="connsiteY8" fmla="*/ 1244600 h 1320800"/>
                    <a:gd name="connsiteX9" fmla="*/ 387636 w 571786"/>
                    <a:gd name="connsiteY9" fmla="*/ 1308100 h 1320800"/>
                    <a:gd name="connsiteX10" fmla="*/ 222536 w 571786"/>
                    <a:gd name="connsiteY10" fmla="*/ 1320800 h 1320800"/>
                    <a:gd name="connsiteX11" fmla="*/ 19336 w 571786"/>
                    <a:gd name="connsiteY11" fmla="*/ 1320800 h 1320800"/>
                    <a:gd name="connsiteX12" fmla="*/ 19336 w 571786"/>
                    <a:gd name="connsiteY12" fmla="*/ 1206500 h 1320800"/>
                    <a:gd name="connsiteX13" fmla="*/ 286 w 571786"/>
                    <a:gd name="connsiteY13" fmla="*/ 1060450 h 1320800"/>
                    <a:gd name="connsiteX14" fmla="*/ 286 w 571786"/>
                    <a:gd name="connsiteY14" fmla="*/ 946150 h 1320800"/>
                    <a:gd name="connsiteX15" fmla="*/ 19336 w 571786"/>
                    <a:gd name="connsiteY15" fmla="*/ 768350 h 1320800"/>
                    <a:gd name="connsiteX16" fmla="*/ 82836 w 571786"/>
                    <a:gd name="connsiteY16" fmla="*/ 546100 h 1320800"/>
                    <a:gd name="connsiteX0" fmla="*/ 82836 w 571786"/>
                    <a:gd name="connsiteY0" fmla="*/ 546100 h 1320800"/>
                    <a:gd name="connsiteX1" fmla="*/ 292386 w 571786"/>
                    <a:gd name="connsiteY1" fmla="*/ 370833 h 1320800"/>
                    <a:gd name="connsiteX2" fmla="*/ 464258 w 571786"/>
                    <a:gd name="connsiteY2" fmla="*/ 173980 h 1320800"/>
                    <a:gd name="connsiteX3" fmla="*/ 521409 w 571786"/>
                    <a:gd name="connsiteY3" fmla="*/ 71536 h 1320800"/>
                    <a:gd name="connsiteX4" fmla="*/ 571786 w 571786"/>
                    <a:gd name="connsiteY4" fmla="*/ 0 h 1320800"/>
                    <a:gd name="connsiteX5" fmla="*/ 546386 w 571786"/>
                    <a:gd name="connsiteY5" fmla="*/ 254000 h 1320800"/>
                    <a:gd name="connsiteX6" fmla="*/ 533686 w 571786"/>
                    <a:gd name="connsiteY6" fmla="*/ 552450 h 1320800"/>
                    <a:gd name="connsiteX7" fmla="*/ 501936 w 571786"/>
                    <a:gd name="connsiteY7" fmla="*/ 882650 h 1320800"/>
                    <a:gd name="connsiteX8" fmla="*/ 432086 w 571786"/>
                    <a:gd name="connsiteY8" fmla="*/ 1244600 h 1320800"/>
                    <a:gd name="connsiteX9" fmla="*/ 387636 w 571786"/>
                    <a:gd name="connsiteY9" fmla="*/ 1308100 h 1320800"/>
                    <a:gd name="connsiteX10" fmla="*/ 222536 w 571786"/>
                    <a:gd name="connsiteY10" fmla="*/ 1320800 h 1320800"/>
                    <a:gd name="connsiteX11" fmla="*/ 19336 w 571786"/>
                    <a:gd name="connsiteY11" fmla="*/ 1320800 h 1320800"/>
                    <a:gd name="connsiteX12" fmla="*/ 19336 w 571786"/>
                    <a:gd name="connsiteY12" fmla="*/ 1206500 h 1320800"/>
                    <a:gd name="connsiteX13" fmla="*/ 286 w 571786"/>
                    <a:gd name="connsiteY13" fmla="*/ 1060450 h 1320800"/>
                    <a:gd name="connsiteX14" fmla="*/ 286 w 571786"/>
                    <a:gd name="connsiteY14" fmla="*/ 946150 h 1320800"/>
                    <a:gd name="connsiteX15" fmla="*/ 19336 w 571786"/>
                    <a:gd name="connsiteY15" fmla="*/ 768350 h 1320800"/>
                    <a:gd name="connsiteX16" fmla="*/ 82836 w 571786"/>
                    <a:gd name="connsiteY16" fmla="*/ 546100 h 1320800"/>
                    <a:gd name="connsiteX0" fmla="*/ 112191 w 601141"/>
                    <a:gd name="connsiteY0" fmla="*/ 546100 h 1320800"/>
                    <a:gd name="connsiteX1" fmla="*/ 321741 w 601141"/>
                    <a:gd name="connsiteY1" fmla="*/ 370833 h 1320800"/>
                    <a:gd name="connsiteX2" fmla="*/ 493613 w 601141"/>
                    <a:gd name="connsiteY2" fmla="*/ 173980 h 1320800"/>
                    <a:gd name="connsiteX3" fmla="*/ 550764 w 601141"/>
                    <a:gd name="connsiteY3" fmla="*/ 71536 h 1320800"/>
                    <a:gd name="connsiteX4" fmla="*/ 601141 w 601141"/>
                    <a:gd name="connsiteY4" fmla="*/ 0 h 1320800"/>
                    <a:gd name="connsiteX5" fmla="*/ 575741 w 601141"/>
                    <a:gd name="connsiteY5" fmla="*/ 254000 h 1320800"/>
                    <a:gd name="connsiteX6" fmla="*/ 563041 w 601141"/>
                    <a:gd name="connsiteY6" fmla="*/ 552450 h 1320800"/>
                    <a:gd name="connsiteX7" fmla="*/ 531291 w 601141"/>
                    <a:gd name="connsiteY7" fmla="*/ 882650 h 1320800"/>
                    <a:gd name="connsiteX8" fmla="*/ 461441 w 601141"/>
                    <a:gd name="connsiteY8" fmla="*/ 1244600 h 1320800"/>
                    <a:gd name="connsiteX9" fmla="*/ 416991 w 601141"/>
                    <a:gd name="connsiteY9" fmla="*/ 1308100 h 1320800"/>
                    <a:gd name="connsiteX10" fmla="*/ 251891 w 601141"/>
                    <a:gd name="connsiteY10" fmla="*/ 1320800 h 1320800"/>
                    <a:gd name="connsiteX11" fmla="*/ 48691 w 601141"/>
                    <a:gd name="connsiteY11" fmla="*/ 1320800 h 1320800"/>
                    <a:gd name="connsiteX12" fmla="*/ 48691 w 601141"/>
                    <a:gd name="connsiteY12" fmla="*/ 1206500 h 1320800"/>
                    <a:gd name="connsiteX13" fmla="*/ 0 w 601141"/>
                    <a:gd name="connsiteY13" fmla="*/ 1060451 h 1320800"/>
                    <a:gd name="connsiteX14" fmla="*/ 29641 w 601141"/>
                    <a:gd name="connsiteY14" fmla="*/ 946150 h 1320800"/>
                    <a:gd name="connsiteX15" fmla="*/ 48691 w 601141"/>
                    <a:gd name="connsiteY15" fmla="*/ 768350 h 1320800"/>
                    <a:gd name="connsiteX16" fmla="*/ 112191 w 601141"/>
                    <a:gd name="connsiteY16" fmla="*/ 546100 h 1320800"/>
                    <a:gd name="connsiteX0" fmla="*/ 112191 w 601141"/>
                    <a:gd name="connsiteY0" fmla="*/ 546100 h 1320800"/>
                    <a:gd name="connsiteX1" fmla="*/ 321741 w 601141"/>
                    <a:gd name="connsiteY1" fmla="*/ 370833 h 1320800"/>
                    <a:gd name="connsiteX2" fmla="*/ 493613 w 601141"/>
                    <a:gd name="connsiteY2" fmla="*/ 173980 h 1320800"/>
                    <a:gd name="connsiteX3" fmla="*/ 550764 w 601141"/>
                    <a:gd name="connsiteY3" fmla="*/ 71536 h 1320800"/>
                    <a:gd name="connsiteX4" fmla="*/ 601141 w 601141"/>
                    <a:gd name="connsiteY4" fmla="*/ 0 h 1320800"/>
                    <a:gd name="connsiteX5" fmla="*/ 575741 w 601141"/>
                    <a:gd name="connsiteY5" fmla="*/ 254000 h 1320800"/>
                    <a:gd name="connsiteX6" fmla="*/ 563041 w 601141"/>
                    <a:gd name="connsiteY6" fmla="*/ 552450 h 1320800"/>
                    <a:gd name="connsiteX7" fmla="*/ 531291 w 601141"/>
                    <a:gd name="connsiteY7" fmla="*/ 882650 h 1320800"/>
                    <a:gd name="connsiteX8" fmla="*/ 461441 w 601141"/>
                    <a:gd name="connsiteY8" fmla="*/ 1244600 h 1320800"/>
                    <a:gd name="connsiteX9" fmla="*/ 416991 w 601141"/>
                    <a:gd name="connsiteY9" fmla="*/ 1308100 h 1320800"/>
                    <a:gd name="connsiteX10" fmla="*/ 251891 w 601141"/>
                    <a:gd name="connsiteY10" fmla="*/ 1320800 h 1320800"/>
                    <a:gd name="connsiteX11" fmla="*/ 48691 w 601141"/>
                    <a:gd name="connsiteY11" fmla="*/ 1320800 h 1320800"/>
                    <a:gd name="connsiteX12" fmla="*/ 48691 w 601141"/>
                    <a:gd name="connsiteY12" fmla="*/ 1206500 h 1320800"/>
                    <a:gd name="connsiteX13" fmla="*/ 0 w 601141"/>
                    <a:gd name="connsiteY13" fmla="*/ 1060451 h 1320800"/>
                    <a:gd name="connsiteX14" fmla="*/ 5928 w 601141"/>
                    <a:gd name="connsiteY14" fmla="*/ 940223 h 1320800"/>
                    <a:gd name="connsiteX15" fmla="*/ 48691 w 601141"/>
                    <a:gd name="connsiteY15" fmla="*/ 768350 h 1320800"/>
                    <a:gd name="connsiteX16" fmla="*/ 112191 w 601141"/>
                    <a:gd name="connsiteY16" fmla="*/ 546100 h 1320800"/>
                    <a:gd name="connsiteX0" fmla="*/ 112191 w 601141"/>
                    <a:gd name="connsiteY0" fmla="*/ 546100 h 1320800"/>
                    <a:gd name="connsiteX1" fmla="*/ 321741 w 601141"/>
                    <a:gd name="connsiteY1" fmla="*/ 370833 h 1320800"/>
                    <a:gd name="connsiteX2" fmla="*/ 493613 w 601141"/>
                    <a:gd name="connsiteY2" fmla="*/ 173980 h 1320800"/>
                    <a:gd name="connsiteX3" fmla="*/ 550764 w 601141"/>
                    <a:gd name="connsiteY3" fmla="*/ 71536 h 1320800"/>
                    <a:gd name="connsiteX4" fmla="*/ 601141 w 601141"/>
                    <a:gd name="connsiteY4" fmla="*/ 0 h 1320800"/>
                    <a:gd name="connsiteX5" fmla="*/ 575741 w 601141"/>
                    <a:gd name="connsiteY5" fmla="*/ 254000 h 1320800"/>
                    <a:gd name="connsiteX6" fmla="*/ 563041 w 601141"/>
                    <a:gd name="connsiteY6" fmla="*/ 552450 h 1320800"/>
                    <a:gd name="connsiteX7" fmla="*/ 531291 w 601141"/>
                    <a:gd name="connsiteY7" fmla="*/ 882650 h 1320800"/>
                    <a:gd name="connsiteX8" fmla="*/ 461441 w 601141"/>
                    <a:gd name="connsiteY8" fmla="*/ 1244600 h 1320800"/>
                    <a:gd name="connsiteX9" fmla="*/ 416991 w 601141"/>
                    <a:gd name="connsiteY9" fmla="*/ 1308100 h 1320800"/>
                    <a:gd name="connsiteX10" fmla="*/ 251891 w 601141"/>
                    <a:gd name="connsiteY10" fmla="*/ 1320800 h 1320800"/>
                    <a:gd name="connsiteX11" fmla="*/ 48691 w 601141"/>
                    <a:gd name="connsiteY11" fmla="*/ 1320800 h 1320800"/>
                    <a:gd name="connsiteX12" fmla="*/ 48691 w 601141"/>
                    <a:gd name="connsiteY12" fmla="*/ 1206500 h 1320800"/>
                    <a:gd name="connsiteX13" fmla="*/ 0 w 601141"/>
                    <a:gd name="connsiteY13" fmla="*/ 1060451 h 1320800"/>
                    <a:gd name="connsiteX14" fmla="*/ 5928 w 601141"/>
                    <a:gd name="connsiteY14" fmla="*/ 940223 h 1320800"/>
                    <a:gd name="connsiteX15" fmla="*/ 24978 w 601141"/>
                    <a:gd name="connsiteY15" fmla="*/ 768351 h 1320800"/>
                    <a:gd name="connsiteX16" fmla="*/ 112191 w 601141"/>
                    <a:gd name="connsiteY16" fmla="*/ 546100 h 1320800"/>
                    <a:gd name="connsiteX0" fmla="*/ 82548 w 601141"/>
                    <a:gd name="connsiteY0" fmla="*/ 522387 h 1320800"/>
                    <a:gd name="connsiteX1" fmla="*/ 321741 w 601141"/>
                    <a:gd name="connsiteY1" fmla="*/ 370833 h 1320800"/>
                    <a:gd name="connsiteX2" fmla="*/ 493613 w 601141"/>
                    <a:gd name="connsiteY2" fmla="*/ 173980 h 1320800"/>
                    <a:gd name="connsiteX3" fmla="*/ 550764 w 601141"/>
                    <a:gd name="connsiteY3" fmla="*/ 71536 h 1320800"/>
                    <a:gd name="connsiteX4" fmla="*/ 601141 w 601141"/>
                    <a:gd name="connsiteY4" fmla="*/ 0 h 1320800"/>
                    <a:gd name="connsiteX5" fmla="*/ 575741 w 601141"/>
                    <a:gd name="connsiteY5" fmla="*/ 254000 h 1320800"/>
                    <a:gd name="connsiteX6" fmla="*/ 563041 w 601141"/>
                    <a:gd name="connsiteY6" fmla="*/ 552450 h 1320800"/>
                    <a:gd name="connsiteX7" fmla="*/ 531291 w 601141"/>
                    <a:gd name="connsiteY7" fmla="*/ 882650 h 1320800"/>
                    <a:gd name="connsiteX8" fmla="*/ 461441 w 601141"/>
                    <a:gd name="connsiteY8" fmla="*/ 1244600 h 1320800"/>
                    <a:gd name="connsiteX9" fmla="*/ 416991 w 601141"/>
                    <a:gd name="connsiteY9" fmla="*/ 1308100 h 1320800"/>
                    <a:gd name="connsiteX10" fmla="*/ 251891 w 601141"/>
                    <a:gd name="connsiteY10" fmla="*/ 1320800 h 1320800"/>
                    <a:gd name="connsiteX11" fmla="*/ 48691 w 601141"/>
                    <a:gd name="connsiteY11" fmla="*/ 1320800 h 1320800"/>
                    <a:gd name="connsiteX12" fmla="*/ 48691 w 601141"/>
                    <a:gd name="connsiteY12" fmla="*/ 1206500 h 1320800"/>
                    <a:gd name="connsiteX13" fmla="*/ 0 w 601141"/>
                    <a:gd name="connsiteY13" fmla="*/ 1060451 h 1320800"/>
                    <a:gd name="connsiteX14" fmla="*/ 5928 w 601141"/>
                    <a:gd name="connsiteY14" fmla="*/ 940223 h 1320800"/>
                    <a:gd name="connsiteX15" fmla="*/ 24978 w 601141"/>
                    <a:gd name="connsiteY15" fmla="*/ 768351 h 1320800"/>
                    <a:gd name="connsiteX16" fmla="*/ 82548 w 601141"/>
                    <a:gd name="connsiteY16" fmla="*/ 522387 h 1320800"/>
                    <a:gd name="connsiteX0" fmla="*/ 82548 w 601141"/>
                    <a:gd name="connsiteY0" fmla="*/ 522387 h 1320800"/>
                    <a:gd name="connsiteX1" fmla="*/ 321741 w 601141"/>
                    <a:gd name="connsiteY1" fmla="*/ 370833 h 1320800"/>
                    <a:gd name="connsiteX2" fmla="*/ 493613 w 601141"/>
                    <a:gd name="connsiteY2" fmla="*/ 173980 h 1320800"/>
                    <a:gd name="connsiteX3" fmla="*/ 550764 w 601141"/>
                    <a:gd name="connsiteY3" fmla="*/ 71536 h 1320800"/>
                    <a:gd name="connsiteX4" fmla="*/ 601141 w 601141"/>
                    <a:gd name="connsiteY4" fmla="*/ 0 h 1320800"/>
                    <a:gd name="connsiteX5" fmla="*/ 575741 w 601141"/>
                    <a:gd name="connsiteY5" fmla="*/ 254000 h 1320800"/>
                    <a:gd name="connsiteX6" fmla="*/ 563041 w 601141"/>
                    <a:gd name="connsiteY6" fmla="*/ 552450 h 1320800"/>
                    <a:gd name="connsiteX7" fmla="*/ 531291 w 601141"/>
                    <a:gd name="connsiteY7" fmla="*/ 882650 h 1320800"/>
                    <a:gd name="connsiteX8" fmla="*/ 461441 w 601141"/>
                    <a:gd name="connsiteY8" fmla="*/ 1244600 h 1320800"/>
                    <a:gd name="connsiteX9" fmla="*/ 416991 w 601141"/>
                    <a:gd name="connsiteY9" fmla="*/ 1308100 h 1320800"/>
                    <a:gd name="connsiteX10" fmla="*/ 251891 w 601141"/>
                    <a:gd name="connsiteY10" fmla="*/ 1320800 h 1320800"/>
                    <a:gd name="connsiteX11" fmla="*/ 48691 w 601141"/>
                    <a:gd name="connsiteY11" fmla="*/ 1320800 h 1320800"/>
                    <a:gd name="connsiteX12" fmla="*/ 24978 w 601141"/>
                    <a:gd name="connsiteY12" fmla="*/ 1206500 h 1320800"/>
                    <a:gd name="connsiteX13" fmla="*/ 0 w 601141"/>
                    <a:gd name="connsiteY13" fmla="*/ 1060451 h 1320800"/>
                    <a:gd name="connsiteX14" fmla="*/ 5928 w 601141"/>
                    <a:gd name="connsiteY14" fmla="*/ 940223 h 1320800"/>
                    <a:gd name="connsiteX15" fmla="*/ 24978 w 601141"/>
                    <a:gd name="connsiteY15" fmla="*/ 768351 h 1320800"/>
                    <a:gd name="connsiteX16" fmla="*/ 82548 w 601141"/>
                    <a:gd name="connsiteY16" fmla="*/ 522387 h 1320800"/>
                    <a:gd name="connsiteX0" fmla="*/ 82548 w 601141"/>
                    <a:gd name="connsiteY0" fmla="*/ 522387 h 1320800"/>
                    <a:gd name="connsiteX1" fmla="*/ 321741 w 601141"/>
                    <a:gd name="connsiteY1" fmla="*/ 370833 h 1320800"/>
                    <a:gd name="connsiteX2" fmla="*/ 493613 w 601141"/>
                    <a:gd name="connsiteY2" fmla="*/ 173980 h 1320800"/>
                    <a:gd name="connsiteX3" fmla="*/ 550764 w 601141"/>
                    <a:gd name="connsiteY3" fmla="*/ 71536 h 1320800"/>
                    <a:gd name="connsiteX4" fmla="*/ 601141 w 601141"/>
                    <a:gd name="connsiteY4" fmla="*/ 0 h 1320800"/>
                    <a:gd name="connsiteX5" fmla="*/ 575741 w 601141"/>
                    <a:gd name="connsiteY5" fmla="*/ 254000 h 1320800"/>
                    <a:gd name="connsiteX6" fmla="*/ 563041 w 601141"/>
                    <a:gd name="connsiteY6" fmla="*/ 552450 h 1320800"/>
                    <a:gd name="connsiteX7" fmla="*/ 531291 w 601141"/>
                    <a:gd name="connsiteY7" fmla="*/ 882650 h 1320800"/>
                    <a:gd name="connsiteX8" fmla="*/ 461441 w 601141"/>
                    <a:gd name="connsiteY8" fmla="*/ 1244600 h 1320800"/>
                    <a:gd name="connsiteX9" fmla="*/ 416991 w 601141"/>
                    <a:gd name="connsiteY9" fmla="*/ 1308100 h 1320800"/>
                    <a:gd name="connsiteX10" fmla="*/ 251891 w 601141"/>
                    <a:gd name="connsiteY10" fmla="*/ 1320800 h 1320800"/>
                    <a:gd name="connsiteX11" fmla="*/ 19050 w 601141"/>
                    <a:gd name="connsiteY11" fmla="*/ 1320800 h 1320800"/>
                    <a:gd name="connsiteX12" fmla="*/ 24978 w 601141"/>
                    <a:gd name="connsiteY12" fmla="*/ 1206500 h 1320800"/>
                    <a:gd name="connsiteX13" fmla="*/ 0 w 601141"/>
                    <a:gd name="connsiteY13" fmla="*/ 1060451 h 1320800"/>
                    <a:gd name="connsiteX14" fmla="*/ 5928 w 601141"/>
                    <a:gd name="connsiteY14" fmla="*/ 940223 h 1320800"/>
                    <a:gd name="connsiteX15" fmla="*/ 24978 w 601141"/>
                    <a:gd name="connsiteY15" fmla="*/ 768351 h 1320800"/>
                    <a:gd name="connsiteX16" fmla="*/ 82548 w 601141"/>
                    <a:gd name="connsiteY16" fmla="*/ 522387 h 1320800"/>
                    <a:gd name="connsiteX0" fmla="*/ 82548 w 601141"/>
                    <a:gd name="connsiteY0" fmla="*/ 522387 h 1320800"/>
                    <a:gd name="connsiteX1" fmla="*/ 321741 w 601141"/>
                    <a:gd name="connsiteY1" fmla="*/ 370833 h 1320800"/>
                    <a:gd name="connsiteX2" fmla="*/ 493613 w 601141"/>
                    <a:gd name="connsiteY2" fmla="*/ 173980 h 1320800"/>
                    <a:gd name="connsiteX3" fmla="*/ 550764 w 601141"/>
                    <a:gd name="connsiteY3" fmla="*/ 71536 h 1320800"/>
                    <a:gd name="connsiteX4" fmla="*/ 601141 w 601141"/>
                    <a:gd name="connsiteY4" fmla="*/ 0 h 1320800"/>
                    <a:gd name="connsiteX5" fmla="*/ 575741 w 601141"/>
                    <a:gd name="connsiteY5" fmla="*/ 254000 h 1320800"/>
                    <a:gd name="connsiteX6" fmla="*/ 563041 w 601141"/>
                    <a:gd name="connsiteY6" fmla="*/ 552450 h 1320800"/>
                    <a:gd name="connsiteX7" fmla="*/ 531291 w 601141"/>
                    <a:gd name="connsiteY7" fmla="*/ 882650 h 1320800"/>
                    <a:gd name="connsiteX8" fmla="*/ 461441 w 601141"/>
                    <a:gd name="connsiteY8" fmla="*/ 1244600 h 1320800"/>
                    <a:gd name="connsiteX9" fmla="*/ 251891 w 601141"/>
                    <a:gd name="connsiteY9" fmla="*/ 1320800 h 1320800"/>
                    <a:gd name="connsiteX10" fmla="*/ 19050 w 601141"/>
                    <a:gd name="connsiteY10" fmla="*/ 1320800 h 1320800"/>
                    <a:gd name="connsiteX11" fmla="*/ 24978 w 601141"/>
                    <a:gd name="connsiteY11" fmla="*/ 1206500 h 1320800"/>
                    <a:gd name="connsiteX12" fmla="*/ 0 w 601141"/>
                    <a:gd name="connsiteY12" fmla="*/ 1060451 h 1320800"/>
                    <a:gd name="connsiteX13" fmla="*/ 5928 w 601141"/>
                    <a:gd name="connsiteY13" fmla="*/ 940223 h 1320800"/>
                    <a:gd name="connsiteX14" fmla="*/ 24978 w 601141"/>
                    <a:gd name="connsiteY14" fmla="*/ 768351 h 1320800"/>
                    <a:gd name="connsiteX15" fmla="*/ 82548 w 601141"/>
                    <a:gd name="connsiteY15" fmla="*/ 522387 h 1320800"/>
                    <a:gd name="connsiteX0" fmla="*/ 82548 w 601141"/>
                    <a:gd name="connsiteY0" fmla="*/ 522387 h 1320800"/>
                    <a:gd name="connsiteX1" fmla="*/ 321741 w 601141"/>
                    <a:gd name="connsiteY1" fmla="*/ 370833 h 1320800"/>
                    <a:gd name="connsiteX2" fmla="*/ 493613 w 601141"/>
                    <a:gd name="connsiteY2" fmla="*/ 173980 h 1320800"/>
                    <a:gd name="connsiteX3" fmla="*/ 550764 w 601141"/>
                    <a:gd name="connsiteY3" fmla="*/ 71536 h 1320800"/>
                    <a:gd name="connsiteX4" fmla="*/ 601141 w 601141"/>
                    <a:gd name="connsiteY4" fmla="*/ 0 h 1320800"/>
                    <a:gd name="connsiteX5" fmla="*/ 575741 w 601141"/>
                    <a:gd name="connsiteY5" fmla="*/ 254000 h 1320800"/>
                    <a:gd name="connsiteX6" fmla="*/ 563041 w 601141"/>
                    <a:gd name="connsiteY6" fmla="*/ 552450 h 1320800"/>
                    <a:gd name="connsiteX7" fmla="*/ 531291 w 601141"/>
                    <a:gd name="connsiteY7" fmla="*/ 882650 h 1320800"/>
                    <a:gd name="connsiteX8" fmla="*/ 461441 w 601141"/>
                    <a:gd name="connsiteY8" fmla="*/ 1244600 h 1320800"/>
                    <a:gd name="connsiteX9" fmla="*/ 19050 w 601141"/>
                    <a:gd name="connsiteY9" fmla="*/ 1320800 h 1320800"/>
                    <a:gd name="connsiteX10" fmla="*/ 24978 w 601141"/>
                    <a:gd name="connsiteY10" fmla="*/ 1206500 h 1320800"/>
                    <a:gd name="connsiteX11" fmla="*/ 0 w 601141"/>
                    <a:gd name="connsiteY11" fmla="*/ 1060451 h 1320800"/>
                    <a:gd name="connsiteX12" fmla="*/ 5928 w 601141"/>
                    <a:gd name="connsiteY12" fmla="*/ 940223 h 1320800"/>
                    <a:gd name="connsiteX13" fmla="*/ 24978 w 601141"/>
                    <a:gd name="connsiteY13" fmla="*/ 768351 h 1320800"/>
                    <a:gd name="connsiteX14" fmla="*/ 82548 w 601141"/>
                    <a:gd name="connsiteY14" fmla="*/ 522387 h 1320800"/>
                    <a:gd name="connsiteX0" fmla="*/ 82548 w 601141"/>
                    <a:gd name="connsiteY0" fmla="*/ 522387 h 1279301"/>
                    <a:gd name="connsiteX1" fmla="*/ 321741 w 601141"/>
                    <a:gd name="connsiteY1" fmla="*/ 370833 h 1279301"/>
                    <a:gd name="connsiteX2" fmla="*/ 493613 w 601141"/>
                    <a:gd name="connsiteY2" fmla="*/ 173980 h 1279301"/>
                    <a:gd name="connsiteX3" fmla="*/ 550764 w 601141"/>
                    <a:gd name="connsiteY3" fmla="*/ 71536 h 1279301"/>
                    <a:gd name="connsiteX4" fmla="*/ 601141 w 601141"/>
                    <a:gd name="connsiteY4" fmla="*/ 0 h 1279301"/>
                    <a:gd name="connsiteX5" fmla="*/ 575741 w 601141"/>
                    <a:gd name="connsiteY5" fmla="*/ 254000 h 1279301"/>
                    <a:gd name="connsiteX6" fmla="*/ 563041 w 601141"/>
                    <a:gd name="connsiteY6" fmla="*/ 552450 h 1279301"/>
                    <a:gd name="connsiteX7" fmla="*/ 531291 w 601141"/>
                    <a:gd name="connsiteY7" fmla="*/ 882650 h 1279301"/>
                    <a:gd name="connsiteX8" fmla="*/ 461441 w 601141"/>
                    <a:gd name="connsiteY8" fmla="*/ 1244600 h 1279301"/>
                    <a:gd name="connsiteX9" fmla="*/ 24978 w 601141"/>
                    <a:gd name="connsiteY9" fmla="*/ 1279301 h 1279301"/>
                    <a:gd name="connsiteX10" fmla="*/ 24978 w 601141"/>
                    <a:gd name="connsiteY10" fmla="*/ 1206500 h 1279301"/>
                    <a:gd name="connsiteX11" fmla="*/ 0 w 601141"/>
                    <a:gd name="connsiteY11" fmla="*/ 1060451 h 1279301"/>
                    <a:gd name="connsiteX12" fmla="*/ 5928 w 601141"/>
                    <a:gd name="connsiteY12" fmla="*/ 940223 h 1279301"/>
                    <a:gd name="connsiteX13" fmla="*/ 24978 w 601141"/>
                    <a:gd name="connsiteY13" fmla="*/ 768351 h 1279301"/>
                    <a:gd name="connsiteX14" fmla="*/ 82548 w 601141"/>
                    <a:gd name="connsiteY14" fmla="*/ 522387 h 1279301"/>
                    <a:gd name="connsiteX0" fmla="*/ 82548 w 601141"/>
                    <a:gd name="connsiteY0" fmla="*/ 522387 h 1279301"/>
                    <a:gd name="connsiteX1" fmla="*/ 321741 w 601141"/>
                    <a:gd name="connsiteY1" fmla="*/ 370833 h 1279301"/>
                    <a:gd name="connsiteX2" fmla="*/ 493613 w 601141"/>
                    <a:gd name="connsiteY2" fmla="*/ 173980 h 1279301"/>
                    <a:gd name="connsiteX3" fmla="*/ 550764 w 601141"/>
                    <a:gd name="connsiteY3" fmla="*/ 71536 h 1279301"/>
                    <a:gd name="connsiteX4" fmla="*/ 601141 w 601141"/>
                    <a:gd name="connsiteY4" fmla="*/ 0 h 1279301"/>
                    <a:gd name="connsiteX5" fmla="*/ 575741 w 601141"/>
                    <a:gd name="connsiteY5" fmla="*/ 254000 h 1279301"/>
                    <a:gd name="connsiteX6" fmla="*/ 563041 w 601141"/>
                    <a:gd name="connsiteY6" fmla="*/ 552450 h 1279301"/>
                    <a:gd name="connsiteX7" fmla="*/ 531291 w 601141"/>
                    <a:gd name="connsiteY7" fmla="*/ 882650 h 1279301"/>
                    <a:gd name="connsiteX8" fmla="*/ 467370 w 601141"/>
                    <a:gd name="connsiteY8" fmla="*/ 1268314 h 1279301"/>
                    <a:gd name="connsiteX9" fmla="*/ 24978 w 601141"/>
                    <a:gd name="connsiteY9" fmla="*/ 1279301 h 1279301"/>
                    <a:gd name="connsiteX10" fmla="*/ 24978 w 601141"/>
                    <a:gd name="connsiteY10" fmla="*/ 1206500 h 1279301"/>
                    <a:gd name="connsiteX11" fmla="*/ 0 w 601141"/>
                    <a:gd name="connsiteY11" fmla="*/ 1060451 h 1279301"/>
                    <a:gd name="connsiteX12" fmla="*/ 5928 w 601141"/>
                    <a:gd name="connsiteY12" fmla="*/ 940223 h 1279301"/>
                    <a:gd name="connsiteX13" fmla="*/ 24978 w 601141"/>
                    <a:gd name="connsiteY13" fmla="*/ 768351 h 1279301"/>
                    <a:gd name="connsiteX14" fmla="*/ 82548 w 601141"/>
                    <a:gd name="connsiteY14" fmla="*/ 522387 h 1279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01141" h="1279301">
                      <a:moveTo>
                        <a:pt x="82548" y="522387"/>
                      </a:moveTo>
                      <a:lnTo>
                        <a:pt x="321741" y="370833"/>
                      </a:lnTo>
                      <a:lnTo>
                        <a:pt x="493613" y="173980"/>
                      </a:lnTo>
                      <a:lnTo>
                        <a:pt x="550764" y="71536"/>
                      </a:lnTo>
                      <a:lnTo>
                        <a:pt x="601141" y="0"/>
                      </a:lnTo>
                      <a:lnTo>
                        <a:pt x="575741" y="254000"/>
                      </a:lnTo>
                      <a:lnTo>
                        <a:pt x="563041" y="552450"/>
                      </a:lnTo>
                      <a:lnTo>
                        <a:pt x="531291" y="882650"/>
                      </a:lnTo>
                      <a:lnTo>
                        <a:pt x="467370" y="1268314"/>
                      </a:lnTo>
                      <a:lnTo>
                        <a:pt x="24978" y="1279301"/>
                      </a:lnTo>
                      <a:lnTo>
                        <a:pt x="24978" y="1206500"/>
                      </a:lnTo>
                      <a:cubicBezTo>
                        <a:pt x="5642" y="1064703"/>
                        <a:pt x="0" y="1113799"/>
                        <a:pt x="0" y="1060451"/>
                      </a:cubicBezTo>
                      <a:lnTo>
                        <a:pt x="5928" y="940223"/>
                      </a:lnTo>
                      <a:lnTo>
                        <a:pt x="24978" y="768351"/>
                      </a:lnTo>
                      <a:lnTo>
                        <a:pt x="82548" y="522387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5" name="Freeform 7"/>
                <p:cNvSpPr/>
                <p:nvPr/>
              </p:nvSpPr>
              <p:spPr>
                <a:xfrm flipH="1">
                  <a:off x="3969368" y="2273889"/>
                  <a:ext cx="493801" cy="792858"/>
                </a:xfrm>
                <a:custGeom>
                  <a:avLst/>
                  <a:gdLst>
                    <a:gd name="connsiteX0" fmla="*/ 50800 w 1168400"/>
                    <a:gd name="connsiteY0" fmla="*/ 876300 h 1847850"/>
                    <a:gd name="connsiteX1" fmla="*/ 0 w 1168400"/>
                    <a:gd name="connsiteY1" fmla="*/ 844550 h 1847850"/>
                    <a:gd name="connsiteX2" fmla="*/ 139700 w 1168400"/>
                    <a:gd name="connsiteY2" fmla="*/ 685800 h 1847850"/>
                    <a:gd name="connsiteX3" fmla="*/ 355600 w 1168400"/>
                    <a:gd name="connsiteY3" fmla="*/ 488950 h 1847850"/>
                    <a:gd name="connsiteX4" fmla="*/ 469900 w 1168400"/>
                    <a:gd name="connsiteY4" fmla="*/ 273050 h 1847850"/>
                    <a:gd name="connsiteX5" fmla="*/ 647700 w 1168400"/>
                    <a:gd name="connsiteY5" fmla="*/ 82550 h 1847850"/>
                    <a:gd name="connsiteX6" fmla="*/ 869950 w 1168400"/>
                    <a:gd name="connsiteY6" fmla="*/ 12700 h 1847850"/>
                    <a:gd name="connsiteX7" fmla="*/ 971550 w 1168400"/>
                    <a:gd name="connsiteY7" fmla="*/ 0 h 1847850"/>
                    <a:gd name="connsiteX8" fmla="*/ 1066800 w 1168400"/>
                    <a:gd name="connsiteY8" fmla="*/ 6350 h 1847850"/>
                    <a:gd name="connsiteX9" fmla="*/ 1022350 w 1168400"/>
                    <a:gd name="connsiteY9" fmla="*/ 69850 h 1847850"/>
                    <a:gd name="connsiteX10" fmla="*/ 1028700 w 1168400"/>
                    <a:gd name="connsiteY10" fmla="*/ 114300 h 1847850"/>
                    <a:gd name="connsiteX11" fmla="*/ 1016000 w 1168400"/>
                    <a:gd name="connsiteY11" fmla="*/ 247650 h 1847850"/>
                    <a:gd name="connsiteX12" fmla="*/ 1035050 w 1168400"/>
                    <a:gd name="connsiteY12" fmla="*/ 450850 h 1847850"/>
                    <a:gd name="connsiteX13" fmla="*/ 1028700 w 1168400"/>
                    <a:gd name="connsiteY13" fmla="*/ 615950 h 1847850"/>
                    <a:gd name="connsiteX14" fmla="*/ 1092200 w 1168400"/>
                    <a:gd name="connsiteY14" fmla="*/ 711200 h 1847850"/>
                    <a:gd name="connsiteX15" fmla="*/ 1130300 w 1168400"/>
                    <a:gd name="connsiteY15" fmla="*/ 819150 h 1847850"/>
                    <a:gd name="connsiteX16" fmla="*/ 1168400 w 1168400"/>
                    <a:gd name="connsiteY16" fmla="*/ 1111250 h 1847850"/>
                    <a:gd name="connsiteX17" fmla="*/ 1079500 w 1168400"/>
                    <a:gd name="connsiteY17" fmla="*/ 1339850 h 1847850"/>
                    <a:gd name="connsiteX18" fmla="*/ 1003300 w 1168400"/>
                    <a:gd name="connsiteY18" fmla="*/ 1562100 h 1847850"/>
                    <a:gd name="connsiteX19" fmla="*/ 984250 w 1168400"/>
                    <a:gd name="connsiteY19" fmla="*/ 1682750 h 1847850"/>
                    <a:gd name="connsiteX20" fmla="*/ 914400 w 1168400"/>
                    <a:gd name="connsiteY20" fmla="*/ 1765300 h 1847850"/>
                    <a:gd name="connsiteX21" fmla="*/ 704850 w 1168400"/>
                    <a:gd name="connsiteY21" fmla="*/ 1847850 h 1847850"/>
                    <a:gd name="connsiteX22" fmla="*/ 546100 w 1168400"/>
                    <a:gd name="connsiteY22" fmla="*/ 1803400 h 1847850"/>
                    <a:gd name="connsiteX23" fmla="*/ 565150 w 1168400"/>
                    <a:gd name="connsiteY23" fmla="*/ 1663700 h 1847850"/>
                    <a:gd name="connsiteX24" fmla="*/ 520700 w 1168400"/>
                    <a:gd name="connsiteY24" fmla="*/ 1593850 h 1847850"/>
                    <a:gd name="connsiteX25" fmla="*/ 590550 w 1168400"/>
                    <a:gd name="connsiteY25" fmla="*/ 1460500 h 1847850"/>
                    <a:gd name="connsiteX26" fmla="*/ 533400 w 1168400"/>
                    <a:gd name="connsiteY26" fmla="*/ 1416050 h 1847850"/>
                    <a:gd name="connsiteX27" fmla="*/ 419100 w 1168400"/>
                    <a:gd name="connsiteY27" fmla="*/ 1498600 h 1847850"/>
                    <a:gd name="connsiteX28" fmla="*/ 387350 w 1168400"/>
                    <a:gd name="connsiteY28" fmla="*/ 1416050 h 1847850"/>
                    <a:gd name="connsiteX29" fmla="*/ 400050 w 1168400"/>
                    <a:gd name="connsiteY29" fmla="*/ 1282700 h 1847850"/>
                    <a:gd name="connsiteX30" fmla="*/ 361950 w 1168400"/>
                    <a:gd name="connsiteY30" fmla="*/ 1162050 h 1847850"/>
                    <a:gd name="connsiteX31" fmla="*/ 209550 w 1168400"/>
                    <a:gd name="connsiteY31" fmla="*/ 952500 h 1847850"/>
                    <a:gd name="connsiteX32" fmla="*/ 50800 w 1168400"/>
                    <a:gd name="connsiteY32" fmla="*/ 876300 h 1847850"/>
                    <a:gd name="connsiteX0" fmla="*/ 50800 w 1168400"/>
                    <a:gd name="connsiteY0" fmla="*/ 876300 h 1847850"/>
                    <a:gd name="connsiteX1" fmla="*/ 0 w 1168400"/>
                    <a:gd name="connsiteY1" fmla="*/ 844550 h 1847850"/>
                    <a:gd name="connsiteX2" fmla="*/ 139700 w 1168400"/>
                    <a:gd name="connsiteY2" fmla="*/ 685800 h 1847850"/>
                    <a:gd name="connsiteX3" fmla="*/ 355600 w 1168400"/>
                    <a:gd name="connsiteY3" fmla="*/ 488950 h 1847850"/>
                    <a:gd name="connsiteX4" fmla="*/ 469900 w 1168400"/>
                    <a:gd name="connsiteY4" fmla="*/ 273050 h 1847850"/>
                    <a:gd name="connsiteX5" fmla="*/ 647700 w 1168400"/>
                    <a:gd name="connsiteY5" fmla="*/ 82550 h 1847850"/>
                    <a:gd name="connsiteX6" fmla="*/ 869950 w 1168400"/>
                    <a:gd name="connsiteY6" fmla="*/ 12700 h 1847850"/>
                    <a:gd name="connsiteX7" fmla="*/ 971550 w 1168400"/>
                    <a:gd name="connsiteY7" fmla="*/ 0 h 1847850"/>
                    <a:gd name="connsiteX8" fmla="*/ 1126672 w 1168400"/>
                    <a:gd name="connsiteY8" fmla="*/ 6351 h 1847850"/>
                    <a:gd name="connsiteX9" fmla="*/ 1022350 w 1168400"/>
                    <a:gd name="connsiteY9" fmla="*/ 69850 h 1847850"/>
                    <a:gd name="connsiteX10" fmla="*/ 1028700 w 1168400"/>
                    <a:gd name="connsiteY10" fmla="*/ 114300 h 1847850"/>
                    <a:gd name="connsiteX11" fmla="*/ 1016000 w 1168400"/>
                    <a:gd name="connsiteY11" fmla="*/ 247650 h 1847850"/>
                    <a:gd name="connsiteX12" fmla="*/ 1035050 w 1168400"/>
                    <a:gd name="connsiteY12" fmla="*/ 450850 h 1847850"/>
                    <a:gd name="connsiteX13" fmla="*/ 1028700 w 1168400"/>
                    <a:gd name="connsiteY13" fmla="*/ 615950 h 1847850"/>
                    <a:gd name="connsiteX14" fmla="*/ 1092200 w 1168400"/>
                    <a:gd name="connsiteY14" fmla="*/ 711200 h 1847850"/>
                    <a:gd name="connsiteX15" fmla="*/ 1130300 w 1168400"/>
                    <a:gd name="connsiteY15" fmla="*/ 819150 h 1847850"/>
                    <a:gd name="connsiteX16" fmla="*/ 1168400 w 1168400"/>
                    <a:gd name="connsiteY16" fmla="*/ 1111250 h 1847850"/>
                    <a:gd name="connsiteX17" fmla="*/ 1079500 w 1168400"/>
                    <a:gd name="connsiteY17" fmla="*/ 1339850 h 1847850"/>
                    <a:gd name="connsiteX18" fmla="*/ 1003300 w 1168400"/>
                    <a:gd name="connsiteY18" fmla="*/ 1562100 h 1847850"/>
                    <a:gd name="connsiteX19" fmla="*/ 984250 w 1168400"/>
                    <a:gd name="connsiteY19" fmla="*/ 1682750 h 1847850"/>
                    <a:gd name="connsiteX20" fmla="*/ 914400 w 1168400"/>
                    <a:gd name="connsiteY20" fmla="*/ 1765300 h 1847850"/>
                    <a:gd name="connsiteX21" fmla="*/ 704850 w 1168400"/>
                    <a:gd name="connsiteY21" fmla="*/ 1847850 h 1847850"/>
                    <a:gd name="connsiteX22" fmla="*/ 546100 w 1168400"/>
                    <a:gd name="connsiteY22" fmla="*/ 1803400 h 1847850"/>
                    <a:gd name="connsiteX23" fmla="*/ 565150 w 1168400"/>
                    <a:gd name="connsiteY23" fmla="*/ 1663700 h 1847850"/>
                    <a:gd name="connsiteX24" fmla="*/ 520700 w 1168400"/>
                    <a:gd name="connsiteY24" fmla="*/ 1593850 h 1847850"/>
                    <a:gd name="connsiteX25" fmla="*/ 590550 w 1168400"/>
                    <a:gd name="connsiteY25" fmla="*/ 1460500 h 1847850"/>
                    <a:gd name="connsiteX26" fmla="*/ 533400 w 1168400"/>
                    <a:gd name="connsiteY26" fmla="*/ 1416050 h 1847850"/>
                    <a:gd name="connsiteX27" fmla="*/ 419100 w 1168400"/>
                    <a:gd name="connsiteY27" fmla="*/ 1498600 h 1847850"/>
                    <a:gd name="connsiteX28" fmla="*/ 387350 w 1168400"/>
                    <a:gd name="connsiteY28" fmla="*/ 1416050 h 1847850"/>
                    <a:gd name="connsiteX29" fmla="*/ 400050 w 1168400"/>
                    <a:gd name="connsiteY29" fmla="*/ 1282700 h 1847850"/>
                    <a:gd name="connsiteX30" fmla="*/ 361950 w 1168400"/>
                    <a:gd name="connsiteY30" fmla="*/ 1162050 h 1847850"/>
                    <a:gd name="connsiteX31" fmla="*/ 209550 w 1168400"/>
                    <a:gd name="connsiteY31" fmla="*/ 952500 h 1847850"/>
                    <a:gd name="connsiteX32" fmla="*/ 50800 w 1168400"/>
                    <a:gd name="connsiteY32" fmla="*/ 876300 h 1847850"/>
                    <a:gd name="connsiteX0" fmla="*/ 50800 w 1168400"/>
                    <a:gd name="connsiteY0" fmla="*/ 876300 h 1847850"/>
                    <a:gd name="connsiteX1" fmla="*/ 0 w 1168400"/>
                    <a:gd name="connsiteY1" fmla="*/ 844550 h 1847850"/>
                    <a:gd name="connsiteX2" fmla="*/ 139700 w 1168400"/>
                    <a:gd name="connsiteY2" fmla="*/ 685800 h 1847850"/>
                    <a:gd name="connsiteX3" fmla="*/ 355600 w 1168400"/>
                    <a:gd name="connsiteY3" fmla="*/ 488950 h 1847850"/>
                    <a:gd name="connsiteX4" fmla="*/ 469900 w 1168400"/>
                    <a:gd name="connsiteY4" fmla="*/ 273050 h 1847850"/>
                    <a:gd name="connsiteX5" fmla="*/ 647700 w 1168400"/>
                    <a:gd name="connsiteY5" fmla="*/ 82550 h 1847850"/>
                    <a:gd name="connsiteX6" fmla="*/ 869950 w 1168400"/>
                    <a:gd name="connsiteY6" fmla="*/ 12700 h 1847850"/>
                    <a:gd name="connsiteX7" fmla="*/ 971550 w 1168400"/>
                    <a:gd name="connsiteY7" fmla="*/ 0 h 1847850"/>
                    <a:gd name="connsiteX8" fmla="*/ 1126672 w 1168400"/>
                    <a:gd name="connsiteY8" fmla="*/ 6351 h 1847850"/>
                    <a:gd name="connsiteX9" fmla="*/ 1047299 w 1168400"/>
                    <a:gd name="connsiteY9" fmla="*/ 124734 h 1847850"/>
                    <a:gd name="connsiteX10" fmla="*/ 1028700 w 1168400"/>
                    <a:gd name="connsiteY10" fmla="*/ 114300 h 1847850"/>
                    <a:gd name="connsiteX11" fmla="*/ 1016000 w 1168400"/>
                    <a:gd name="connsiteY11" fmla="*/ 247650 h 1847850"/>
                    <a:gd name="connsiteX12" fmla="*/ 1035050 w 1168400"/>
                    <a:gd name="connsiteY12" fmla="*/ 450850 h 1847850"/>
                    <a:gd name="connsiteX13" fmla="*/ 1028700 w 1168400"/>
                    <a:gd name="connsiteY13" fmla="*/ 615950 h 1847850"/>
                    <a:gd name="connsiteX14" fmla="*/ 1092200 w 1168400"/>
                    <a:gd name="connsiteY14" fmla="*/ 711200 h 1847850"/>
                    <a:gd name="connsiteX15" fmla="*/ 1130300 w 1168400"/>
                    <a:gd name="connsiteY15" fmla="*/ 819150 h 1847850"/>
                    <a:gd name="connsiteX16" fmla="*/ 1168400 w 1168400"/>
                    <a:gd name="connsiteY16" fmla="*/ 1111250 h 1847850"/>
                    <a:gd name="connsiteX17" fmla="*/ 1079500 w 1168400"/>
                    <a:gd name="connsiteY17" fmla="*/ 1339850 h 1847850"/>
                    <a:gd name="connsiteX18" fmla="*/ 1003300 w 1168400"/>
                    <a:gd name="connsiteY18" fmla="*/ 1562100 h 1847850"/>
                    <a:gd name="connsiteX19" fmla="*/ 984250 w 1168400"/>
                    <a:gd name="connsiteY19" fmla="*/ 1682750 h 1847850"/>
                    <a:gd name="connsiteX20" fmla="*/ 914400 w 1168400"/>
                    <a:gd name="connsiteY20" fmla="*/ 1765300 h 1847850"/>
                    <a:gd name="connsiteX21" fmla="*/ 704850 w 1168400"/>
                    <a:gd name="connsiteY21" fmla="*/ 1847850 h 1847850"/>
                    <a:gd name="connsiteX22" fmla="*/ 546100 w 1168400"/>
                    <a:gd name="connsiteY22" fmla="*/ 1803400 h 1847850"/>
                    <a:gd name="connsiteX23" fmla="*/ 565150 w 1168400"/>
                    <a:gd name="connsiteY23" fmla="*/ 1663700 h 1847850"/>
                    <a:gd name="connsiteX24" fmla="*/ 520700 w 1168400"/>
                    <a:gd name="connsiteY24" fmla="*/ 1593850 h 1847850"/>
                    <a:gd name="connsiteX25" fmla="*/ 590550 w 1168400"/>
                    <a:gd name="connsiteY25" fmla="*/ 1460500 h 1847850"/>
                    <a:gd name="connsiteX26" fmla="*/ 533400 w 1168400"/>
                    <a:gd name="connsiteY26" fmla="*/ 1416050 h 1847850"/>
                    <a:gd name="connsiteX27" fmla="*/ 419100 w 1168400"/>
                    <a:gd name="connsiteY27" fmla="*/ 1498600 h 1847850"/>
                    <a:gd name="connsiteX28" fmla="*/ 387350 w 1168400"/>
                    <a:gd name="connsiteY28" fmla="*/ 1416050 h 1847850"/>
                    <a:gd name="connsiteX29" fmla="*/ 400050 w 1168400"/>
                    <a:gd name="connsiteY29" fmla="*/ 1282700 h 1847850"/>
                    <a:gd name="connsiteX30" fmla="*/ 361950 w 1168400"/>
                    <a:gd name="connsiteY30" fmla="*/ 1162050 h 1847850"/>
                    <a:gd name="connsiteX31" fmla="*/ 209550 w 1168400"/>
                    <a:gd name="connsiteY31" fmla="*/ 952500 h 1847850"/>
                    <a:gd name="connsiteX32" fmla="*/ 50800 w 1168400"/>
                    <a:gd name="connsiteY32" fmla="*/ 876300 h 1847850"/>
                    <a:gd name="connsiteX0" fmla="*/ 50800 w 1168400"/>
                    <a:gd name="connsiteY0" fmla="*/ 876300 h 1847850"/>
                    <a:gd name="connsiteX1" fmla="*/ 0 w 1168400"/>
                    <a:gd name="connsiteY1" fmla="*/ 844550 h 1847850"/>
                    <a:gd name="connsiteX2" fmla="*/ 139700 w 1168400"/>
                    <a:gd name="connsiteY2" fmla="*/ 685800 h 1847850"/>
                    <a:gd name="connsiteX3" fmla="*/ 355600 w 1168400"/>
                    <a:gd name="connsiteY3" fmla="*/ 488950 h 1847850"/>
                    <a:gd name="connsiteX4" fmla="*/ 469900 w 1168400"/>
                    <a:gd name="connsiteY4" fmla="*/ 273050 h 1847850"/>
                    <a:gd name="connsiteX5" fmla="*/ 647700 w 1168400"/>
                    <a:gd name="connsiteY5" fmla="*/ 82550 h 1847850"/>
                    <a:gd name="connsiteX6" fmla="*/ 869950 w 1168400"/>
                    <a:gd name="connsiteY6" fmla="*/ 12700 h 1847850"/>
                    <a:gd name="connsiteX7" fmla="*/ 971550 w 1168400"/>
                    <a:gd name="connsiteY7" fmla="*/ 0 h 1847850"/>
                    <a:gd name="connsiteX8" fmla="*/ 1126672 w 1168400"/>
                    <a:gd name="connsiteY8" fmla="*/ 6351 h 1847850"/>
                    <a:gd name="connsiteX9" fmla="*/ 1047299 w 1168400"/>
                    <a:gd name="connsiteY9" fmla="*/ 124734 h 1847850"/>
                    <a:gd name="connsiteX10" fmla="*/ 1028700 w 1168400"/>
                    <a:gd name="connsiteY10" fmla="*/ 114300 h 1847850"/>
                    <a:gd name="connsiteX11" fmla="*/ 1055915 w 1168400"/>
                    <a:gd name="connsiteY11" fmla="*/ 247650 h 1847850"/>
                    <a:gd name="connsiteX12" fmla="*/ 1035050 w 1168400"/>
                    <a:gd name="connsiteY12" fmla="*/ 450850 h 1847850"/>
                    <a:gd name="connsiteX13" fmla="*/ 1028700 w 1168400"/>
                    <a:gd name="connsiteY13" fmla="*/ 615950 h 1847850"/>
                    <a:gd name="connsiteX14" fmla="*/ 1092200 w 1168400"/>
                    <a:gd name="connsiteY14" fmla="*/ 711200 h 1847850"/>
                    <a:gd name="connsiteX15" fmla="*/ 1130300 w 1168400"/>
                    <a:gd name="connsiteY15" fmla="*/ 819150 h 1847850"/>
                    <a:gd name="connsiteX16" fmla="*/ 1168400 w 1168400"/>
                    <a:gd name="connsiteY16" fmla="*/ 1111250 h 1847850"/>
                    <a:gd name="connsiteX17" fmla="*/ 1079500 w 1168400"/>
                    <a:gd name="connsiteY17" fmla="*/ 1339850 h 1847850"/>
                    <a:gd name="connsiteX18" fmla="*/ 1003300 w 1168400"/>
                    <a:gd name="connsiteY18" fmla="*/ 1562100 h 1847850"/>
                    <a:gd name="connsiteX19" fmla="*/ 984250 w 1168400"/>
                    <a:gd name="connsiteY19" fmla="*/ 1682750 h 1847850"/>
                    <a:gd name="connsiteX20" fmla="*/ 914400 w 1168400"/>
                    <a:gd name="connsiteY20" fmla="*/ 1765300 h 1847850"/>
                    <a:gd name="connsiteX21" fmla="*/ 704850 w 1168400"/>
                    <a:gd name="connsiteY21" fmla="*/ 1847850 h 1847850"/>
                    <a:gd name="connsiteX22" fmla="*/ 546100 w 1168400"/>
                    <a:gd name="connsiteY22" fmla="*/ 1803400 h 1847850"/>
                    <a:gd name="connsiteX23" fmla="*/ 565150 w 1168400"/>
                    <a:gd name="connsiteY23" fmla="*/ 1663700 h 1847850"/>
                    <a:gd name="connsiteX24" fmla="*/ 520700 w 1168400"/>
                    <a:gd name="connsiteY24" fmla="*/ 1593850 h 1847850"/>
                    <a:gd name="connsiteX25" fmla="*/ 590550 w 1168400"/>
                    <a:gd name="connsiteY25" fmla="*/ 1460500 h 1847850"/>
                    <a:gd name="connsiteX26" fmla="*/ 533400 w 1168400"/>
                    <a:gd name="connsiteY26" fmla="*/ 1416050 h 1847850"/>
                    <a:gd name="connsiteX27" fmla="*/ 419100 w 1168400"/>
                    <a:gd name="connsiteY27" fmla="*/ 1498600 h 1847850"/>
                    <a:gd name="connsiteX28" fmla="*/ 387350 w 1168400"/>
                    <a:gd name="connsiteY28" fmla="*/ 1416050 h 1847850"/>
                    <a:gd name="connsiteX29" fmla="*/ 400050 w 1168400"/>
                    <a:gd name="connsiteY29" fmla="*/ 1282700 h 1847850"/>
                    <a:gd name="connsiteX30" fmla="*/ 361950 w 1168400"/>
                    <a:gd name="connsiteY30" fmla="*/ 1162050 h 1847850"/>
                    <a:gd name="connsiteX31" fmla="*/ 209550 w 1168400"/>
                    <a:gd name="connsiteY31" fmla="*/ 952500 h 1847850"/>
                    <a:gd name="connsiteX32" fmla="*/ 50800 w 1168400"/>
                    <a:gd name="connsiteY32" fmla="*/ 876300 h 1847850"/>
                    <a:gd name="connsiteX0" fmla="*/ 50800 w 1168400"/>
                    <a:gd name="connsiteY0" fmla="*/ 876300 h 1847850"/>
                    <a:gd name="connsiteX1" fmla="*/ 0 w 1168400"/>
                    <a:gd name="connsiteY1" fmla="*/ 844550 h 1847850"/>
                    <a:gd name="connsiteX2" fmla="*/ 139700 w 1168400"/>
                    <a:gd name="connsiteY2" fmla="*/ 685800 h 1847850"/>
                    <a:gd name="connsiteX3" fmla="*/ 355600 w 1168400"/>
                    <a:gd name="connsiteY3" fmla="*/ 488950 h 1847850"/>
                    <a:gd name="connsiteX4" fmla="*/ 469900 w 1168400"/>
                    <a:gd name="connsiteY4" fmla="*/ 273050 h 1847850"/>
                    <a:gd name="connsiteX5" fmla="*/ 647700 w 1168400"/>
                    <a:gd name="connsiteY5" fmla="*/ 82550 h 1847850"/>
                    <a:gd name="connsiteX6" fmla="*/ 869950 w 1168400"/>
                    <a:gd name="connsiteY6" fmla="*/ 12700 h 1847850"/>
                    <a:gd name="connsiteX7" fmla="*/ 971550 w 1168400"/>
                    <a:gd name="connsiteY7" fmla="*/ 0 h 1847850"/>
                    <a:gd name="connsiteX8" fmla="*/ 1126672 w 1168400"/>
                    <a:gd name="connsiteY8" fmla="*/ 6351 h 1847850"/>
                    <a:gd name="connsiteX9" fmla="*/ 1047299 w 1168400"/>
                    <a:gd name="connsiteY9" fmla="*/ 124734 h 1847850"/>
                    <a:gd name="connsiteX10" fmla="*/ 1055915 w 1168400"/>
                    <a:gd name="connsiteY10" fmla="*/ 247650 h 1847850"/>
                    <a:gd name="connsiteX11" fmla="*/ 1035050 w 1168400"/>
                    <a:gd name="connsiteY11" fmla="*/ 450850 h 1847850"/>
                    <a:gd name="connsiteX12" fmla="*/ 1028700 w 1168400"/>
                    <a:gd name="connsiteY12" fmla="*/ 615950 h 1847850"/>
                    <a:gd name="connsiteX13" fmla="*/ 1092200 w 1168400"/>
                    <a:gd name="connsiteY13" fmla="*/ 711200 h 1847850"/>
                    <a:gd name="connsiteX14" fmla="*/ 1130300 w 1168400"/>
                    <a:gd name="connsiteY14" fmla="*/ 819150 h 1847850"/>
                    <a:gd name="connsiteX15" fmla="*/ 1168400 w 1168400"/>
                    <a:gd name="connsiteY15" fmla="*/ 1111250 h 1847850"/>
                    <a:gd name="connsiteX16" fmla="*/ 1079500 w 1168400"/>
                    <a:gd name="connsiteY16" fmla="*/ 1339850 h 1847850"/>
                    <a:gd name="connsiteX17" fmla="*/ 1003300 w 1168400"/>
                    <a:gd name="connsiteY17" fmla="*/ 1562100 h 1847850"/>
                    <a:gd name="connsiteX18" fmla="*/ 984250 w 1168400"/>
                    <a:gd name="connsiteY18" fmla="*/ 1682750 h 1847850"/>
                    <a:gd name="connsiteX19" fmla="*/ 914400 w 1168400"/>
                    <a:gd name="connsiteY19" fmla="*/ 1765300 h 1847850"/>
                    <a:gd name="connsiteX20" fmla="*/ 704850 w 1168400"/>
                    <a:gd name="connsiteY20" fmla="*/ 1847850 h 1847850"/>
                    <a:gd name="connsiteX21" fmla="*/ 546100 w 1168400"/>
                    <a:gd name="connsiteY21" fmla="*/ 1803400 h 1847850"/>
                    <a:gd name="connsiteX22" fmla="*/ 565150 w 1168400"/>
                    <a:gd name="connsiteY22" fmla="*/ 1663700 h 1847850"/>
                    <a:gd name="connsiteX23" fmla="*/ 520700 w 1168400"/>
                    <a:gd name="connsiteY23" fmla="*/ 1593850 h 1847850"/>
                    <a:gd name="connsiteX24" fmla="*/ 590550 w 1168400"/>
                    <a:gd name="connsiteY24" fmla="*/ 1460500 h 1847850"/>
                    <a:gd name="connsiteX25" fmla="*/ 533400 w 1168400"/>
                    <a:gd name="connsiteY25" fmla="*/ 1416050 h 1847850"/>
                    <a:gd name="connsiteX26" fmla="*/ 419100 w 1168400"/>
                    <a:gd name="connsiteY26" fmla="*/ 1498600 h 1847850"/>
                    <a:gd name="connsiteX27" fmla="*/ 387350 w 1168400"/>
                    <a:gd name="connsiteY27" fmla="*/ 1416050 h 1847850"/>
                    <a:gd name="connsiteX28" fmla="*/ 400050 w 1168400"/>
                    <a:gd name="connsiteY28" fmla="*/ 1282700 h 1847850"/>
                    <a:gd name="connsiteX29" fmla="*/ 361950 w 1168400"/>
                    <a:gd name="connsiteY29" fmla="*/ 1162050 h 1847850"/>
                    <a:gd name="connsiteX30" fmla="*/ 209550 w 1168400"/>
                    <a:gd name="connsiteY30" fmla="*/ 952500 h 1847850"/>
                    <a:gd name="connsiteX31" fmla="*/ 50800 w 1168400"/>
                    <a:gd name="connsiteY31" fmla="*/ 876300 h 1847850"/>
                    <a:gd name="connsiteX0" fmla="*/ 50800 w 1168400"/>
                    <a:gd name="connsiteY0" fmla="*/ 876300 h 1847850"/>
                    <a:gd name="connsiteX1" fmla="*/ 0 w 1168400"/>
                    <a:gd name="connsiteY1" fmla="*/ 844550 h 1847850"/>
                    <a:gd name="connsiteX2" fmla="*/ 139700 w 1168400"/>
                    <a:gd name="connsiteY2" fmla="*/ 685800 h 1847850"/>
                    <a:gd name="connsiteX3" fmla="*/ 355600 w 1168400"/>
                    <a:gd name="connsiteY3" fmla="*/ 488950 h 1847850"/>
                    <a:gd name="connsiteX4" fmla="*/ 469900 w 1168400"/>
                    <a:gd name="connsiteY4" fmla="*/ 273050 h 1847850"/>
                    <a:gd name="connsiteX5" fmla="*/ 647700 w 1168400"/>
                    <a:gd name="connsiteY5" fmla="*/ 82550 h 1847850"/>
                    <a:gd name="connsiteX6" fmla="*/ 869950 w 1168400"/>
                    <a:gd name="connsiteY6" fmla="*/ 12700 h 1847850"/>
                    <a:gd name="connsiteX7" fmla="*/ 971550 w 1168400"/>
                    <a:gd name="connsiteY7" fmla="*/ 0 h 1847850"/>
                    <a:gd name="connsiteX8" fmla="*/ 1126672 w 1168400"/>
                    <a:gd name="connsiteY8" fmla="*/ 6351 h 1847850"/>
                    <a:gd name="connsiteX9" fmla="*/ 1047299 w 1168400"/>
                    <a:gd name="connsiteY9" fmla="*/ 124734 h 1847850"/>
                    <a:gd name="connsiteX10" fmla="*/ 1055915 w 1168400"/>
                    <a:gd name="connsiteY10" fmla="*/ 247650 h 1847850"/>
                    <a:gd name="connsiteX11" fmla="*/ 1035050 w 1168400"/>
                    <a:gd name="connsiteY11" fmla="*/ 450850 h 1847850"/>
                    <a:gd name="connsiteX12" fmla="*/ 1028700 w 1168400"/>
                    <a:gd name="connsiteY12" fmla="*/ 615950 h 1847850"/>
                    <a:gd name="connsiteX13" fmla="*/ 1122138 w 1168400"/>
                    <a:gd name="connsiteY13" fmla="*/ 696233 h 1847850"/>
                    <a:gd name="connsiteX14" fmla="*/ 1130300 w 1168400"/>
                    <a:gd name="connsiteY14" fmla="*/ 819150 h 1847850"/>
                    <a:gd name="connsiteX15" fmla="*/ 1168400 w 1168400"/>
                    <a:gd name="connsiteY15" fmla="*/ 1111250 h 1847850"/>
                    <a:gd name="connsiteX16" fmla="*/ 1079500 w 1168400"/>
                    <a:gd name="connsiteY16" fmla="*/ 1339850 h 1847850"/>
                    <a:gd name="connsiteX17" fmla="*/ 1003300 w 1168400"/>
                    <a:gd name="connsiteY17" fmla="*/ 1562100 h 1847850"/>
                    <a:gd name="connsiteX18" fmla="*/ 984250 w 1168400"/>
                    <a:gd name="connsiteY18" fmla="*/ 1682750 h 1847850"/>
                    <a:gd name="connsiteX19" fmla="*/ 914400 w 1168400"/>
                    <a:gd name="connsiteY19" fmla="*/ 1765300 h 1847850"/>
                    <a:gd name="connsiteX20" fmla="*/ 704850 w 1168400"/>
                    <a:gd name="connsiteY20" fmla="*/ 1847850 h 1847850"/>
                    <a:gd name="connsiteX21" fmla="*/ 546100 w 1168400"/>
                    <a:gd name="connsiteY21" fmla="*/ 1803400 h 1847850"/>
                    <a:gd name="connsiteX22" fmla="*/ 565150 w 1168400"/>
                    <a:gd name="connsiteY22" fmla="*/ 1663700 h 1847850"/>
                    <a:gd name="connsiteX23" fmla="*/ 520700 w 1168400"/>
                    <a:gd name="connsiteY23" fmla="*/ 1593850 h 1847850"/>
                    <a:gd name="connsiteX24" fmla="*/ 590550 w 1168400"/>
                    <a:gd name="connsiteY24" fmla="*/ 1460500 h 1847850"/>
                    <a:gd name="connsiteX25" fmla="*/ 533400 w 1168400"/>
                    <a:gd name="connsiteY25" fmla="*/ 1416050 h 1847850"/>
                    <a:gd name="connsiteX26" fmla="*/ 419100 w 1168400"/>
                    <a:gd name="connsiteY26" fmla="*/ 1498600 h 1847850"/>
                    <a:gd name="connsiteX27" fmla="*/ 387350 w 1168400"/>
                    <a:gd name="connsiteY27" fmla="*/ 1416050 h 1847850"/>
                    <a:gd name="connsiteX28" fmla="*/ 400050 w 1168400"/>
                    <a:gd name="connsiteY28" fmla="*/ 1282700 h 1847850"/>
                    <a:gd name="connsiteX29" fmla="*/ 361950 w 1168400"/>
                    <a:gd name="connsiteY29" fmla="*/ 1162050 h 1847850"/>
                    <a:gd name="connsiteX30" fmla="*/ 209550 w 1168400"/>
                    <a:gd name="connsiteY30" fmla="*/ 952500 h 1847850"/>
                    <a:gd name="connsiteX31" fmla="*/ 50800 w 1168400"/>
                    <a:gd name="connsiteY31" fmla="*/ 876300 h 1847850"/>
                    <a:gd name="connsiteX0" fmla="*/ 50800 w 1168400"/>
                    <a:gd name="connsiteY0" fmla="*/ 876300 h 1847850"/>
                    <a:gd name="connsiteX1" fmla="*/ 0 w 1168400"/>
                    <a:gd name="connsiteY1" fmla="*/ 844550 h 1847850"/>
                    <a:gd name="connsiteX2" fmla="*/ 139700 w 1168400"/>
                    <a:gd name="connsiteY2" fmla="*/ 685800 h 1847850"/>
                    <a:gd name="connsiteX3" fmla="*/ 355600 w 1168400"/>
                    <a:gd name="connsiteY3" fmla="*/ 488950 h 1847850"/>
                    <a:gd name="connsiteX4" fmla="*/ 469900 w 1168400"/>
                    <a:gd name="connsiteY4" fmla="*/ 273050 h 1847850"/>
                    <a:gd name="connsiteX5" fmla="*/ 647700 w 1168400"/>
                    <a:gd name="connsiteY5" fmla="*/ 82550 h 1847850"/>
                    <a:gd name="connsiteX6" fmla="*/ 869950 w 1168400"/>
                    <a:gd name="connsiteY6" fmla="*/ 12700 h 1847850"/>
                    <a:gd name="connsiteX7" fmla="*/ 971550 w 1168400"/>
                    <a:gd name="connsiteY7" fmla="*/ 0 h 1847850"/>
                    <a:gd name="connsiteX8" fmla="*/ 1126672 w 1168400"/>
                    <a:gd name="connsiteY8" fmla="*/ 6351 h 1847850"/>
                    <a:gd name="connsiteX9" fmla="*/ 1047299 w 1168400"/>
                    <a:gd name="connsiteY9" fmla="*/ 124734 h 1847850"/>
                    <a:gd name="connsiteX10" fmla="*/ 1055915 w 1168400"/>
                    <a:gd name="connsiteY10" fmla="*/ 247650 h 1847850"/>
                    <a:gd name="connsiteX11" fmla="*/ 1035050 w 1168400"/>
                    <a:gd name="connsiteY11" fmla="*/ 450850 h 1847850"/>
                    <a:gd name="connsiteX12" fmla="*/ 1028700 w 1168400"/>
                    <a:gd name="connsiteY12" fmla="*/ 615950 h 1847850"/>
                    <a:gd name="connsiteX13" fmla="*/ 1122138 w 1168400"/>
                    <a:gd name="connsiteY13" fmla="*/ 696233 h 1847850"/>
                    <a:gd name="connsiteX14" fmla="*/ 1130300 w 1168400"/>
                    <a:gd name="connsiteY14" fmla="*/ 819150 h 1847850"/>
                    <a:gd name="connsiteX15" fmla="*/ 1168400 w 1168400"/>
                    <a:gd name="connsiteY15" fmla="*/ 1111250 h 1847850"/>
                    <a:gd name="connsiteX16" fmla="*/ 1079500 w 1168400"/>
                    <a:gd name="connsiteY16" fmla="*/ 1339850 h 1847850"/>
                    <a:gd name="connsiteX17" fmla="*/ 1003300 w 1168400"/>
                    <a:gd name="connsiteY17" fmla="*/ 1562100 h 1847850"/>
                    <a:gd name="connsiteX18" fmla="*/ 984250 w 1168400"/>
                    <a:gd name="connsiteY18" fmla="*/ 1682750 h 1847850"/>
                    <a:gd name="connsiteX19" fmla="*/ 914400 w 1168400"/>
                    <a:gd name="connsiteY19" fmla="*/ 1765300 h 1847850"/>
                    <a:gd name="connsiteX20" fmla="*/ 704850 w 1168400"/>
                    <a:gd name="connsiteY20" fmla="*/ 1847850 h 1847850"/>
                    <a:gd name="connsiteX21" fmla="*/ 546100 w 1168400"/>
                    <a:gd name="connsiteY21" fmla="*/ 1803400 h 1847850"/>
                    <a:gd name="connsiteX22" fmla="*/ 565150 w 1168400"/>
                    <a:gd name="connsiteY22" fmla="*/ 1663700 h 1847850"/>
                    <a:gd name="connsiteX23" fmla="*/ 520700 w 1168400"/>
                    <a:gd name="connsiteY23" fmla="*/ 1593850 h 1847850"/>
                    <a:gd name="connsiteX24" fmla="*/ 590550 w 1168400"/>
                    <a:gd name="connsiteY24" fmla="*/ 1460500 h 1847850"/>
                    <a:gd name="connsiteX25" fmla="*/ 533400 w 1168400"/>
                    <a:gd name="connsiteY25" fmla="*/ 1416050 h 1847850"/>
                    <a:gd name="connsiteX26" fmla="*/ 419100 w 1168400"/>
                    <a:gd name="connsiteY26" fmla="*/ 1498600 h 1847850"/>
                    <a:gd name="connsiteX27" fmla="*/ 387350 w 1168400"/>
                    <a:gd name="connsiteY27" fmla="*/ 1416050 h 1847850"/>
                    <a:gd name="connsiteX28" fmla="*/ 400050 w 1168400"/>
                    <a:gd name="connsiteY28" fmla="*/ 1282700 h 1847850"/>
                    <a:gd name="connsiteX29" fmla="*/ 361950 w 1168400"/>
                    <a:gd name="connsiteY29" fmla="*/ 1162050 h 1847850"/>
                    <a:gd name="connsiteX30" fmla="*/ 179614 w 1168400"/>
                    <a:gd name="connsiteY30" fmla="*/ 992416 h 1847850"/>
                    <a:gd name="connsiteX31" fmla="*/ 50800 w 1168400"/>
                    <a:gd name="connsiteY31" fmla="*/ 876300 h 1847850"/>
                    <a:gd name="connsiteX0" fmla="*/ 50800 w 1168400"/>
                    <a:gd name="connsiteY0" fmla="*/ 911228 h 1847850"/>
                    <a:gd name="connsiteX1" fmla="*/ 0 w 1168400"/>
                    <a:gd name="connsiteY1" fmla="*/ 844550 h 1847850"/>
                    <a:gd name="connsiteX2" fmla="*/ 139700 w 1168400"/>
                    <a:gd name="connsiteY2" fmla="*/ 685800 h 1847850"/>
                    <a:gd name="connsiteX3" fmla="*/ 355600 w 1168400"/>
                    <a:gd name="connsiteY3" fmla="*/ 488950 h 1847850"/>
                    <a:gd name="connsiteX4" fmla="*/ 469900 w 1168400"/>
                    <a:gd name="connsiteY4" fmla="*/ 273050 h 1847850"/>
                    <a:gd name="connsiteX5" fmla="*/ 647700 w 1168400"/>
                    <a:gd name="connsiteY5" fmla="*/ 82550 h 1847850"/>
                    <a:gd name="connsiteX6" fmla="*/ 869950 w 1168400"/>
                    <a:gd name="connsiteY6" fmla="*/ 12700 h 1847850"/>
                    <a:gd name="connsiteX7" fmla="*/ 971550 w 1168400"/>
                    <a:gd name="connsiteY7" fmla="*/ 0 h 1847850"/>
                    <a:gd name="connsiteX8" fmla="*/ 1126672 w 1168400"/>
                    <a:gd name="connsiteY8" fmla="*/ 6351 h 1847850"/>
                    <a:gd name="connsiteX9" fmla="*/ 1047299 w 1168400"/>
                    <a:gd name="connsiteY9" fmla="*/ 124734 h 1847850"/>
                    <a:gd name="connsiteX10" fmla="*/ 1055915 w 1168400"/>
                    <a:gd name="connsiteY10" fmla="*/ 247650 h 1847850"/>
                    <a:gd name="connsiteX11" fmla="*/ 1035050 w 1168400"/>
                    <a:gd name="connsiteY11" fmla="*/ 450850 h 1847850"/>
                    <a:gd name="connsiteX12" fmla="*/ 1028700 w 1168400"/>
                    <a:gd name="connsiteY12" fmla="*/ 615950 h 1847850"/>
                    <a:gd name="connsiteX13" fmla="*/ 1122138 w 1168400"/>
                    <a:gd name="connsiteY13" fmla="*/ 696233 h 1847850"/>
                    <a:gd name="connsiteX14" fmla="*/ 1130300 w 1168400"/>
                    <a:gd name="connsiteY14" fmla="*/ 819150 h 1847850"/>
                    <a:gd name="connsiteX15" fmla="*/ 1168400 w 1168400"/>
                    <a:gd name="connsiteY15" fmla="*/ 1111250 h 1847850"/>
                    <a:gd name="connsiteX16" fmla="*/ 1079500 w 1168400"/>
                    <a:gd name="connsiteY16" fmla="*/ 1339850 h 1847850"/>
                    <a:gd name="connsiteX17" fmla="*/ 1003300 w 1168400"/>
                    <a:gd name="connsiteY17" fmla="*/ 1562100 h 1847850"/>
                    <a:gd name="connsiteX18" fmla="*/ 984250 w 1168400"/>
                    <a:gd name="connsiteY18" fmla="*/ 1682750 h 1847850"/>
                    <a:gd name="connsiteX19" fmla="*/ 914400 w 1168400"/>
                    <a:gd name="connsiteY19" fmla="*/ 1765300 h 1847850"/>
                    <a:gd name="connsiteX20" fmla="*/ 704850 w 1168400"/>
                    <a:gd name="connsiteY20" fmla="*/ 1847850 h 1847850"/>
                    <a:gd name="connsiteX21" fmla="*/ 546100 w 1168400"/>
                    <a:gd name="connsiteY21" fmla="*/ 1803400 h 1847850"/>
                    <a:gd name="connsiteX22" fmla="*/ 565150 w 1168400"/>
                    <a:gd name="connsiteY22" fmla="*/ 1663700 h 1847850"/>
                    <a:gd name="connsiteX23" fmla="*/ 520700 w 1168400"/>
                    <a:gd name="connsiteY23" fmla="*/ 1593850 h 1847850"/>
                    <a:gd name="connsiteX24" fmla="*/ 590550 w 1168400"/>
                    <a:gd name="connsiteY24" fmla="*/ 1460500 h 1847850"/>
                    <a:gd name="connsiteX25" fmla="*/ 533400 w 1168400"/>
                    <a:gd name="connsiteY25" fmla="*/ 1416050 h 1847850"/>
                    <a:gd name="connsiteX26" fmla="*/ 419100 w 1168400"/>
                    <a:gd name="connsiteY26" fmla="*/ 1498600 h 1847850"/>
                    <a:gd name="connsiteX27" fmla="*/ 387350 w 1168400"/>
                    <a:gd name="connsiteY27" fmla="*/ 1416050 h 1847850"/>
                    <a:gd name="connsiteX28" fmla="*/ 400050 w 1168400"/>
                    <a:gd name="connsiteY28" fmla="*/ 1282700 h 1847850"/>
                    <a:gd name="connsiteX29" fmla="*/ 361950 w 1168400"/>
                    <a:gd name="connsiteY29" fmla="*/ 1162050 h 1847850"/>
                    <a:gd name="connsiteX30" fmla="*/ 179614 w 1168400"/>
                    <a:gd name="connsiteY30" fmla="*/ 992416 h 1847850"/>
                    <a:gd name="connsiteX31" fmla="*/ 50800 w 1168400"/>
                    <a:gd name="connsiteY31" fmla="*/ 911228 h 1847850"/>
                    <a:gd name="connsiteX0" fmla="*/ 50800 w 1168400"/>
                    <a:gd name="connsiteY0" fmla="*/ 911228 h 1847850"/>
                    <a:gd name="connsiteX1" fmla="*/ 0 w 1168400"/>
                    <a:gd name="connsiteY1" fmla="*/ 844550 h 1847850"/>
                    <a:gd name="connsiteX2" fmla="*/ 139700 w 1168400"/>
                    <a:gd name="connsiteY2" fmla="*/ 685800 h 1847850"/>
                    <a:gd name="connsiteX3" fmla="*/ 355600 w 1168400"/>
                    <a:gd name="connsiteY3" fmla="*/ 488950 h 1847850"/>
                    <a:gd name="connsiteX4" fmla="*/ 469900 w 1168400"/>
                    <a:gd name="connsiteY4" fmla="*/ 273050 h 1847850"/>
                    <a:gd name="connsiteX5" fmla="*/ 647700 w 1168400"/>
                    <a:gd name="connsiteY5" fmla="*/ 82550 h 1847850"/>
                    <a:gd name="connsiteX6" fmla="*/ 869950 w 1168400"/>
                    <a:gd name="connsiteY6" fmla="*/ 12700 h 1847850"/>
                    <a:gd name="connsiteX7" fmla="*/ 971550 w 1168400"/>
                    <a:gd name="connsiteY7" fmla="*/ 0 h 1847850"/>
                    <a:gd name="connsiteX8" fmla="*/ 1126672 w 1168400"/>
                    <a:gd name="connsiteY8" fmla="*/ 6351 h 1847850"/>
                    <a:gd name="connsiteX9" fmla="*/ 1047299 w 1168400"/>
                    <a:gd name="connsiteY9" fmla="*/ 124734 h 1847850"/>
                    <a:gd name="connsiteX10" fmla="*/ 1055915 w 1168400"/>
                    <a:gd name="connsiteY10" fmla="*/ 247650 h 1847850"/>
                    <a:gd name="connsiteX11" fmla="*/ 1035050 w 1168400"/>
                    <a:gd name="connsiteY11" fmla="*/ 450850 h 1847850"/>
                    <a:gd name="connsiteX12" fmla="*/ 1028700 w 1168400"/>
                    <a:gd name="connsiteY12" fmla="*/ 615950 h 1847850"/>
                    <a:gd name="connsiteX13" fmla="*/ 1122138 w 1168400"/>
                    <a:gd name="connsiteY13" fmla="*/ 696233 h 1847850"/>
                    <a:gd name="connsiteX14" fmla="*/ 1130300 w 1168400"/>
                    <a:gd name="connsiteY14" fmla="*/ 819150 h 1847850"/>
                    <a:gd name="connsiteX15" fmla="*/ 1168400 w 1168400"/>
                    <a:gd name="connsiteY15" fmla="*/ 1111250 h 1847850"/>
                    <a:gd name="connsiteX16" fmla="*/ 1079500 w 1168400"/>
                    <a:gd name="connsiteY16" fmla="*/ 1339850 h 1847850"/>
                    <a:gd name="connsiteX17" fmla="*/ 1003300 w 1168400"/>
                    <a:gd name="connsiteY17" fmla="*/ 1562100 h 1847850"/>
                    <a:gd name="connsiteX18" fmla="*/ 984250 w 1168400"/>
                    <a:gd name="connsiteY18" fmla="*/ 1682750 h 1847850"/>
                    <a:gd name="connsiteX19" fmla="*/ 914400 w 1168400"/>
                    <a:gd name="connsiteY19" fmla="*/ 1765300 h 1847850"/>
                    <a:gd name="connsiteX20" fmla="*/ 704850 w 1168400"/>
                    <a:gd name="connsiteY20" fmla="*/ 1847850 h 1847850"/>
                    <a:gd name="connsiteX21" fmla="*/ 546100 w 1168400"/>
                    <a:gd name="connsiteY21" fmla="*/ 1803400 h 1847850"/>
                    <a:gd name="connsiteX22" fmla="*/ 565150 w 1168400"/>
                    <a:gd name="connsiteY22" fmla="*/ 1663700 h 1847850"/>
                    <a:gd name="connsiteX23" fmla="*/ 520700 w 1168400"/>
                    <a:gd name="connsiteY23" fmla="*/ 1593850 h 1847850"/>
                    <a:gd name="connsiteX24" fmla="*/ 590550 w 1168400"/>
                    <a:gd name="connsiteY24" fmla="*/ 1460500 h 1847850"/>
                    <a:gd name="connsiteX25" fmla="*/ 533400 w 1168400"/>
                    <a:gd name="connsiteY25" fmla="*/ 1416050 h 1847850"/>
                    <a:gd name="connsiteX26" fmla="*/ 419100 w 1168400"/>
                    <a:gd name="connsiteY26" fmla="*/ 1498600 h 1847850"/>
                    <a:gd name="connsiteX27" fmla="*/ 387350 w 1168400"/>
                    <a:gd name="connsiteY27" fmla="*/ 1416050 h 1847850"/>
                    <a:gd name="connsiteX28" fmla="*/ 400050 w 1168400"/>
                    <a:gd name="connsiteY28" fmla="*/ 1282700 h 1847850"/>
                    <a:gd name="connsiteX29" fmla="*/ 317047 w 1168400"/>
                    <a:gd name="connsiteY29" fmla="*/ 1167038 h 1847850"/>
                    <a:gd name="connsiteX30" fmla="*/ 179614 w 1168400"/>
                    <a:gd name="connsiteY30" fmla="*/ 992416 h 1847850"/>
                    <a:gd name="connsiteX31" fmla="*/ 50800 w 1168400"/>
                    <a:gd name="connsiteY31" fmla="*/ 911228 h 1847850"/>
                    <a:gd name="connsiteX0" fmla="*/ 50800 w 1168400"/>
                    <a:gd name="connsiteY0" fmla="*/ 911228 h 1847850"/>
                    <a:gd name="connsiteX1" fmla="*/ 0 w 1168400"/>
                    <a:gd name="connsiteY1" fmla="*/ 844550 h 1847850"/>
                    <a:gd name="connsiteX2" fmla="*/ 139700 w 1168400"/>
                    <a:gd name="connsiteY2" fmla="*/ 685800 h 1847850"/>
                    <a:gd name="connsiteX3" fmla="*/ 355600 w 1168400"/>
                    <a:gd name="connsiteY3" fmla="*/ 488950 h 1847850"/>
                    <a:gd name="connsiteX4" fmla="*/ 469900 w 1168400"/>
                    <a:gd name="connsiteY4" fmla="*/ 273050 h 1847850"/>
                    <a:gd name="connsiteX5" fmla="*/ 647700 w 1168400"/>
                    <a:gd name="connsiteY5" fmla="*/ 82550 h 1847850"/>
                    <a:gd name="connsiteX6" fmla="*/ 869950 w 1168400"/>
                    <a:gd name="connsiteY6" fmla="*/ 12700 h 1847850"/>
                    <a:gd name="connsiteX7" fmla="*/ 971550 w 1168400"/>
                    <a:gd name="connsiteY7" fmla="*/ 0 h 1847850"/>
                    <a:gd name="connsiteX8" fmla="*/ 1126672 w 1168400"/>
                    <a:gd name="connsiteY8" fmla="*/ 6351 h 1847850"/>
                    <a:gd name="connsiteX9" fmla="*/ 1047299 w 1168400"/>
                    <a:gd name="connsiteY9" fmla="*/ 124734 h 1847850"/>
                    <a:gd name="connsiteX10" fmla="*/ 1055915 w 1168400"/>
                    <a:gd name="connsiteY10" fmla="*/ 247650 h 1847850"/>
                    <a:gd name="connsiteX11" fmla="*/ 1035050 w 1168400"/>
                    <a:gd name="connsiteY11" fmla="*/ 450850 h 1847850"/>
                    <a:gd name="connsiteX12" fmla="*/ 1028700 w 1168400"/>
                    <a:gd name="connsiteY12" fmla="*/ 615950 h 1847850"/>
                    <a:gd name="connsiteX13" fmla="*/ 1122138 w 1168400"/>
                    <a:gd name="connsiteY13" fmla="*/ 696233 h 1847850"/>
                    <a:gd name="connsiteX14" fmla="*/ 1130300 w 1168400"/>
                    <a:gd name="connsiteY14" fmla="*/ 819150 h 1847850"/>
                    <a:gd name="connsiteX15" fmla="*/ 1168400 w 1168400"/>
                    <a:gd name="connsiteY15" fmla="*/ 1111250 h 1847850"/>
                    <a:gd name="connsiteX16" fmla="*/ 1079500 w 1168400"/>
                    <a:gd name="connsiteY16" fmla="*/ 1339850 h 1847850"/>
                    <a:gd name="connsiteX17" fmla="*/ 1003300 w 1168400"/>
                    <a:gd name="connsiteY17" fmla="*/ 1562100 h 1847850"/>
                    <a:gd name="connsiteX18" fmla="*/ 984250 w 1168400"/>
                    <a:gd name="connsiteY18" fmla="*/ 1682750 h 1847850"/>
                    <a:gd name="connsiteX19" fmla="*/ 914400 w 1168400"/>
                    <a:gd name="connsiteY19" fmla="*/ 1805215 h 1847850"/>
                    <a:gd name="connsiteX20" fmla="*/ 704850 w 1168400"/>
                    <a:gd name="connsiteY20" fmla="*/ 1847850 h 1847850"/>
                    <a:gd name="connsiteX21" fmla="*/ 546100 w 1168400"/>
                    <a:gd name="connsiteY21" fmla="*/ 1803400 h 1847850"/>
                    <a:gd name="connsiteX22" fmla="*/ 565150 w 1168400"/>
                    <a:gd name="connsiteY22" fmla="*/ 1663700 h 1847850"/>
                    <a:gd name="connsiteX23" fmla="*/ 520700 w 1168400"/>
                    <a:gd name="connsiteY23" fmla="*/ 1593850 h 1847850"/>
                    <a:gd name="connsiteX24" fmla="*/ 590550 w 1168400"/>
                    <a:gd name="connsiteY24" fmla="*/ 1460500 h 1847850"/>
                    <a:gd name="connsiteX25" fmla="*/ 533400 w 1168400"/>
                    <a:gd name="connsiteY25" fmla="*/ 1416050 h 1847850"/>
                    <a:gd name="connsiteX26" fmla="*/ 419100 w 1168400"/>
                    <a:gd name="connsiteY26" fmla="*/ 1498600 h 1847850"/>
                    <a:gd name="connsiteX27" fmla="*/ 387350 w 1168400"/>
                    <a:gd name="connsiteY27" fmla="*/ 1416050 h 1847850"/>
                    <a:gd name="connsiteX28" fmla="*/ 400050 w 1168400"/>
                    <a:gd name="connsiteY28" fmla="*/ 1282700 h 1847850"/>
                    <a:gd name="connsiteX29" fmla="*/ 317047 w 1168400"/>
                    <a:gd name="connsiteY29" fmla="*/ 1167038 h 1847850"/>
                    <a:gd name="connsiteX30" fmla="*/ 179614 w 1168400"/>
                    <a:gd name="connsiteY30" fmla="*/ 992416 h 1847850"/>
                    <a:gd name="connsiteX31" fmla="*/ 50800 w 1168400"/>
                    <a:gd name="connsiteY31" fmla="*/ 911228 h 1847850"/>
                    <a:gd name="connsiteX0" fmla="*/ 50800 w 1168400"/>
                    <a:gd name="connsiteY0" fmla="*/ 911228 h 1862819"/>
                    <a:gd name="connsiteX1" fmla="*/ 0 w 1168400"/>
                    <a:gd name="connsiteY1" fmla="*/ 844550 h 1862819"/>
                    <a:gd name="connsiteX2" fmla="*/ 139700 w 1168400"/>
                    <a:gd name="connsiteY2" fmla="*/ 685800 h 1862819"/>
                    <a:gd name="connsiteX3" fmla="*/ 355600 w 1168400"/>
                    <a:gd name="connsiteY3" fmla="*/ 488950 h 1862819"/>
                    <a:gd name="connsiteX4" fmla="*/ 469900 w 1168400"/>
                    <a:gd name="connsiteY4" fmla="*/ 273050 h 1862819"/>
                    <a:gd name="connsiteX5" fmla="*/ 647700 w 1168400"/>
                    <a:gd name="connsiteY5" fmla="*/ 82550 h 1862819"/>
                    <a:gd name="connsiteX6" fmla="*/ 869950 w 1168400"/>
                    <a:gd name="connsiteY6" fmla="*/ 12700 h 1862819"/>
                    <a:gd name="connsiteX7" fmla="*/ 971550 w 1168400"/>
                    <a:gd name="connsiteY7" fmla="*/ 0 h 1862819"/>
                    <a:gd name="connsiteX8" fmla="*/ 1126672 w 1168400"/>
                    <a:gd name="connsiteY8" fmla="*/ 6351 h 1862819"/>
                    <a:gd name="connsiteX9" fmla="*/ 1047299 w 1168400"/>
                    <a:gd name="connsiteY9" fmla="*/ 124734 h 1862819"/>
                    <a:gd name="connsiteX10" fmla="*/ 1055915 w 1168400"/>
                    <a:gd name="connsiteY10" fmla="*/ 247650 h 1862819"/>
                    <a:gd name="connsiteX11" fmla="*/ 1035050 w 1168400"/>
                    <a:gd name="connsiteY11" fmla="*/ 450850 h 1862819"/>
                    <a:gd name="connsiteX12" fmla="*/ 1028700 w 1168400"/>
                    <a:gd name="connsiteY12" fmla="*/ 615950 h 1862819"/>
                    <a:gd name="connsiteX13" fmla="*/ 1122138 w 1168400"/>
                    <a:gd name="connsiteY13" fmla="*/ 696233 h 1862819"/>
                    <a:gd name="connsiteX14" fmla="*/ 1130300 w 1168400"/>
                    <a:gd name="connsiteY14" fmla="*/ 819150 h 1862819"/>
                    <a:gd name="connsiteX15" fmla="*/ 1168400 w 1168400"/>
                    <a:gd name="connsiteY15" fmla="*/ 1111250 h 1862819"/>
                    <a:gd name="connsiteX16" fmla="*/ 1079500 w 1168400"/>
                    <a:gd name="connsiteY16" fmla="*/ 1339850 h 1862819"/>
                    <a:gd name="connsiteX17" fmla="*/ 1003300 w 1168400"/>
                    <a:gd name="connsiteY17" fmla="*/ 1562100 h 1862819"/>
                    <a:gd name="connsiteX18" fmla="*/ 984250 w 1168400"/>
                    <a:gd name="connsiteY18" fmla="*/ 1682750 h 1862819"/>
                    <a:gd name="connsiteX19" fmla="*/ 914400 w 1168400"/>
                    <a:gd name="connsiteY19" fmla="*/ 1805215 h 1862819"/>
                    <a:gd name="connsiteX20" fmla="*/ 739775 w 1168400"/>
                    <a:gd name="connsiteY20" fmla="*/ 1862819 h 1862819"/>
                    <a:gd name="connsiteX21" fmla="*/ 546100 w 1168400"/>
                    <a:gd name="connsiteY21" fmla="*/ 1803400 h 1862819"/>
                    <a:gd name="connsiteX22" fmla="*/ 565150 w 1168400"/>
                    <a:gd name="connsiteY22" fmla="*/ 1663700 h 1862819"/>
                    <a:gd name="connsiteX23" fmla="*/ 520700 w 1168400"/>
                    <a:gd name="connsiteY23" fmla="*/ 1593850 h 1862819"/>
                    <a:gd name="connsiteX24" fmla="*/ 590550 w 1168400"/>
                    <a:gd name="connsiteY24" fmla="*/ 1460500 h 1862819"/>
                    <a:gd name="connsiteX25" fmla="*/ 533400 w 1168400"/>
                    <a:gd name="connsiteY25" fmla="*/ 1416050 h 1862819"/>
                    <a:gd name="connsiteX26" fmla="*/ 419100 w 1168400"/>
                    <a:gd name="connsiteY26" fmla="*/ 1498600 h 1862819"/>
                    <a:gd name="connsiteX27" fmla="*/ 387350 w 1168400"/>
                    <a:gd name="connsiteY27" fmla="*/ 1416050 h 1862819"/>
                    <a:gd name="connsiteX28" fmla="*/ 400050 w 1168400"/>
                    <a:gd name="connsiteY28" fmla="*/ 1282700 h 1862819"/>
                    <a:gd name="connsiteX29" fmla="*/ 317047 w 1168400"/>
                    <a:gd name="connsiteY29" fmla="*/ 1167038 h 1862819"/>
                    <a:gd name="connsiteX30" fmla="*/ 179614 w 1168400"/>
                    <a:gd name="connsiteY30" fmla="*/ 992416 h 1862819"/>
                    <a:gd name="connsiteX31" fmla="*/ 50800 w 1168400"/>
                    <a:gd name="connsiteY31" fmla="*/ 911228 h 1862819"/>
                    <a:gd name="connsiteX0" fmla="*/ 50800 w 1168400"/>
                    <a:gd name="connsiteY0" fmla="*/ 911228 h 1862819"/>
                    <a:gd name="connsiteX1" fmla="*/ 0 w 1168400"/>
                    <a:gd name="connsiteY1" fmla="*/ 844550 h 1862819"/>
                    <a:gd name="connsiteX2" fmla="*/ 139700 w 1168400"/>
                    <a:gd name="connsiteY2" fmla="*/ 685800 h 1862819"/>
                    <a:gd name="connsiteX3" fmla="*/ 355600 w 1168400"/>
                    <a:gd name="connsiteY3" fmla="*/ 488950 h 1862819"/>
                    <a:gd name="connsiteX4" fmla="*/ 469900 w 1168400"/>
                    <a:gd name="connsiteY4" fmla="*/ 273050 h 1862819"/>
                    <a:gd name="connsiteX5" fmla="*/ 647700 w 1168400"/>
                    <a:gd name="connsiteY5" fmla="*/ 82550 h 1862819"/>
                    <a:gd name="connsiteX6" fmla="*/ 869950 w 1168400"/>
                    <a:gd name="connsiteY6" fmla="*/ 12700 h 1862819"/>
                    <a:gd name="connsiteX7" fmla="*/ 971550 w 1168400"/>
                    <a:gd name="connsiteY7" fmla="*/ 0 h 1862819"/>
                    <a:gd name="connsiteX8" fmla="*/ 1126672 w 1168400"/>
                    <a:gd name="connsiteY8" fmla="*/ 6351 h 1862819"/>
                    <a:gd name="connsiteX9" fmla="*/ 1047299 w 1168400"/>
                    <a:gd name="connsiteY9" fmla="*/ 124734 h 1862819"/>
                    <a:gd name="connsiteX10" fmla="*/ 1055915 w 1168400"/>
                    <a:gd name="connsiteY10" fmla="*/ 247650 h 1862819"/>
                    <a:gd name="connsiteX11" fmla="*/ 1035050 w 1168400"/>
                    <a:gd name="connsiteY11" fmla="*/ 450850 h 1862819"/>
                    <a:gd name="connsiteX12" fmla="*/ 1122138 w 1168400"/>
                    <a:gd name="connsiteY12" fmla="*/ 696233 h 1862819"/>
                    <a:gd name="connsiteX13" fmla="*/ 1130300 w 1168400"/>
                    <a:gd name="connsiteY13" fmla="*/ 819150 h 1862819"/>
                    <a:gd name="connsiteX14" fmla="*/ 1168400 w 1168400"/>
                    <a:gd name="connsiteY14" fmla="*/ 1111250 h 1862819"/>
                    <a:gd name="connsiteX15" fmla="*/ 1079500 w 1168400"/>
                    <a:gd name="connsiteY15" fmla="*/ 1339850 h 1862819"/>
                    <a:gd name="connsiteX16" fmla="*/ 1003300 w 1168400"/>
                    <a:gd name="connsiteY16" fmla="*/ 1562100 h 1862819"/>
                    <a:gd name="connsiteX17" fmla="*/ 984250 w 1168400"/>
                    <a:gd name="connsiteY17" fmla="*/ 1682750 h 1862819"/>
                    <a:gd name="connsiteX18" fmla="*/ 914400 w 1168400"/>
                    <a:gd name="connsiteY18" fmla="*/ 1805215 h 1862819"/>
                    <a:gd name="connsiteX19" fmla="*/ 739775 w 1168400"/>
                    <a:gd name="connsiteY19" fmla="*/ 1862819 h 1862819"/>
                    <a:gd name="connsiteX20" fmla="*/ 546100 w 1168400"/>
                    <a:gd name="connsiteY20" fmla="*/ 1803400 h 1862819"/>
                    <a:gd name="connsiteX21" fmla="*/ 565150 w 1168400"/>
                    <a:gd name="connsiteY21" fmla="*/ 1663700 h 1862819"/>
                    <a:gd name="connsiteX22" fmla="*/ 520700 w 1168400"/>
                    <a:gd name="connsiteY22" fmla="*/ 1593850 h 1862819"/>
                    <a:gd name="connsiteX23" fmla="*/ 590550 w 1168400"/>
                    <a:gd name="connsiteY23" fmla="*/ 1460500 h 1862819"/>
                    <a:gd name="connsiteX24" fmla="*/ 533400 w 1168400"/>
                    <a:gd name="connsiteY24" fmla="*/ 1416050 h 1862819"/>
                    <a:gd name="connsiteX25" fmla="*/ 419100 w 1168400"/>
                    <a:gd name="connsiteY25" fmla="*/ 1498600 h 1862819"/>
                    <a:gd name="connsiteX26" fmla="*/ 387350 w 1168400"/>
                    <a:gd name="connsiteY26" fmla="*/ 1416050 h 1862819"/>
                    <a:gd name="connsiteX27" fmla="*/ 400050 w 1168400"/>
                    <a:gd name="connsiteY27" fmla="*/ 1282700 h 1862819"/>
                    <a:gd name="connsiteX28" fmla="*/ 317047 w 1168400"/>
                    <a:gd name="connsiteY28" fmla="*/ 1167038 h 1862819"/>
                    <a:gd name="connsiteX29" fmla="*/ 179614 w 1168400"/>
                    <a:gd name="connsiteY29" fmla="*/ 992416 h 1862819"/>
                    <a:gd name="connsiteX30" fmla="*/ 50800 w 1168400"/>
                    <a:gd name="connsiteY30" fmla="*/ 911228 h 1862819"/>
                    <a:gd name="connsiteX0" fmla="*/ 50800 w 1168400"/>
                    <a:gd name="connsiteY0" fmla="*/ 911228 h 1862819"/>
                    <a:gd name="connsiteX1" fmla="*/ 0 w 1168400"/>
                    <a:gd name="connsiteY1" fmla="*/ 844550 h 1862819"/>
                    <a:gd name="connsiteX2" fmla="*/ 139700 w 1168400"/>
                    <a:gd name="connsiteY2" fmla="*/ 685800 h 1862819"/>
                    <a:gd name="connsiteX3" fmla="*/ 355600 w 1168400"/>
                    <a:gd name="connsiteY3" fmla="*/ 488950 h 1862819"/>
                    <a:gd name="connsiteX4" fmla="*/ 469900 w 1168400"/>
                    <a:gd name="connsiteY4" fmla="*/ 273050 h 1862819"/>
                    <a:gd name="connsiteX5" fmla="*/ 647700 w 1168400"/>
                    <a:gd name="connsiteY5" fmla="*/ 82550 h 1862819"/>
                    <a:gd name="connsiteX6" fmla="*/ 869950 w 1168400"/>
                    <a:gd name="connsiteY6" fmla="*/ 12700 h 1862819"/>
                    <a:gd name="connsiteX7" fmla="*/ 971550 w 1168400"/>
                    <a:gd name="connsiteY7" fmla="*/ 0 h 1862819"/>
                    <a:gd name="connsiteX8" fmla="*/ 1126672 w 1168400"/>
                    <a:gd name="connsiteY8" fmla="*/ 6351 h 1862819"/>
                    <a:gd name="connsiteX9" fmla="*/ 1047299 w 1168400"/>
                    <a:gd name="connsiteY9" fmla="*/ 124734 h 1862819"/>
                    <a:gd name="connsiteX10" fmla="*/ 1055915 w 1168400"/>
                    <a:gd name="connsiteY10" fmla="*/ 247650 h 1862819"/>
                    <a:gd name="connsiteX11" fmla="*/ 1122138 w 1168400"/>
                    <a:gd name="connsiteY11" fmla="*/ 696233 h 1862819"/>
                    <a:gd name="connsiteX12" fmla="*/ 1130300 w 1168400"/>
                    <a:gd name="connsiteY12" fmla="*/ 819150 h 1862819"/>
                    <a:gd name="connsiteX13" fmla="*/ 1168400 w 1168400"/>
                    <a:gd name="connsiteY13" fmla="*/ 1111250 h 1862819"/>
                    <a:gd name="connsiteX14" fmla="*/ 1079500 w 1168400"/>
                    <a:gd name="connsiteY14" fmla="*/ 1339850 h 1862819"/>
                    <a:gd name="connsiteX15" fmla="*/ 1003300 w 1168400"/>
                    <a:gd name="connsiteY15" fmla="*/ 1562100 h 1862819"/>
                    <a:gd name="connsiteX16" fmla="*/ 984250 w 1168400"/>
                    <a:gd name="connsiteY16" fmla="*/ 1682750 h 1862819"/>
                    <a:gd name="connsiteX17" fmla="*/ 914400 w 1168400"/>
                    <a:gd name="connsiteY17" fmla="*/ 1805215 h 1862819"/>
                    <a:gd name="connsiteX18" fmla="*/ 739775 w 1168400"/>
                    <a:gd name="connsiteY18" fmla="*/ 1862819 h 1862819"/>
                    <a:gd name="connsiteX19" fmla="*/ 546100 w 1168400"/>
                    <a:gd name="connsiteY19" fmla="*/ 1803400 h 1862819"/>
                    <a:gd name="connsiteX20" fmla="*/ 565150 w 1168400"/>
                    <a:gd name="connsiteY20" fmla="*/ 1663700 h 1862819"/>
                    <a:gd name="connsiteX21" fmla="*/ 520700 w 1168400"/>
                    <a:gd name="connsiteY21" fmla="*/ 1593850 h 1862819"/>
                    <a:gd name="connsiteX22" fmla="*/ 590550 w 1168400"/>
                    <a:gd name="connsiteY22" fmla="*/ 1460500 h 1862819"/>
                    <a:gd name="connsiteX23" fmla="*/ 533400 w 1168400"/>
                    <a:gd name="connsiteY23" fmla="*/ 1416050 h 1862819"/>
                    <a:gd name="connsiteX24" fmla="*/ 419100 w 1168400"/>
                    <a:gd name="connsiteY24" fmla="*/ 1498600 h 1862819"/>
                    <a:gd name="connsiteX25" fmla="*/ 387350 w 1168400"/>
                    <a:gd name="connsiteY25" fmla="*/ 1416050 h 1862819"/>
                    <a:gd name="connsiteX26" fmla="*/ 400050 w 1168400"/>
                    <a:gd name="connsiteY26" fmla="*/ 1282700 h 1862819"/>
                    <a:gd name="connsiteX27" fmla="*/ 317047 w 1168400"/>
                    <a:gd name="connsiteY27" fmla="*/ 1167038 h 1862819"/>
                    <a:gd name="connsiteX28" fmla="*/ 179614 w 1168400"/>
                    <a:gd name="connsiteY28" fmla="*/ 992416 h 1862819"/>
                    <a:gd name="connsiteX29" fmla="*/ 50800 w 1168400"/>
                    <a:gd name="connsiteY29" fmla="*/ 911228 h 1862819"/>
                    <a:gd name="connsiteX0" fmla="*/ 50800 w 1175505"/>
                    <a:gd name="connsiteY0" fmla="*/ 911228 h 1862819"/>
                    <a:gd name="connsiteX1" fmla="*/ 0 w 1175505"/>
                    <a:gd name="connsiteY1" fmla="*/ 844550 h 1862819"/>
                    <a:gd name="connsiteX2" fmla="*/ 139700 w 1175505"/>
                    <a:gd name="connsiteY2" fmla="*/ 685800 h 1862819"/>
                    <a:gd name="connsiteX3" fmla="*/ 355600 w 1175505"/>
                    <a:gd name="connsiteY3" fmla="*/ 488950 h 1862819"/>
                    <a:gd name="connsiteX4" fmla="*/ 469900 w 1175505"/>
                    <a:gd name="connsiteY4" fmla="*/ 273050 h 1862819"/>
                    <a:gd name="connsiteX5" fmla="*/ 647700 w 1175505"/>
                    <a:gd name="connsiteY5" fmla="*/ 82550 h 1862819"/>
                    <a:gd name="connsiteX6" fmla="*/ 869950 w 1175505"/>
                    <a:gd name="connsiteY6" fmla="*/ 12700 h 1862819"/>
                    <a:gd name="connsiteX7" fmla="*/ 971550 w 1175505"/>
                    <a:gd name="connsiteY7" fmla="*/ 0 h 1862819"/>
                    <a:gd name="connsiteX8" fmla="*/ 1126672 w 1175505"/>
                    <a:gd name="connsiteY8" fmla="*/ 6351 h 1862819"/>
                    <a:gd name="connsiteX9" fmla="*/ 1047299 w 1175505"/>
                    <a:gd name="connsiteY9" fmla="*/ 124734 h 1862819"/>
                    <a:gd name="connsiteX10" fmla="*/ 1055915 w 1175505"/>
                    <a:gd name="connsiteY10" fmla="*/ 247650 h 1862819"/>
                    <a:gd name="connsiteX11" fmla="*/ 1122138 w 1175505"/>
                    <a:gd name="connsiteY11" fmla="*/ 696233 h 1862819"/>
                    <a:gd name="connsiteX12" fmla="*/ 1168400 w 1175505"/>
                    <a:gd name="connsiteY12" fmla="*/ 1111250 h 1862819"/>
                    <a:gd name="connsiteX13" fmla="*/ 1079500 w 1175505"/>
                    <a:gd name="connsiteY13" fmla="*/ 1339850 h 1862819"/>
                    <a:gd name="connsiteX14" fmla="*/ 1003300 w 1175505"/>
                    <a:gd name="connsiteY14" fmla="*/ 1562100 h 1862819"/>
                    <a:gd name="connsiteX15" fmla="*/ 984250 w 1175505"/>
                    <a:gd name="connsiteY15" fmla="*/ 1682750 h 1862819"/>
                    <a:gd name="connsiteX16" fmla="*/ 914400 w 1175505"/>
                    <a:gd name="connsiteY16" fmla="*/ 1805215 h 1862819"/>
                    <a:gd name="connsiteX17" fmla="*/ 739775 w 1175505"/>
                    <a:gd name="connsiteY17" fmla="*/ 1862819 h 1862819"/>
                    <a:gd name="connsiteX18" fmla="*/ 546100 w 1175505"/>
                    <a:gd name="connsiteY18" fmla="*/ 1803400 h 1862819"/>
                    <a:gd name="connsiteX19" fmla="*/ 565150 w 1175505"/>
                    <a:gd name="connsiteY19" fmla="*/ 1663700 h 1862819"/>
                    <a:gd name="connsiteX20" fmla="*/ 520700 w 1175505"/>
                    <a:gd name="connsiteY20" fmla="*/ 1593850 h 1862819"/>
                    <a:gd name="connsiteX21" fmla="*/ 590550 w 1175505"/>
                    <a:gd name="connsiteY21" fmla="*/ 1460500 h 1862819"/>
                    <a:gd name="connsiteX22" fmla="*/ 533400 w 1175505"/>
                    <a:gd name="connsiteY22" fmla="*/ 1416050 h 1862819"/>
                    <a:gd name="connsiteX23" fmla="*/ 419100 w 1175505"/>
                    <a:gd name="connsiteY23" fmla="*/ 1498600 h 1862819"/>
                    <a:gd name="connsiteX24" fmla="*/ 387350 w 1175505"/>
                    <a:gd name="connsiteY24" fmla="*/ 1416050 h 1862819"/>
                    <a:gd name="connsiteX25" fmla="*/ 400050 w 1175505"/>
                    <a:gd name="connsiteY25" fmla="*/ 1282700 h 1862819"/>
                    <a:gd name="connsiteX26" fmla="*/ 317047 w 1175505"/>
                    <a:gd name="connsiteY26" fmla="*/ 1167038 h 1862819"/>
                    <a:gd name="connsiteX27" fmla="*/ 179614 w 1175505"/>
                    <a:gd name="connsiteY27" fmla="*/ 992416 h 1862819"/>
                    <a:gd name="connsiteX28" fmla="*/ 50800 w 1175505"/>
                    <a:gd name="connsiteY28" fmla="*/ 911228 h 1862819"/>
                    <a:gd name="connsiteX0" fmla="*/ 50800 w 1228725"/>
                    <a:gd name="connsiteY0" fmla="*/ 911228 h 1862819"/>
                    <a:gd name="connsiteX1" fmla="*/ 0 w 1228725"/>
                    <a:gd name="connsiteY1" fmla="*/ 844550 h 1862819"/>
                    <a:gd name="connsiteX2" fmla="*/ 139700 w 1228725"/>
                    <a:gd name="connsiteY2" fmla="*/ 685800 h 1862819"/>
                    <a:gd name="connsiteX3" fmla="*/ 355600 w 1228725"/>
                    <a:gd name="connsiteY3" fmla="*/ 488950 h 1862819"/>
                    <a:gd name="connsiteX4" fmla="*/ 469900 w 1228725"/>
                    <a:gd name="connsiteY4" fmla="*/ 273050 h 1862819"/>
                    <a:gd name="connsiteX5" fmla="*/ 647700 w 1228725"/>
                    <a:gd name="connsiteY5" fmla="*/ 82550 h 1862819"/>
                    <a:gd name="connsiteX6" fmla="*/ 869950 w 1228725"/>
                    <a:gd name="connsiteY6" fmla="*/ 12700 h 1862819"/>
                    <a:gd name="connsiteX7" fmla="*/ 971550 w 1228725"/>
                    <a:gd name="connsiteY7" fmla="*/ 0 h 1862819"/>
                    <a:gd name="connsiteX8" fmla="*/ 1126672 w 1228725"/>
                    <a:gd name="connsiteY8" fmla="*/ 6351 h 1862819"/>
                    <a:gd name="connsiteX9" fmla="*/ 1047299 w 1228725"/>
                    <a:gd name="connsiteY9" fmla="*/ 124734 h 1862819"/>
                    <a:gd name="connsiteX10" fmla="*/ 1055915 w 1228725"/>
                    <a:gd name="connsiteY10" fmla="*/ 247650 h 1862819"/>
                    <a:gd name="connsiteX11" fmla="*/ 1122138 w 1228725"/>
                    <a:gd name="connsiteY11" fmla="*/ 696233 h 1862819"/>
                    <a:gd name="connsiteX12" fmla="*/ 1221620 w 1228725"/>
                    <a:gd name="connsiteY12" fmla="*/ 1137860 h 1862819"/>
                    <a:gd name="connsiteX13" fmla="*/ 1079500 w 1228725"/>
                    <a:gd name="connsiteY13" fmla="*/ 1339850 h 1862819"/>
                    <a:gd name="connsiteX14" fmla="*/ 1003300 w 1228725"/>
                    <a:gd name="connsiteY14" fmla="*/ 1562100 h 1862819"/>
                    <a:gd name="connsiteX15" fmla="*/ 984250 w 1228725"/>
                    <a:gd name="connsiteY15" fmla="*/ 1682750 h 1862819"/>
                    <a:gd name="connsiteX16" fmla="*/ 914400 w 1228725"/>
                    <a:gd name="connsiteY16" fmla="*/ 1805215 h 1862819"/>
                    <a:gd name="connsiteX17" fmla="*/ 739775 w 1228725"/>
                    <a:gd name="connsiteY17" fmla="*/ 1862819 h 1862819"/>
                    <a:gd name="connsiteX18" fmla="*/ 546100 w 1228725"/>
                    <a:gd name="connsiteY18" fmla="*/ 1803400 h 1862819"/>
                    <a:gd name="connsiteX19" fmla="*/ 565150 w 1228725"/>
                    <a:gd name="connsiteY19" fmla="*/ 1663700 h 1862819"/>
                    <a:gd name="connsiteX20" fmla="*/ 520700 w 1228725"/>
                    <a:gd name="connsiteY20" fmla="*/ 1593850 h 1862819"/>
                    <a:gd name="connsiteX21" fmla="*/ 590550 w 1228725"/>
                    <a:gd name="connsiteY21" fmla="*/ 1460500 h 1862819"/>
                    <a:gd name="connsiteX22" fmla="*/ 533400 w 1228725"/>
                    <a:gd name="connsiteY22" fmla="*/ 1416050 h 1862819"/>
                    <a:gd name="connsiteX23" fmla="*/ 419100 w 1228725"/>
                    <a:gd name="connsiteY23" fmla="*/ 1498600 h 1862819"/>
                    <a:gd name="connsiteX24" fmla="*/ 387350 w 1228725"/>
                    <a:gd name="connsiteY24" fmla="*/ 1416050 h 1862819"/>
                    <a:gd name="connsiteX25" fmla="*/ 400050 w 1228725"/>
                    <a:gd name="connsiteY25" fmla="*/ 1282700 h 1862819"/>
                    <a:gd name="connsiteX26" fmla="*/ 317047 w 1228725"/>
                    <a:gd name="connsiteY26" fmla="*/ 1167038 h 1862819"/>
                    <a:gd name="connsiteX27" fmla="*/ 179614 w 1228725"/>
                    <a:gd name="connsiteY27" fmla="*/ 992416 h 1862819"/>
                    <a:gd name="connsiteX28" fmla="*/ 50800 w 1228725"/>
                    <a:gd name="connsiteY28" fmla="*/ 911228 h 1862819"/>
                    <a:gd name="connsiteX0" fmla="*/ 50800 w 1228725"/>
                    <a:gd name="connsiteY0" fmla="*/ 911228 h 1862819"/>
                    <a:gd name="connsiteX1" fmla="*/ 0 w 1228725"/>
                    <a:gd name="connsiteY1" fmla="*/ 844550 h 1862819"/>
                    <a:gd name="connsiteX2" fmla="*/ 139700 w 1228725"/>
                    <a:gd name="connsiteY2" fmla="*/ 685800 h 1862819"/>
                    <a:gd name="connsiteX3" fmla="*/ 355600 w 1228725"/>
                    <a:gd name="connsiteY3" fmla="*/ 488950 h 1862819"/>
                    <a:gd name="connsiteX4" fmla="*/ 469900 w 1228725"/>
                    <a:gd name="connsiteY4" fmla="*/ 273050 h 1862819"/>
                    <a:gd name="connsiteX5" fmla="*/ 647700 w 1228725"/>
                    <a:gd name="connsiteY5" fmla="*/ 82550 h 1862819"/>
                    <a:gd name="connsiteX6" fmla="*/ 869950 w 1228725"/>
                    <a:gd name="connsiteY6" fmla="*/ 12700 h 1862819"/>
                    <a:gd name="connsiteX7" fmla="*/ 971550 w 1228725"/>
                    <a:gd name="connsiteY7" fmla="*/ 0 h 1862819"/>
                    <a:gd name="connsiteX8" fmla="*/ 1126672 w 1228725"/>
                    <a:gd name="connsiteY8" fmla="*/ 6351 h 1862819"/>
                    <a:gd name="connsiteX9" fmla="*/ 1047299 w 1228725"/>
                    <a:gd name="connsiteY9" fmla="*/ 124734 h 1862819"/>
                    <a:gd name="connsiteX10" fmla="*/ 1055915 w 1228725"/>
                    <a:gd name="connsiteY10" fmla="*/ 247650 h 1862819"/>
                    <a:gd name="connsiteX11" fmla="*/ 1122138 w 1228725"/>
                    <a:gd name="connsiteY11" fmla="*/ 696233 h 1862819"/>
                    <a:gd name="connsiteX12" fmla="*/ 1221620 w 1228725"/>
                    <a:gd name="connsiteY12" fmla="*/ 1137860 h 1862819"/>
                    <a:gd name="connsiteX13" fmla="*/ 1119416 w 1228725"/>
                    <a:gd name="connsiteY13" fmla="*/ 1393071 h 1862819"/>
                    <a:gd name="connsiteX14" fmla="*/ 1003300 w 1228725"/>
                    <a:gd name="connsiteY14" fmla="*/ 1562100 h 1862819"/>
                    <a:gd name="connsiteX15" fmla="*/ 984250 w 1228725"/>
                    <a:gd name="connsiteY15" fmla="*/ 1682750 h 1862819"/>
                    <a:gd name="connsiteX16" fmla="*/ 914400 w 1228725"/>
                    <a:gd name="connsiteY16" fmla="*/ 1805215 h 1862819"/>
                    <a:gd name="connsiteX17" fmla="*/ 739775 w 1228725"/>
                    <a:gd name="connsiteY17" fmla="*/ 1862819 h 1862819"/>
                    <a:gd name="connsiteX18" fmla="*/ 546100 w 1228725"/>
                    <a:gd name="connsiteY18" fmla="*/ 1803400 h 1862819"/>
                    <a:gd name="connsiteX19" fmla="*/ 565150 w 1228725"/>
                    <a:gd name="connsiteY19" fmla="*/ 1663700 h 1862819"/>
                    <a:gd name="connsiteX20" fmla="*/ 520700 w 1228725"/>
                    <a:gd name="connsiteY20" fmla="*/ 1593850 h 1862819"/>
                    <a:gd name="connsiteX21" fmla="*/ 590550 w 1228725"/>
                    <a:gd name="connsiteY21" fmla="*/ 1460500 h 1862819"/>
                    <a:gd name="connsiteX22" fmla="*/ 533400 w 1228725"/>
                    <a:gd name="connsiteY22" fmla="*/ 1416050 h 1862819"/>
                    <a:gd name="connsiteX23" fmla="*/ 419100 w 1228725"/>
                    <a:gd name="connsiteY23" fmla="*/ 1498600 h 1862819"/>
                    <a:gd name="connsiteX24" fmla="*/ 387350 w 1228725"/>
                    <a:gd name="connsiteY24" fmla="*/ 1416050 h 1862819"/>
                    <a:gd name="connsiteX25" fmla="*/ 400050 w 1228725"/>
                    <a:gd name="connsiteY25" fmla="*/ 1282700 h 1862819"/>
                    <a:gd name="connsiteX26" fmla="*/ 317047 w 1228725"/>
                    <a:gd name="connsiteY26" fmla="*/ 1167038 h 1862819"/>
                    <a:gd name="connsiteX27" fmla="*/ 179614 w 1228725"/>
                    <a:gd name="connsiteY27" fmla="*/ 992416 h 1862819"/>
                    <a:gd name="connsiteX28" fmla="*/ 50800 w 1228725"/>
                    <a:gd name="connsiteY28" fmla="*/ 911228 h 1862819"/>
                    <a:gd name="connsiteX0" fmla="*/ 50800 w 1228725"/>
                    <a:gd name="connsiteY0" fmla="*/ 911228 h 1862819"/>
                    <a:gd name="connsiteX1" fmla="*/ 0 w 1228725"/>
                    <a:gd name="connsiteY1" fmla="*/ 844550 h 1862819"/>
                    <a:gd name="connsiteX2" fmla="*/ 139700 w 1228725"/>
                    <a:gd name="connsiteY2" fmla="*/ 685800 h 1862819"/>
                    <a:gd name="connsiteX3" fmla="*/ 355600 w 1228725"/>
                    <a:gd name="connsiteY3" fmla="*/ 488950 h 1862819"/>
                    <a:gd name="connsiteX4" fmla="*/ 469900 w 1228725"/>
                    <a:gd name="connsiteY4" fmla="*/ 273050 h 1862819"/>
                    <a:gd name="connsiteX5" fmla="*/ 647700 w 1228725"/>
                    <a:gd name="connsiteY5" fmla="*/ 82550 h 1862819"/>
                    <a:gd name="connsiteX6" fmla="*/ 869950 w 1228725"/>
                    <a:gd name="connsiteY6" fmla="*/ 12700 h 1862819"/>
                    <a:gd name="connsiteX7" fmla="*/ 971550 w 1228725"/>
                    <a:gd name="connsiteY7" fmla="*/ 0 h 1862819"/>
                    <a:gd name="connsiteX8" fmla="*/ 1126672 w 1228725"/>
                    <a:gd name="connsiteY8" fmla="*/ 6351 h 1862819"/>
                    <a:gd name="connsiteX9" fmla="*/ 1047299 w 1228725"/>
                    <a:gd name="connsiteY9" fmla="*/ 124734 h 1862819"/>
                    <a:gd name="connsiteX10" fmla="*/ 1055915 w 1228725"/>
                    <a:gd name="connsiteY10" fmla="*/ 247650 h 1862819"/>
                    <a:gd name="connsiteX11" fmla="*/ 1122138 w 1228725"/>
                    <a:gd name="connsiteY11" fmla="*/ 696233 h 1862819"/>
                    <a:gd name="connsiteX12" fmla="*/ 1221620 w 1228725"/>
                    <a:gd name="connsiteY12" fmla="*/ 1137860 h 1862819"/>
                    <a:gd name="connsiteX13" fmla="*/ 1119416 w 1228725"/>
                    <a:gd name="connsiteY13" fmla="*/ 1393071 h 1862819"/>
                    <a:gd name="connsiteX14" fmla="*/ 1063173 w 1228725"/>
                    <a:gd name="connsiteY14" fmla="*/ 1608668 h 1862819"/>
                    <a:gd name="connsiteX15" fmla="*/ 984250 w 1228725"/>
                    <a:gd name="connsiteY15" fmla="*/ 1682750 h 1862819"/>
                    <a:gd name="connsiteX16" fmla="*/ 914400 w 1228725"/>
                    <a:gd name="connsiteY16" fmla="*/ 1805215 h 1862819"/>
                    <a:gd name="connsiteX17" fmla="*/ 739775 w 1228725"/>
                    <a:gd name="connsiteY17" fmla="*/ 1862819 h 1862819"/>
                    <a:gd name="connsiteX18" fmla="*/ 546100 w 1228725"/>
                    <a:gd name="connsiteY18" fmla="*/ 1803400 h 1862819"/>
                    <a:gd name="connsiteX19" fmla="*/ 565150 w 1228725"/>
                    <a:gd name="connsiteY19" fmla="*/ 1663700 h 1862819"/>
                    <a:gd name="connsiteX20" fmla="*/ 520700 w 1228725"/>
                    <a:gd name="connsiteY20" fmla="*/ 1593850 h 1862819"/>
                    <a:gd name="connsiteX21" fmla="*/ 590550 w 1228725"/>
                    <a:gd name="connsiteY21" fmla="*/ 1460500 h 1862819"/>
                    <a:gd name="connsiteX22" fmla="*/ 533400 w 1228725"/>
                    <a:gd name="connsiteY22" fmla="*/ 1416050 h 1862819"/>
                    <a:gd name="connsiteX23" fmla="*/ 419100 w 1228725"/>
                    <a:gd name="connsiteY23" fmla="*/ 1498600 h 1862819"/>
                    <a:gd name="connsiteX24" fmla="*/ 387350 w 1228725"/>
                    <a:gd name="connsiteY24" fmla="*/ 1416050 h 1862819"/>
                    <a:gd name="connsiteX25" fmla="*/ 400050 w 1228725"/>
                    <a:gd name="connsiteY25" fmla="*/ 1282700 h 1862819"/>
                    <a:gd name="connsiteX26" fmla="*/ 317047 w 1228725"/>
                    <a:gd name="connsiteY26" fmla="*/ 1167038 h 1862819"/>
                    <a:gd name="connsiteX27" fmla="*/ 179614 w 1228725"/>
                    <a:gd name="connsiteY27" fmla="*/ 992416 h 1862819"/>
                    <a:gd name="connsiteX28" fmla="*/ 50800 w 1228725"/>
                    <a:gd name="connsiteY28" fmla="*/ 911228 h 1862819"/>
                    <a:gd name="connsiteX0" fmla="*/ 50800 w 1228725"/>
                    <a:gd name="connsiteY0" fmla="*/ 911228 h 1862819"/>
                    <a:gd name="connsiteX1" fmla="*/ 0 w 1228725"/>
                    <a:gd name="connsiteY1" fmla="*/ 844550 h 1862819"/>
                    <a:gd name="connsiteX2" fmla="*/ 139700 w 1228725"/>
                    <a:gd name="connsiteY2" fmla="*/ 685800 h 1862819"/>
                    <a:gd name="connsiteX3" fmla="*/ 355600 w 1228725"/>
                    <a:gd name="connsiteY3" fmla="*/ 488950 h 1862819"/>
                    <a:gd name="connsiteX4" fmla="*/ 469900 w 1228725"/>
                    <a:gd name="connsiteY4" fmla="*/ 273050 h 1862819"/>
                    <a:gd name="connsiteX5" fmla="*/ 647700 w 1228725"/>
                    <a:gd name="connsiteY5" fmla="*/ 82550 h 1862819"/>
                    <a:gd name="connsiteX6" fmla="*/ 869950 w 1228725"/>
                    <a:gd name="connsiteY6" fmla="*/ 12700 h 1862819"/>
                    <a:gd name="connsiteX7" fmla="*/ 971550 w 1228725"/>
                    <a:gd name="connsiteY7" fmla="*/ 0 h 1862819"/>
                    <a:gd name="connsiteX8" fmla="*/ 1126672 w 1228725"/>
                    <a:gd name="connsiteY8" fmla="*/ 6351 h 1862819"/>
                    <a:gd name="connsiteX9" fmla="*/ 1047299 w 1228725"/>
                    <a:gd name="connsiteY9" fmla="*/ 124734 h 1862819"/>
                    <a:gd name="connsiteX10" fmla="*/ 1055915 w 1228725"/>
                    <a:gd name="connsiteY10" fmla="*/ 247650 h 1862819"/>
                    <a:gd name="connsiteX11" fmla="*/ 1122138 w 1228725"/>
                    <a:gd name="connsiteY11" fmla="*/ 696233 h 1862819"/>
                    <a:gd name="connsiteX12" fmla="*/ 1221620 w 1228725"/>
                    <a:gd name="connsiteY12" fmla="*/ 1137860 h 1862819"/>
                    <a:gd name="connsiteX13" fmla="*/ 1119416 w 1228725"/>
                    <a:gd name="connsiteY13" fmla="*/ 1393071 h 1862819"/>
                    <a:gd name="connsiteX14" fmla="*/ 1063173 w 1228725"/>
                    <a:gd name="connsiteY14" fmla="*/ 1608668 h 1862819"/>
                    <a:gd name="connsiteX15" fmla="*/ 984250 w 1228725"/>
                    <a:gd name="connsiteY15" fmla="*/ 1682750 h 1862819"/>
                    <a:gd name="connsiteX16" fmla="*/ 914400 w 1228725"/>
                    <a:gd name="connsiteY16" fmla="*/ 1805215 h 1862819"/>
                    <a:gd name="connsiteX17" fmla="*/ 739775 w 1228725"/>
                    <a:gd name="connsiteY17" fmla="*/ 1862819 h 1862819"/>
                    <a:gd name="connsiteX18" fmla="*/ 540174 w 1228725"/>
                    <a:gd name="connsiteY18" fmla="*/ 1844899 h 1862819"/>
                    <a:gd name="connsiteX19" fmla="*/ 565150 w 1228725"/>
                    <a:gd name="connsiteY19" fmla="*/ 1663700 h 1862819"/>
                    <a:gd name="connsiteX20" fmla="*/ 520700 w 1228725"/>
                    <a:gd name="connsiteY20" fmla="*/ 1593850 h 1862819"/>
                    <a:gd name="connsiteX21" fmla="*/ 590550 w 1228725"/>
                    <a:gd name="connsiteY21" fmla="*/ 1460500 h 1862819"/>
                    <a:gd name="connsiteX22" fmla="*/ 533400 w 1228725"/>
                    <a:gd name="connsiteY22" fmla="*/ 1416050 h 1862819"/>
                    <a:gd name="connsiteX23" fmla="*/ 419100 w 1228725"/>
                    <a:gd name="connsiteY23" fmla="*/ 1498600 h 1862819"/>
                    <a:gd name="connsiteX24" fmla="*/ 387350 w 1228725"/>
                    <a:gd name="connsiteY24" fmla="*/ 1416050 h 1862819"/>
                    <a:gd name="connsiteX25" fmla="*/ 400050 w 1228725"/>
                    <a:gd name="connsiteY25" fmla="*/ 1282700 h 1862819"/>
                    <a:gd name="connsiteX26" fmla="*/ 317047 w 1228725"/>
                    <a:gd name="connsiteY26" fmla="*/ 1167038 h 1862819"/>
                    <a:gd name="connsiteX27" fmla="*/ 179614 w 1228725"/>
                    <a:gd name="connsiteY27" fmla="*/ 992416 h 1862819"/>
                    <a:gd name="connsiteX28" fmla="*/ 50800 w 1228725"/>
                    <a:gd name="connsiteY28" fmla="*/ 911228 h 1862819"/>
                    <a:gd name="connsiteX0" fmla="*/ 50800 w 1228725"/>
                    <a:gd name="connsiteY0" fmla="*/ 911228 h 1892460"/>
                    <a:gd name="connsiteX1" fmla="*/ 0 w 1228725"/>
                    <a:gd name="connsiteY1" fmla="*/ 844550 h 1892460"/>
                    <a:gd name="connsiteX2" fmla="*/ 139700 w 1228725"/>
                    <a:gd name="connsiteY2" fmla="*/ 685800 h 1892460"/>
                    <a:gd name="connsiteX3" fmla="*/ 355600 w 1228725"/>
                    <a:gd name="connsiteY3" fmla="*/ 488950 h 1892460"/>
                    <a:gd name="connsiteX4" fmla="*/ 469900 w 1228725"/>
                    <a:gd name="connsiteY4" fmla="*/ 273050 h 1892460"/>
                    <a:gd name="connsiteX5" fmla="*/ 647700 w 1228725"/>
                    <a:gd name="connsiteY5" fmla="*/ 82550 h 1892460"/>
                    <a:gd name="connsiteX6" fmla="*/ 869950 w 1228725"/>
                    <a:gd name="connsiteY6" fmla="*/ 12700 h 1892460"/>
                    <a:gd name="connsiteX7" fmla="*/ 971550 w 1228725"/>
                    <a:gd name="connsiteY7" fmla="*/ 0 h 1892460"/>
                    <a:gd name="connsiteX8" fmla="*/ 1126672 w 1228725"/>
                    <a:gd name="connsiteY8" fmla="*/ 6351 h 1892460"/>
                    <a:gd name="connsiteX9" fmla="*/ 1047299 w 1228725"/>
                    <a:gd name="connsiteY9" fmla="*/ 124734 h 1892460"/>
                    <a:gd name="connsiteX10" fmla="*/ 1055915 w 1228725"/>
                    <a:gd name="connsiteY10" fmla="*/ 247650 h 1892460"/>
                    <a:gd name="connsiteX11" fmla="*/ 1122138 w 1228725"/>
                    <a:gd name="connsiteY11" fmla="*/ 696233 h 1892460"/>
                    <a:gd name="connsiteX12" fmla="*/ 1221620 w 1228725"/>
                    <a:gd name="connsiteY12" fmla="*/ 1137860 h 1892460"/>
                    <a:gd name="connsiteX13" fmla="*/ 1119416 w 1228725"/>
                    <a:gd name="connsiteY13" fmla="*/ 1393071 h 1892460"/>
                    <a:gd name="connsiteX14" fmla="*/ 1063173 w 1228725"/>
                    <a:gd name="connsiteY14" fmla="*/ 1608668 h 1892460"/>
                    <a:gd name="connsiteX15" fmla="*/ 984250 w 1228725"/>
                    <a:gd name="connsiteY15" fmla="*/ 1682750 h 1892460"/>
                    <a:gd name="connsiteX16" fmla="*/ 914400 w 1228725"/>
                    <a:gd name="connsiteY16" fmla="*/ 1805215 h 1892460"/>
                    <a:gd name="connsiteX17" fmla="*/ 739774 w 1228725"/>
                    <a:gd name="connsiteY17" fmla="*/ 1892460 h 1892460"/>
                    <a:gd name="connsiteX18" fmla="*/ 540174 w 1228725"/>
                    <a:gd name="connsiteY18" fmla="*/ 1844899 h 1892460"/>
                    <a:gd name="connsiteX19" fmla="*/ 565150 w 1228725"/>
                    <a:gd name="connsiteY19" fmla="*/ 1663700 h 1892460"/>
                    <a:gd name="connsiteX20" fmla="*/ 520700 w 1228725"/>
                    <a:gd name="connsiteY20" fmla="*/ 1593850 h 1892460"/>
                    <a:gd name="connsiteX21" fmla="*/ 590550 w 1228725"/>
                    <a:gd name="connsiteY21" fmla="*/ 1460500 h 1892460"/>
                    <a:gd name="connsiteX22" fmla="*/ 533400 w 1228725"/>
                    <a:gd name="connsiteY22" fmla="*/ 1416050 h 1892460"/>
                    <a:gd name="connsiteX23" fmla="*/ 419100 w 1228725"/>
                    <a:gd name="connsiteY23" fmla="*/ 1498600 h 1892460"/>
                    <a:gd name="connsiteX24" fmla="*/ 387350 w 1228725"/>
                    <a:gd name="connsiteY24" fmla="*/ 1416050 h 1892460"/>
                    <a:gd name="connsiteX25" fmla="*/ 400050 w 1228725"/>
                    <a:gd name="connsiteY25" fmla="*/ 1282700 h 1892460"/>
                    <a:gd name="connsiteX26" fmla="*/ 317047 w 1228725"/>
                    <a:gd name="connsiteY26" fmla="*/ 1167038 h 1892460"/>
                    <a:gd name="connsiteX27" fmla="*/ 179614 w 1228725"/>
                    <a:gd name="connsiteY27" fmla="*/ 992416 h 1892460"/>
                    <a:gd name="connsiteX28" fmla="*/ 50800 w 1228725"/>
                    <a:gd name="connsiteY28" fmla="*/ 911228 h 18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228725" h="1892460">
                      <a:moveTo>
                        <a:pt x="50800" y="911228"/>
                      </a:moveTo>
                      <a:lnTo>
                        <a:pt x="0" y="844550"/>
                      </a:lnTo>
                      <a:cubicBezTo>
                        <a:pt x="134711" y="684179"/>
                        <a:pt x="64242" y="685800"/>
                        <a:pt x="139700" y="685800"/>
                      </a:cubicBezTo>
                      <a:lnTo>
                        <a:pt x="355600" y="488950"/>
                      </a:lnTo>
                      <a:lnTo>
                        <a:pt x="469900" y="273050"/>
                      </a:lnTo>
                      <a:lnTo>
                        <a:pt x="647700" y="82550"/>
                      </a:lnTo>
                      <a:lnTo>
                        <a:pt x="869950" y="12700"/>
                      </a:lnTo>
                      <a:lnTo>
                        <a:pt x="971550" y="0"/>
                      </a:lnTo>
                      <a:lnTo>
                        <a:pt x="1126672" y="6351"/>
                      </a:lnTo>
                      <a:lnTo>
                        <a:pt x="1047299" y="124734"/>
                      </a:lnTo>
                      <a:lnTo>
                        <a:pt x="1055915" y="247650"/>
                      </a:lnTo>
                      <a:lnTo>
                        <a:pt x="1122138" y="696233"/>
                      </a:lnTo>
                      <a:cubicBezTo>
                        <a:pt x="1140885" y="840166"/>
                        <a:pt x="1228726" y="1030591"/>
                        <a:pt x="1221620" y="1137860"/>
                      </a:cubicBezTo>
                      <a:lnTo>
                        <a:pt x="1119416" y="1393071"/>
                      </a:lnTo>
                      <a:lnTo>
                        <a:pt x="1063173" y="1608668"/>
                      </a:lnTo>
                      <a:lnTo>
                        <a:pt x="984250" y="1682750"/>
                      </a:lnTo>
                      <a:lnTo>
                        <a:pt x="914400" y="1805215"/>
                      </a:lnTo>
                      <a:lnTo>
                        <a:pt x="739774" y="1892460"/>
                      </a:lnTo>
                      <a:lnTo>
                        <a:pt x="540174" y="1844899"/>
                      </a:lnTo>
                      <a:lnTo>
                        <a:pt x="565150" y="1663700"/>
                      </a:lnTo>
                      <a:cubicBezTo>
                        <a:pt x="519486" y="1598466"/>
                        <a:pt x="520700" y="1626037"/>
                        <a:pt x="520700" y="1593850"/>
                      </a:cubicBezTo>
                      <a:lnTo>
                        <a:pt x="590550" y="1460500"/>
                      </a:lnTo>
                      <a:lnTo>
                        <a:pt x="533400" y="1416050"/>
                      </a:lnTo>
                      <a:lnTo>
                        <a:pt x="419100" y="1498600"/>
                      </a:lnTo>
                      <a:cubicBezTo>
                        <a:pt x="386536" y="1420446"/>
                        <a:pt x="387350" y="1449917"/>
                        <a:pt x="387350" y="1416050"/>
                      </a:cubicBezTo>
                      <a:lnTo>
                        <a:pt x="400050" y="1282700"/>
                      </a:lnTo>
                      <a:lnTo>
                        <a:pt x="317047" y="1167038"/>
                      </a:lnTo>
                      <a:lnTo>
                        <a:pt x="179614" y="992416"/>
                      </a:lnTo>
                      <a:lnTo>
                        <a:pt x="50800" y="911228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6" name="Freeform 8"/>
                <p:cNvSpPr/>
                <p:nvPr/>
              </p:nvSpPr>
              <p:spPr>
                <a:xfrm flipH="1">
                  <a:off x="3558231" y="2484088"/>
                  <a:ext cx="306721" cy="626911"/>
                </a:xfrm>
                <a:custGeom>
                  <a:avLst/>
                  <a:gdLst>
                    <a:gd name="connsiteX0" fmla="*/ 0 w 762000"/>
                    <a:gd name="connsiteY0" fmla="*/ 0 h 1212850"/>
                    <a:gd name="connsiteX1" fmla="*/ 76200 w 762000"/>
                    <a:gd name="connsiteY1" fmla="*/ 177800 h 1212850"/>
                    <a:gd name="connsiteX2" fmla="*/ 101600 w 762000"/>
                    <a:gd name="connsiteY2" fmla="*/ 406400 h 1212850"/>
                    <a:gd name="connsiteX3" fmla="*/ 50800 w 762000"/>
                    <a:gd name="connsiteY3" fmla="*/ 292100 h 1212850"/>
                    <a:gd name="connsiteX4" fmla="*/ 88900 w 762000"/>
                    <a:gd name="connsiteY4" fmla="*/ 469900 h 1212850"/>
                    <a:gd name="connsiteX5" fmla="*/ 158750 w 762000"/>
                    <a:gd name="connsiteY5" fmla="*/ 539750 h 1212850"/>
                    <a:gd name="connsiteX6" fmla="*/ 165100 w 762000"/>
                    <a:gd name="connsiteY6" fmla="*/ 685800 h 1212850"/>
                    <a:gd name="connsiteX7" fmla="*/ 152400 w 762000"/>
                    <a:gd name="connsiteY7" fmla="*/ 927100 h 1212850"/>
                    <a:gd name="connsiteX8" fmla="*/ 139700 w 762000"/>
                    <a:gd name="connsiteY8" fmla="*/ 1130300 h 1212850"/>
                    <a:gd name="connsiteX9" fmla="*/ 95250 w 762000"/>
                    <a:gd name="connsiteY9" fmla="*/ 1212850 h 1212850"/>
                    <a:gd name="connsiteX10" fmla="*/ 215900 w 762000"/>
                    <a:gd name="connsiteY10" fmla="*/ 1168400 h 1212850"/>
                    <a:gd name="connsiteX11" fmla="*/ 501650 w 762000"/>
                    <a:gd name="connsiteY11" fmla="*/ 1168400 h 1212850"/>
                    <a:gd name="connsiteX12" fmla="*/ 520700 w 762000"/>
                    <a:gd name="connsiteY12" fmla="*/ 1098550 h 1212850"/>
                    <a:gd name="connsiteX13" fmla="*/ 577850 w 762000"/>
                    <a:gd name="connsiteY13" fmla="*/ 914400 h 1212850"/>
                    <a:gd name="connsiteX14" fmla="*/ 673100 w 762000"/>
                    <a:gd name="connsiteY14" fmla="*/ 742950 h 1212850"/>
                    <a:gd name="connsiteX15" fmla="*/ 762000 w 762000"/>
                    <a:gd name="connsiteY15" fmla="*/ 571500 h 1212850"/>
                    <a:gd name="connsiteX16" fmla="*/ 635000 w 762000"/>
                    <a:gd name="connsiteY16" fmla="*/ 742950 h 1212850"/>
                    <a:gd name="connsiteX17" fmla="*/ 565150 w 762000"/>
                    <a:gd name="connsiteY17" fmla="*/ 831850 h 1212850"/>
                    <a:gd name="connsiteX18" fmla="*/ 495300 w 762000"/>
                    <a:gd name="connsiteY18" fmla="*/ 831850 h 1212850"/>
                    <a:gd name="connsiteX19" fmla="*/ 558800 w 762000"/>
                    <a:gd name="connsiteY19" fmla="*/ 774700 h 1212850"/>
                    <a:gd name="connsiteX20" fmla="*/ 654050 w 762000"/>
                    <a:gd name="connsiteY20" fmla="*/ 654050 h 1212850"/>
                    <a:gd name="connsiteX21" fmla="*/ 704850 w 762000"/>
                    <a:gd name="connsiteY21" fmla="*/ 520700 h 1212850"/>
                    <a:gd name="connsiteX22" fmla="*/ 711200 w 762000"/>
                    <a:gd name="connsiteY22" fmla="*/ 374650 h 1212850"/>
                    <a:gd name="connsiteX23" fmla="*/ 704850 w 762000"/>
                    <a:gd name="connsiteY23" fmla="*/ 228600 h 1212850"/>
                    <a:gd name="connsiteX24" fmla="*/ 654050 w 762000"/>
                    <a:gd name="connsiteY24" fmla="*/ 57150 h 1212850"/>
                    <a:gd name="connsiteX25" fmla="*/ 584200 w 762000"/>
                    <a:gd name="connsiteY25" fmla="*/ 139700 h 1212850"/>
                    <a:gd name="connsiteX26" fmla="*/ 482600 w 762000"/>
                    <a:gd name="connsiteY26" fmla="*/ 203200 h 1212850"/>
                    <a:gd name="connsiteX27" fmla="*/ 336550 w 762000"/>
                    <a:gd name="connsiteY27" fmla="*/ 209550 h 1212850"/>
                    <a:gd name="connsiteX28" fmla="*/ 190500 w 762000"/>
                    <a:gd name="connsiteY28" fmla="*/ 158750 h 1212850"/>
                    <a:gd name="connsiteX29" fmla="*/ 0 w 762000"/>
                    <a:gd name="connsiteY29" fmla="*/ 0 h 1212850"/>
                    <a:gd name="connsiteX0" fmla="*/ 0 w 762000"/>
                    <a:gd name="connsiteY0" fmla="*/ 0 h 1218296"/>
                    <a:gd name="connsiteX1" fmla="*/ 76200 w 762000"/>
                    <a:gd name="connsiteY1" fmla="*/ 177800 h 1218296"/>
                    <a:gd name="connsiteX2" fmla="*/ 101600 w 762000"/>
                    <a:gd name="connsiteY2" fmla="*/ 406400 h 1218296"/>
                    <a:gd name="connsiteX3" fmla="*/ 50800 w 762000"/>
                    <a:gd name="connsiteY3" fmla="*/ 292100 h 1218296"/>
                    <a:gd name="connsiteX4" fmla="*/ 88900 w 762000"/>
                    <a:gd name="connsiteY4" fmla="*/ 469900 h 1218296"/>
                    <a:gd name="connsiteX5" fmla="*/ 158750 w 762000"/>
                    <a:gd name="connsiteY5" fmla="*/ 539750 h 1218296"/>
                    <a:gd name="connsiteX6" fmla="*/ 165100 w 762000"/>
                    <a:gd name="connsiteY6" fmla="*/ 685800 h 1218296"/>
                    <a:gd name="connsiteX7" fmla="*/ 152400 w 762000"/>
                    <a:gd name="connsiteY7" fmla="*/ 927100 h 1218296"/>
                    <a:gd name="connsiteX8" fmla="*/ 139700 w 762000"/>
                    <a:gd name="connsiteY8" fmla="*/ 1130300 h 1218296"/>
                    <a:gd name="connsiteX9" fmla="*/ 95250 w 762000"/>
                    <a:gd name="connsiteY9" fmla="*/ 1212850 h 1218296"/>
                    <a:gd name="connsiteX10" fmla="*/ 215900 w 762000"/>
                    <a:gd name="connsiteY10" fmla="*/ 1168400 h 1218296"/>
                    <a:gd name="connsiteX11" fmla="*/ 501651 w 762000"/>
                    <a:gd name="connsiteY11" fmla="*/ 1218296 h 1218296"/>
                    <a:gd name="connsiteX12" fmla="*/ 520700 w 762000"/>
                    <a:gd name="connsiteY12" fmla="*/ 1098550 h 1218296"/>
                    <a:gd name="connsiteX13" fmla="*/ 577850 w 762000"/>
                    <a:gd name="connsiteY13" fmla="*/ 914400 h 1218296"/>
                    <a:gd name="connsiteX14" fmla="*/ 673100 w 762000"/>
                    <a:gd name="connsiteY14" fmla="*/ 742950 h 1218296"/>
                    <a:gd name="connsiteX15" fmla="*/ 762000 w 762000"/>
                    <a:gd name="connsiteY15" fmla="*/ 571500 h 1218296"/>
                    <a:gd name="connsiteX16" fmla="*/ 635000 w 762000"/>
                    <a:gd name="connsiteY16" fmla="*/ 742950 h 1218296"/>
                    <a:gd name="connsiteX17" fmla="*/ 565150 w 762000"/>
                    <a:gd name="connsiteY17" fmla="*/ 831850 h 1218296"/>
                    <a:gd name="connsiteX18" fmla="*/ 495300 w 762000"/>
                    <a:gd name="connsiteY18" fmla="*/ 831850 h 1218296"/>
                    <a:gd name="connsiteX19" fmla="*/ 558800 w 762000"/>
                    <a:gd name="connsiteY19" fmla="*/ 774700 h 1218296"/>
                    <a:gd name="connsiteX20" fmla="*/ 654050 w 762000"/>
                    <a:gd name="connsiteY20" fmla="*/ 654050 h 1218296"/>
                    <a:gd name="connsiteX21" fmla="*/ 704850 w 762000"/>
                    <a:gd name="connsiteY21" fmla="*/ 520700 h 1218296"/>
                    <a:gd name="connsiteX22" fmla="*/ 711200 w 762000"/>
                    <a:gd name="connsiteY22" fmla="*/ 374650 h 1218296"/>
                    <a:gd name="connsiteX23" fmla="*/ 704850 w 762000"/>
                    <a:gd name="connsiteY23" fmla="*/ 228600 h 1218296"/>
                    <a:gd name="connsiteX24" fmla="*/ 654050 w 762000"/>
                    <a:gd name="connsiteY24" fmla="*/ 57150 h 1218296"/>
                    <a:gd name="connsiteX25" fmla="*/ 584200 w 762000"/>
                    <a:gd name="connsiteY25" fmla="*/ 139700 h 1218296"/>
                    <a:gd name="connsiteX26" fmla="*/ 482600 w 762000"/>
                    <a:gd name="connsiteY26" fmla="*/ 203200 h 1218296"/>
                    <a:gd name="connsiteX27" fmla="*/ 336550 w 762000"/>
                    <a:gd name="connsiteY27" fmla="*/ 209550 h 1218296"/>
                    <a:gd name="connsiteX28" fmla="*/ 190500 w 762000"/>
                    <a:gd name="connsiteY28" fmla="*/ 158750 h 1218296"/>
                    <a:gd name="connsiteX29" fmla="*/ 0 w 762000"/>
                    <a:gd name="connsiteY29" fmla="*/ 0 h 1218296"/>
                    <a:gd name="connsiteX0" fmla="*/ 0 w 762000"/>
                    <a:gd name="connsiteY0" fmla="*/ 0 h 1218296"/>
                    <a:gd name="connsiteX1" fmla="*/ 76200 w 762000"/>
                    <a:gd name="connsiteY1" fmla="*/ 177800 h 1218296"/>
                    <a:gd name="connsiteX2" fmla="*/ 101600 w 762000"/>
                    <a:gd name="connsiteY2" fmla="*/ 406400 h 1218296"/>
                    <a:gd name="connsiteX3" fmla="*/ 50800 w 762000"/>
                    <a:gd name="connsiteY3" fmla="*/ 292100 h 1218296"/>
                    <a:gd name="connsiteX4" fmla="*/ 88900 w 762000"/>
                    <a:gd name="connsiteY4" fmla="*/ 469900 h 1218296"/>
                    <a:gd name="connsiteX5" fmla="*/ 158750 w 762000"/>
                    <a:gd name="connsiteY5" fmla="*/ 539750 h 1218296"/>
                    <a:gd name="connsiteX6" fmla="*/ 165100 w 762000"/>
                    <a:gd name="connsiteY6" fmla="*/ 685800 h 1218296"/>
                    <a:gd name="connsiteX7" fmla="*/ 152400 w 762000"/>
                    <a:gd name="connsiteY7" fmla="*/ 927100 h 1218296"/>
                    <a:gd name="connsiteX8" fmla="*/ 139700 w 762000"/>
                    <a:gd name="connsiteY8" fmla="*/ 1130300 h 1218296"/>
                    <a:gd name="connsiteX9" fmla="*/ 95250 w 762000"/>
                    <a:gd name="connsiteY9" fmla="*/ 1212850 h 1218296"/>
                    <a:gd name="connsiteX10" fmla="*/ 200931 w 762000"/>
                    <a:gd name="connsiteY10" fmla="*/ 1203327 h 1218296"/>
                    <a:gd name="connsiteX11" fmla="*/ 501651 w 762000"/>
                    <a:gd name="connsiteY11" fmla="*/ 1218296 h 1218296"/>
                    <a:gd name="connsiteX12" fmla="*/ 520700 w 762000"/>
                    <a:gd name="connsiteY12" fmla="*/ 1098550 h 1218296"/>
                    <a:gd name="connsiteX13" fmla="*/ 577850 w 762000"/>
                    <a:gd name="connsiteY13" fmla="*/ 914400 h 1218296"/>
                    <a:gd name="connsiteX14" fmla="*/ 673100 w 762000"/>
                    <a:gd name="connsiteY14" fmla="*/ 742950 h 1218296"/>
                    <a:gd name="connsiteX15" fmla="*/ 762000 w 762000"/>
                    <a:gd name="connsiteY15" fmla="*/ 571500 h 1218296"/>
                    <a:gd name="connsiteX16" fmla="*/ 635000 w 762000"/>
                    <a:gd name="connsiteY16" fmla="*/ 742950 h 1218296"/>
                    <a:gd name="connsiteX17" fmla="*/ 565150 w 762000"/>
                    <a:gd name="connsiteY17" fmla="*/ 831850 h 1218296"/>
                    <a:gd name="connsiteX18" fmla="*/ 495300 w 762000"/>
                    <a:gd name="connsiteY18" fmla="*/ 831850 h 1218296"/>
                    <a:gd name="connsiteX19" fmla="*/ 558800 w 762000"/>
                    <a:gd name="connsiteY19" fmla="*/ 774700 h 1218296"/>
                    <a:gd name="connsiteX20" fmla="*/ 654050 w 762000"/>
                    <a:gd name="connsiteY20" fmla="*/ 654050 h 1218296"/>
                    <a:gd name="connsiteX21" fmla="*/ 704850 w 762000"/>
                    <a:gd name="connsiteY21" fmla="*/ 520700 h 1218296"/>
                    <a:gd name="connsiteX22" fmla="*/ 711200 w 762000"/>
                    <a:gd name="connsiteY22" fmla="*/ 374650 h 1218296"/>
                    <a:gd name="connsiteX23" fmla="*/ 704850 w 762000"/>
                    <a:gd name="connsiteY23" fmla="*/ 228600 h 1218296"/>
                    <a:gd name="connsiteX24" fmla="*/ 654050 w 762000"/>
                    <a:gd name="connsiteY24" fmla="*/ 57150 h 1218296"/>
                    <a:gd name="connsiteX25" fmla="*/ 584200 w 762000"/>
                    <a:gd name="connsiteY25" fmla="*/ 139700 h 1218296"/>
                    <a:gd name="connsiteX26" fmla="*/ 482600 w 762000"/>
                    <a:gd name="connsiteY26" fmla="*/ 203200 h 1218296"/>
                    <a:gd name="connsiteX27" fmla="*/ 336550 w 762000"/>
                    <a:gd name="connsiteY27" fmla="*/ 209550 h 1218296"/>
                    <a:gd name="connsiteX28" fmla="*/ 190500 w 762000"/>
                    <a:gd name="connsiteY28" fmla="*/ 158750 h 1218296"/>
                    <a:gd name="connsiteX29" fmla="*/ 0 w 762000"/>
                    <a:gd name="connsiteY29" fmla="*/ 0 h 1218296"/>
                    <a:gd name="connsiteX0" fmla="*/ 0 w 762000"/>
                    <a:gd name="connsiteY0" fmla="*/ 0 h 1218296"/>
                    <a:gd name="connsiteX1" fmla="*/ 76200 w 762000"/>
                    <a:gd name="connsiteY1" fmla="*/ 177800 h 1218296"/>
                    <a:gd name="connsiteX2" fmla="*/ 101600 w 762000"/>
                    <a:gd name="connsiteY2" fmla="*/ 406400 h 1218296"/>
                    <a:gd name="connsiteX3" fmla="*/ 50800 w 762000"/>
                    <a:gd name="connsiteY3" fmla="*/ 292100 h 1218296"/>
                    <a:gd name="connsiteX4" fmla="*/ 88900 w 762000"/>
                    <a:gd name="connsiteY4" fmla="*/ 469900 h 1218296"/>
                    <a:gd name="connsiteX5" fmla="*/ 158750 w 762000"/>
                    <a:gd name="connsiteY5" fmla="*/ 539750 h 1218296"/>
                    <a:gd name="connsiteX6" fmla="*/ 165100 w 762000"/>
                    <a:gd name="connsiteY6" fmla="*/ 685800 h 1218296"/>
                    <a:gd name="connsiteX7" fmla="*/ 152400 w 762000"/>
                    <a:gd name="connsiteY7" fmla="*/ 927100 h 1218296"/>
                    <a:gd name="connsiteX8" fmla="*/ 139700 w 762000"/>
                    <a:gd name="connsiteY8" fmla="*/ 1130300 h 1218296"/>
                    <a:gd name="connsiteX9" fmla="*/ 95250 w 762000"/>
                    <a:gd name="connsiteY9" fmla="*/ 1212850 h 1218296"/>
                    <a:gd name="connsiteX10" fmla="*/ 200931 w 762000"/>
                    <a:gd name="connsiteY10" fmla="*/ 1203327 h 1218296"/>
                    <a:gd name="connsiteX11" fmla="*/ 501651 w 762000"/>
                    <a:gd name="connsiteY11" fmla="*/ 1218296 h 1218296"/>
                    <a:gd name="connsiteX12" fmla="*/ 520700 w 762000"/>
                    <a:gd name="connsiteY12" fmla="*/ 1098550 h 1218296"/>
                    <a:gd name="connsiteX13" fmla="*/ 577850 w 762000"/>
                    <a:gd name="connsiteY13" fmla="*/ 914400 h 1218296"/>
                    <a:gd name="connsiteX14" fmla="*/ 673100 w 762000"/>
                    <a:gd name="connsiteY14" fmla="*/ 742950 h 1218296"/>
                    <a:gd name="connsiteX15" fmla="*/ 762000 w 762000"/>
                    <a:gd name="connsiteY15" fmla="*/ 571500 h 1218296"/>
                    <a:gd name="connsiteX16" fmla="*/ 635000 w 762000"/>
                    <a:gd name="connsiteY16" fmla="*/ 742950 h 1218296"/>
                    <a:gd name="connsiteX17" fmla="*/ 565150 w 762000"/>
                    <a:gd name="connsiteY17" fmla="*/ 831850 h 1218296"/>
                    <a:gd name="connsiteX18" fmla="*/ 495300 w 762000"/>
                    <a:gd name="connsiteY18" fmla="*/ 831850 h 1218296"/>
                    <a:gd name="connsiteX19" fmla="*/ 558800 w 762000"/>
                    <a:gd name="connsiteY19" fmla="*/ 774700 h 1218296"/>
                    <a:gd name="connsiteX20" fmla="*/ 654050 w 762000"/>
                    <a:gd name="connsiteY20" fmla="*/ 654050 h 1218296"/>
                    <a:gd name="connsiteX21" fmla="*/ 704850 w 762000"/>
                    <a:gd name="connsiteY21" fmla="*/ 520700 h 1218296"/>
                    <a:gd name="connsiteX22" fmla="*/ 711200 w 762000"/>
                    <a:gd name="connsiteY22" fmla="*/ 374650 h 1218296"/>
                    <a:gd name="connsiteX23" fmla="*/ 704850 w 762000"/>
                    <a:gd name="connsiteY23" fmla="*/ 228600 h 1218296"/>
                    <a:gd name="connsiteX24" fmla="*/ 654050 w 762000"/>
                    <a:gd name="connsiteY24" fmla="*/ 57150 h 1218296"/>
                    <a:gd name="connsiteX25" fmla="*/ 584200 w 762000"/>
                    <a:gd name="connsiteY25" fmla="*/ 139700 h 1218296"/>
                    <a:gd name="connsiteX26" fmla="*/ 482600 w 762000"/>
                    <a:gd name="connsiteY26" fmla="*/ 203200 h 1218296"/>
                    <a:gd name="connsiteX27" fmla="*/ 336550 w 762000"/>
                    <a:gd name="connsiteY27" fmla="*/ 209550 h 1218296"/>
                    <a:gd name="connsiteX28" fmla="*/ 0 w 762000"/>
                    <a:gd name="connsiteY28" fmla="*/ 0 h 1218296"/>
                    <a:gd name="connsiteX0" fmla="*/ 0 w 762000"/>
                    <a:gd name="connsiteY0" fmla="*/ 0 h 1218296"/>
                    <a:gd name="connsiteX1" fmla="*/ 76200 w 762000"/>
                    <a:gd name="connsiteY1" fmla="*/ 177800 h 1218296"/>
                    <a:gd name="connsiteX2" fmla="*/ 101600 w 762000"/>
                    <a:gd name="connsiteY2" fmla="*/ 406400 h 1218296"/>
                    <a:gd name="connsiteX3" fmla="*/ 50800 w 762000"/>
                    <a:gd name="connsiteY3" fmla="*/ 292100 h 1218296"/>
                    <a:gd name="connsiteX4" fmla="*/ 88900 w 762000"/>
                    <a:gd name="connsiteY4" fmla="*/ 469900 h 1218296"/>
                    <a:gd name="connsiteX5" fmla="*/ 158750 w 762000"/>
                    <a:gd name="connsiteY5" fmla="*/ 539750 h 1218296"/>
                    <a:gd name="connsiteX6" fmla="*/ 165100 w 762000"/>
                    <a:gd name="connsiteY6" fmla="*/ 685800 h 1218296"/>
                    <a:gd name="connsiteX7" fmla="*/ 152400 w 762000"/>
                    <a:gd name="connsiteY7" fmla="*/ 927100 h 1218296"/>
                    <a:gd name="connsiteX8" fmla="*/ 139700 w 762000"/>
                    <a:gd name="connsiteY8" fmla="*/ 1130300 h 1218296"/>
                    <a:gd name="connsiteX9" fmla="*/ 95250 w 762000"/>
                    <a:gd name="connsiteY9" fmla="*/ 1212850 h 1218296"/>
                    <a:gd name="connsiteX10" fmla="*/ 200931 w 762000"/>
                    <a:gd name="connsiteY10" fmla="*/ 1203327 h 1218296"/>
                    <a:gd name="connsiteX11" fmla="*/ 501651 w 762000"/>
                    <a:gd name="connsiteY11" fmla="*/ 1218296 h 1218296"/>
                    <a:gd name="connsiteX12" fmla="*/ 520700 w 762000"/>
                    <a:gd name="connsiteY12" fmla="*/ 1098550 h 1218296"/>
                    <a:gd name="connsiteX13" fmla="*/ 577850 w 762000"/>
                    <a:gd name="connsiteY13" fmla="*/ 914400 h 1218296"/>
                    <a:gd name="connsiteX14" fmla="*/ 673100 w 762000"/>
                    <a:gd name="connsiteY14" fmla="*/ 742950 h 1218296"/>
                    <a:gd name="connsiteX15" fmla="*/ 762000 w 762000"/>
                    <a:gd name="connsiteY15" fmla="*/ 571500 h 1218296"/>
                    <a:gd name="connsiteX16" fmla="*/ 635000 w 762000"/>
                    <a:gd name="connsiteY16" fmla="*/ 742950 h 1218296"/>
                    <a:gd name="connsiteX17" fmla="*/ 565150 w 762000"/>
                    <a:gd name="connsiteY17" fmla="*/ 831850 h 1218296"/>
                    <a:gd name="connsiteX18" fmla="*/ 495300 w 762000"/>
                    <a:gd name="connsiteY18" fmla="*/ 831850 h 1218296"/>
                    <a:gd name="connsiteX19" fmla="*/ 558800 w 762000"/>
                    <a:gd name="connsiteY19" fmla="*/ 774700 h 1218296"/>
                    <a:gd name="connsiteX20" fmla="*/ 654050 w 762000"/>
                    <a:gd name="connsiteY20" fmla="*/ 654050 h 1218296"/>
                    <a:gd name="connsiteX21" fmla="*/ 704850 w 762000"/>
                    <a:gd name="connsiteY21" fmla="*/ 520700 h 1218296"/>
                    <a:gd name="connsiteX22" fmla="*/ 711200 w 762000"/>
                    <a:gd name="connsiteY22" fmla="*/ 374650 h 1218296"/>
                    <a:gd name="connsiteX23" fmla="*/ 704850 w 762000"/>
                    <a:gd name="connsiteY23" fmla="*/ 228600 h 1218296"/>
                    <a:gd name="connsiteX24" fmla="*/ 654050 w 762000"/>
                    <a:gd name="connsiteY24" fmla="*/ 57150 h 1218296"/>
                    <a:gd name="connsiteX25" fmla="*/ 584200 w 762000"/>
                    <a:gd name="connsiteY25" fmla="*/ 139700 h 1218296"/>
                    <a:gd name="connsiteX26" fmla="*/ 476673 w 762000"/>
                    <a:gd name="connsiteY26" fmla="*/ 185415 h 1218296"/>
                    <a:gd name="connsiteX27" fmla="*/ 336550 w 762000"/>
                    <a:gd name="connsiteY27" fmla="*/ 209550 h 1218296"/>
                    <a:gd name="connsiteX28" fmla="*/ 0 w 762000"/>
                    <a:gd name="connsiteY28" fmla="*/ 0 h 1218296"/>
                    <a:gd name="connsiteX0" fmla="*/ 0 w 762000"/>
                    <a:gd name="connsiteY0" fmla="*/ 0 h 1218296"/>
                    <a:gd name="connsiteX1" fmla="*/ 76200 w 762000"/>
                    <a:gd name="connsiteY1" fmla="*/ 177800 h 1218296"/>
                    <a:gd name="connsiteX2" fmla="*/ 101600 w 762000"/>
                    <a:gd name="connsiteY2" fmla="*/ 406400 h 1218296"/>
                    <a:gd name="connsiteX3" fmla="*/ 50800 w 762000"/>
                    <a:gd name="connsiteY3" fmla="*/ 292100 h 1218296"/>
                    <a:gd name="connsiteX4" fmla="*/ 88900 w 762000"/>
                    <a:gd name="connsiteY4" fmla="*/ 469900 h 1218296"/>
                    <a:gd name="connsiteX5" fmla="*/ 158750 w 762000"/>
                    <a:gd name="connsiteY5" fmla="*/ 539750 h 1218296"/>
                    <a:gd name="connsiteX6" fmla="*/ 165100 w 762000"/>
                    <a:gd name="connsiteY6" fmla="*/ 685800 h 1218296"/>
                    <a:gd name="connsiteX7" fmla="*/ 152400 w 762000"/>
                    <a:gd name="connsiteY7" fmla="*/ 927100 h 1218296"/>
                    <a:gd name="connsiteX8" fmla="*/ 139700 w 762000"/>
                    <a:gd name="connsiteY8" fmla="*/ 1130300 h 1218296"/>
                    <a:gd name="connsiteX9" fmla="*/ 95250 w 762000"/>
                    <a:gd name="connsiteY9" fmla="*/ 1212850 h 1218296"/>
                    <a:gd name="connsiteX10" fmla="*/ 200931 w 762000"/>
                    <a:gd name="connsiteY10" fmla="*/ 1203327 h 1218296"/>
                    <a:gd name="connsiteX11" fmla="*/ 501651 w 762000"/>
                    <a:gd name="connsiteY11" fmla="*/ 1218296 h 1218296"/>
                    <a:gd name="connsiteX12" fmla="*/ 520700 w 762000"/>
                    <a:gd name="connsiteY12" fmla="*/ 1098550 h 1218296"/>
                    <a:gd name="connsiteX13" fmla="*/ 577850 w 762000"/>
                    <a:gd name="connsiteY13" fmla="*/ 914400 h 1218296"/>
                    <a:gd name="connsiteX14" fmla="*/ 673100 w 762000"/>
                    <a:gd name="connsiteY14" fmla="*/ 742950 h 1218296"/>
                    <a:gd name="connsiteX15" fmla="*/ 762000 w 762000"/>
                    <a:gd name="connsiteY15" fmla="*/ 571500 h 1218296"/>
                    <a:gd name="connsiteX16" fmla="*/ 635000 w 762000"/>
                    <a:gd name="connsiteY16" fmla="*/ 742950 h 1218296"/>
                    <a:gd name="connsiteX17" fmla="*/ 565150 w 762000"/>
                    <a:gd name="connsiteY17" fmla="*/ 831850 h 1218296"/>
                    <a:gd name="connsiteX18" fmla="*/ 495300 w 762000"/>
                    <a:gd name="connsiteY18" fmla="*/ 831850 h 1218296"/>
                    <a:gd name="connsiteX19" fmla="*/ 558800 w 762000"/>
                    <a:gd name="connsiteY19" fmla="*/ 774700 h 1218296"/>
                    <a:gd name="connsiteX20" fmla="*/ 654050 w 762000"/>
                    <a:gd name="connsiteY20" fmla="*/ 654050 h 1218296"/>
                    <a:gd name="connsiteX21" fmla="*/ 704850 w 762000"/>
                    <a:gd name="connsiteY21" fmla="*/ 520700 h 1218296"/>
                    <a:gd name="connsiteX22" fmla="*/ 711200 w 762000"/>
                    <a:gd name="connsiteY22" fmla="*/ 374650 h 1218296"/>
                    <a:gd name="connsiteX23" fmla="*/ 704850 w 762000"/>
                    <a:gd name="connsiteY23" fmla="*/ 228600 h 1218296"/>
                    <a:gd name="connsiteX24" fmla="*/ 654050 w 762000"/>
                    <a:gd name="connsiteY24" fmla="*/ 57150 h 1218296"/>
                    <a:gd name="connsiteX25" fmla="*/ 572345 w 762000"/>
                    <a:gd name="connsiteY25" fmla="*/ 110060 h 1218296"/>
                    <a:gd name="connsiteX26" fmla="*/ 476673 w 762000"/>
                    <a:gd name="connsiteY26" fmla="*/ 185415 h 1218296"/>
                    <a:gd name="connsiteX27" fmla="*/ 336550 w 762000"/>
                    <a:gd name="connsiteY27" fmla="*/ 209550 h 1218296"/>
                    <a:gd name="connsiteX28" fmla="*/ 0 w 762000"/>
                    <a:gd name="connsiteY28" fmla="*/ 0 h 1218296"/>
                    <a:gd name="connsiteX0" fmla="*/ 0 w 762000"/>
                    <a:gd name="connsiteY0" fmla="*/ 0 h 1218296"/>
                    <a:gd name="connsiteX1" fmla="*/ 76200 w 762000"/>
                    <a:gd name="connsiteY1" fmla="*/ 177800 h 1218296"/>
                    <a:gd name="connsiteX2" fmla="*/ 101600 w 762000"/>
                    <a:gd name="connsiteY2" fmla="*/ 406400 h 1218296"/>
                    <a:gd name="connsiteX3" fmla="*/ 50800 w 762000"/>
                    <a:gd name="connsiteY3" fmla="*/ 292100 h 1218296"/>
                    <a:gd name="connsiteX4" fmla="*/ 88900 w 762000"/>
                    <a:gd name="connsiteY4" fmla="*/ 469900 h 1218296"/>
                    <a:gd name="connsiteX5" fmla="*/ 158750 w 762000"/>
                    <a:gd name="connsiteY5" fmla="*/ 539750 h 1218296"/>
                    <a:gd name="connsiteX6" fmla="*/ 165100 w 762000"/>
                    <a:gd name="connsiteY6" fmla="*/ 685800 h 1218296"/>
                    <a:gd name="connsiteX7" fmla="*/ 152400 w 762000"/>
                    <a:gd name="connsiteY7" fmla="*/ 927100 h 1218296"/>
                    <a:gd name="connsiteX8" fmla="*/ 139700 w 762000"/>
                    <a:gd name="connsiteY8" fmla="*/ 1130300 h 1218296"/>
                    <a:gd name="connsiteX9" fmla="*/ 95250 w 762000"/>
                    <a:gd name="connsiteY9" fmla="*/ 1212850 h 1218296"/>
                    <a:gd name="connsiteX10" fmla="*/ 200931 w 762000"/>
                    <a:gd name="connsiteY10" fmla="*/ 1203327 h 1218296"/>
                    <a:gd name="connsiteX11" fmla="*/ 501651 w 762000"/>
                    <a:gd name="connsiteY11" fmla="*/ 1218296 h 1218296"/>
                    <a:gd name="connsiteX12" fmla="*/ 520700 w 762000"/>
                    <a:gd name="connsiteY12" fmla="*/ 1098550 h 1218296"/>
                    <a:gd name="connsiteX13" fmla="*/ 577850 w 762000"/>
                    <a:gd name="connsiteY13" fmla="*/ 914400 h 1218296"/>
                    <a:gd name="connsiteX14" fmla="*/ 673100 w 762000"/>
                    <a:gd name="connsiteY14" fmla="*/ 742950 h 1218296"/>
                    <a:gd name="connsiteX15" fmla="*/ 762000 w 762000"/>
                    <a:gd name="connsiteY15" fmla="*/ 571500 h 1218296"/>
                    <a:gd name="connsiteX16" fmla="*/ 635000 w 762000"/>
                    <a:gd name="connsiteY16" fmla="*/ 742950 h 1218296"/>
                    <a:gd name="connsiteX17" fmla="*/ 565150 w 762000"/>
                    <a:gd name="connsiteY17" fmla="*/ 831850 h 1218296"/>
                    <a:gd name="connsiteX18" fmla="*/ 495300 w 762000"/>
                    <a:gd name="connsiteY18" fmla="*/ 831850 h 1218296"/>
                    <a:gd name="connsiteX19" fmla="*/ 558800 w 762000"/>
                    <a:gd name="connsiteY19" fmla="*/ 774700 h 1218296"/>
                    <a:gd name="connsiteX20" fmla="*/ 654050 w 762000"/>
                    <a:gd name="connsiteY20" fmla="*/ 654050 h 1218296"/>
                    <a:gd name="connsiteX21" fmla="*/ 704850 w 762000"/>
                    <a:gd name="connsiteY21" fmla="*/ 520700 h 1218296"/>
                    <a:gd name="connsiteX22" fmla="*/ 711200 w 762000"/>
                    <a:gd name="connsiteY22" fmla="*/ 374650 h 1218296"/>
                    <a:gd name="connsiteX23" fmla="*/ 704850 w 762000"/>
                    <a:gd name="connsiteY23" fmla="*/ 228600 h 1218296"/>
                    <a:gd name="connsiteX24" fmla="*/ 671837 w 762000"/>
                    <a:gd name="connsiteY24" fmla="*/ 39368 h 1218296"/>
                    <a:gd name="connsiteX25" fmla="*/ 572345 w 762000"/>
                    <a:gd name="connsiteY25" fmla="*/ 110060 h 1218296"/>
                    <a:gd name="connsiteX26" fmla="*/ 476673 w 762000"/>
                    <a:gd name="connsiteY26" fmla="*/ 185415 h 1218296"/>
                    <a:gd name="connsiteX27" fmla="*/ 336550 w 762000"/>
                    <a:gd name="connsiteY27" fmla="*/ 209550 h 1218296"/>
                    <a:gd name="connsiteX28" fmla="*/ 0 w 762000"/>
                    <a:gd name="connsiteY28" fmla="*/ 0 h 1218296"/>
                    <a:gd name="connsiteX0" fmla="*/ 0 w 762000"/>
                    <a:gd name="connsiteY0" fmla="*/ 0 h 1218296"/>
                    <a:gd name="connsiteX1" fmla="*/ 76200 w 762000"/>
                    <a:gd name="connsiteY1" fmla="*/ 177800 h 1218296"/>
                    <a:gd name="connsiteX2" fmla="*/ 101600 w 762000"/>
                    <a:gd name="connsiteY2" fmla="*/ 406400 h 1218296"/>
                    <a:gd name="connsiteX3" fmla="*/ 50800 w 762000"/>
                    <a:gd name="connsiteY3" fmla="*/ 292100 h 1218296"/>
                    <a:gd name="connsiteX4" fmla="*/ 88900 w 762000"/>
                    <a:gd name="connsiteY4" fmla="*/ 469900 h 1218296"/>
                    <a:gd name="connsiteX5" fmla="*/ 158750 w 762000"/>
                    <a:gd name="connsiteY5" fmla="*/ 539750 h 1218296"/>
                    <a:gd name="connsiteX6" fmla="*/ 165100 w 762000"/>
                    <a:gd name="connsiteY6" fmla="*/ 685800 h 1218296"/>
                    <a:gd name="connsiteX7" fmla="*/ 152400 w 762000"/>
                    <a:gd name="connsiteY7" fmla="*/ 927100 h 1218296"/>
                    <a:gd name="connsiteX8" fmla="*/ 139700 w 762000"/>
                    <a:gd name="connsiteY8" fmla="*/ 1130300 h 1218296"/>
                    <a:gd name="connsiteX9" fmla="*/ 95250 w 762000"/>
                    <a:gd name="connsiteY9" fmla="*/ 1212850 h 1218296"/>
                    <a:gd name="connsiteX10" fmla="*/ 200931 w 762000"/>
                    <a:gd name="connsiteY10" fmla="*/ 1203327 h 1218296"/>
                    <a:gd name="connsiteX11" fmla="*/ 501651 w 762000"/>
                    <a:gd name="connsiteY11" fmla="*/ 1218296 h 1218296"/>
                    <a:gd name="connsiteX12" fmla="*/ 520700 w 762000"/>
                    <a:gd name="connsiteY12" fmla="*/ 1098550 h 1218296"/>
                    <a:gd name="connsiteX13" fmla="*/ 577850 w 762000"/>
                    <a:gd name="connsiteY13" fmla="*/ 914400 h 1218296"/>
                    <a:gd name="connsiteX14" fmla="*/ 673100 w 762000"/>
                    <a:gd name="connsiteY14" fmla="*/ 742950 h 1218296"/>
                    <a:gd name="connsiteX15" fmla="*/ 762000 w 762000"/>
                    <a:gd name="connsiteY15" fmla="*/ 571500 h 1218296"/>
                    <a:gd name="connsiteX16" fmla="*/ 635000 w 762000"/>
                    <a:gd name="connsiteY16" fmla="*/ 742950 h 1218296"/>
                    <a:gd name="connsiteX17" fmla="*/ 565150 w 762000"/>
                    <a:gd name="connsiteY17" fmla="*/ 831850 h 1218296"/>
                    <a:gd name="connsiteX18" fmla="*/ 495300 w 762000"/>
                    <a:gd name="connsiteY18" fmla="*/ 831850 h 1218296"/>
                    <a:gd name="connsiteX19" fmla="*/ 558800 w 762000"/>
                    <a:gd name="connsiteY19" fmla="*/ 774700 h 1218296"/>
                    <a:gd name="connsiteX20" fmla="*/ 654050 w 762000"/>
                    <a:gd name="connsiteY20" fmla="*/ 654050 h 1218296"/>
                    <a:gd name="connsiteX21" fmla="*/ 704850 w 762000"/>
                    <a:gd name="connsiteY21" fmla="*/ 520700 h 1218296"/>
                    <a:gd name="connsiteX22" fmla="*/ 711200 w 762000"/>
                    <a:gd name="connsiteY22" fmla="*/ 374650 h 1218296"/>
                    <a:gd name="connsiteX23" fmla="*/ 728565 w 762000"/>
                    <a:gd name="connsiteY23" fmla="*/ 228600 h 1218296"/>
                    <a:gd name="connsiteX24" fmla="*/ 671837 w 762000"/>
                    <a:gd name="connsiteY24" fmla="*/ 39368 h 1218296"/>
                    <a:gd name="connsiteX25" fmla="*/ 572345 w 762000"/>
                    <a:gd name="connsiteY25" fmla="*/ 110060 h 1218296"/>
                    <a:gd name="connsiteX26" fmla="*/ 476673 w 762000"/>
                    <a:gd name="connsiteY26" fmla="*/ 185415 h 1218296"/>
                    <a:gd name="connsiteX27" fmla="*/ 336550 w 762000"/>
                    <a:gd name="connsiteY27" fmla="*/ 209550 h 1218296"/>
                    <a:gd name="connsiteX28" fmla="*/ 0 w 762000"/>
                    <a:gd name="connsiteY28" fmla="*/ 0 h 1218296"/>
                    <a:gd name="connsiteX0" fmla="*/ 0 w 762000"/>
                    <a:gd name="connsiteY0" fmla="*/ 0 h 1218296"/>
                    <a:gd name="connsiteX1" fmla="*/ 52488 w 762000"/>
                    <a:gd name="connsiteY1" fmla="*/ 171872 h 1218296"/>
                    <a:gd name="connsiteX2" fmla="*/ 101600 w 762000"/>
                    <a:gd name="connsiteY2" fmla="*/ 406400 h 1218296"/>
                    <a:gd name="connsiteX3" fmla="*/ 50800 w 762000"/>
                    <a:gd name="connsiteY3" fmla="*/ 292100 h 1218296"/>
                    <a:gd name="connsiteX4" fmla="*/ 88900 w 762000"/>
                    <a:gd name="connsiteY4" fmla="*/ 469900 h 1218296"/>
                    <a:gd name="connsiteX5" fmla="*/ 158750 w 762000"/>
                    <a:gd name="connsiteY5" fmla="*/ 539750 h 1218296"/>
                    <a:gd name="connsiteX6" fmla="*/ 165100 w 762000"/>
                    <a:gd name="connsiteY6" fmla="*/ 685800 h 1218296"/>
                    <a:gd name="connsiteX7" fmla="*/ 152400 w 762000"/>
                    <a:gd name="connsiteY7" fmla="*/ 927100 h 1218296"/>
                    <a:gd name="connsiteX8" fmla="*/ 139700 w 762000"/>
                    <a:gd name="connsiteY8" fmla="*/ 1130300 h 1218296"/>
                    <a:gd name="connsiteX9" fmla="*/ 95250 w 762000"/>
                    <a:gd name="connsiteY9" fmla="*/ 1212850 h 1218296"/>
                    <a:gd name="connsiteX10" fmla="*/ 200931 w 762000"/>
                    <a:gd name="connsiteY10" fmla="*/ 1203327 h 1218296"/>
                    <a:gd name="connsiteX11" fmla="*/ 501651 w 762000"/>
                    <a:gd name="connsiteY11" fmla="*/ 1218296 h 1218296"/>
                    <a:gd name="connsiteX12" fmla="*/ 520700 w 762000"/>
                    <a:gd name="connsiteY12" fmla="*/ 1098550 h 1218296"/>
                    <a:gd name="connsiteX13" fmla="*/ 577850 w 762000"/>
                    <a:gd name="connsiteY13" fmla="*/ 914400 h 1218296"/>
                    <a:gd name="connsiteX14" fmla="*/ 673100 w 762000"/>
                    <a:gd name="connsiteY14" fmla="*/ 742950 h 1218296"/>
                    <a:gd name="connsiteX15" fmla="*/ 762000 w 762000"/>
                    <a:gd name="connsiteY15" fmla="*/ 571500 h 1218296"/>
                    <a:gd name="connsiteX16" fmla="*/ 635000 w 762000"/>
                    <a:gd name="connsiteY16" fmla="*/ 742950 h 1218296"/>
                    <a:gd name="connsiteX17" fmla="*/ 565150 w 762000"/>
                    <a:gd name="connsiteY17" fmla="*/ 831850 h 1218296"/>
                    <a:gd name="connsiteX18" fmla="*/ 495300 w 762000"/>
                    <a:gd name="connsiteY18" fmla="*/ 831850 h 1218296"/>
                    <a:gd name="connsiteX19" fmla="*/ 558800 w 762000"/>
                    <a:gd name="connsiteY19" fmla="*/ 774700 h 1218296"/>
                    <a:gd name="connsiteX20" fmla="*/ 654050 w 762000"/>
                    <a:gd name="connsiteY20" fmla="*/ 654050 h 1218296"/>
                    <a:gd name="connsiteX21" fmla="*/ 704850 w 762000"/>
                    <a:gd name="connsiteY21" fmla="*/ 520700 h 1218296"/>
                    <a:gd name="connsiteX22" fmla="*/ 711200 w 762000"/>
                    <a:gd name="connsiteY22" fmla="*/ 374650 h 1218296"/>
                    <a:gd name="connsiteX23" fmla="*/ 728565 w 762000"/>
                    <a:gd name="connsiteY23" fmla="*/ 228600 h 1218296"/>
                    <a:gd name="connsiteX24" fmla="*/ 671837 w 762000"/>
                    <a:gd name="connsiteY24" fmla="*/ 39368 h 1218296"/>
                    <a:gd name="connsiteX25" fmla="*/ 572345 w 762000"/>
                    <a:gd name="connsiteY25" fmla="*/ 110060 h 1218296"/>
                    <a:gd name="connsiteX26" fmla="*/ 476673 w 762000"/>
                    <a:gd name="connsiteY26" fmla="*/ 185415 h 1218296"/>
                    <a:gd name="connsiteX27" fmla="*/ 336550 w 762000"/>
                    <a:gd name="connsiteY27" fmla="*/ 209550 h 1218296"/>
                    <a:gd name="connsiteX28" fmla="*/ 0 w 762000"/>
                    <a:gd name="connsiteY28" fmla="*/ 0 h 1218296"/>
                    <a:gd name="connsiteX0" fmla="*/ 0 w 762000"/>
                    <a:gd name="connsiteY0" fmla="*/ 0 h 1218296"/>
                    <a:gd name="connsiteX1" fmla="*/ 52488 w 762000"/>
                    <a:gd name="connsiteY1" fmla="*/ 171872 h 1218296"/>
                    <a:gd name="connsiteX2" fmla="*/ 101600 w 762000"/>
                    <a:gd name="connsiteY2" fmla="*/ 406400 h 1218296"/>
                    <a:gd name="connsiteX3" fmla="*/ 50800 w 762000"/>
                    <a:gd name="connsiteY3" fmla="*/ 292100 h 1218296"/>
                    <a:gd name="connsiteX4" fmla="*/ 88900 w 762000"/>
                    <a:gd name="connsiteY4" fmla="*/ 469900 h 1218296"/>
                    <a:gd name="connsiteX5" fmla="*/ 158750 w 762000"/>
                    <a:gd name="connsiteY5" fmla="*/ 539750 h 1218296"/>
                    <a:gd name="connsiteX6" fmla="*/ 165100 w 762000"/>
                    <a:gd name="connsiteY6" fmla="*/ 685800 h 1218296"/>
                    <a:gd name="connsiteX7" fmla="*/ 152400 w 762000"/>
                    <a:gd name="connsiteY7" fmla="*/ 927100 h 1218296"/>
                    <a:gd name="connsiteX8" fmla="*/ 139700 w 762000"/>
                    <a:gd name="connsiteY8" fmla="*/ 1130300 h 1218296"/>
                    <a:gd name="connsiteX9" fmla="*/ 95250 w 762000"/>
                    <a:gd name="connsiteY9" fmla="*/ 1212850 h 1218296"/>
                    <a:gd name="connsiteX10" fmla="*/ 200931 w 762000"/>
                    <a:gd name="connsiteY10" fmla="*/ 1203327 h 1218296"/>
                    <a:gd name="connsiteX11" fmla="*/ 501651 w 762000"/>
                    <a:gd name="connsiteY11" fmla="*/ 1218296 h 1218296"/>
                    <a:gd name="connsiteX12" fmla="*/ 520700 w 762000"/>
                    <a:gd name="connsiteY12" fmla="*/ 1098550 h 1218296"/>
                    <a:gd name="connsiteX13" fmla="*/ 577850 w 762000"/>
                    <a:gd name="connsiteY13" fmla="*/ 914400 h 1218296"/>
                    <a:gd name="connsiteX14" fmla="*/ 673100 w 762000"/>
                    <a:gd name="connsiteY14" fmla="*/ 742950 h 1218296"/>
                    <a:gd name="connsiteX15" fmla="*/ 762000 w 762000"/>
                    <a:gd name="connsiteY15" fmla="*/ 571500 h 1218296"/>
                    <a:gd name="connsiteX16" fmla="*/ 635000 w 762000"/>
                    <a:gd name="connsiteY16" fmla="*/ 742950 h 1218296"/>
                    <a:gd name="connsiteX17" fmla="*/ 565150 w 762000"/>
                    <a:gd name="connsiteY17" fmla="*/ 831850 h 1218296"/>
                    <a:gd name="connsiteX18" fmla="*/ 495300 w 762000"/>
                    <a:gd name="connsiteY18" fmla="*/ 831850 h 1218296"/>
                    <a:gd name="connsiteX19" fmla="*/ 558800 w 762000"/>
                    <a:gd name="connsiteY19" fmla="*/ 774700 h 1218296"/>
                    <a:gd name="connsiteX20" fmla="*/ 654050 w 762000"/>
                    <a:gd name="connsiteY20" fmla="*/ 654050 h 1218296"/>
                    <a:gd name="connsiteX21" fmla="*/ 704850 w 762000"/>
                    <a:gd name="connsiteY21" fmla="*/ 520700 h 1218296"/>
                    <a:gd name="connsiteX22" fmla="*/ 711200 w 762000"/>
                    <a:gd name="connsiteY22" fmla="*/ 374650 h 1218296"/>
                    <a:gd name="connsiteX23" fmla="*/ 728565 w 762000"/>
                    <a:gd name="connsiteY23" fmla="*/ 228600 h 1218296"/>
                    <a:gd name="connsiteX24" fmla="*/ 671837 w 762000"/>
                    <a:gd name="connsiteY24" fmla="*/ 39368 h 1218296"/>
                    <a:gd name="connsiteX25" fmla="*/ 572345 w 762000"/>
                    <a:gd name="connsiteY25" fmla="*/ 110060 h 1218296"/>
                    <a:gd name="connsiteX26" fmla="*/ 476673 w 762000"/>
                    <a:gd name="connsiteY26" fmla="*/ 185415 h 1218296"/>
                    <a:gd name="connsiteX27" fmla="*/ 336551 w 762000"/>
                    <a:gd name="connsiteY27" fmla="*/ 185836 h 1218296"/>
                    <a:gd name="connsiteX28" fmla="*/ 0 w 762000"/>
                    <a:gd name="connsiteY28" fmla="*/ 0 h 1218296"/>
                    <a:gd name="connsiteX0" fmla="*/ 0 w 762000"/>
                    <a:gd name="connsiteY0" fmla="*/ 0 h 1485071"/>
                    <a:gd name="connsiteX1" fmla="*/ 52488 w 762000"/>
                    <a:gd name="connsiteY1" fmla="*/ 171872 h 1485071"/>
                    <a:gd name="connsiteX2" fmla="*/ 101600 w 762000"/>
                    <a:gd name="connsiteY2" fmla="*/ 406400 h 1485071"/>
                    <a:gd name="connsiteX3" fmla="*/ 50800 w 762000"/>
                    <a:gd name="connsiteY3" fmla="*/ 292100 h 1485071"/>
                    <a:gd name="connsiteX4" fmla="*/ 88900 w 762000"/>
                    <a:gd name="connsiteY4" fmla="*/ 469900 h 1485071"/>
                    <a:gd name="connsiteX5" fmla="*/ 158750 w 762000"/>
                    <a:gd name="connsiteY5" fmla="*/ 539750 h 1485071"/>
                    <a:gd name="connsiteX6" fmla="*/ 165100 w 762000"/>
                    <a:gd name="connsiteY6" fmla="*/ 685800 h 1485071"/>
                    <a:gd name="connsiteX7" fmla="*/ 152400 w 762000"/>
                    <a:gd name="connsiteY7" fmla="*/ 927100 h 1485071"/>
                    <a:gd name="connsiteX8" fmla="*/ 139700 w 762000"/>
                    <a:gd name="connsiteY8" fmla="*/ 1130300 h 1485071"/>
                    <a:gd name="connsiteX9" fmla="*/ 95250 w 762000"/>
                    <a:gd name="connsiteY9" fmla="*/ 1212850 h 1485071"/>
                    <a:gd name="connsiteX10" fmla="*/ 200931 w 762000"/>
                    <a:gd name="connsiteY10" fmla="*/ 1203327 h 1485071"/>
                    <a:gd name="connsiteX11" fmla="*/ 560935 w 762000"/>
                    <a:gd name="connsiteY11" fmla="*/ 1485071 h 1485071"/>
                    <a:gd name="connsiteX12" fmla="*/ 520700 w 762000"/>
                    <a:gd name="connsiteY12" fmla="*/ 1098550 h 1485071"/>
                    <a:gd name="connsiteX13" fmla="*/ 577850 w 762000"/>
                    <a:gd name="connsiteY13" fmla="*/ 914400 h 1485071"/>
                    <a:gd name="connsiteX14" fmla="*/ 673100 w 762000"/>
                    <a:gd name="connsiteY14" fmla="*/ 742950 h 1485071"/>
                    <a:gd name="connsiteX15" fmla="*/ 762000 w 762000"/>
                    <a:gd name="connsiteY15" fmla="*/ 571500 h 1485071"/>
                    <a:gd name="connsiteX16" fmla="*/ 635000 w 762000"/>
                    <a:gd name="connsiteY16" fmla="*/ 742950 h 1485071"/>
                    <a:gd name="connsiteX17" fmla="*/ 565150 w 762000"/>
                    <a:gd name="connsiteY17" fmla="*/ 831850 h 1485071"/>
                    <a:gd name="connsiteX18" fmla="*/ 495300 w 762000"/>
                    <a:gd name="connsiteY18" fmla="*/ 831850 h 1485071"/>
                    <a:gd name="connsiteX19" fmla="*/ 558800 w 762000"/>
                    <a:gd name="connsiteY19" fmla="*/ 774700 h 1485071"/>
                    <a:gd name="connsiteX20" fmla="*/ 654050 w 762000"/>
                    <a:gd name="connsiteY20" fmla="*/ 654050 h 1485071"/>
                    <a:gd name="connsiteX21" fmla="*/ 704850 w 762000"/>
                    <a:gd name="connsiteY21" fmla="*/ 520700 h 1485071"/>
                    <a:gd name="connsiteX22" fmla="*/ 711200 w 762000"/>
                    <a:gd name="connsiteY22" fmla="*/ 374650 h 1485071"/>
                    <a:gd name="connsiteX23" fmla="*/ 728565 w 762000"/>
                    <a:gd name="connsiteY23" fmla="*/ 228600 h 1485071"/>
                    <a:gd name="connsiteX24" fmla="*/ 671837 w 762000"/>
                    <a:gd name="connsiteY24" fmla="*/ 39368 h 1485071"/>
                    <a:gd name="connsiteX25" fmla="*/ 572345 w 762000"/>
                    <a:gd name="connsiteY25" fmla="*/ 110060 h 1485071"/>
                    <a:gd name="connsiteX26" fmla="*/ 476673 w 762000"/>
                    <a:gd name="connsiteY26" fmla="*/ 185415 h 1485071"/>
                    <a:gd name="connsiteX27" fmla="*/ 336551 w 762000"/>
                    <a:gd name="connsiteY27" fmla="*/ 185836 h 1485071"/>
                    <a:gd name="connsiteX28" fmla="*/ 0 w 762000"/>
                    <a:gd name="connsiteY28" fmla="*/ 0 h 1485071"/>
                    <a:gd name="connsiteX0" fmla="*/ 0 w 762000"/>
                    <a:gd name="connsiteY0" fmla="*/ 0 h 1485071"/>
                    <a:gd name="connsiteX1" fmla="*/ 52488 w 762000"/>
                    <a:gd name="connsiteY1" fmla="*/ 171872 h 1485071"/>
                    <a:gd name="connsiteX2" fmla="*/ 101600 w 762000"/>
                    <a:gd name="connsiteY2" fmla="*/ 406400 h 1485071"/>
                    <a:gd name="connsiteX3" fmla="*/ 50800 w 762000"/>
                    <a:gd name="connsiteY3" fmla="*/ 292100 h 1485071"/>
                    <a:gd name="connsiteX4" fmla="*/ 88900 w 762000"/>
                    <a:gd name="connsiteY4" fmla="*/ 469900 h 1485071"/>
                    <a:gd name="connsiteX5" fmla="*/ 158750 w 762000"/>
                    <a:gd name="connsiteY5" fmla="*/ 539750 h 1485071"/>
                    <a:gd name="connsiteX6" fmla="*/ 165100 w 762000"/>
                    <a:gd name="connsiteY6" fmla="*/ 685800 h 1485071"/>
                    <a:gd name="connsiteX7" fmla="*/ 152400 w 762000"/>
                    <a:gd name="connsiteY7" fmla="*/ 927100 h 1485071"/>
                    <a:gd name="connsiteX8" fmla="*/ 139700 w 762000"/>
                    <a:gd name="connsiteY8" fmla="*/ 1130300 h 1485071"/>
                    <a:gd name="connsiteX9" fmla="*/ 95250 w 762000"/>
                    <a:gd name="connsiteY9" fmla="*/ 1212850 h 1485071"/>
                    <a:gd name="connsiteX10" fmla="*/ 70508 w 762000"/>
                    <a:gd name="connsiteY10" fmla="*/ 1470104 h 1485071"/>
                    <a:gd name="connsiteX11" fmla="*/ 560935 w 762000"/>
                    <a:gd name="connsiteY11" fmla="*/ 1485071 h 1485071"/>
                    <a:gd name="connsiteX12" fmla="*/ 520700 w 762000"/>
                    <a:gd name="connsiteY12" fmla="*/ 1098550 h 1485071"/>
                    <a:gd name="connsiteX13" fmla="*/ 577850 w 762000"/>
                    <a:gd name="connsiteY13" fmla="*/ 914400 h 1485071"/>
                    <a:gd name="connsiteX14" fmla="*/ 673100 w 762000"/>
                    <a:gd name="connsiteY14" fmla="*/ 742950 h 1485071"/>
                    <a:gd name="connsiteX15" fmla="*/ 762000 w 762000"/>
                    <a:gd name="connsiteY15" fmla="*/ 571500 h 1485071"/>
                    <a:gd name="connsiteX16" fmla="*/ 635000 w 762000"/>
                    <a:gd name="connsiteY16" fmla="*/ 742950 h 1485071"/>
                    <a:gd name="connsiteX17" fmla="*/ 565150 w 762000"/>
                    <a:gd name="connsiteY17" fmla="*/ 831850 h 1485071"/>
                    <a:gd name="connsiteX18" fmla="*/ 495300 w 762000"/>
                    <a:gd name="connsiteY18" fmla="*/ 831850 h 1485071"/>
                    <a:gd name="connsiteX19" fmla="*/ 558800 w 762000"/>
                    <a:gd name="connsiteY19" fmla="*/ 774700 h 1485071"/>
                    <a:gd name="connsiteX20" fmla="*/ 654050 w 762000"/>
                    <a:gd name="connsiteY20" fmla="*/ 654050 h 1485071"/>
                    <a:gd name="connsiteX21" fmla="*/ 704850 w 762000"/>
                    <a:gd name="connsiteY21" fmla="*/ 520700 h 1485071"/>
                    <a:gd name="connsiteX22" fmla="*/ 711200 w 762000"/>
                    <a:gd name="connsiteY22" fmla="*/ 374650 h 1485071"/>
                    <a:gd name="connsiteX23" fmla="*/ 728565 w 762000"/>
                    <a:gd name="connsiteY23" fmla="*/ 228600 h 1485071"/>
                    <a:gd name="connsiteX24" fmla="*/ 671837 w 762000"/>
                    <a:gd name="connsiteY24" fmla="*/ 39368 h 1485071"/>
                    <a:gd name="connsiteX25" fmla="*/ 572345 w 762000"/>
                    <a:gd name="connsiteY25" fmla="*/ 110060 h 1485071"/>
                    <a:gd name="connsiteX26" fmla="*/ 476673 w 762000"/>
                    <a:gd name="connsiteY26" fmla="*/ 185415 h 1485071"/>
                    <a:gd name="connsiteX27" fmla="*/ 336551 w 762000"/>
                    <a:gd name="connsiteY27" fmla="*/ 185836 h 1485071"/>
                    <a:gd name="connsiteX28" fmla="*/ 0 w 762000"/>
                    <a:gd name="connsiteY28" fmla="*/ 0 h 1485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62000" h="1485071">
                      <a:moveTo>
                        <a:pt x="0" y="0"/>
                      </a:moveTo>
                      <a:lnTo>
                        <a:pt x="52488" y="171872"/>
                      </a:lnTo>
                      <a:lnTo>
                        <a:pt x="101600" y="406400"/>
                      </a:lnTo>
                      <a:lnTo>
                        <a:pt x="50800" y="292100"/>
                      </a:lnTo>
                      <a:cubicBezTo>
                        <a:pt x="89359" y="465616"/>
                        <a:pt x="88900" y="405006"/>
                        <a:pt x="88900" y="469900"/>
                      </a:cubicBezTo>
                      <a:lnTo>
                        <a:pt x="158750" y="539750"/>
                      </a:lnTo>
                      <a:lnTo>
                        <a:pt x="165100" y="685800"/>
                      </a:lnTo>
                      <a:lnTo>
                        <a:pt x="152400" y="927100"/>
                      </a:lnTo>
                      <a:lnTo>
                        <a:pt x="139700" y="1130300"/>
                      </a:lnTo>
                      <a:lnTo>
                        <a:pt x="95250" y="1212850"/>
                      </a:lnTo>
                      <a:lnTo>
                        <a:pt x="70508" y="1470104"/>
                      </a:lnTo>
                      <a:lnTo>
                        <a:pt x="560935" y="1485071"/>
                      </a:lnTo>
                      <a:lnTo>
                        <a:pt x="520700" y="1098550"/>
                      </a:lnTo>
                      <a:lnTo>
                        <a:pt x="577850" y="914400"/>
                      </a:lnTo>
                      <a:lnTo>
                        <a:pt x="673100" y="742950"/>
                      </a:lnTo>
                      <a:lnTo>
                        <a:pt x="762000" y="571500"/>
                      </a:lnTo>
                      <a:lnTo>
                        <a:pt x="635000" y="742950"/>
                      </a:lnTo>
                      <a:lnTo>
                        <a:pt x="565150" y="831850"/>
                      </a:lnTo>
                      <a:lnTo>
                        <a:pt x="495300" y="831850"/>
                      </a:lnTo>
                      <a:lnTo>
                        <a:pt x="558800" y="774700"/>
                      </a:lnTo>
                      <a:lnTo>
                        <a:pt x="654050" y="654050"/>
                      </a:lnTo>
                      <a:lnTo>
                        <a:pt x="704850" y="520700"/>
                      </a:lnTo>
                      <a:lnTo>
                        <a:pt x="711200" y="374650"/>
                      </a:lnTo>
                      <a:lnTo>
                        <a:pt x="728565" y="228600"/>
                      </a:lnTo>
                      <a:lnTo>
                        <a:pt x="671837" y="39368"/>
                      </a:lnTo>
                      <a:lnTo>
                        <a:pt x="572345" y="110060"/>
                      </a:lnTo>
                      <a:lnTo>
                        <a:pt x="476673" y="185415"/>
                      </a:lnTo>
                      <a:lnTo>
                        <a:pt x="336551" y="185836"/>
                      </a:lnTo>
                      <a:cubicBezTo>
                        <a:pt x="256118" y="151969"/>
                        <a:pt x="43392" y="5292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7" name="Freeform 9"/>
                <p:cNvSpPr/>
                <p:nvPr/>
              </p:nvSpPr>
              <p:spPr>
                <a:xfrm flipH="1">
                  <a:off x="3201477" y="2384520"/>
                  <a:ext cx="267565" cy="499684"/>
                </a:xfrm>
                <a:custGeom>
                  <a:avLst/>
                  <a:gdLst>
                    <a:gd name="connsiteX0" fmla="*/ 101600 w 615950"/>
                    <a:gd name="connsiteY0" fmla="*/ 0 h 1104900"/>
                    <a:gd name="connsiteX1" fmla="*/ 292100 w 615950"/>
                    <a:gd name="connsiteY1" fmla="*/ 50800 h 1104900"/>
                    <a:gd name="connsiteX2" fmla="*/ 400050 w 615950"/>
                    <a:gd name="connsiteY2" fmla="*/ 146050 h 1104900"/>
                    <a:gd name="connsiteX3" fmla="*/ 577850 w 615950"/>
                    <a:gd name="connsiteY3" fmla="*/ 368300 h 1104900"/>
                    <a:gd name="connsiteX4" fmla="*/ 615950 w 615950"/>
                    <a:gd name="connsiteY4" fmla="*/ 469900 h 1104900"/>
                    <a:gd name="connsiteX5" fmla="*/ 552450 w 615950"/>
                    <a:gd name="connsiteY5" fmla="*/ 546100 h 1104900"/>
                    <a:gd name="connsiteX6" fmla="*/ 482600 w 615950"/>
                    <a:gd name="connsiteY6" fmla="*/ 628650 h 1104900"/>
                    <a:gd name="connsiteX7" fmla="*/ 361950 w 615950"/>
                    <a:gd name="connsiteY7" fmla="*/ 825500 h 1104900"/>
                    <a:gd name="connsiteX8" fmla="*/ 247650 w 615950"/>
                    <a:gd name="connsiteY8" fmla="*/ 939800 h 1104900"/>
                    <a:gd name="connsiteX9" fmla="*/ 152400 w 615950"/>
                    <a:gd name="connsiteY9" fmla="*/ 1022350 h 1104900"/>
                    <a:gd name="connsiteX10" fmla="*/ 0 w 615950"/>
                    <a:gd name="connsiteY10" fmla="*/ 1104900 h 1104900"/>
                    <a:gd name="connsiteX11" fmla="*/ 0 w 615950"/>
                    <a:gd name="connsiteY11" fmla="*/ 1066800 h 1104900"/>
                    <a:gd name="connsiteX12" fmla="*/ 25400 w 615950"/>
                    <a:gd name="connsiteY12" fmla="*/ 939800 h 1104900"/>
                    <a:gd name="connsiteX13" fmla="*/ 63500 w 615950"/>
                    <a:gd name="connsiteY13" fmla="*/ 914400 h 1104900"/>
                    <a:gd name="connsiteX14" fmla="*/ 63500 w 615950"/>
                    <a:gd name="connsiteY14" fmla="*/ 984250 h 1104900"/>
                    <a:gd name="connsiteX15" fmla="*/ 120650 w 615950"/>
                    <a:gd name="connsiteY15" fmla="*/ 914400 h 1104900"/>
                    <a:gd name="connsiteX16" fmla="*/ 133350 w 615950"/>
                    <a:gd name="connsiteY16" fmla="*/ 717550 h 1104900"/>
                    <a:gd name="connsiteX17" fmla="*/ 95250 w 615950"/>
                    <a:gd name="connsiteY17" fmla="*/ 488950 h 1104900"/>
                    <a:gd name="connsiteX18" fmla="*/ 82550 w 615950"/>
                    <a:gd name="connsiteY18" fmla="*/ 355600 h 1104900"/>
                    <a:gd name="connsiteX19" fmla="*/ 57150 w 615950"/>
                    <a:gd name="connsiteY19" fmla="*/ 234950 h 1104900"/>
                    <a:gd name="connsiteX20" fmla="*/ 57150 w 615950"/>
                    <a:gd name="connsiteY20" fmla="*/ 114300 h 1104900"/>
                    <a:gd name="connsiteX21" fmla="*/ 101600 w 615950"/>
                    <a:gd name="connsiteY21" fmla="*/ 0 h 1104900"/>
                    <a:gd name="connsiteX0" fmla="*/ 101600 w 615950"/>
                    <a:gd name="connsiteY0" fmla="*/ 0 h 1104900"/>
                    <a:gd name="connsiteX1" fmla="*/ 292100 w 615950"/>
                    <a:gd name="connsiteY1" fmla="*/ 50800 h 1104900"/>
                    <a:gd name="connsiteX2" fmla="*/ 400050 w 615950"/>
                    <a:gd name="connsiteY2" fmla="*/ 146050 h 1104900"/>
                    <a:gd name="connsiteX3" fmla="*/ 577850 w 615950"/>
                    <a:gd name="connsiteY3" fmla="*/ 368300 h 1104900"/>
                    <a:gd name="connsiteX4" fmla="*/ 615950 w 615950"/>
                    <a:gd name="connsiteY4" fmla="*/ 469900 h 1104900"/>
                    <a:gd name="connsiteX5" fmla="*/ 552450 w 615950"/>
                    <a:gd name="connsiteY5" fmla="*/ 546100 h 1104900"/>
                    <a:gd name="connsiteX6" fmla="*/ 482600 w 615950"/>
                    <a:gd name="connsiteY6" fmla="*/ 628650 h 1104900"/>
                    <a:gd name="connsiteX7" fmla="*/ 361950 w 615950"/>
                    <a:gd name="connsiteY7" fmla="*/ 825500 h 1104900"/>
                    <a:gd name="connsiteX8" fmla="*/ 247650 w 615950"/>
                    <a:gd name="connsiteY8" fmla="*/ 939800 h 1104900"/>
                    <a:gd name="connsiteX9" fmla="*/ 152400 w 615950"/>
                    <a:gd name="connsiteY9" fmla="*/ 1022350 h 1104900"/>
                    <a:gd name="connsiteX10" fmla="*/ 0 w 615950"/>
                    <a:gd name="connsiteY10" fmla="*/ 1104900 h 1104900"/>
                    <a:gd name="connsiteX11" fmla="*/ 0 w 615950"/>
                    <a:gd name="connsiteY11" fmla="*/ 1066800 h 1104900"/>
                    <a:gd name="connsiteX12" fmla="*/ 25400 w 615950"/>
                    <a:gd name="connsiteY12" fmla="*/ 939800 h 1104900"/>
                    <a:gd name="connsiteX13" fmla="*/ 63500 w 615950"/>
                    <a:gd name="connsiteY13" fmla="*/ 914400 h 1104900"/>
                    <a:gd name="connsiteX14" fmla="*/ 63500 w 615950"/>
                    <a:gd name="connsiteY14" fmla="*/ 984250 h 1104900"/>
                    <a:gd name="connsiteX15" fmla="*/ 102865 w 615950"/>
                    <a:gd name="connsiteY15" fmla="*/ 884760 h 1104900"/>
                    <a:gd name="connsiteX16" fmla="*/ 133350 w 615950"/>
                    <a:gd name="connsiteY16" fmla="*/ 717550 h 1104900"/>
                    <a:gd name="connsiteX17" fmla="*/ 95250 w 615950"/>
                    <a:gd name="connsiteY17" fmla="*/ 488950 h 1104900"/>
                    <a:gd name="connsiteX18" fmla="*/ 82550 w 615950"/>
                    <a:gd name="connsiteY18" fmla="*/ 355600 h 1104900"/>
                    <a:gd name="connsiteX19" fmla="*/ 57150 w 615950"/>
                    <a:gd name="connsiteY19" fmla="*/ 234950 h 1104900"/>
                    <a:gd name="connsiteX20" fmla="*/ 57150 w 615950"/>
                    <a:gd name="connsiteY20" fmla="*/ 114300 h 1104900"/>
                    <a:gd name="connsiteX21" fmla="*/ 101600 w 615950"/>
                    <a:gd name="connsiteY21" fmla="*/ 0 h 1104900"/>
                    <a:gd name="connsiteX0" fmla="*/ 101600 w 615950"/>
                    <a:gd name="connsiteY0" fmla="*/ 0 h 1104900"/>
                    <a:gd name="connsiteX1" fmla="*/ 292100 w 615950"/>
                    <a:gd name="connsiteY1" fmla="*/ 50800 h 1104900"/>
                    <a:gd name="connsiteX2" fmla="*/ 400050 w 615950"/>
                    <a:gd name="connsiteY2" fmla="*/ 146050 h 1104900"/>
                    <a:gd name="connsiteX3" fmla="*/ 577850 w 615950"/>
                    <a:gd name="connsiteY3" fmla="*/ 368300 h 1104900"/>
                    <a:gd name="connsiteX4" fmla="*/ 615950 w 615950"/>
                    <a:gd name="connsiteY4" fmla="*/ 469900 h 1104900"/>
                    <a:gd name="connsiteX5" fmla="*/ 552450 w 615950"/>
                    <a:gd name="connsiteY5" fmla="*/ 546100 h 1104900"/>
                    <a:gd name="connsiteX6" fmla="*/ 482600 w 615950"/>
                    <a:gd name="connsiteY6" fmla="*/ 628650 h 1104900"/>
                    <a:gd name="connsiteX7" fmla="*/ 361950 w 615950"/>
                    <a:gd name="connsiteY7" fmla="*/ 825500 h 1104900"/>
                    <a:gd name="connsiteX8" fmla="*/ 247650 w 615950"/>
                    <a:gd name="connsiteY8" fmla="*/ 939800 h 1104900"/>
                    <a:gd name="connsiteX9" fmla="*/ 152400 w 615950"/>
                    <a:gd name="connsiteY9" fmla="*/ 1022350 h 1104900"/>
                    <a:gd name="connsiteX10" fmla="*/ 0 w 615950"/>
                    <a:gd name="connsiteY10" fmla="*/ 1104900 h 1104900"/>
                    <a:gd name="connsiteX11" fmla="*/ 0 w 615950"/>
                    <a:gd name="connsiteY11" fmla="*/ 1066800 h 1104900"/>
                    <a:gd name="connsiteX12" fmla="*/ 25400 w 615950"/>
                    <a:gd name="connsiteY12" fmla="*/ 939800 h 1104900"/>
                    <a:gd name="connsiteX13" fmla="*/ 63500 w 615950"/>
                    <a:gd name="connsiteY13" fmla="*/ 914400 h 1104900"/>
                    <a:gd name="connsiteX14" fmla="*/ 63500 w 615950"/>
                    <a:gd name="connsiteY14" fmla="*/ 984250 h 1104900"/>
                    <a:gd name="connsiteX15" fmla="*/ 102865 w 615950"/>
                    <a:gd name="connsiteY15" fmla="*/ 884760 h 1104900"/>
                    <a:gd name="connsiteX16" fmla="*/ 115567 w 615950"/>
                    <a:gd name="connsiteY16" fmla="*/ 717551 h 1104900"/>
                    <a:gd name="connsiteX17" fmla="*/ 95250 w 615950"/>
                    <a:gd name="connsiteY17" fmla="*/ 488950 h 1104900"/>
                    <a:gd name="connsiteX18" fmla="*/ 82550 w 615950"/>
                    <a:gd name="connsiteY18" fmla="*/ 355600 h 1104900"/>
                    <a:gd name="connsiteX19" fmla="*/ 57150 w 615950"/>
                    <a:gd name="connsiteY19" fmla="*/ 234950 h 1104900"/>
                    <a:gd name="connsiteX20" fmla="*/ 57150 w 615950"/>
                    <a:gd name="connsiteY20" fmla="*/ 114300 h 1104900"/>
                    <a:gd name="connsiteX21" fmla="*/ 101600 w 615950"/>
                    <a:gd name="connsiteY21" fmla="*/ 0 h 1104900"/>
                    <a:gd name="connsiteX0" fmla="*/ 101600 w 615950"/>
                    <a:gd name="connsiteY0" fmla="*/ 0 h 1104900"/>
                    <a:gd name="connsiteX1" fmla="*/ 292100 w 615950"/>
                    <a:gd name="connsiteY1" fmla="*/ 50800 h 1104900"/>
                    <a:gd name="connsiteX2" fmla="*/ 400050 w 615950"/>
                    <a:gd name="connsiteY2" fmla="*/ 146050 h 1104900"/>
                    <a:gd name="connsiteX3" fmla="*/ 577850 w 615950"/>
                    <a:gd name="connsiteY3" fmla="*/ 368300 h 1104900"/>
                    <a:gd name="connsiteX4" fmla="*/ 615950 w 615950"/>
                    <a:gd name="connsiteY4" fmla="*/ 469900 h 1104900"/>
                    <a:gd name="connsiteX5" fmla="*/ 552450 w 615950"/>
                    <a:gd name="connsiteY5" fmla="*/ 546100 h 1104900"/>
                    <a:gd name="connsiteX6" fmla="*/ 482600 w 615950"/>
                    <a:gd name="connsiteY6" fmla="*/ 628650 h 1104900"/>
                    <a:gd name="connsiteX7" fmla="*/ 361950 w 615950"/>
                    <a:gd name="connsiteY7" fmla="*/ 825500 h 1104900"/>
                    <a:gd name="connsiteX8" fmla="*/ 247650 w 615950"/>
                    <a:gd name="connsiteY8" fmla="*/ 939800 h 1104900"/>
                    <a:gd name="connsiteX9" fmla="*/ 152400 w 615950"/>
                    <a:gd name="connsiteY9" fmla="*/ 1022350 h 1104900"/>
                    <a:gd name="connsiteX10" fmla="*/ 0 w 615950"/>
                    <a:gd name="connsiteY10" fmla="*/ 1104900 h 1104900"/>
                    <a:gd name="connsiteX11" fmla="*/ 0 w 615950"/>
                    <a:gd name="connsiteY11" fmla="*/ 1066800 h 1104900"/>
                    <a:gd name="connsiteX12" fmla="*/ 25400 w 615950"/>
                    <a:gd name="connsiteY12" fmla="*/ 939800 h 1104900"/>
                    <a:gd name="connsiteX13" fmla="*/ 63500 w 615950"/>
                    <a:gd name="connsiteY13" fmla="*/ 914400 h 1104900"/>
                    <a:gd name="connsiteX14" fmla="*/ 63500 w 615950"/>
                    <a:gd name="connsiteY14" fmla="*/ 984250 h 1104900"/>
                    <a:gd name="connsiteX15" fmla="*/ 102865 w 615950"/>
                    <a:gd name="connsiteY15" fmla="*/ 884760 h 1104900"/>
                    <a:gd name="connsiteX16" fmla="*/ 115567 w 615950"/>
                    <a:gd name="connsiteY16" fmla="*/ 717551 h 1104900"/>
                    <a:gd name="connsiteX17" fmla="*/ 77464 w 615950"/>
                    <a:gd name="connsiteY17" fmla="*/ 488949 h 1104900"/>
                    <a:gd name="connsiteX18" fmla="*/ 82550 w 615950"/>
                    <a:gd name="connsiteY18" fmla="*/ 355600 h 1104900"/>
                    <a:gd name="connsiteX19" fmla="*/ 57150 w 615950"/>
                    <a:gd name="connsiteY19" fmla="*/ 234950 h 1104900"/>
                    <a:gd name="connsiteX20" fmla="*/ 57150 w 615950"/>
                    <a:gd name="connsiteY20" fmla="*/ 114300 h 1104900"/>
                    <a:gd name="connsiteX21" fmla="*/ 101600 w 615950"/>
                    <a:gd name="connsiteY21" fmla="*/ 0 h 1104900"/>
                    <a:gd name="connsiteX0" fmla="*/ 101600 w 615950"/>
                    <a:gd name="connsiteY0" fmla="*/ 0 h 1104900"/>
                    <a:gd name="connsiteX1" fmla="*/ 292100 w 615950"/>
                    <a:gd name="connsiteY1" fmla="*/ 50800 h 1104900"/>
                    <a:gd name="connsiteX2" fmla="*/ 400050 w 615950"/>
                    <a:gd name="connsiteY2" fmla="*/ 146050 h 1104900"/>
                    <a:gd name="connsiteX3" fmla="*/ 577850 w 615950"/>
                    <a:gd name="connsiteY3" fmla="*/ 368300 h 1104900"/>
                    <a:gd name="connsiteX4" fmla="*/ 615950 w 615950"/>
                    <a:gd name="connsiteY4" fmla="*/ 469900 h 1104900"/>
                    <a:gd name="connsiteX5" fmla="*/ 552450 w 615950"/>
                    <a:gd name="connsiteY5" fmla="*/ 546100 h 1104900"/>
                    <a:gd name="connsiteX6" fmla="*/ 482600 w 615950"/>
                    <a:gd name="connsiteY6" fmla="*/ 628650 h 1104900"/>
                    <a:gd name="connsiteX7" fmla="*/ 361950 w 615950"/>
                    <a:gd name="connsiteY7" fmla="*/ 825500 h 1104900"/>
                    <a:gd name="connsiteX8" fmla="*/ 247650 w 615950"/>
                    <a:gd name="connsiteY8" fmla="*/ 939800 h 1104900"/>
                    <a:gd name="connsiteX9" fmla="*/ 152400 w 615950"/>
                    <a:gd name="connsiteY9" fmla="*/ 1022350 h 1104900"/>
                    <a:gd name="connsiteX10" fmla="*/ 0 w 615950"/>
                    <a:gd name="connsiteY10" fmla="*/ 1104900 h 1104900"/>
                    <a:gd name="connsiteX11" fmla="*/ 0 w 615950"/>
                    <a:gd name="connsiteY11" fmla="*/ 1066800 h 1104900"/>
                    <a:gd name="connsiteX12" fmla="*/ 25400 w 615950"/>
                    <a:gd name="connsiteY12" fmla="*/ 939800 h 1104900"/>
                    <a:gd name="connsiteX13" fmla="*/ 63500 w 615950"/>
                    <a:gd name="connsiteY13" fmla="*/ 914400 h 1104900"/>
                    <a:gd name="connsiteX14" fmla="*/ 63500 w 615950"/>
                    <a:gd name="connsiteY14" fmla="*/ 984250 h 1104900"/>
                    <a:gd name="connsiteX15" fmla="*/ 102865 w 615950"/>
                    <a:gd name="connsiteY15" fmla="*/ 884760 h 1104900"/>
                    <a:gd name="connsiteX16" fmla="*/ 115567 w 615950"/>
                    <a:gd name="connsiteY16" fmla="*/ 717551 h 1104900"/>
                    <a:gd name="connsiteX17" fmla="*/ 77464 w 615950"/>
                    <a:gd name="connsiteY17" fmla="*/ 488949 h 1104900"/>
                    <a:gd name="connsiteX18" fmla="*/ 64767 w 615950"/>
                    <a:gd name="connsiteY18" fmla="*/ 355601 h 1104900"/>
                    <a:gd name="connsiteX19" fmla="*/ 57150 w 615950"/>
                    <a:gd name="connsiteY19" fmla="*/ 234950 h 1104900"/>
                    <a:gd name="connsiteX20" fmla="*/ 57150 w 615950"/>
                    <a:gd name="connsiteY20" fmla="*/ 114300 h 1104900"/>
                    <a:gd name="connsiteX21" fmla="*/ 101600 w 615950"/>
                    <a:gd name="connsiteY21" fmla="*/ 0 h 1104900"/>
                    <a:gd name="connsiteX0" fmla="*/ 101600 w 615950"/>
                    <a:gd name="connsiteY0" fmla="*/ 0 h 1104900"/>
                    <a:gd name="connsiteX1" fmla="*/ 292100 w 615950"/>
                    <a:gd name="connsiteY1" fmla="*/ 50800 h 1104900"/>
                    <a:gd name="connsiteX2" fmla="*/ 400050 w 615950"/>
                    <a:gd name="connsiteY2" fmla="*/ 146050 h 1104900"/>
                    <a:gd name="connsiteX3" fmla="*/ 577850 w 615950"/>
                    <a:gd name="connsiteY3" fmla="*/ 368300 h 1104900"/>
                    <a:gd name="connsiteX4" fmla="*/ 615950 w 615950"/>
                    <a:gd name="connsiteY4" fmla="*/ 469900 h 1104900"/>
                    <a:gd name="connsiteX5" fmla="*/ 552450 w 615950"/>
                    <a:gd name="connsiteY5" fmla="*/ 546100 h 1104900"/>
                    <a:gd name="connsiteX6" fmla="*/ 482600 w 615950"/>
                    <a:gd name="connsiteY6" fmla="*/ 628650 h 1104900"/>
                    <a:gd name="connsiteX7" fmla="*/ 361950 w 615950"/>
                    <a:gd name="connsiteY7" fmla="*/ 825500 h 1104900"/>
                    <a:gd name="connsiteX8" fmla="*/ 247650 w 615950"/>
                    <a:gd name="connsiteY8" fmla="*/ 939800 h 1104900"/>
                    <a:gd name="connsiteX9" fmla="*/ 152400 w 615950"/>
                    <a:gd name="connsiteY9" fmla="*/ 1022350 h 1104900"/>
                    <a:gd name="connsiteX10" fmla="*/ 0 w 615950"/>
                    <a:gd name="connsiteY10" fmla="*/ 1104900 h 1104900"/>
                    <a:gd name="connsiteX11" fmla="*/ 0 w 615950"/>
                    <a:gd name="connsiteY11" fmla="*/ 1066800 h 1104900"/>
                    <a:gd name="connsiteX12" fmla="*/ 25400 w 615950"/>
                    <a:gd name="connsiteY12" fmla="*/ 939800 h 1104900"/>
                    <a:gd name="connsiteX13" fmla="*/ 63500 w 615950"/>
                    <a:gd name="connsiteY13" fmla="*/ 914400 h 1104900"/>
                    <a:gd name="connsiteX14" fmla="*/ 63500 w 615950"/>
                    <a:gd name="connsiteY14" fmla="*/ 984250 h 1104900"/>
                    <a:gd name="connsiteX15" fmla="*/ 102865 w 615950"/>
                    <a:gd name="connsiteY15" fmla="*/ 884760 h 1104900"/>
                    <a:gd name="connsiteX16" fmla="*/ 115567 w 615950"/>
                    <a:gd name="connsiteY16" fmla="*/ 717551 h 1104900"/>
                    <a:gd name="connsiteX17" fmla="*/ 77464 w 615950"/>
                    <a:gd name="connsiteY17" fmla="*/ 488949 h 1104900"/>
                    <a:gd name="connsiteX18" fmla="*/ 64767 w 615950"/>
                    <a:gd name="connsiteY18" fmla="*/ 355601 h 1104900"/>
                    <a:gd name="connsiteX19" fmla="*/ 39365 w 615950"/>
                    <a:gd name="connsiteY19" fmla="*/ 234951 h 1104900"/>
                    <a:gd name="connsiteX20" fmla="*/ 57150 w 615950"/>
                    <a:gd name="connsiteY20" fmla="*/ 114300 h 1104900"/>
                    <a:gd name="connsiteX21" fmla="*/ 101600 w 615950"/>
                    <a:gd name="connsiteY21" fmla="*/ 0 h 1104900"/>
                    <a:gd name="connsiteX0" fmla="*/ 101600 w 615950"/>
                    <a:gd name="connsiteY0" fmla="*/ 0 h 1104900"/>
                    <a:gd name="connsiteX1" fmla="*/ 292100 w 615950"/>
                    <a:gd name="connsiteY1" fmla="*/ 50800 h 1104900"/>
                    <a:gd name="connsiteX2" fmla="*/ 400050 w 615950"/>
                    <a:gd name="connsiteY2" fmla="*/ 146050 h 1104900"/>
                    <a:gd name="connsiteX3" fmla="*/ 577850 w 615950"/>
                    <a:gd name="connsiteY3" fmla="*/ 368300 h 1104900"/>
                    <a:gd name="connsiteX4" fmla="*/ 615950 w 615950"/>
                    <a:gd name="connsiteY4" fmla="*/ 469900 h 1104900"/>
                    <a:gd name="connsiteX5" fmla="*/ 552450 w 615950"/>
                    <a:gd name="connsiteY5" fmla="*/ 546100 h 1104900"/>
                    <a:gd name="connsiteX6" fmla="*/ 482600 w 615950"/>
                    <a:gd name="connsiteY6" fmla="*/ 628650 h 1104900"/>
                    <a:gd name="connsiteX7" fmla="*/ 361950 w 615950"/>
                    <a:gd name="connsiteY7" fmla="*/ 825500 h 1104900"/>
                    <a:gd name="connsiteX8" fmla="*/ 247650 w 615950"/>
                    <a:gd name="connsiteY8" fmla="*/ 939800 h 1104900"/>
                    <a:gd name="connsiteX9" fmla="*/ 152400 w 615950"/>
                    <a:gd name="connsiteY9" fmla="*/ 1022350 h 1104900"/>
                    <a:gd name="connsiteX10" fmla="*/ 0 w 615950"/>
                    <a:gd name="connsiteY10" fmla="*/ 1104900 h 1104900"/>
                    <a:gd name="connsiteX11" fmla="*/ 0 w 615950"/>
                    <a:gd name="connsiteY11" fmla="*/ 1066800 h 1104900"/>
                    <a:gd name="connsiteX12" fmla="*/ 25400 w 615950"/>
                    <a:gd name="connsiteY12" fmla="*/ 939800 h 1104900"/>
                    <a:gd name="connsiteX13" fmla="*/ 63500 w 615950"/>
                    <a:gd name="connsiteY13" fmla="*/ 914400 h 1104900"/>
                    <a:gd name="connsiteX14" fmla="*/ 63500 w 615950"/>
                    <a:gd name="connsiteY14" fmla="*/ 984250 h 1104900"/>
                    <a:gd name="connsiteX15" fmla="*/ 102865 w 615950"/>
                    <a:gd name="connsiteY15" fmla="*/ 884760 h 1104900"/>
                    <a:gd name="connsiteX16" fmla="*/ 115567 w 615950"/>
                    <a:gd name="connsiteY16" fmla="*/ 717551 h 1104900"/>
                    <a:gd name="connsiteX17" fmla="*/ 77464 w 615950"/>
                    <a:gd name="connsiteY17" fmla="*/ 488949 h 1104900"/>
                    <a:gd name="connsiteX18" fmla="*/ 64767 w 615950"/>
                    <a:gd name="connsiteY18" fmla="*/ 355601 h 1104900"/>
                    <a:gd name="connsiteX19" fmla="*/ 39365 w 615950"/>
                    <a:gd name="connsiteY19" fmla="*/ 234951 h 1104900"/>
                    <a:gd name="connsiteX20" fmla="*/ 39365 w 615950"/>
                    <a:gd name="connsiteY20" fmla="*/ 108370 h 1104900"/>
                    <a:gd name="connsiteX21" fmla="*/ 101600 w 615950"/>
                    <a:gd name="connsiteY21" fmla="*/ 0 h 1104900"/>
                    <a:gd name="connsiteX0" fmla="*/ 101600 w 615950"/>
                    <a:gd name="connsiteY0" fmla="*/ 0 h 1104900"/>
                    <a:gd name="connsiteX1" fmla="*/ 292100 w 615950"/>
                    <a:gd name="connsiteY1" fmla="*/ 50800 h 1104900"/>
                    <a:gd name="connsiteX2" fmla="*/ 400050 w 615950"/>
                    <a:gd name="connsiteY2" fmla="*/ 146050 h 1104900"/>
                    <a:gd name="connsiteX3" fmla="*/ 577850 w 615950"/>
                    <a:gd name="connsiteY3" fmla="*/ 368300 h 1104900"/>
                    <a:gd name="connsiteX4" fmla="*/ 615950 w 615950"/>
                    <a:gd name="connsiteY4" fmla="*/ 469900 h 1104900"/>
                    <a:gd name="connsiteX5" fmla="*/ 552450 w 615950"/>
                    <a:gd name="connsiteY5" fmla="*/ 546100 h 1104900"/>
                    <a:gd name="connsiteX6" fmla="*/ 482600 w 615950"/>
                    <a:gd name="connsiteY6" fmla="*/ 628650 h 1104900"/>
                    <a:gd name="connsiteX7" fmla="*/ 361950 w 615950"/>
                    <a:gd name="connsiteY7" fmla="*/ 825500 h 1104900"/>
                    <a:gd name="connsiteX8" fmla="*/ 247650 w 615950"/>
                    <a:gd name="connsiteY8" fmla="*/ 939800 h 1104900"/>
                    <a:gd name="connsiteX9" fmla="*/ 152400 w 615950"/>
                    <a:gd name="connsiteY9" fmla="*/ 1022350 h 1104900"/>
                    <a:gd name="connsiteX10" fmla="*/ 0 w 615950"/>
                    <a:gd name="connsiteY10" fmla="*/ 1104900 h 1104900"/>
                    <a:gd name="connsiteX11" fmla="*/ 0 w 615950"/>
                    <a:gd name="connsiteY11" fmla="*/ 1066800 h 1104900"/>
                    <a:gd name="connsiteX12" fmla="*/ 25400 w 615950"/>
                    <a:gd name="connsiteY12" fmla="*/ 939800 h 1104900"/>
                    <a:gd name="connsiteX13" fmla="*/ 63500 w 615950"/>
                    <a:gd name="connsiteY13" fmla="*/ 914400 h 1104900"/>
                    <a:gd name="connsiteX14" fmla="*/ 102865 w 615950"/>
                    <a:gd name="connsiteY14" fmla="*/ 884760 h 1104900"/>
                    <a:gd name="connsiteX15" fmla="*/ 115567 w 615950"/>
                    <a:gd name="connsiteY15" fmla="*/ 717551 h 1104900"/>
                    <a:gd name="connsiteX16" fmla="*/ 77464 w 615950"/>
                    <a:gd name="connsiteY16" fmla="*/ 488949 h 1104900"/>
                    <a:gd name="connsiteX17" fmla="*/ 64767 w 615950"/>
                    <a:gd name="connsiteY17" fmla="*/ 355601 h 1104900"/>
                    <a:gd name="connsiteX18" fmla="*/ 39365 w 615950"/>
                    <a:gd name="connsiteY18" fmla="*/ 234951 h 1104900"/>
                    <a:gd name="connsiteX19" fmla="*/ 39365 w 615950"/>
                    <a:gd name="connsiteY19" fmla="*/ 108370 h 1104900"/>
                    <a:gd name="connsiteX20" fmla="*/ 101600 w 615950"/>
                    <a:gd name="connsiteY20" fmla="*/ 0 h 1104900"/>
                    <a:gd name="connsiteX0" fmla="*/ 101600 w 615950"/>
                    <a:gd name="connsiteY0" fmla="*/ 0 h 1104900"/>
                    <a:gd name="connsiteX1" fmla="*/ 292100 w 615950"/>
                    <a:gd name="connsiteY1" fmla="*/ 50800 h 1104900"/>
                    <a:gd name="connsiteX2" fmla="*/ 400050 w 615950"/>
                    <a:gd name="connsiteY2" fmla="*/ 146050 h 1104900"/>
                    <a:gd name="connsiteX3" fmla="*/ 577850 w 615950"/>
                    <a:gd name="connsiteY3" fmla="*/ 368300 h 1104900"/>
                    <a:gd name="connsiteX4" fmla="*/ 615950 w 615950"/>
                    <a:gd name="connsiteY4" fmla="*/ 469900 h 1104900"/>
                    <a:gd name="connsiteX5" fmla="*/ 552450 w 615950"/>
                    <a:gd name="connsiteY5" fmla="*/ 546100 h 1104900"/>
                    <a:gd name="connsiteX6" fmla="*/ 482600 w 615950"/>
                    <a:gd name="connsiteY6" fmla="*/ 628650 h 1104900"/>
                    <a:gd name="connsiteX7" fmla="*/ 361950 w 615950"/>
                    <a:gd name="connsiteY7" fmla="*/ 825500 h 1104900"/>
                    <a:gd name="connsiteX8" fmla="*/ 247650 w 615950"/>
                    <a:gd name="connsiteY8" fmla="*/ 939800 h 1104900"/>
                    <a:gd name="connsiteX9" fmla="*/ 152400 w 615950"/>
                    <a:gd name="connsiteY9" fmla="*/ 1022350 h 1104900"/>
                    <a:gd name="connsiteX10" fmla="*/ 0 w 615950"/>
                    <a:gd name="connsiteY10" fmla="*/ 1104900 h 1104900"/>
                    <a:gd name="connsiteX11" fmla="*/ 25400 w 615950"/>
                    <a:gd name="connsiteY11" fmla="*/ 939800 h 1104900"/>
                    <a:gd name="connsiteX12" fmla="*/ 63500 w 615950"/>
                    <a:gd name="connsiteY12" fmla="*/ 914400 h 1104900"/>
                    <a:gd name="connsiteX13" fmla="*/ 102865 w 615950"/>
                    <a:gd name="connsiteY13" fmla="*/ 884760 h 1104900"/>
                    <a:gd name="connsiteX14" fmla="*/ 115567 w 615950"/>
                    <a:gd name="connsiteY14" fmla="*/ 717551 h 1104900"/>
                    <a:gd name="connsiteX15" fmla="*/ 77464 w 615950"/>
                    <a:gd name="connsiteY15" fmla="*/ 488949 h 1104900"/>
                    <a:gd name="connsiteX16" fmla="*/ 64767 w 615950"/>
                    <a:gd name="connsiteY16" fmla="*/ 355601 h 1104900"/>
                    <a:gd name="connsiteX17" fmla="*/ 39365 w 615950"/>
                    <a:gd name="connsiteY17" fmla="*/ 234951 h 1104900"/>
                    <a:gd name="connsiteX18" fmla="*/ 39365 w 615950"/>
                    <a:gd name="connsiteY18" fmla="*/ 108370 h 1104900"/>
                    <a:gd name="connsiteX19" fmla="*/ 101600 w 615950"/>
                    <a:gd name="connsiteY19" fmla="*/ 0 h 1104900"/>
                    <a:gd name="connsiteX0" fmla="*/ 143099 w 657449"/>
                    <a:gd name="connsiteY0" fmla="*/ 0 h 1116755"/>
                    <a:gd name="connsiteX1" fmla="*/ 333599 w 657449"/>
                    <a:gd name="connsiteY1" fmla="*/ 50800 h 1116755"/>
                    <a:gd name="connsiteX2" fmla="*/ 441549 w 657449"/>
                    <a:gd name="connsiteY2" fmla="*/ 146050 h 1116755"/>
                    <a:gd name="connsiteX3" fmla="*/ 619349 w 657449"/>
                    <a:gd name="connsiteY3" fmla="*/ 368300 h 1116755"/>
                    <a:gd name="connsiteX4" fmla="*/ 657449 w 657449"/>
                    <a:gd name="connsiteY4" fmla="*/ 469900 h 1116755"/>
                    <a:gd name="connsiteX5" fmla="*/ 593949 w 657449"/>
                    <a:gd name="connsiteY5" fmla="*/ 546100 h 1116755"/>
                    <a:gd name="connsiteX6" fmla="*/ 524099 w 657449"/>
                    <a:gd name="connsiteY6" fmla="*/ 628650 h 1116755"/>
                    <a:gd name="connsiteX7" fmla="*/ 403449 w 657449"/>
                    <a:gd name="connsiteY7" fmla="*/ 825500 h 1116755"/>
                    <a:gd name="connsiteX8" fmla="*/ 289149 w 657449"/>
                    <a:gd name="connsiteY8" fmla="*/ 939800 h 1116755"/>
                    <a:gd name="connsiteX9" fmla="*/ 193899 w 657449"/>
                    <a:gd name="connsiteY9" fmla="*/ 1022350 h 1116755"/>
                    <a:gd name="connsiteX10" fmla="*/ 0 w 657449"/>
                    <a:gd name="connsiteY10" fmla="*/ 1116755 h 1116755"/>
                    <a:gd name="connsiteX11" fmla="*/ 66899 w 657449"/>
                    <a:gd name="connsiteY11" fmla="*/ 939800 h 1116755"/>
                    <a:gd name="connsiteX12" fmla="*/ 104999 w 657449"/>
                    <a:gd name="connsiteY12" fmla="*/ 914400 h 1116755"/>
                    <a:gd name="connsiteX13" fmla="*/ 144364 w 657449"/>
                    <a:gd name="connsiteY13" fmla="*/ 884760 h 1116755"/>
                    <a:gd name="connsiteX14" fmla="*/ 157066 w 657449"/>
                    <a:gd name="connsiteY14" fmla="*/ 717551 h 1116755"/>
                    <a:gd name="connsiteX15" fmla="*/ 118963 w 657449"/>
                    <a:gd name="connsiteY15" fmla="*/ 488949 h 1116755"/>
                    <a:gd name="connsiteX16" fmla="*/ 106266 w 657449"/>
                    <a:gd name="connsiteY16" fmla="*/ 355601 h 1116755"/>
                    <a:gd name="connsiteX17" fmla="*/ 80864 w 657449"/>
                    <a:gd name="connsiteY17" fmla="*/ 234951 h 1116755"/>
                    <a:gd name="connsiteX18" fmla="*/ 80864 w 657449"/>
                    <a:gd name="connsiteY18" fmla="*/ 108370 h 1116755"/>
                    <a:gd name="connsiteX19" fmla="*/ 143099 w 657449"/>
                    <a:gd name="connsiteY19" fmla="*/ 0 h 1116755"/>
                    <a:gd name="connsiteX0" fmla="*/ 149027 w 663377"/>
                    <a:gd name="connsiteY0" fmla="*/ 0 h 1164182"/>
                    <a:gd name="connsiteX1" fmla="*/ 339527 w 663377"/>
                    <a:gd name="connsiteY1" fmla="*/ 50800 h 1164182"/>
                    <a:gd name="connsiteX2" fmla="*/ 447477 w 663377"/>
                    <a:gd name="connsiteY2" fmla="*/ 146050 h 1164182"/>
                    <a:gd name="connsiteX3" fmla="*/ 625277 w 663377"/>
                    <a:gd name="connsiteY3" fmla="*/ 368300 h 1164182"/>
                    <a:gd name="connsiteX4" fmla="*/ 663377 w 663377"/>
                    <a:gd name="connsiteY4" fmla="*/ 469900 h 1164182"/>
                    <a:gd name="connsiteX5" fmla="*/ 599877 w 663377"/>
                    <a:gd name="connsiteY5" fmla="*/ 546100 h 1164182"/>
                    <a:gd name="connsiteX6" fmla="*/ 530027 w 663377"/>
                    <a:gd name="connsiteY6" fmla="*/ 628650 h 1164182"/>
                    <a:gd name="connsiteX7" fmla="*/ 409377 w 663377"/>
                    <a:gd name="connsiteY7" fmla="*/ 825500 h 1164182"/>
                    <a:gd name="connsiteX8" fmla="*/ 295077 w 663377"/>
                    <a:gd name="connsiteY8" fmla="*/ 939800 h 1164182"/>
                    <a:gd name="connsiteX9" fmla="*/ 199827 w 663377"/>
                    <a:gd name="connsiteY9" fmla="*/ 1022350 h 1164182"/>
                    <a:gd name="connsiteX10" fmla="*/ 0 w 663377"/>
                    <a:gd name="connsiteY10" fmla="*/ 1164182 h 1164182"/>
                    <a:gd name="connsiteX11" fmla="*/ 72827 w 663377"/>
                    <a:gd name="connsiteY11" fmla="*/ 939800 h 1164182"/>
                    <a:gd name="connsiteX12" fmla="*/ 110927 w 663377"/>
                    <a:gd name="connsiteY12" fmla="*/ 914400 h 1164182"/>
                    <a:gd name="connsiteX13" fmla="*/ 150292 w 663377"/>
                    <a:gd name="connsiteY13" fmla="*/ 884760 h 1164182"/>
                    <a:gd name="connsiteX14" fmla="*/ 162994 w 663377"/>
                    <a:gd name="connsiteY14" fmla="*/ 717551 h 1164182"/>
                    <a:gd name="connsiteX15" fmla="*/ 124891 w 663377"/>
                    <a:gd name="connsiteY15" fmla="*/ 488949 h 1164182"/>
                    <a:gd name="connsiteX16" fmla="*/ 112194 w 663377"/>
                    <a:gd name="connsiteY16" fmla="*/ 355601 h 1164182"/>
                    <a:gd name="connsiteX17" fmla="*/ 86792 w 663377"/>
                    <a:gd name="connsiteY17" fmla="*/ 234951 h 1164182"/>
                    <a:gd name="connsiteX18" fmla="*/ 86792 w 663377"/>
                    <a:gd name="connsiteY18" fmla="*/ 108370 h 1164182"/>
                    <a:gd name="connsiteX19" fmla="*/ 149027 w 663377"/>
                    <a:gd name="connsiteY19" fmla="*/ 0 h 1164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63377" h="1164182">
                      <a:moveTo>
                        <a:pt x="149027" y="0"/>
                      </a:moveTo>
                      <a:lnTo>
                        <a:pt x="339527" y="50800"/>
                      </a:lnTo>
                      <a:lnTo>
                        <a:pt x="447477" y="146050"/>
                      </a:lnTo>
                      <a:lnTo>
                        <a:pt x="625277" y="368300"/>
                      </a:lnTo>
                      <a:lnTo>
                        <a:pt x="663377" y="469900"/>
                      </a:lnTo>
                      <a:lnTo>
                        <a:pt x="599877" y="546100"/>
                      </a:lnTo>
                      <a:lnTo>
                        <a:pt x="530027" y="628650"/>
                      </a:lnTo>
                      <a:lnTo>
                        <a:pt x="409377" y="825500"/>
                      </a:lnTo>
                      <a:lnTo>
                        <a:pt x="295077" y="939800"/>
                      </a:lnTo>
                      <a:cubicBezTo>
                        <a:pt x="204626" y="1023790"/>
                        <a:pt x="246616" y="1022350"/>
                        <a:pt x="199827" y="1022350"/>
                      </a:cubicBezTo>
                      <a:lnTo>
                        <a:pt x="0" y="1164182"/>
                      </a:lnTo>
                      <a:lnTo>
                        <a:pt x="72827" y="939800"/>
                      </a:lnTo>
                      <a:lnTo>
                        <a:pt x="110927" y="914400"/>
                      </a:lnTo>
                      <a:lnTo>
                        <a:pt x="150292" y="884760"/>
                      </a:lnTo>
                      <a:cubicBezTo>
                        <a:pt x="154666" y="819153"/>
                        <a:pt x="162994" y="783304"/>
                        <a:pt x="162994" y="717551"/>
                      </a:cubicBezTo>
                      <a:lnTo>
                        <a:pt x="124891" y="488949"/>
                      </a:lnTo>
                      <a:lnTo>
                        <a:pt x="112194" y="355601"/>
                      </a:lnTo>
                      <a:lnTo>
                        <a:pt x="86792" y="234951"/>
                      </a:lnTo>
                      <a:lnTo>
                        <a:pt x="86792" y="108370"/>
                      </a:lnTo>
                      <a:lnTo>
                        <a:pt x="149027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8" name="Freeform 10"/>
                <p:cNvSpPr/>
                <p:nvPr/>
              </p:nvSpPr>
              <p:spPr>
                <a:xfrm flipH="1">
                  <a:off x="3347223" y="1746546"/>
                  <a:ext cx="833153" cy="1425300"/>
                </a:xfrm>
                <a:custGeom>
                  <a:avLst/>
                  <a:gdLst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844550 w 2076450"/>
                    <a:gd name="connsiteY7" fmla="*/ 2152650 h 3467100"/>
                    <a:gd name="connsiteX8" fmla="*/ 901700 w 2076450"/>
                    <a:gd name="connsiteY8" fmla="*/ 2222500 h 3467100"/>
                    <a:gd name="connsiteX9" fmla="*/ 863600 w 2076450"/>
                    <a:gd name="connsiteY9" fmla="*/ 2019300 h 3467100"/>
                    <a:gd name="connsiteX10" fmla="*/ 793750 w 2076450"/>
                    <a:gd name="connsiteY10" fmla="*/ 1841500 h 3467100"/>
                    <a:gd name="connsiteX11" fmla="*/ 736600 w 2076450"/>
                    <a:gd name="connsiteY11" fmla="*/ 1657350 h 3467100"/>
                    <a:gd name="connsiteX12" fmla="*/ 819150 w 2076450"/>
                    <a:gd name="connsiteY12" fmla="*/ 1454150 h 3467100"/>
                    <a:gd name="connsiteX13" fmla="*/ 768350 w 2076450"/>
                    <a:gd name="connsiteY13" fmla="*/ 1308100 h 3467100"/>
                    <a:gd name="connsiteX14" fmla="*/ 768350 w 2076450"/>
                    <a:gd name="connsiteY14" fmla="*/ 1003300 h 3467100"/>
                    <a:gd name="connsiteX15" fmla="*/ 825500 w 2076450"/>
                    <a:gd name="connsiteY15" fmla="*/ 971550 h 3467100"/>
                    <a:gd name="connsiteX16" fmla="*/ 901700 w 2076450"/>
                    <a:gd name="connsiteY16" fmla="*/ 920750 h 3467100"/>
                    <a:gd name="connsiteX17" fmla="*/ 965200 w 2076450"/>
                    <a:gd name="connsiteY17" fmla="*/ 825500 h 3467100"/>
                    <a:gd name="connsiteX18" fmla="*/ 996950 w 2076450"/>
                    <a:gd name="connsiteY18" fmla="*/ 736600 h 3467100"/>
                    <a:gd name="connsiteX19" fmla="*/ 1066800 w 2076450"/>
                    <a:gd name="connsiteY19" fmla="*/ 654050 h 3467100"/>
                    <a:gd name="connsiteX20" fmla="*/ 1155700 w 2076450"/>
                    <a:gd name="connsiteY20" fmla="*/ 527050 h 3467100"/>
                    <a:gd name="connsiteX21" fmla="*/ 1263650 w 2076450"/>
                    <a:gd name="connsiteY21" fmla="*/ 393700 h 3467100"/>
                    <a:gd name="connsiteX22" fmla="*/ 1352550 w 2076450"/>
                    <a:gd name="connsiteY22" fmla="*/ 323850 h 3467100"/>
                    <a:gd name="connsiteX23" fmla="*/ 1479550 w 2076450"/>
                    <a:gd name="connsiteY23" fmla="*/ 323850 h 3467100"/>
                    <a:gd name="connsiteX24" fmla="*/ 1543050 w 2076450"/>
                    <a:gd name="connsiteY24" fmla="*/ 336550 h 3467100"/>
                    <a:gd name="connsiteX25" fmla="*/ 1587500 w 2076450"/>
                    <a:gd name="connsiteY25" fmla="*/ 355600 h 3467100"/>
                    <a:gd name="connsiteX26" fmla="*/ 1644650 w 2076450"/>
                    <a:gd name="connsiteY26" fmla="*/ 387350 h 3467100"/>
                    <a:gd name="connsiteX27" fmla="*/ 1739900 w 2076450"/>
                    <a:gd name="connsiteY27" fmla="*/ 546100 h 3467100"/>
                    <a:gd name="connsiteX28" fmla="*/ 1765300 w 2076450"/>
                    <a:gd name="connsiteY28" fmla="*/ 622300 h 3467100"/>
                    <a:gd name="connsiteX29" fmla="*/ 1778000 w 2076450"/>
                    <a:gd name="connsiteY29" fmla="*/ 749300 h 3467100"/>
                    <a:gd name="connsiteX30" fmla="*/ 1758950 w 2076450"/>
                    <a:gd name="connsiteY30" fmla="*/ 863600 h 3467100"/>
                    <a:gd name="connsiteX31" fmla="*/ 1765300 w 2076450"/>
                    <a:gd name="connsiteY31" fmla="*/ 939800 h 3467100"/>
                    <a:gd name="connsiteX32" fmla="*/ 1746250 w 2076450"/>
                    <a:gd name="connsiteY32" fmla="*/ 1111250 h 3467100"/>
                    <a:gd name="connsiteX33" fmla="*/ 1733550 w 2076450"/>
                    <a:gd name="connsiteY33" fmla="*/ 1308100 h 3467100"/>
                    <a:gd name="connsiteX34" fmla="*/ 1606550 w 2076450"/>
                    <a:gd name="connsiteY34" fmla="*/ 1473200 h 3467100"/>
                    <a:gd name="connsiteX35" fmla="*/ 1460500 w 2076450"/>
                    <a:gd name="connsiteY35" fmla="*/ 1619250 h 3467100"/>
                    <a:gd name="connsiteX36" fmla="*/ 1371600 w 2076450"/>
                    <a:gd name="connsiteY36" fmla="*/ 1771650 h 3467100"/>
                    <a:gd name="connsiteX37" fmla="*/ 1422400 w 2076450"/>
                    <a:gd name="connsiteY37" fmla="*/ 1885950 h 3467100"/>
                    <a:gd name="connsiteX38" fmla="*/ 1479550 w 2076450"/>
                    <a:gd name="connsiteY38" fmla="*/ 2063750 h 3467100"/>
                    <a:gd name="connsiteX39" fmla="*/ 1492250 w 2076450"/>
                    <a:gd name="connsiteY39" fmla="*/ 2368550 h 3467100"/>
                    <a:gd name="connsiteX40" fmla="*/ 1289050 w 2076450"/>
                    <a:gd name="connsiteY40" fmla="*/ 2667000 h 3467100"/>
                    <a:gd name="connsiteX41" fmla="*/ 1327150 w 2076450"/>
                    <a:gd name="connsiteY41" fmla="*/ 2679700 h 3467100"/>
                    <a:gd name="connsiteX42" fmla="*/ 1543050 w 2076450"/>
                    <a:gd name="connsiteY42" fmla="*/ 2425700 h 3467100"/>
                    <a:gd name="connsiteX43" fmla="*/ 1390650 w 2076450"/>
                    <a:gd name="connsiteY43" fmla="*/ 2686050 h 3467100"/>
                    <a:gd name="connsiteX44" fmla="*/ 1301750 w 2076450"/>
                    <a:gd name="connsiteY44" fmla="*/ 2978150 h 3467100"/>
                    <a:gd name="connsiteX45" fmla="*/ 1346200 w 2076450"/>
                    <a:gd name="connsiteY45" fmla="*/ 3086100 h 3467100"/>
                    <a:gd name="connsiteX46" fmla="*/ 1397000 w 2076450"/>
                    <a:gd name="connsiteY46" fmla="*/ 3187700 h 3467100"/>
                    <a:gd name="connsiteX47" fmla="*/ 1308100 w 2076450"/>
                    <a:gd name="connsiteY47" fmla="*/ 3225800 h 3467100"/>
                    <a:gd name="connsiteX48" fmla="*/ 1225550 w 2076450"/>
                    <a:gd name="connsiteY48" fmla="*/ 3162300 h 3467100"/>
                    <a:gd name="connsiteX49" fmla="*/ 1085850 w 2076450"/>
                    <a:gd name="connsiteY49" fmla="*/ 3175000 h 3467100"/>
                    <a:gd name="connsiteX50" fmla="*/ 1085850 w 2076450"/>
                    <a:gd name="connsiteY50" fmla="*/ 3225800 h 3467100"/>
                    <a:gd name="connsiteX51" fmla="*/ 1219200 w 2076450"/>
                    <a:gd name="connsiteY51" fmla="*/ 3435350 h 3467100"/>
                    <a:gd name="connsiteX52" fmla="*/ 1441450 w 2076450"/>
                    <a:gd name="connsiteY52" fmla="*/ 3422650 h 3467100"/>
                    <a:gd name="connsiteX53" fmla="*/ 1511300 w 2076450"/>
                    <a:gd name="connsiteY53" fmla="*/ 3467100 h 3467100"/>
                    <a:gd name="connsiteX54" fmla="*/ 1625600 w 2076450"/>
                    <a:gd name="connsiteY54" fmla="*/ 3467100 h 3467100"/>
                    <a:gd name="connsiteX55" fmla="*/ 1670050 w 2076450"/>
                    <a:gd name="connsiteY55" fmla="*/ 3429000 h 3467100"/>
                    <a:gd name="connsiteX56" fmla="*/ 1752600 w 2076450"/>
                    <a:gd name="connsiteY56" fmla="*/ 3429000 h 3467100"/>
                    <a:gd name="connsiteX57" fmla="*/ 1778000 w 2076450"/>
                    <a:gd name="connsiteY57" fmla="*/ 3397250 h 3467100"/>
                    <a:gd name="connsiteX58" fmla="*/ 1752600 w 2076450"/>
                    <a:gd name="connsiteY58" fmla="*/ 3282950 h 3467100"/>
                    <a:gd name="connsiteX59" fmla="*/ 1752600 w 2076450"/>
                    <a:gd name="connsiteY59" fmla="*/ 3130550 h 3467100"/>
                    <a:gd name="connsiteX60" fmla="*/ 1771650 w 2076450"/>
                    <a:gd name="connsiteY60" fmla="*/ 2901950 h 3467100"/>
                    <a:gd name="connsiteX61" fmla="*/ 1828800 w 2076450"/>
                    <a:gd name="connsiteY61" fmla="*/ 2686050 h 3467100"/>
                    <a:gd name="connsiteX62" fmla="*/ 1841500 w 2076450"/>
                    <a:gd name="connsiteY62" fmla="*/ 2552700 h 3467100"/>
                    <a:gd name="connsiteX63" fmla="*/ 1885950 w 2076450"/>
                    <a:gd name="connsiteY63" fmla="*/ 2514600 h 3467100"/>
                    <a:gd name="connsiteX64" fmla="*/ 1885950 w 2076450"/>
                    <a:gd name="connsiteY64" fmla="*/ 2571750 h 3467100"/>
                    <a:gd name="connsiteX65" fmla="*/ 1949450 w 2076450"/>
                    <a:gd name="connsiteY65" fmla="*/ 2514600 h 3467100"/>
                    <a:gd name="connsiteX66" fmla="*/ 1962150 w 2076450"/>
                    <a:gd name="connsiteY66" fmla="*/ 2305050 h 3467100"/>
                    <a:gd name="connsiteX67" fmla="*/ 1917700 w 2076450"/>
                    <a:gd name="connsiteY67" fmla="*/ 1943100 h 3467100"/>
                    <a:gd name="connsiteX68" fmla="*/ 1879600 w 2076450"/>
                    <a:gd name="connsiteY68" fmla="*/ 1816100 h 3467100"/>
                    <a:gd name="connsiteX69" fmla="*/ 1898650 w 2076450"/>
                    <a:gd name="connsiteY69" fmla="*/ 1682750 h 3467100"/>
                    <a:gd name="connsiteX70" fmla="*/ 1943100 w 2076450"/>
                    <a:gd name="connsiteY70" fmla="*/ 1587500 h 3467100"/>
                    <a:gd name="connsiteX71" fmla="*/ 1962150 w 2076450"/>
                    <a:gd name="connsiteY71" fmla="*/ 1524000 h 3467100"/>
                    <a:gd name="connsiteX72" fmla="*/ 1930400 w 2076450"/>
                    <a:gd name="connsiteY72" fmla="*/ 1428750 h 3467100"/>
                    <a:gd name="connsiteX73" fmla="*/ 1943100 w 2076450"/>
                    <a:gd name="connsiteY73" fmla="*/ 1327150 h 3467100"/>
                    <a:gd name="connsiteX74" fmla="*/ 1936750 w 2076450"/>
                    <a:gd name="connsiteY74" fmla="*/ 1123950 h 3467100"/>
                    <a:gd name="connsiteX75" fmla="*/ 1917700 w 2076450"/>
                    <a:gd name="connsiteY75" fmla="*/ 1047750 h 3467100"/>
                    <a:gd name="connsiteX76" fmla="*/ 1943100 w 2076450"/>
                    <a:gd name="connsiteY76" fmla="*/ 1047750 h 3467100"/>
                    <a:gd name="connsiteX77" fmla="*/ 2000250 w 2076450"/>
                    <a:gd name="connsiteY77" fmla="*/ 1149350 h 3467100"/>
                    <a:gd name="connsiteX78" fmla="*/ 2000250 w 2076450"/>
                    <a:gd name="connsiteY78" fmla="*/ 1257300 h 3467100"/>
                    <a:gd name="connsiteX79" fmla="*/ 2032000 w 2076450"/>
                    <a:gd name="connsiteY79" fmla="*/ 1409700 h 3467100"/>
                    <a:gd name="connsiteX80" fmla="*/ 2012950 w 2076450"/>
                    <a:gd name="connsiteY80" fmla="*/ 1498600 h 3467100"/>
                    <a:gd name="connsiteX81" fmla="*/ 1987550 w 2076450"/>
                    <a:gd name="connsiteY81" fmla="*/ 1562100 h 3467100"/>
                    <a:gd name="connsiteX82" fmla="*/ 2006600 w 2076450"/>
                    <a:gd name="connsiteY82" fmla="*/ 1574800 h 3467100"/>
                    <a:gd name="connsiteX83" fmla="*/ 2051050 w 2076450"/>
                    <a:gd name="connsiteY83" fmla="*/ 1492250 h 3467100"/>
                    <a:gd name="connsiteX84" fmla="*/ 2076450 w 2076450"/>
                    <a:gd name="connsiteY84" fmla="*/ 1377950 h 3467100"/>
                    <a:gd name="connsiteX85" fmla="*/ 2051050 w 2076450"/>
                    <a:gd name="connsiteY85" fmla="*/ 1212850 h 3467100"/>
                    <a:gd name="connsiteX86" fmla="*/ 2051050 w 2076450"/>
                    <a:gd name="connsiteY86" fmla="*/ 1136650 h 3467100"/>
                    <a:gd name="connsiteX87" fmla="*/ 2019300 w 2076450"/>
                    <a:gd name="connsiteY87" fmla="*/ 1047750 h 3467100"/>
                    <a:gd name="connsiteX88" fmla="*/ 1974850 w 2076450"/>
                    <a:gd name="connsiteY88" fmla="*/ 958850 h 3467100"/>
                    <a:gd name="connsiteX89" fmla="*/ 1949450 w 2076450"/>
                    <a:gd name="connsiteY89" fmla="*/ 869950 h 3467100"/>
                    <a:gd name="connsiteX90" fmla="*/ 1911350 w 2076450"/>
                    <a:gd name="connsiteY90" fmla="*/ 711200 h 3467100"/>
                    <a:gd name="connsiteX91" fmla="*/ 1905000 w 2076450"/>
                    <a:gd name="connsiteY91" fmla="*/ 628650 h 3467100"/>
                    <a:gd name="connsiteX92" fmla="*/ 1885950 w 2076450"/>
                    <a:gd name="connsiteY92" fmla="*/ 488950 h 3467100"/>
                    <a:gd name="connsiteX93" fmla="*/ 1809750 w 2076450"/>
                    <a:gd name="connsiteY93" fmla="*/ 349250 h 3467100"/>
                    <a:gd name="connsiteX94" fmla="*/ 1714500 w 2076450"/>
                    <a:gd name="connsiteY94" fmla="*/ 228600 h 3467100"/>
                    <a:gd name="connsiteX95" fmla="*/ 1651000 w 2076450"/>
                    <a:gd name="connsiteY95" fmla="*/ 184150 h 3467100"/>
                    <a:gd name="connsiteX96" fmla="*/ 1619250 w 2076450"/>
                    <a:gd name="connsiteY96" fmla="*/ 114300 h 3467100"/>
                    <a:gd name="connsiteX97" fmla="*/ 1511300 w 2076450"/>
                    <a:gd name="connsiteY97" fmla="*/ 38100 h 3467100"/>
                    <a:gd name="connsiteX98" fmla="*/ 1314450 w 2076450"/>
                    <a:gd name="connsiteY98" fmla="*/ 0 h 3467100"/>
                    <a:gd name="connsiteX99" fmla="*/ 1181100 w 2076450"/>
                    <a:gd name="connsiteY99" fmla="*/ 12700 h 3467100"/>
                    <a:gd name="connsiteX100" fmla="*/ 1022350 w 2076450"/>
                    <a:gd name="connsiteY100" fmla="*/ 76200 h 3467100"/>
                    <a:gd name="connsiteX101" fmla="*/ 876300 w 2076450"/>
                    <a:gd name="connsiteY101" fmla="*/ 165100 h 3467100"/>
                    <a:gd name="connsiteX102" fmla="*/ 774700 w 2076450"/>
                    <a:gd name="connsiteY102" fmla="*/ 304800 h 3467100"/>
                    <a:gd name="connsiteX103" fmla="*/ 666750 w 2076450"/>
                    <a:gd name="connsiteY103" fmla="*/ 495300 h 3467100"/>
                    <a:gd name="connsiteX104" fmla="*/ 565150 w 2076450"/>
                    <a:gd name="connsiteY104" fmla="*/ 660400 h 3467100"/>
                    <a:gd name="connsiteX105" fmla="*/ 469900 w 2076450"/>
                    <a:gd name="connsiteY105" fmla="*/ 781050 h 3467100"/>
                    <a:gd name="connsiteX106" fmla="*/ 361950 w 2076450"/>
                    <a:gd name="connsiteY106" fmla="*/ 952500 h 3467100"/>
                    <a:gd name="connsiteX107" fmla="*/ 254000 w 2076450"/>
                    <a:gd name="connsiteY107" fmla="*/ 1117600 h 3467100"/>
                    <a:gd name="connsiteX108" fmla="*/ 241300 w 2076450"/>
                    <a:gd name="connsiteY108" fmla="*/ 1193800 h 3467100"/>
                    <a:gd name="connsiteX109" fmla="*/ 279400 w 2076450"/>
                    <a:gd name="connsiteY109" fmla="*/ 1270000 h 3467100"/>
                    <a:gd name="connsiteX110" fmla="*/ 311150 w 2076450"/>
                    <a:gd name="connsiteY110" fmla="*/ 1333500 h 3467100"/>
                    <a:gd name="connsiteX111" fmla="*/ 368300 w 2076450"/>
                    <a:gd name="connsiteY111" fmla="*/ 1352550 h 3467100"/>
                    <a:gd name="connsiteX112" fmla="*/ 323850 w 2076450"/>
                    <a:gd name="connsiteY112" fmla="*/ 1428750 h 3467100"/>
                    <a:gd name="connsiteX113" fmla="*/ 330200 w 2076450"/>
                    <a:gd name="connsiteY113" fmla="*/ 1644650 h 3467100"/>
                    <a:gd name="connsiteX114" fmla="*/ 336550 w 2076450"/>
                    <a:gd name="connsiteY114" fmla="*/ 1771650 h 3467100"/>
                    <a:gd name="connsiteX115" fmla="*/ 323850 w 2076450"/>
                    <a:gd name="connsiteY115" fmla="*/ 1917700 h 3467100"/>
                    <a:gd name="connsiteX116" fmla="*/ 381000 w 2076450"/>
                    <a:gd name="connsiteY116" fmla="*/ 2025650 h 3467100"/>
                    <a:gd name="connsiteX117" fmla="*/ 406400 w 2076450"/>
                    <a:gd name="connsiteY117" fmla="*/ 2146300 h 3467100"/>
                    <a:gd name="connsiteX118" fmla="*/ 431800 w 2076450"/>
                    <a:gd name="connsiteY118" fmla="*/ 2146300 h 3467100"/>
                    <a:gd name="connsiteX119" fmla="*/ 463550 w 2076450"/>
                    <a:gd name="connsiteY119" fmla="*/ 2419350 h 3467100"/>
                    <a:gd name="connsiteX120" fmla="*/ 387350 w 2076450"/>
                    <a:gd name="connsiteY120" fmla="*/ 2609850 h 3467100"/>
                    <a:gd name="connsiteX121" fmla="*/ 298450 w 2076450"/>
                    <a:gd name="connsiteY121" fmla="*/ 2863850 h 3467100"/>
                    <a:gd name="connsiteX122" fmla="*/ 273050 w 2076450"/>
                    <a:gd name="connsiteY122" fmla="*/ 2978150 h 3467100"/>
                    <a:gd name="connsiteX123" fmla="*/ 196850 w 2076450"/>
                    <a:gd name="connsiteY123" fmla="*/ 3086100 h 3467100"/>
                    <a:gd name="connsiteX124" fmla="*/ 0 w 2076450"/>
                    <a:gd name="connsiteY124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63600 w 2076450"/>
                    <a:gd name="connsiteY8" fmla="*/ 2019300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92250 w 2076450"/>
                    <a:gd name="connsiteY38" fmla="*/ 2368550 h 3467100"/>
                    <a:gd name="connsiteX39" fmla="*/ 1289050 w 2076450"/>
                    <a:gd name="connsiteY39" fmla="*/ 2667000 h 3467100"/>
                    <a:gd name="connsiteX40" fmla="*/ 1327150 w 2076450"/>
                    <a:gd name="connsiteY40" fmla="*/ 2679700 h 3467100"/>
                    <a:gd name="connsiteX41" fmla="*/ 1543050 w 2076450"/>
                    <a:gd name="connsiteY41" fmla="*/ 2425700 h 3467100"/>
                    <a:gd name="connsiteX42" fmla="*/ 1390650 w 2076450"/>
                    <a:gd name="connsiteY42" fmla="*/ 2686050 h 3467100"/>
                    <a:gd name="connsiteX43" fmla="*/ 1301750 w 2076450"/>
                    <a:gd name="connsiteY43" fmla="*/ 2978150 h 3467100"/>
                    <a:gd name="connsiteX44" fmla="*/ 1346200 w 2076450"/>
                    <a:gd name="connsiteY44" fmla="*/ 3086100 h 3467100"/>
                    <a:gd name="connsiteX45" fmla="*/ 1397000 w 2076450"/>
                    <a:gd name="connsiteY45" fmla="*/ 3187700 h 3467100"/>
                    <a:gd name="connsiteX46" fmla="*/ 1308100 w 2076450"/>
                    <a:gd name="connsiteY46" fmla="*/ 3225800 h 3467100"/>
                    <a:gd name="connsiteX47" fmla="*/ 1225550 w 2076450"/>
                    <a:gd name="connsiteY47" fmla="*/ 3162300 h 3467100"/>
                    <a:gd name="connsiteX48" fmla="*/ 1085850 w 2076450"/>
                    <a:gd name="connsiteY48" fmla="*/ 3175000 h 3467100"/>
                    <a:gd name="connsiteX49" fmla="*/ 1085850 w 2076450"/>
                    <a:gd name="connsiteY49" fmla="*/ 3225800 h 3467100"/>
                    <a:gd name="connsiteX50" fmla="*/ 1219200 w 2076450"/>
                    <a:gd name="connsiteY50" fmla="*/ 3435350 h 3467100"/>
                    <a:gd name="connsiteX51" fmla="*/ 1441450 w 2076450"/>
                    <a:gd name="connsiteY51" fmla="*/ 3422650 h 3467100"/>
                    <a:gd name="connsiteX52" fmla="*/ 1511300 w 2076450"/>
                    <a:gd name="connsiteY52" fmla="*/ 3467100 h 3467100"/>
                    <a:gd name="connsiteX53" fmla="*/ 1625600 w 2076450"/>
                    <a:gd name="connsiteY53" fmla="*/ 3467100 h 3467100"/>
                    <a:gd name="connsiteX54" fmla="*/ 1670050 w 2076450"/>
                    <a:gd name="connsiteY54" fmla="*/ 3429000 h 3467100"/>
                    <a:gd name="connsiteX55" fmla="*/ 1752600 w 2076450"/>
                    <a:gd name="connsiteY55" fmla="*/ 3429000 h 3467100"/>
                    <a:gd name="connsiteX56" fmla="*/ 1778000 w 2076450"/>
                    <a:gd name="connsiteY56" fmla="*/ 3397250 h 3467100"/>
                    <a:gd name="connsiteX57" fmla="*/ 1752600 w 2076450"/>
                    <a:gd name="connsiteY57" fmla="*/ 3282950 h 3467100"/>
                    <a:gd name="connsiteX58" fmla="*/ 1752600 w 2076450"/>
                    <a:gd name="connsiteY58" fmla="*/ 3130550 h 3467100"/>
                    <a:gd name="connsiteX59" fmla="*/ 1771650 w 2076450"/>
                    <a:gd name="connsiteY59" fmla="*/ 2901950 h 3467100"/>
                    <a:gd name="connsiteX60" fmla="*/ 1828800 w 2076450"/>
                    <a:gd name="connsiteY60" fmla="*/ 2686050 h 3467100"/>
                    <a:gd name="connsiteX61" fmla="*/ 1841500 w 2076450"/>
                    <a:gd name="connsiteY61" fmla="*/ 2552700 h 3467100"/>
                    <a:gd name="connsiteX62" fmla="*/ 1885950 w 2076450"/>
                    <a:gd name="connsiteY62" fmla="*/ 2514600 h 3467100"/>
                    <a:gd name="connsiteX63" fmla="*/ 1885950 w 2076450"/>
                    <a:gd name="connsiteY63" fmla="*/ 2571750 h 3467100"/>
                    <a:gd name="connsiteX64" fmla="*/ 1949450 w 2076450"/>
                    <a:gd name="connsiteY64" fmla="*/ 2514600 h 3467100"/>
                    <a:gd name="connsiteX65" fmla="*/ 1962150 w 2076450"/>
                    <a:gd name="connsiteY65" fmla="*/ 2305050 h 3467100"/>
                    <a:gd name="connsiteX66" fmla="*/ 1917700 w 2076450"/>
                    <a:gd name="connsiteY66" fmla="*/ 1943100 h 3467100"/>
                    <a:gd name="connsiteX67" fmla="*/ 1879600 w 2076450"/>
                    <a:gd name="connsiteY67" fmla="*/ 1816100 h 3467100"/>
                    <a:gd name="connsiteX68" fmla="*/ 1898650 w 2076450"/>
                    <a:gd name="connsiteY68" fmla="*/ 1682750 h 3467100"/>
                    <a:gd name="connsiteX69" fmla="*/ 1943100 w 2076450"/>
                    <a:gd name="connsiteY69" fmla="*/ 1587500 h 3467100"/>
                    <a:gd name="connsiteX70" fmla="*/ 1962150 w 2076450"/>
                    <a:gd name="connsiteY70" fmla="*/ 1524000 h 3467100"/>
                    <a:gd name="connsiteX71" fmla="*/ 1930400 w 2076450"/>
                    <a:gd name="connsiteY71" fmla="*/ 1428750 h 3467100"/>
                    <a:gd name="connsiteX72" fmla="*/ 1943100 w 2076450"/>
                    <a:gd name="connsiteY72" fmla="*/ 1327150 h 3467100"/>
                    <a:gd name="connsiteX73" fmla="*/ 1936750 w 2076450"/>
                    <a:gd name="connsiteY73" fmla="*/ 1123950 h 3467100"/>
                    <a:gd name="connsiteX74" fmla="*/ 1917700 w 2076450"/>
                    <a:gd name="connsiteY74" fmla="*/ 1047750 h 3467100"/>
                    <a:gd name="connsiteX75" fmla="*/ 1943100 w 2076450"/>
                    <a:gd name="connsiteY75" fmla="*/ 1047750 h 3467100"/>
                    <a:gd name="connsiteX76" fmla="*/ 2000250 w 2076450"/>
                    <a:gd name="connsiteY76" fmla="*/ 1149350 h 3467100"/>
                    <a:gd name="connsiteX77" fmla="*/ 2000250 w 2076450"/>
                    <a:gd name="connsiteY77" fmla="*/ 1257300 h 3467100"/>
                    <a:gd name="connsiteX78" fmla="*/ 2032000 w 2076450"/>
                    <a:gd name="connsiteY78" fmla="*/ 1409700 h 3467100"/>
                    <a:gd name="connsiteX79" fmla="*/ 2012950 w 2076450"/>
                    <a:gd name="connsiteY79" fmla="*/ 1498600 h 3467100"/>
                    <a:gd name="connsiteX80" fmla="*/ 1987550 w 2076450"/>
                    <a:gd name="connsiteY80" fmla="*/ 1562100 h 3467100"/>
                    <a:gd name="connsiteX81" fmla="*/ 2006600 w 2076450"/>
                    <a:gd name="connsiteY81" fmla="*/ 1574800 h 3467100"/>
                    <a:gd name="connsiteX82" fmla="*/ 2051050 w 2076450"/>
                    <a:gd name="connsiteY82" fmla="*/ 1492250 h 3467100"/>
                    <a:gd name="connsiteX83" fmla="*/ 2076450 w 2076450"/>
                    <a:gd name="connsiteY83" fmla="*/ 1377950 h 3467100"/>
                    <a:gd name="connsiteX84" fmla="*/ 2051050 w 2076450"/>
                    <a:gd name="connsiteY84" fmla="*/ 1212850 h 3467100"/>
                    <a:gd name="connsiteX85" fmla="*/ 2051050 w 2076450"/>
                    <a:gd name="connsiteY85" fmla="*/ 1136650 h 3467100"/>
                    <a:gd name="connsiteX86" fmla="*/ 2019300 w 2076450"/>
                    <a:gd name="connsiteY86" fmla="*/ 1047750 h 3467100"/>
                    <a:gd name="connsiteX87" fmla="*/ 1974850 w 2076450"/>
                    <a:gd name="connsiteY87" fmla="*/ 958850 h 3467100"/>
                    <a:gd name="connsiteX88" fmla="*/ 1949450 w 2076450"/>
                    <a:gd name="connsiteY88" fmla="*/ 869950 h 3467100"/>
                    <a:gd name="connsiteX89" fmla="*/ 1911350 w 2076450"/>
                    <a:gd name="connsiteY89" fmla="*/ 711200 h 3467100"/>
                    <a:gd name="connsiteX90" fmla="*/ 1905000 w 2076450"/>
                    <a:gd name="connsiteY90" fmla="*/ 628650 h 3467100"/>
                    <a:gd name="connsiteX91" fmla="*/ 1885950 w 2076450"/>
                    <a:gd name="connsiteY91" fmla="*/ 488950 h 3467100"/>
                    <a:gd name="connsiteX92" fmla="*/ 1809750 w 2076450"/>
                    <a:gd name="connsiteY92" fmla="*/ 349250 h 3467100"/>
                    <a:gd name="connsiteX93" fmla="*/ 1714500 w 2076450"/>
                    <a:gd name="connsiteY93" fmla="*/ 228600 h 3467100"/>
                    <a:gd name="connsiteX94" fmla="*/ 1651000 w 2076450"/>
                    <a:gd name="connsiteY94" fmla="*/ 184150 h 3467100"/>
                    <a:gd name="connsiteX95" fmla="*/ 1619250 w 2076450"/>
                    <a:gd name="connsiteY95" fmla="*/ 114300 h 3467100"/>
                    <a:gd name="connsiteX96" fmla="*/ 1511300 w 2076450"/>
                    <a:gd name="connsiteY96" fmla="*/ 38100 h 3467100"/>
                    <a:gd name="connsiteX97" fmla="*/ 1314450 w 2076450"/>
                    <a:gd name="connsiteY97" fmla="*/ 0 h 3467100"/>
                    <a:gd name="connsiteX98" fmla="*/ 1181100 w 2076450"/>
                    <a:gd name="connsiteY98" fmla="*/ 12700 h 3467100"/>
                    <a:gd name="connsiteX99" fmla="*/ 1022350 w 2076450"/>
                    <a:gd name="connsiteY99" fmla="*/ 76200 h 3467100"/>
                    <a:gd name="connsiteX100" fmla="*/ 876300 w 2076450"/>
                    <a:gd name="connsiteY100" fmla="*/ 165100 h 3467100"/>
                    <a:gd name="connsiteX101" fmla="*/ 774700 w 2076450"/>
                    <a:gd name="connsiteY101" fmla="*/ 304800 h 3467100"/>
                    <a:gd name="connsiteX102" fmla="*/ 666750 w 2076450"/>
                    <a:gd name="connsiteY102" fmla="*/ 495300 h 3467100"/>
                    <a:gd name="connsiteX103" fmla="*/ 565150 w 2076450"/>
                    <a:gd name="connsiteY103" fmla="*/ 660400 h 3467100"/>
                    <a:gd name="connsiteX104" fmla="*/ 469900 w 2076450"/>
                    <a:gd name="connsiteY104" fmla="*/ 781050 h 3467100"/>
                    <a:gd name="connsiteX105" fmla="*/ 361950 w 2076450"/>
                    <a:gd name="connsiteY105" fmla="*/ 952500 h 3467100"/>
                    <a:gd name="connsiteX106" fmla="*/ 254000 w 2076450"/>
                    <a:gd name="connsiteY106" fmla="*/ 1117600 h 3467100"/>
                    <a:gd name="connsiteX107" fmla="*/ 241300 w 2076450"/>
                    <a:gd name="connsiteY107" fmla="*/ 1193800 h 3467100"/>
                    <a:gd name="connsiteX108" fmla="*/ 279400 w 2076450"/>
                    <a:gd name="connsiteY108" fmla="*/ 1270000 h 3467100"/>
                    <a:gd name="connsiteX109" fmla="*/ 311150 w 2076450"/>
                    <a:gd name="connsiteY109" fmla="*/ 1333500 h 3467100"/>
                    <a:gd name="connsiteX110" fmla="*/ 368300 w 2076450"/>
                    <a:gd name="connsiteY110" fmla="*/ 1352550 h 3467100"/>
                    <a:gd name="connsiteX111" fmla="*/ 323850 w 2076450"/>
                    <a:gd name="connsiteY111" fmla="*/ 1428750 h 3467100"/>
                    <a:gd name="connsiteX112" fmla="*/ 330200 w 2076450"/>
                    <a:gd name="connsiteY112" fmla="*/ 1644650 h 3467100"/>
                    <a:gd name="connsiteX113" fmla="*/ 336550 w 2076450"/>
                    <a:gd name="connsiteY113" fmla="*/ 1771650 h 3467100"/>
                    <a:gd name="connsiteX114" fmla="*/ 323850 w 2076450"/>
                    <a:gd name="connsiteY114" fmla="*/ 1917700 h 3467100"/>
                    <a:gd name="connsiteX115" fmla="*/ 381000 w 2076450"/>
                    <a:gd name="connsiteY115" fmla="*/ 2025650 h 3467100"/>
                    <a:gd name="connsiteX116" fmla="*/ 406400 w 2076450"/>
                    <a:gd name="connsiteY116" fmla="*/ 2146300 h 3467100"/>
                    <a:gd name="connsiteX117" fmla="*/ 431800 w 2076450"/>
                    <a:gd name="connsiteY117" fmla="*/ 2146300 h 3467100"/>
                    <a:gd name="connsiteX118" fmla="*/ 463550 w 2076450"/>
                    <a:gd name="connsiteY118" fmla="*/ 2419350 h 3467100"/>
                    <a:gd name="connsiteX119" fmla="*/ 387350 w 2076450"/>
                    <a:gd name="connsiteY119" fmla="*/ 2609850 h 3467100"/>
                    <a:gd name="connsiteX120" fmla="*/ 298450 w 2076450"/>
                    <a:gd name="connsiteY120" fmla="*/ 2863850 h 3467100"/>
                    <a:gd name="connsiteX121" fmla="*/ 273050 w 2076450"/>
                    <a:gd name="connsiteY121" fmla="*/ 2978150 h 3467100"/>
                    <a:gd name="connsiteX122" fmla="*/ 196850 w 2076450"/>
                    <a:gd name="connsiteY122" fmla="*/ 3086100 h 3467100"/>
                    <a:gd name="connsiteX123" fmla="*/ 0 w 2076450"/>
                    <a:gd name="connsiteY123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92250 w 2076450"/>
                    <a:gd name="connsiteY38" fmla="*/ 2368550 h 3467100"/>
                    <a:gd name="connsiteX39" fmla="*/ 1289050 w 2076450"/>
                    <a:gd name="connsiteY39" fmla="*/ 2667000 h 3467100"/>
                    <a:gd name="connsiteX40" fmla="*/ 1327150 w 2076450"/>
                    <a:gd name="connsiteY40" fmla="*/ 2679700 h 3467100"/>
                    <a:gd name="connsiteX41" fmla="*/ 1543050 w 2076450"/>
                    <a:gd name="connsiteY41" fmla="*/ 2425700 h 3467100"/>
                    <a:gd name="connsiteX42" fmla="*/ 1390650 w 2076450"/>
                    <a:gd name="connsiteY42" fmla="*/ 2686050 h 3467100"/>
                    <a:gd name="connsiteX43" fmla="*/ 1301750 w 2076450"/>
                    <a:gd name="connsiteY43" fmla="*/ 2978150 h 3467100"/>
                    <a:gd name="connsiteX44" fmla="*/ 1346200 w 2076450"/>
                    <a:gd name="connsiteY44" fmla="*/ 3086100 h 3467100"/>
                    <a:gd name="connsiteX45" fmla="*/ 1397000 w 2076450"/>
                    <a:gd name="connsiteY45" fmla="*/ 3187700 h 3467100"/>
                    <a:gd name="connsiteX46" fmla="*/ 1308100 w 2076450"/>
                    <a:gd name="connsiteY46" fmla="*/ 3225800 h 3467100"/>
                    <a:gd name="connsiteX47" fmla="*/ 1225550 w 2076450"/>
                    <a:gd name="connsiteY47" fmla="*/ 3162300 h 3467100"/>
                    <a:gd name="connsiteX48" fmla="*/ 1085850 w 2076450"/>
                    <a:gd name="connsiteY48" fmla="*/ 3175000 h 3467100"/>
                    <a:gd name="connsiteX49" fmla="*/ 1085850 w 2076450"/>
                    <a:gd name="connsiteY49" fmla="*/ 3225800 h 3467100"/>
                    <a:gd name="connsiteX50" fmla="*/ 1219200 w 2076450"/>
                    <a:gd name="connsiteY50" fmla="*/ 3435350 h 3467100"/>
                    <a:gd name="connsiteX51" fmla="*/ 1441450 w 2076450"/>
                    <a:gd name="connsiteY51" fmla="*/ 3422650 h 3467100"/>
                    <a:gd name="connsiteX52" fmla="*/ 1511300 w 2076450"/>
                    <a:gd name="connsiteY52" fmla="*/ 3467100 h 3467100"/>
                    <a:gd name="connsiteX53" fmla="*/ 1625600 w 2076450"/>
                    <a:gd name="connsiteY53" fmla="*/ 3467100 h 3467100"/>
                    <a:gd name="connsiteX54" fmla="*/ 1670050 w 2076450"/>
                    <a:gd name="connsiteY54" fmla="*/ 3429000 h 3467100"/>
                    <a:gd name="connsiteX55" fmla="*/ 1752600 w 2076450"/>
                    <a:gd name="connsiteY55" fmla="*/ 3429000 h 3467100"/>
                    <a:gd name="connsiteX56" fmla="*/ 1778000 w 2076450"/>
                    <a:gd name="connsiteY56" fmla="*/ 3397250 h 3467100"/>
                    <a:gd name="connsiteX57" fmla="*/ 1752600 w 2076450"/>
                    <a:gd name="connsiteY57" fmla="*/ 3282950 h 3467100"/>
                    <a:gd name="connsiteX58" fmla="*/ 1752600 w 2076450"/>
                    <a:gd name="connsiteY58" fmla="*/ 3130550 h 3467100"/>
                    <a:gd name="connsiteX59" fmla="*/ 1771650 w 2076450"/>
                    <a:gd name="connsiteY59" fmla="*/ 2901950 h 3467100"/>
                    <a:gd name="connsiteX60" fmla="*/ 1828800 w 2076450"/>
                    <a:gd name="connsiteY60" fmla="*/ 2686050 h 3467100"/>
                    <a:gd name="connsiteX61" fmla="*/ 1841500 w 2076450"/>
                    <a:gd name="connsiteY61" fmla="*/ 2552700 h 3467100"/>
                    <a:gd name="connsiteX62" fmla="*/ 1885950 w 2076450"/>
                    <a:gd name="connsiteY62" fmla="*/ 2514600 h 3467100"/>
                    <a:gd name="connsiteX63" fmla="*/ 1885950 w 2076450"/>
                    <a:gd name="connsiteY63" fmla="*/ 2571750 h 3467100"/>
                    <a:gd name="connsiteX64" fmla="*/ 1949450 w 2076450"/>
                    <a:gd name="connsiteY64" fmla="*/ 2514600 h 3467100"/>
                    <a:gd name="connsiteX65" fmla="*/ 1962150 w 2076450"/>
                    <a:gd name="connsiteY65" fmla="*/ 2305050 h 3467100"/>
                    <a:gd name="connsiteX66" fmla="*/ 1917700 w 2076450"/>
                    <a:gd name="connsiteY66" fmla="*/ 1943100 h 3467100"/>
                    <a:gd name="connsiteX67" fmla="*/ 1879600 w 2076450"/>
                    <a:gd name="connsiteY67" fmla="*/ 1816100 h 3467100"/>
                    <a:gd name="connsiteX68" fmla="*/ 1898650 w 2076450"/>
                    <a:gd name="connsiteY68" fmla="*/ 1682750 h 3467100"/>
                    <a:gd name="connsiteX69" fmla="*/ 1943100 w 2076450"/>
                    <a:gd name="connsiteY69" fmla="*/ 1587500 h 3467100"/>
                    <a:gd name="connsiteX70" fmla="*/ 1962150 w 2076450"/>
                    <a:gd name="connsiteY70" fmla="*/ 1524000 h 3467100"/>
                    <a:gd name="connsiteX71" fmla="*/ 1930400 w 2076450"/>
                    <a:gd name="connsiteY71" fmla="*/ 1428750 h 3467100"/>
                    <a:gd name="connsiteX72" fmla="*/ 1943100 w 2076450"/>
                    <a:gd name="connsiteY72" fmla="*/ 1327150 h 3467100"/>
                    <a:gd name="connsiteX73" fmla="*/ 1936750 w 2076450"/>
                    <a:gd name="connsiteY73" fmla="*/ 1123950 h 3467100"/>
                    <a:gd name="connsiteX74" fmla="*/ 1917700 w 2076450"/>
                    <a:gd name="connsiteY74" fmla="*/ 1047750 h 3467100"/>
                    <a:gd name="connsiteX75" fmla="*/ 1943100 w 2076450"/>
                    <a:gd name="connsiteY75" fmla="*/ 1047750 h 3467100"/>
                    <a:gd name="connsiteX76" fmla="*/ 2000250 w 2076450"/>
                    <a:gd name="connsiteY76" fmla="*/ 1149350 h 3467100"/>
                    <a:gd name="connsiteX77" fmla="*/ 2000250 w 2076450"/>
                    <a:gd name="connsiteY77" fmla="*/ 1257300 h 3467100"/>
                    <a:gd name="connsiteX78" fmla="*/ 2032000 w 2076450"/>
                    <a:gd name="connsiteY78" fmla="*/ 1409700 h 3467100"/>
                    <a:gd name="connsiteX79" fmla="*/ 2012950 w 2076450"/>
                    <a:gd name="connsiteY79" fmla="*/ 1498600 h 3467100"/>
                    <a:gd name="connsiteX80" fmla="*/ 1987550 w 2076450"/>
                    <a:gd name="connsiteY80" fmla="*/ 1562100 h 3467100"/>
                    <a:gd name="connsiteX81" fmla="*/ 2006600 w 2076450"/>
                    <a:gd name="connsiteY81" fmla="*/ 1574800 h 3467100"/>
                    <a:gd name="connsiteX82" fmla="*/ 2051050 w 2076450"/>
                    <a:gd name="connsiteY82" fmla="*/ 1492250 h 3467100"/>
                    <a:gd name="connsiteX83" fmla="*/ 2076450 w 2076450"/>
                    <a:gd name="connsiteY83" fmla="*/ 1377950 h 3467100"/>
                    <a:gd name="connsiteX84" fmla="*/ 2051050 w 2076450"/>
                    <a:gd name="connsiteY84" fmla="*/ 1212850 h 3467100"/>
                    <a:gd name="connsiteX85" fmla="*/ 2051050 w 2076450"/>
                    <a:gd name="connsiteY85" fmla="*/ 1136650 h 3467100"/>
                    <a:gd name="connsiteX86" fmla="*/ 2019300 w 2076450"/>
                    <a:gd name="connsiteY86" fmla="*/ 1047750 h 3467100"/>
                    <a:gd name="connsiteX87" fmla="*/ 1974850 w 2076450"/>
                    <a:gd name="connsiteY87" fmla="*/ 958850 h 3467100"/>
                    <a:gd name="connsiteX88" fmla="*/ 1949450 w 2076450"/>
                    <a:gd name="connsiteY88" fmla="*/ 869950 h 3467100"/>
                    <a:gd name="connsiteX89" fmla="*/ 1911350 w 2076450"/>
                    <a:gd name="connsiteY89" fmla="*/ 711200 h 3467100"/>
                    <a:gd name="connsiteX90" fmla="*/ 1905000 w 2076450"/>
                    <a:gd name="connsiteY90" fmla="*/ 628650 h 3467100"/>
                    <a:gd name="connsiteX91" fmla="*/ 1885950 w 2076450"/>
                    <a:gd name="connsiteY91" fmla="*/ 488950 h 3467100"/>
                    <a:gd name="connsiteX92" fmla="*/ 1809750 w 2076450"/>
                    <a:gd name="connsiteY92" fmla="*/ 349250 h 3467100"/>
                    <a:gd name="connsiteX93" fmla="*/ 1714500 w 2076450"/>
                    <a:gd name="connsiteY93" fmla="*/ 228600 h 3467100"/>
                    <a:gd name="connsiteX94" fmla="*/ 1651000 w 2076450"/>
                    <a:gd name="connsiteY94" fmla="*/ 184150 h 3467100"/>
                    <a:gd name="connsiteX95" fmla="*/ 1619250 w 2076450"/>
                    <a:gd name="connsiteY95" fmla="*/ 114300 h 3467100"/>
                    <a:gd name="connsiteX96" fmla="*/ 1511300 w 2076450"/>
                    <a:gd name="connsiteY96" fmla="*/ 38100 h 3467100"/>
                    <a:gd name="connsiteX97" fmla="*/ 1314450 w 2076450"/>
                    <a:gd name="connsiteY97" fmla="*/ 0 h 3467100"/>
                    <a:gd name="connsiteX98" fmla="*/ 1181100 w 2076450"/>
                    <a:gd name="connsiteY98" fmla="*/ 12700 h 3467100"/>
                    <a:gd name="connsiteX99" fmla="*/ 1022350 w 2076450"/>
                    <a:gd name="connsiteY99" fmla="*/ 76200 h 3467100"/>
                    <a:gd name="connsiteX100" fmla="*/ 876300 w 2076450"/>
                    <a:gd name="connsiteY100" fmla="*/ 165100 h 3467100"/>
                    <a:gd name="connsiteX101" fmla="*/ 774700 w 2076450"/>
                    <a:gd name="connsiteY101" fmla="*/ 304800 h 3467100"/>
                    <a:gd name="connsiteX102" fmla="*/ 666750 w 2076450"/>
                    <a:gd name="connsiteY102" fmla="*/ 495300 h 3467100"/>
                    <a:gd name="connsiteX103" fmla="*/ 565150 w 2076450"/>
                    <a:gd name="connsiteY103" fmla="*/ 660400 h 3467100"/>
                    <a:gd name="connsiteX104" fmla="*/ 469900 w 2076450"/>
                    <a:gd name="connsiteY104" fmla="*/ 781050 h 3467100"/>
                    <a:gd name="connsiteX105" fmla="*/ 361950 w 2076450"/>
                    <a:gd name="connsiteY105" fmla="*/ 952500 h 3467100"/>
                    <a:gd name="connsiteX106" fmla="*/ 254000 w 2076450"/>
                    <a:gd name="connsiteY106" fmla="*/ 1117600 h 3467100"/>
                    <a:gd name="connsiteX107" fmla="*/ 241300 w 2076450"/>
                    <a:gd name="connsiteY107" fmla="*/ 1193800 h 3467100"/>
                    <a:gd name="connsiteX108" fmla="*/ 279400 w 2076450"/>
                    <a:gd name="connsiteY108" fmla="*/ 1270000 h 3467100"/>
                    <a:gd name="connsiteX109" fmla="*/ 311150 w 2076450"/>
                    <a:gd name="connsiteY109" fmla="*/ 1333500 h 3467100"/>
                    <a:gd name="connsiteX110" fmla="*/ 368300 w 2076450"/>
                    <a:gd name="connsiteY110" fmla="*/ 1352550 h 3467100"/>
                    <a:gd name="connsiteX111" fmla="*/ 323850 w 2076450"/>
                    <a:gd name="connsiteY111" fmla="*/ 1428750 h 3467100"/>
                    <a:gd name="connsiteX112" fmla="*/ 330200 w 2076450"/>
                    <a:gd name="connsiteY112" fmla="*/ 1644650 h 3467100"/>
                    <a:gd name="connsiteX113" fmla="*/ 336550 w 2076450"/>
                    <a:gd name="connsiteY113" fmla="*/ 1771650 h 3467100"/>
                    <a:gd name="connsiteX114" fmla="*/ 323850 w 2076450"/>
                    <a:gd name="connsiteY114" fmla="*/ 1917700 h 3467100"/>
                    <a:gd name="connsiteX115" fmla="*/ 381000 w 2076450"/>
                    <a:gd name="connsiteY115" fmla="*/ 2025650 h 3467100"/>
                    <a:gd name="connsiteX116" fmla="*/ 406400 w 2076450"/>
                    <a:gd name="connsiteY116" fmla="*/ 2146300 h 3467100"/>
                    <a:gd name="connsiteX117" fmla="*/ 431800 w 2076450"/>
                    <a:gd name="connsiteY117" fmla="*/ 2146300 h 3467100"/>
                    <a:gd name="connsiteX118" fmla="*/ 463550 w 2076450"/>
                    <a:gd name="connsiteY118" fmla="*/ 2419350 h 3467100"/>
                    <a:gd name="connsiteX119" fmla="*/ 387350 w 2076450"/>
                    <a:gd name="connsiteY119" fmla="*/ 2609850 h 3467100"/>
                    <a:gd name="connsiteX120" fmla="*/ 298450 w 2076450"/>
                    <a:gd name="connsiteY120" fmla="*/ 2863850 h 3467100"/>
                    <a:gd name="connsiteX121" fmla="*/ 273050 w 2076450"/>
                    <a:gd name="connsiteY121" fmla="*/ 2978150 h 3467100"/>
                    <a:gd name="connsiteX122" fmla="*/ 196850 w 2076450"/>
                    <a:gd name="connsiteY122" fmla="*/ 3086100 h 3467100"/>
                    <a:gd name="connsiteX123" fmla="*/ 0 w 2076450"/>
                    <a:gd name="connsiteY123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92250 w 2076450"/>
                    <a:gd name="connsiteY38" fmla="*/ 2368550 h 3467100"/>
                    <a:gd name="connsiteX39" fmla="*/ 1289050 w 2076450"/>
                    <a:gd name="connsiteY39" fmla="*/ 2667000 h 3467100"/>
                    <a:gd name="connsiteX40" fmla="*/ 1327150 w 2076450"/>
                    <a:gd name="connsiteY40" fmla="*/ 2679700 h 3467100"/>
                    <a:gd name="connsiteX41" fmla="*/ 1543050 w 2076450"/>
                    <a:gd name="connsiteY41" fmla="*/ 2425700 h 3467100"/>
                    <a:gd name="connsiteX42" fmla="*/ 1390650 w 2076450"/>
                    <a:gd name="connsiteY42" fmla="*/ 2686050 h 3467100"/>
                    <a:gd name="connsiteX43" fmla="*/ 1301750 w 2076450"/>
                    <a:gd name="connsiteY43" fmla="*/ 2978150 h 3467100"/>
                    <a:gd name="connsiteX44" fmla="*/ 1346200 w 2076450"/>
                    <a:gd name="connsiteY44" fmla="*/ 3086100 h 3467100"/>
                    <a:gd name="connsiteX45" fmla="*/ 1397000 w 2076450"/>
                    <a:gd name="connsiteY45" fmla="*/ 3187700 h 3467100"/>
                    <a:gd name="connsiteX46" fmla="*/ 1308100 w 2076450"/>
                    <a:gd name="connsiteY46" fmla="*/ 3225800 h 3467100"/>
                    <a:gd name="connsiteX47" fmla="*/ 1225550 w 2076450"/>
                    <a:gd name="connsiteY47" fmla="*/ 3162300 h 3467100"/>
                    <a:gd name="connsiteX48" fmla="*/ 1085850 w 2076450"/>
                    <a:gd name="connsiteY48" fmla="*/ 3175000 h 3467100"/>
                    <a:gd name="connsiteX49" fmla="*/ 1085850 w 2076450"/>
                    <a:gd name="connsiteY49" fmla="*/ 3225800 h 3467100"/>
                    <a:gd name="connsiteX50" fmla="*/ 1219200 w 2076450"/>
                    <a:gd name="connsiteY50" fmla="*/ 3435350 h 3467100"/>
                    <a:gd name="connsiteX51" fmla="*/ 1441450 w 2076450"/>
                    <a:gd name="connsiteY51" fmla="*/ 3422650 h 3467100"/>
                    <a:gd name="connsiteX52" fmla="*/ 1511300 w 2076450"/>
                    <a:gd name="connsiteY52" fmla="*/ 3467100 h 3467100"/>
                    <a:gd name="connsiteX53" fmla="*/ 1625600 w 2076450"/>
                    <a:gd name="connsiteY53" fmla="*/ 3467100 h 3467100"/>
                    <a:gd name="connsiteX54" fmla="*/ 1670050 w 2076450"/>
                    <a:gd name="connsiteY54" fmla="*/ 3429000 h 3467100"/>
                    <a:gd name="connsiteX55" fmla="*/ 1752600 w 2076450"/>
                    <a:gd name="connsiteY55" fmla="*/ 3429000 h 3467100"/>
                    <a:gd name="connsiteX56" fmla="*/ 1778000 w 2076450"/>
                    <a:gd name="connsiteY56" fmla="*/ 3397250 h 3467100"/>
                    <a:gd name="connsiteX57" fmla="*/ 1752600 w 2076450"/>
                    <a:gd name="connsiteY57" fmla="*/ 3282950 h 3467100"/>
                    <a:gd name="connsiteX58" fmla="*/ 1752600 w 2076450"/>
                    <a:gd name="connsiteY58" fmla="*/ 3130550 h 3467100"/>
                    <a:gd name="connsiteX59" fmla="*/ 1771650 w 2076450"/>
                    <a:gd name="connsiteY59" fmla="*/ 2901950 h 3467100"/>
                    <a:gd name="connsiteX60" fmla="*/ 1828800 w 2076450"/>
                    <a:gd name="connsiteY60" fmla="*/ 2686050 h 3467100"/>
                    <a:gd name="connsiteX61" fmla="*/ 1841500 w 2076450"/>
                    <a:gd name="connsiteY61" fmla="*/ 2552700 h 3467100"/>
                    <a:gd name="connsiteX62" fmla="*/ 1885950 w 2076450"/>
                    <a:gd name="connsiteY62" fmla="*/ 2514600 h 3467100"/>
                    <a:gd name="connsiteX63" fmla="*/ 1885950 w 2076450"/>
                    <a:gd name="connsiteY63" fmla="*/ 2571750 h 3467100"/>
                    <a:gd name="connsiteX64" fmla="*/ 1949450 w 2076450"/>
                    <a:gd name="connsiteY64" fmla="*/ 2514600 h 3467100"/>
                    <a:gd name="connsiteX65" fmla="*/ 1962150 w 2076450"/>
                    <a:gd name="connsiteY65" fmla="*/ 2305050 h 3467100"/>
                    <a:gd name="connsiteX66" fmla="*/ 1917700 w 2076450"/>
                    <a:gd name="connsiteY66" fmla="*/ 1943100 h 3467100"/>
                    <a:gd name="connsiteX67" fmla="*/ 1879600 w 2076450"/>
                    <a:gd name="connsiteY67" fmla="*/ 1816100 h 3467100"/>
                    <a:gd name="connsiteX68" fmla="*/ 1898650 w 2076450"/>
                    <a:gd name="connsiteY68" fmla="*/ 1682750 h 3467100"/>
                    <a:gd name="connsiteX69" fmla="*/ 1943100 w 2076450"/>
                    <a:gd name="connsiteY69" fmla="*/ 1587500 h 3467100"/>
                    <a:gd name="connsiteX70" fmla="*/ 1962150 w 2076450"/>
                    <a:gd name="connsiteY70" fmla="*/ 1524000 h 3467100"/>
                    <a:gd name="connsiteX71" fmla="*/ 1930400 w 2076450"/>
                    <a:gd name="connsiteY71" fmla="*/ 1428750 h 3467100"/>
                    <a:gd name="connsiteX72" fmla="*/ 1943100 w 2076450"/>
                    <a:gd name="connsiteY72" fmla="*/ 1327150 h 3467100"/>
                    <a:gd name="connsiteX73" fmla="*/ 1936750 w 2076450"/>
                    <a:gd name="connsiteY73" fmla="*/ 1123950 h 3467100"/>
                    <a:gd name="connsiteX74" fmla="*/ 1917700 w 2076450"/>
                    <a:gd name="connsiteY74" fmla="*/ 1047750 h 3467100"/>
                    <a:gd name="connsiteX75" fmla="*/ 1943100 w 2076450"/>
                    <a:gd name="connsiteY75" fmla="*/ 1047750 h 3467100"/>
                    <a:gd name="connsiteX76" fmla="*/ 2000250 w 2076450"/>
                    <a:gd name="connsiteY76" fmla="*/ 1149350 h 3467100"/>
                    <a:gd name="connsiteX77" fmla="*/ 2000250 w 2076450"/>
                    <a:gd name="connsiteY77" fmla="*/ 1257300 h 3467100"/>
                    <a:gd name="connsiteX78" fmla="*/ 2032000 w 2076450"/>
                    <a:gd name="connsiteY78" fmla="*/ 1409700 h 3467100"/>
                    <a:gd name="connsiteX79" fmla="*/ 2012950 w 2076450"/>
                    <a:gd name="connsiteY79" fmla="*/ 1498600 h 3467100"/>
                    <a:gd name="connsiteX80" fmla="*/ 1987550 w 2076450"/>
                    <a:gd name="connsiteY80" fmla="*/ 1562100 h 3467100"/>
                    <a:gd name="connsiteX81" fmla="*/ 2006600 w 2076450"/>
                    <a:gd name="connsiteY81" fmla="*/ 1574800 h 3467100"/>
                    <a:gd name="connsiteX82" fmla="*/ 2051050 w 2076450"/>
                    <a:gd name="connsiteY82" fmla="*/ 1492250 h 3467100"/>
                    <a:gd name="connsiteX83" fmla="*/ 2076450 w 2076450"/>
                    <a:gd name="connsiteY83" fmla="*/ 1377950 h 3467100"/>
                    <a:gd name="connsiteX84" fmla="*/ 2051050 w 2076450"/>
                    <a:gd name="connsiteY84" fmla="*/ 1212850 h 3467100"/>
                    <a:gd name="connsiteX85" fmla="*/ 2051050 w 2076450"/>
                    <a:gd name="connsiteY85" fmla="*/ 1136650 h 3467100"/>
                    <a:gd name="connsiteX86" fmla="*/ 2019300 w 2076450"/>
                    <a:gd name="connsiteY86" fmla="*/ 1047750 h 3467100"/>
                    <a:gd name="connsiteX87" fmla="*/ 1974850 w 2076450"/>
                    <a:gd name="connsiteY87" fmla="*/ 958850 h 3467100"/>
                    <a:gd name="connsiteX88" fmla="*/ 1949450 w 2076450"/>
                    <a:gd name="connsiteY88" fmla="*/ 869950 h 3467100"/>
                    <a:gd name="connsiteX89" fmla="*/ 1911350 w 2076450"/>
                    <a:gd name="connsiteY89" fmla="*/ 711200 h 3467100"/>
                    <a:gd name="connsiteX90" fmla="*/ 1905000 w 2076450"/>
                    <a:gd name="connsiteY90" fmla="*/ 628650 h 3467100"/>
                    <a:gd name="connsiteX91" fmla="*/ 1885950 w 2076450"/>
                    <a:gd name="connsiteY91" fmla="*/ 488950 h 3467100"/>
                    <a:gd name="connsiteX92" fmla="*/ 1809750 w 2076450"/>
                    <a:gd name="connsiteY92" fmla="*/ 349250 h 3467100"/>
                    <a:gd name="connsiteX93" fmla="*/ 1714500 w 2076450"/>
                    <a:gd name="connsiteY93" fmla="*/ 228600 h 3467100"/>
                    <a:gd name="connsiteX94" fmla="*/ 1651000 w 2076450"/>
                    <a:gd name="connsiteY94" fmla="*/ 184150 h 3467100"/>
                    <a:gd name="connsiteX95" fmla="*/ 1619250 w 2076450"/>
                    <a:gd name="connsiteY95" fmla="*/ 114300 h 3467100"/>
                    <a:gd name="connsiteX96" fmla="*/ 1511300 w 2076450"/>
                    <a:gd name="connsiteY96" fmla="*/ 38100 h 3467100"/>
                    <a:gd name="connsiteX97" fmla="*/ 1314450 w 2076450"/>
                    <a:gd name="connsiteY97" fmla="*/ 0 h 3467100"/>
                    <a:gd name="connsiteX98" fmla="*/ 1181100 w 2076450"/>
                    <a:gd name="connsiteY98" fmla="*/ 12700 h 3467100"/>
                    <a:gd name="connsiteX99" fmla="*/ 1022350 w 2076450"/>
                    <a:gd name="connsiteY99" fmla="*/ 76200 h 3467100"/>
                    <a:gd name="connsiteX100" fmla="*/ 876300 w 2076450"/>
                    <a:gd name="connsiteY100" fmla="*/ 165100 h 3467100"/>
                    <a:gd name="connsiteX101" fmla="*/ 774700 w 2076450"/>
                    <a:gd name="connsiteY101" fmla="*/ 304800 h 3467100"/>
                    <a:gd name="connsiteX102" fmla="*/ 666750 w 2076450"/>
                    <a:gd name="connsiteY102" fmla="*/ 495300 h 3467100"/>
                    <a:gd name="connsiteX103" fmla="*/ 565150 w 2076450"/>
                    <a:gd name="connsiteY103" fmla="*/ 660400 h 3467100"/>
                    <a:gd name="connsiteX104" fmla="*/ 469900 w 2076450"/>
                    <a:gd name="connsiteY104" fmla="*/ 781050 h 3467100"/>
                    <a:gd name="connsiteX105" fmla="*/ 361950 w 2076450"/>
                    <a:gd name="connsiteY105" fmla="*/ 952500 h 3467100"/>
                    <a:gd name="connsiteX106" fmla="*/ 254000 w 2076450"/>
                    <a:gd name="connsiteY106" fmla="*/ 1117600 h 3467100"/>
                    <a:gd name="connsiteX107" fmla="*/ 241300 w 2076450"/>
                    <a:gd name="connsiteY107" fmla="*/ 1193800 h 3467100"/>
                    <a:gd name="connsiteX108" fmla="*/ 279400 w 2076450"/>
                    <a:gd name="connsiteY108" fmla="*/ 1270000 h 3467100"/>
                    <a:gd name="connsiteX109" fmla="*/ 311150 w 2076450"/>
                    <a:gd name="connsiteY109" fmla="*/ 1333500 h 3467100"/>
                    <a:gd name="connsiteX110" fmla="*/ 368300 w 2076450"/>
                    <a:gd name="connsiteY110" fmla="*/ 1352550 h 3467100"/>
                    <a:gd name="connsiteX111" fmla="*/ 323850 w 2076450"/>
                    <a:gd name="connsiteY111" fmla="*/ 1428750 h 3467100"/>
                    <a:gd name="connsiteX112" fmla="*/ 330200 w 2076450"/>
                    <a:gd name="connsiteY112" fmla="*/ 1644650 h 3467100"/>
                    <a:gd name="connsiteX113" fmla="*/ 336550 w 2076450"/>
                    <a:gd name="connsiteY113" fmla="*/ 1771650 h 3467100"/>
                    <a:gd name="connsiteX114" fmla="*/ 323850 w 2076450"/>
                    <a:gd name="connsiteY114" fmla="*/ 1917700 h 3467100"/>
                    <a:gd name="connsiteX115" fmla="*/ 381000 w 2076450"/>
                    <a:gd name="connsiteY115" fmla="*/ 2025650 h 3467100"/>
                    <a:gd name="connsiteX116" fmla="*/ 406400 w 2076450"/>
                    <a:gd name="connsiteY116" fmla="*/ 2146300 h 3467100"/>
                    <a:gd name="connsiteX117" fmla="*/ 431800 w 2076450"/>
                    <a:gd name="connsiteY117" fmla="*/ 2146300 h 3467100"/>
                    <a:gd name="connsiteX118" fmla="*/ 463550 w 2076450"/>
                    <a:gd name="connsiteY118" fmla="*/ 2419350 h 3467100"/>
                    <a:gd name="connsiteX119" fmla="*/ 387350 w 2076450"/>
                    <a:gd name="connsiteY119" fmla="*/ 2609850 h 3467100"/>
                    <a:gd name="connsiteX120" fmla="*/ 298450 w 2076450"/>
                    <a:gd name="connsiteY120" fmla="*/ 2863850 h 3467100"/>
                    <a:gd name="connsiteX121" fmla="*/ 273050 w 2076450"/>
                    <a:gd name="connsiteY121" fmla="*/ 2978150 h 3467100"/>
                    <a:gd name="connsiteX122" fmla="*/ 196850 w 2076450"/>
                    <a:gd name="connsiteY122" fmla="*/ 3086100 h 3467100"/>
                    <a:gd name="connsiteX123" fmla="*/ 0 w 2076450"/>
                    <a:gd name="connsiteY123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92250 w 2076450"/>
                    <a:gd name="connsiteY38" fmla="*/ 2368550 h 3467100"/>
                    <a:gd name="connsiteX39" fmla="*/ 1289050 w 2076450"/>
                    <a:gd name="connsiteY39" fmla="*/ 2667000 h 3467100"/>
                    <a:gd name="connsiteX40" fmla="*/ 1327150 w 2076450"/>
                    <a:gd name="connsiteY40" fmla="*/ 2679700 h 3467100"/>
                    <a:gd name="connsiteX41" fmla="*/ 1543050 w 2076450"/>
                    <a:gd name="connsiteY41" fmla="*/ 2425700 h 3467100"/>
                    <a:gd name="connsiteX42" fmla="*/ 1390650 w 2076450"/>
                    <a:gd name="connsiteY42" fmla="*/ 2686050 h 3467100"/>
                    <a:gd name="connsiteX43" fmla="*/ 1301750 w 2076450"/>
                    <a:gd name="connsiteY43" fmla="*/ 2978150 h 3467100"/>
                    <a:gd name="connsiteX44" fmla="*/ 1346200 w 2076450"/>
                    <a:gd name="connsiteY44" fmla="*/ 3086100 h 3467100"/>
                    <a:gd name="connsiteX45" fmla="*/ 1397000 w 2076450"/>
                    <a:gd name="connsiteY45" fmla="*/ 3187700 h 3467100"/>
                    <a:gd name="connsiteX46" fmla="*/ 1308100 w 2076450"/>
                    <a:gd name="connsiteY46" fmla="*/ 3225800 h 3467100"/>
                    <a:gd name="connsiteX47" fmla="*/ 1225550 w 2076450"/>
                    <a:gd name="connsiteY47" fmla="*/ 3162300 h 3467100"/>
                    <a:gd name="connsiteX48" fmla="*/ 1085850 w 2076450"/>
                    <a:gd name="connsiteY48" fmla="*/ 3175000 h 3467100"/>
                    <a:gd name="connsiteX49" fmla="*/ 1085850 w 2076450"/>
                    <a:gd name="connsiteY49" fmla="*/ 3225800 h 3467100"/>
                    <a:gd name="connsiteX50" fmla="*/ 1219200 w 2076450"/>
                    <a:gd name="connsiteY50" fmla="*/ 3435350 h 3467100"/>
                    <a:gd name="connsiteX51" fmla="*/ 1441450 w 2076450"/>
                    <a:gd name="connsiteY51" fmla="*/ 3422650 h 3467100"/>
                    <a:gd name="connsiteX52" fmla="*/ 1511300 w 2076450"/>
                    <a:gd name="connsiteY52" fmla="*/ 3467100 h 3467100"/>
                    <a:gd name="connsiteX53" fmla="*/ 1625600 w 2076450"/>
                    <a:gd name="connsiteY53" fmla="*/ 3467100 h 3467100"/>
                    <a:gd name="connsiteX54" fmla="*/ 1670050 w 2076450"/>
                    <a:gd name="connsiteY54" fmla="*/ 3429000 h 3467100"/>
                    <a:gd name="connsiteX55" fmla="*/ 1752600 w 2076450"/>
                    <a:gd name="connsiteY55" fmla="*/ 3429000 h 3467100"/>
                    <a:gd name="connsiteX56" fmla="*/ 1778000 w 2076450"/>
                    <a:gd name="connsiteY56" fmla="*/ 3397250 h 3467100"/>
                    <a:gd name="connsiteX57" fmla="*/ 1752600 w 2076450"/>
                    <a:gd name="connsiteY57" fmla="*/ 3282950 h 3467100"/>
                    <a:gd name="connsiteX58" fmla="*/ 1752600 w 2076450"/>
                    <a:gd name="connsiteY58" fmla="*/ 3130550 h 3467100"/>
                    <a:gd name="connsiteX59" fmla="*/ 1771650 w 2076450"/>
                    <a:gd name="connsiteY59" fmla="*/ 2901950 h 3467100"/>
                    <a:gd name="connsiteX60" fmla="*/ 1828800 w 2076450"/>
                    <a:gd name="connsiteY60" fmla="*/ 2686050 h 3467100"/>
                    <a:gd name="connsiteX61" fmla="*/ 1841500 w 2076450"/>
                    <a:gd name="connsiteY61" fmla="*/ 2552700 h 3467100"/>
                    <a:gd name="connsiteX62" fmla="*/ 1885950 w 2076450"/>
                    <a:gd name="connsiteY62" fmla="*/ 2514600 h 3467100"/>
                    <a:gd name="connsiteX63" fmla="*/ 1885950 w 2076450"/>
                    <a:gd name="connsiteY63" fmla="*/ 2571750 h 3467100"/>
                    <a:gd name="connsiteX64" fmla="*/ 1949450 w 2076450"/>
                    <a:gd name="connsiteY64" fmla="*/ 2514600 h 3467100"/>
                    <a:gd name="connsiteX65" fmla="*/ 1962150 w 2076450"/>
                    <a:gd name="connsiteY65" fmla="*/ 2305050 h 3467100"/>
                    <a:gd name="connsiteX66" fmla="*/ 1917700 w 2076450"/>
                    <a:gd name="connsiteY66" fmla="*/ 1943100 h 3467100"/>
                    <a:gd name="connsiteX67" fmla="*/ 1879600 w 2076450"/>
                    <a:gd name="connsiteY67" fmla="*/ 1816100 h 3467100"/>
                    <a:gd name="connsiteX68" fmla="*/ 1898650 w 2076450"/>
                    <a:gd name="connsiteY68" fmla="*/ 1682750 h 3467100"/>
                    <a:gd name="connsiteX69" fmla="*/ 1943100 w 2076450"/>
                    <a:gd name="connsiteY69" fmla="*/ 1587500 h 3467100"/>
                    <a:gd name="connsiteX70" fmla="*/ 1962150 w 2076450"/>
                    <a:gd name="connsiteY70" fmla="*/ 1524000 h 3467100"/>
                    <a:gd name="connsiteX71" fmla="*/ 1930400 w 2076450"/>
                    <a:gd name="connsiteY71" fmla="*/ 1428750 h 3467100"/>
                    <a:gd name="connsiteX72" fmla="*/ 1943100 w 2076450"/>
                    <a:gd name="connsiteY72" fmla="*/ 1327150 h 3467100"/>
                    <a:gd name="connsiteX73" fmla="*/ 1936750 w 2076450"/>
                    <a:gd name="connsiteY73" fmla="*/ 1123950 h 3467100"/>
                    <a:gd name="connsiteX74" fmla="*/ 1917700 w 2076450"/>
                    <a:gd name="connsiteY74" fmla="*/ 1047750 h 3467100"/>
                    <a:gd name="connsiteX75" fmla="*/ 1943100 w 2076450"/>
                    <a:gd name="connsiteY75" fmla="*/ 1047750 h 3467100"/>
                    <a:gd name="connsiteX76" fmla="*/ 2000250 w 2076450"/>
                    <a:gd name="connsiteY76" fmla="*/ 1149350 h 3467100"/>
                    <a:gd name="connsiteX77" fmla="*/ 2000250 w 2076450"/>
                    <a:gd name="connsiteY77" fmla="*/ 1257300 h 3467100"/>
                    <a:gd name="connsiteX78" fmla="*/ 2032000 w 2076450"/>
                    <a:gd name="connsiteY78" fmla="*/ 1409700 h 3467100"/>
                    <a:gd name="connsiteX79" fmla="*/ 2012950 w 2076450"/>
                    <a:gd name="connsiteY79" fmla="*/ 1498600 h 3467100"/>
                    <a:gd name="connsiteX80" fmla="*/ 1987550 w 2076450"/>
                    <a:gd name="connsiteY80" fmla="*/ 1562100 h 3467100"/>
                    <a:gd name="connsiteX81" fmla="*/ 2006600 w 2076450"/>
                    <a:gd name="connsiteY81" fmla="*/ 1574800 h 3467100"/>
                    <a:gd name="connsiteX82" fmla="*/ 2051050 w 2076450"/>
                    <a:gd name="connsiteY82" fmla="*/ 1492250 h 3467100"/>
                    <a:gd name="connsiteX83" fmla="*/ 2076450 w 2076450"/>
                    <a:gd name="connsiteY83" fmla="*/ 1377950 h 3467100"/>
                    <a:gd name="connsiteX84" fmla="*/ 2051050 w 2076450"/>
                    <a:gd name="connsiteY84" fmla="*/ 1212850 h 3467100"/>
                    <a:gd name="connsiteX85" fmla="*/ 2051050 w 2076450"/>
                    <a:gd name="connsiteY85" fmla="*/ 1136650 h 3467100"/>
                    <a:gd name="connsiteX86" fmla="*/ 2019300 w 2076450"/>
                    <a:gd name="connsiteY86" fmla="*/ 1047750 h 3467100"/>
                    <a:gd name="connsiteX87" fmla="*/ 1974850 w 2076450"/>
                    <a:gd name="connsiteY87" fmla="*/ 958850 h 3467100"/>
                    <a:gd name="connsiteX88" fmla="*/ 1949450 w 2076450"/>
                    <a:gd name="connsiteY88" fmla="*/ 869950 h 3467100"/>
                    <a:gd name="connsiteX89" fmla="*/ 1911350 w 2076450"/>
                    <a:gd name="connsiteY89" fmla="*/ 711200 h 3467100"/>
                    <a:gd name="connsiteX90" fmla="*/ 1905000 w 2076450"/>
                    <a:gd name="connsiteY90" fmla="*/ 628650 h 3467100"/>
                    <a:gd name="connsiteX91" fmla="*/ 1885950 w 2076450"/>
                    <a:gd name="connsiteY91" fmla="*/ 488950 h 3467100"/>
                    <a:gd name="connsiteX92" fmla="*/ 1809750 w 2076450"/>
                    <a:gd name="connsiteY92" fmla="*/ 349250 h 3467100"/>
                    <a:gd name="connsiteX93" fmla="*/ 1714500 w 2076450"/>
                    <a:gd name="connsiteY93" fmla="*/ 228600 h 3467100"/>
                    <a:gd name="connsiteX94" fmla="*/ 1651000 w 2076450"/>
                    <a:gd name="connsiteY94" fmla="*/ 184150 h 3467100"/>
                    <a:gd name="connsiteX95" fmla="*/ 1619250 w 2076450"/>
                    <a:gd name="connsiteY95" fmla="*/ 114300 h 3467100"/>
                    <a:gd name="connsiteX96" fmla="*/ 1511300 w 2076450"/>
                    <a:gd name="connsiteY96" fmla="*/ 38100 h 3467100"/>
                    <a:gd name="connsiteX97" fmla="*/ 1314450 w 2076450"/>
                    <a:gd name="connsiteY97" fmla="*/ 0 h 3467100"/>
                    <a:gd name="connsiteX98" fmla="*/ 1181100 w 2076450"/>
                    <a:gd name="connsiteY98" fmla="*/ 12700 h 3467100"/>
                    <a:gd name="connsiteX99" fmla="*/ 1022350 w 2076450"/>
                    <a:gd name="connsiteY99" fmla="*/ 76200 h 3467100"/>
                    <a:gd name="connsiteX100" fmla="*/ 876300 w 2076450"/>
                    <a:gd name="connsiteY100" fmla="*/ 165100 h 3467100"/>
                    <a:gd name="connsiteX101" fmla="*/ 774700 w 2076450"/>
                    <a:gd name="connsiteY101" fmla="*/ 304800 h 3467100"/>
                    <a:gd name="connsiteX102" fmla="*/ 666750 w 2076450"/>
                    <a:gd name="connsiteY102" fmla="*/ 495300 h 3467100"/>
                    <a:gd name="connsiteX103" fmla="*/ 565150 w 2076450"/>
                    <a:gd name="connsiteY103" fmla="*/ 660400 h 3467100"/>
                    <a:gd name="connsiteX104" fmla="*/ 469900 w 2076450"/>
                    <a:gd name="connsiteY104" fmla="*/ 781050 h 3467100"/>
                    <a:gd name="connsiteX105" fmla="*/ 361950 w 2076450"/>
                    <a:gd name="connsiteY105" fmla="*/ 952500 h 3467100"/>
                    <a:gd name="connsiteX106" fmla="*/ 254000 w 2076450"/>
                    <a:gd name="connsiteY106" fmla="*/ 1117600 h 3467100"/>
                    <a:gd name="connsiteX107" fmla="*/ 241300 w 2076450"/>
                    <a:gd name="connsiteY107" fmla="*/ 1193800 h 3467100"/>
                    <a:gd name="connsiteX108" fmla="*/ 279400 w 2076450"/>
                    <a:gd name="connsiteY108" fmla="*/ 1270000 h 3467100"/>
                    <a:gd name="connsiteX109" fmla="*/ 311150 w 2076450"/>
                    <a:gd name="connsiteY109" fmla="*/ 1333500 h 3467100"/>
                    <a:gd name="connsiteX110" fmla="*/ 368300 w 2076450"/>
                    <a:gd name="connsiteY110" fmla="*/ 1352550 h 3467100"/>
                    <a:gd name="connsiteX111" fmla="*/ 323850 w 2076450"/>
                    <a:gd name="connsiteY111" fmla="*/ 1428750 h 3467100"/>
                    <a:gd name="connsiteX112" fmla="*/ 330200 w 2076450"/>
                    <a:gd name="connsiteY112" fmla="*/ 1644650 h 3467100"/>
                    <a:gd name="connsiteX113" fmla="*/ 336550 w 2076450"/>
                    <a:gd name="connsiteY113" fmla="*/ 1771650 h 3467100"/>
                    <a:gd name="connsiteX114" fmla="*/ 323850 w 2076450"/>
                    <a:gd name="connsiteY114" fmla="*/ 1917700 h 3467100"/>
                    <a:gd name="connsiteX115" fmla="*/ 381000 w 2076450"/>
                    <a:gd name="connsiteY115" fmla="*/ 2025650 h 3467100"/>
                    <a:gd name="connsiteX116" fmla="*/ 406400 w 2076450"/>
                    <a:gd name="connsiteY116" fmla="*/ 2146300 h 3467100"/>
                    <a:gd name="connsiteX117" fmla="*/ 431800 w 2076450"/>
                    <a:gd name="connsiteY117" fmla="*/ 2146300 h 3467100"/>
                    <a:gd name="connsiteX118" fmla="*/ 463550 w 2076450"/>
                    <a:gd name="connsiteY118" fmla="*/ 2419350 h 3467100"/>
                    <a:gd name="connsiteX119" fmla="*/ 387350 w 2076450"/>
                    <a:gd name="connsiteY119" fmla="*/ 2609850 h 3467100"/>
                    <a:gd name="connsiteX120" fmla="*/ 298450 w 2076450"/>
                    <a:gd name="connsiteY120" fmla="*/ 2863850 h 3467100"/>
                    <a:gd name="connsiteX121" fmla="*/ 273050 w 2076450"/>
                    <a:gd name="connsiteY121" fmla="*/ 2978150 h 3467100"/>
                    <a:gd name="connsiteX122" fmla="*/ 196850 w 2076450"/>
                    <a:gd name="connsiteY122" fmla="*/ 3086100 h 3467100"/>
                    <a:gd name="connsiteX123" fmla="*/ 0 w 2076450"/>
                    <a:gd name="connsiteY123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89050 w 2076450"/>
                    <a:gd name="connsiteY39" fmla="*/ 2667000 h 3467100"/>
                    <a:gd name="connsiteX40" fmla="*/ 1327150 w 2076450"/>
                    <a:gd name="connsiteY40" fmla="*/ 2679700 h 3467100"/>
                    <a:gd name="connsiteX41" fmla="*/ 1543050 w 2076450"/>
                    <a:gd name="connsiteY41" fmla="*/ 2425700 h 3467100"/>
                    <a:gd name="connsiteX42" fmla="*/ 1390650 w 2076450"/>
                    <a:gd name="connsiteY42" fmla="*/ 2686050 h 3467100"/>
                    <a:gd name="connsiteX43" fmla="*/ 1301750 w 2076450"/>
                    <a:gd name="connsiteY43" fmla="*/ 2978150 h 3467100"/>
                    <a:gd name="connsiteX44" fmla="*/ 1346200 w 2076450"/>
                    <a:gd name="connsiteY44" fmla="*/ 3086100 h 3467100"/>
                    <a:gd name="connsiteX45" fmla="*/ 1397000 w 2076450"/>
                    <a:gd name="connsiteY45" fmla="*/ 3187700 h 3467100"/>
                    <a:gd name="connsiteX46" fmla="*/ 1308100 w 2076450"/>
                    <a:gd name="connsiteY46" fmla="*/ 3225800 h 3467100"/>
                    <a:gd name="connsiteX47" fmla="*/ 1225550 w 2076450"/>
                    <a:gd name="connsiteY47" fmla="*/ 3162300 h 3467100"/>
                    <a:gd name="connsiteX48" fmla="*/ 1085850 w 2076450"/>
                    <a:gd name="connsiteY48" fmla="*/ 3175000 h 3467100"/>
                    <a:gd name="connsiteX49" fmla="*/ 1085850 w 2076450"/>
                    <a:gd name="connsiteY49" fmla="*/ 3225800 h 3467100"/>
                    <a:gd name="connsiteX50" fmla="*/ 1219200 w 2076450"/>
                    <a:gd name="connsiteY50" fmla="*/ 3435350 h 3467100"/>
                    <a:gd name="connsiteX51" fmla="*/ 1441450 w 2076450"/>
                    <a:gd name="connsiteY51" fmla="*/ 3422650 h 3467100"/>
                    <a:gd name="connsiteX52" fmla="*/ 1511300 w 2076450"/>
                    <a:gd name="connsiteY52" fmla="*/ 3467100 h 3467100"/>
                    <a:gd name="connsiteX53" fmla="*/ 1625600 w 2076450"/>
                    <a:gd name="connsiteY53" fmla="*/ 3467100 h 3467100"/>
                    <a:gd name="connsiteX54" fmla="*/ 1670050 w 2076450"/>
                    <a:gd name="connsiteY54" fmla="*/ 3429000 h 3467100"/>
                    <a:gd name="connsiteX55" fmla="*/ 1752600 w 2076450"/>
                    <a:gd name="connsiteY55" fmla="*/ 3429000 h 3467100"/>
                    <a:gd name="connsiteX56" fmla="*/ 1778000 w 2076450"/>
                    <a:gd name="connsiteY56" fmla="*/ 3397250 h 3467100"/>
                    <a:gd name="connsiteX57" fmla="*/ 1752600 w 2076450"/>
                    <a:gd name="connsiteY57" fmla="*/ 3282950 h 3467100"/>
                    <a:gd name="connsiteX58" fmla="*/ 1752600 w 2076450"/>
                    <a:gd name="connsiteY58" fmla="*/ 3130550 h 3467100"/>
                    <a:gd name="connsiteX59" fmla="*/ 1771650 w 2076450"/>
                    <a:gd name="connsiteY59" fmla="*/ 2901950 h 3467100"/>
                    <a:gd name="connsiteX60" fmla="*/ 1828800 w 2076450"/>
                    <a:gd name="connsiteY60" fmla="*/ 2686050 h 3467100"/>
                    <a:gd name="connsiteX61" fmla="*/ 1841500 w 2076450"/>
                    <a:gd name="connsiteY61" fmla="*/ 2552700 h 3467100"/>
                    <a:gd name="connsiteX62" fmla="*/ 1885950 w 2076450"/>
                    <a:gd name="connsiteY62" fmla="*/ 2514600 h 3467100"/>
                    <a:gd name="connsiteX63" fmla="*/ 1885950 w 2076450"/>
                    <a:gd name="connsiteY63" fmla="*/ 2571750 h 3467100"/>
                    <a:gd name="connsiteX64" fmla="*/ 1949450 w 2076450"/>
                    <a:gd name="connsiteY64" fmla="*/ 2514600 h 3467100"/>
                    <a:gd name="connsiteX65" fmla="*/ 1962150 w 2076450"/>
                    <a:gd name="connsiteY65" fmla="*/ 2305050 h 3467100"/>
                    <a:gd name="connsiteX66" fmla="*/ 1917700 w 2076450"/>
                    <a:gd name="connsiteY66" fmla="*/ 1943100 h 3467100"/>
                    <a:gd name="connsiteX67" fmla="*/ 1879600 w 2076450"/>
                    <a:gd name="connsiteY67" fmla="*/ 1816100 h 3467100"/>
                    <a:gd name="connsiteX68" fmla="*/ 1898650 w 2076450"/>
                    <a:gd name="connsiteY68" fmla="*/ 1682750 h 3467100"/>
                    <a:gd name="connsiteX69" fmla="*/ 1943100 w 2076450"/>
                    <a:gd name="connsiteY69" fmla="*/ 1587500 h 3467100"/>
                    <a:gd name="connsiteX70" fmla="*/ 1962150 w 2076450"/>
                    <a:gd name="connsiteY70" fmla="*/ 1524000 h 3467100"/>
                    <a:gd name="connsiteX71" fmla="*/ 1930400 w 2076450"/>
                    <a:gd name="connsiteY71" fmla="*/ 1428750 h 3467100"/>
                    <a:gd name="connsiteX72" fmla="*/ 1943100 w 2076450"/>
                    <a:gd name="connsiteY72" fmla="*/ 1327150 h 3467100"/>
                    <a:gd name="connsiteX73" fmla="*/ 1936750 w 2076450"/>
                    <a:gd name="connsiteY73" fmla="*/ 1123950 h 3467100"/>
                    <a:gd name="connsiteX74" fmla="*/ 1917700 w 2076450"/>
                    <a:gd name="connsiteY74" fmla="*/ 1047750 h 3467100"/>
                    <a:gd name="connsiteX75" fmla="*/ 1943100 w 2076450"/>
                    <a:gd name="connsiteY75" fmla="*/ 1047750 h 3467100"/>
                    <a:gd name="connsiteX76" fmla="*/ 2000250 w 2076450"/>
                    <a:gd name="connsiteY76" fmla="*/ 1149350 h 3467100"/>
                    <a:gd name="connsiteX77" fmla="*/ 2000250 w 2076450"/>
                    <a:gd name="connsiteY77" fmla="*/ 1257300 h 3467100"/>
                    <a:gd name="connsiteX78" fmla="*/ 2032000 w 2076450"/>
                    <a:gd name="connsiteY78" fmla="*/ 1409700 h 3467100"/>
                    <a:gd name="connsiteX79" fmla="*/ 2012950 w 2076450"/>
                    <a:gd name="connsiteY79" fmla="*/ 1498600 h 3467100"/>
                    <a:gd name="connsiteX80" fmla="*/ 1987550 w 2076450"/>
                    <a:gd name="connsiteY80" fmla="*/ 1562100 h 3467100"/>
                    <a:gd name="connsiteX81" fmla="*/ 2006600 w 2076450"/>
                    <a:gd name="connsiteY81" fmla="*/ 1574800 h 3467100"/>
                    <a:gd name="connsiteX82" fmla="*/ 2051050 w 2076450"/>
                    <a:gd name="connsiteY82" fmla="*/ 1492250 h 3467100"/>
                    <a:gd name="connsiteX83" fmla="*/ 2076450 w 2076450"/>
                    <a:gd name="connsiteY83" fmla="*/ 1377950 h 3467100"/>
                    <a:gd name="connsiteX84" fmla="*/ 2051050 w 2076450"/>
                    <a:gd name="connsiteY84" fmla="*/ 1212850 h 3467100"/>
                    <a:gd name="connsiteX85" fmla="*/ 2051050 w 2076450"/>
                    <a:gd name="connsiteY85" fmla="*/ 1136650 h 3467100"/>
                    <a:gd name="connsiteX86" fmla="*/ 2019300 w 2076450"/>
                    <a:gd name="connsiteY86" fmla="*/ 1047750 h 3467100"/>
                    <a:gd name="connsiteX87" fmla="*/ 1974850 w 2076450"/>
                    <a:gd name="connsiteY87" fmla="*/ 958850 h 3467100"/>
                    <a:gd name="connsiteX88" fmla="*/ 1949450 w 2076450"/>
                    <a:gd name="connsiteY88" fmla="*/ 869950 h 3467100"/>
                    <a:gd name="connsiteX89" fmla="*/ 1911350 w 2076450"/>
                    <a:gd name="connsiteY89" fmla="*/ 711200 h 3467100"/>
                    <a:gd name="connsiteX90" fmla="*/ 1905000 w 2076450"/>
                    <a:gd name="connsiteY90" fmla="*/ 628650 h 3467100"/>
                    <a:gd name="connsiteX91" fmla="*/ 1885950 w 2076450"/>
                    <a:gd name="connsiteY91" fmla="*/ 488950 h 3467100"/>
                    <a:gd name="connsiteX92" fmla="*/ 1809750 w 2076450"/>
                    <a:gd name="connsiteY92" fmla="*/ 349250 h 3467100"/>
                    <a:gd name="connsiteX93" fmla="*/ 1714500 w 2076450"/>
                    <a:gd name="connsiteY93" fmla="*/ 228600 h 3467100"/>
                    <a:gd name="connsiteX94" fmla="*/ 1651000 w 2076450"/>
                    <a:gd name="connsiteY94" fmla="*/ 184150 h 3467100"/>
                    <a:gd name="connsiteX95" fmla="*/ 1619250 w 2076450"/>
                    <a:gd name="connsiteY95" fmla="*/ 114300 h 3467100"/>
                    <a:gd name="connsiteX96" fmla="*/ 1511300 w 2076450"/>
                    <a:gd name="connsiteY96" fmla="*/ 38100 h 3467100"/>
                    <a:gd name="connsiteX97" fmla="*/ 1314450 w 2076450"/>
                    <a:gd name="connsiteY97" fmla="*/ 0 h 3467100"/>
                    <a:gd name="connsiteX98" fmla="*/ 1181100 w 2076450"/>
                    <a:gd name="connsiteY98" fmla="*/ 12700 h 3467100"/>
                    <a:gd name="connsiteX99" fmla="*/ 1022350 w 2076450"/>
                    <a:gd name="connsiteY99" fmla="*/ 76200 h 3467100"/>
                    <a:gd name="connsiteX100" fmla="*/ 876300 w 2076450"/>
                    <a:gd name="connsiteY100" fmla="*/ 165100 h 3467100"/>
                    <a:gd name="connsiteX101" fmla="*/ 774700 w 2076450"/>
                    <a:gd name="connsiteY101" fmla="*/ 304800 h 3467100"/>
                    <a:gd name="connsiteX102" fmla="*/ 666750 w 2076450"/>
                    <a:gd name="connsiteY102" fmla="*/ 495300 h 3467100"/>
                    <a:gd name="connsiteX103" fmla="*/ 565150 w 2076450"/>
                    <a:gd name="connsiteY103" fmla="*/ 660400 h 3467100"/>
                    <a:gd name="connsiteX104" fmla="*/ 469900 w 2076450"/>
                    <a:gd name="connsiteY104" fmla="*/ 781050 h 3467100"/>
                    <a:gd name="connsiteX105" fmla="*/ 361950 w 2076450"/>
                    <a:gd name="connsiteY105" fmla="*/ 952500 h 3467100"/>
                    <a:gd name="connsiteX106" fmla="*/ 254000 w 2076450"/>
                    <a:gd name="connsiteY106" fmla="*/ 1117600 h 3467100"/>
                    <a:gd name="connsiteX107" fmla="*/ 241300 w 2076450"/>
                    <a:gd name="connsiteY107" fmla="*/ 1193800 h 3467100"/>
                    <a:gd name="connsiteX108" fmla="*/ 279400 w 2076450"/>
                    <a:gd name="connsiteY108" fmla="*/ 1270000 h 3467100"/>
                    <a:gd name="connsiteX109" fmla="*/ 311150 w 2076450"/>
                    <a:gd name="connsiteY109" fmla="*/ 1333500 h 3467100"/>
                    <a:gd name="connsiteX110" fmla="*/ 368300 w 2076450"/>
                    <a:gd name="connsiteY110" fmla="*/ 1352550 h 3467100"/>
                    <a:gd name="connsiteX111" fmla="*/ 323850 w 2076450"/>
                    <a:gd name="connsiteY111" fmla="*/ 1428750 h 3467100"/>
                    <a:gd name="connsiteX112" fmla="*/ 330200 w 2076450"/>
                    <a:gd name="connsiteY112" fmla="*/ 1644650 h 3467100"/>
                    <a:gd name="connsiteX113" fmla="*/ 336550 w 2076450"/>
                    <a:gd name="connsiteY113" fmla="*/ 1771650 h 3467100"/>
                    <a:gd name="connsiteX114" fmla="*/ 323850 w 2076450"/>
                    <a:gd name="connsiteY114" fmla="*/ 1917700 h 3467100"/>
                    <a:gd name="connsiteX115" fmla="*/ 381000 w 2076450"/>
                    <a:gd name="connsiteY115" fmla="*/ 2025650 h 3467100"/>
                    <a:gd name="connsiteX116" fmla="*/ 406400 w 2076450"/>
                    <a:gd name="connsiteY116" fmla="*/ 2146300 h 3467100"/>
                    <a:gd name="connsiteX117" fmla="*/ 431800 w 2076450"/>
                    <a:gd name="connsiteY117" fmla="*/ 2146300 h 3467100"/>
                    <a:gd name="connsiteX118" fmla="*/ 463550 w 2076450"/>
                    <a:gd name="connsiteY118" fmla="*/ 2419350 h 3467100"/>
                    <a:gd name="connsiteX119" fmla="*/ 387350 w 2076450"/>
                    <a:gd name="connsiteY119" fmla="*/ 2609850 h 3467100"/>
                    <a:gd name="connsiteX120" fmla="*/ 298450 w 2076450"/>
                    <a:gd name="connsiteY120" fmla="*/ 2863850 h 3467100"/>
                    <a:gd name="connsiteX121" fmla="*/ 273050 w 2076450"/>
                    <a:gd name="connsiteY121" fmla="*/ 2978150 h 3467100"/>
                    <a:gd name="connsiteX122" fmla="*/ 196850 w 2076450"/>
                    <a:gd name="connsiteY122" fmla="*/ 3086100 h 3467100"/>
                    <a:gd name="connsiteX123" fmla="*/ 0 w 2076450"/>
                    <a:gd name="connsiteY123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89050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543050 w 2076450"/>
                    <a:gd name="connsiteY41" fmla="*/ 2425700 h 3467100"/>
                    <a:gd name="connsiteX42" fmla="*/ 1390650 w 2076450"/>
                    <a:gd name="connsiteY42" fmla="*/ 2686050 h 3467100"/>
                    <a:gd name="connsiteX43" fmla="*/ 1301750 w 2076450"/>
                    <a:gd name="connsiteY43" fmla="*/ 2978150 h 3467100"/>
                    <a:gd name="connsiteX44" fmla="*/ 1346200 w 2076450"/>
                    <a:gd name="connsiteY44" fmla="*/ 3086100 h 3467100"/>
                    <a:gd name="connsiteX45" fmla="*/ 1397000 w 2076450"/>
                    <a:gd name="connsiteY45" fmla="*/ 3187700 h 3467100"/>
                    <a:gd name="connsiteX46" fmla="*/ 1308100 w 2076450"/>
                    <a:gd name="connsiteY46" fmla="*/ 3225800 h 3467100"/>
                    <a:gd name="connsiteX47" fmla="*/ 1225550 w 2076450"/>
                    <a:gd name="connsiteY47" fmla="*/ 3162300 h 3467100"/>
                    <a:gd name="connsiteX48" fmla="*/ 1085850 w 2076450"/>
                    <a:gd name="connsiteY48" fmla="*/ 3175000 h 3467100"/>
                    <a:gd name="connsiteX49" fmla="*/ 1085850 w 2076450"/>
                    <a:gd name="connsiteY49" fmla="*/ 3225800 h 3467100"/>
                    <a:gd name="connsiteX50" fmla="*/ 1219200 w 2076450"/>
                    <a:gd name="connsiteY50" fmla="*/ 3435350 h 3467100"/>
                    <a:gd name="connsiteX51" fmla="*/ 1441450 w 2076450"/>
                    <a:gd name="connsiteY51" fmla="*/ 3422650 h 3467100"/>
                    <a:gd name="connsiteX52" fmla="*/ 1511300 w 2076450"/>
                    <a:gd name="connsiteY52" fmla="*/ 3467100 h 3467100"/>
                    <a:gd name="connsiteX53" fmla="*/ 1625600 w 2076450"/>
                    <a:gd name="connsiteY53" fmla="*/ 3467100 h 3467100"/>
                    <a:gd name="connsiteX54" fmla="*/ 1670050 w 2076450"/>
                    <a:gd name="connsiteY54" fmla="*/ 3429000 h 3467100"/>
                    <a:gd name="connsiteX55" fmla="*/ 1752600 w 2076450"/>
                    <a:gd name="connsiteY55" fmla="*/ 3429000 h 3467100"/>
                    <a:gd name="connsiteX56" fmla="*/ 1778000 w 2076450"/>
                    <a:gd name="connsiteY56" fmla="*/ 3397250 h 3467100"/>
                    <a:gd name="connsiteX57" fmla="*/ 1752600 w 2076450"/>
                    <a:gd name="connsiteY57" fmla="*/ 3282950 h 3467100"/>
                    <a:gd name="connsiteX58" fmla="*/ 1752600 w 2076450"/>
                    <a:gd name="connsiteY58" fmla="*/ 3130550 h 3467100"/>
                    <a:gd name="connsiteX59" fmla="*/ 1771650 w 2076450"/>
                    <a:gd name="connsiteY59" fmla="*/ 2901950 h 3467100"/>
                    <a:gd name="connsiteX60" fmla="*/ 1828800 w 2076450"/>
                    <a:gd name="connsiteY60" fmla="*/ 2686050 h 3467100"/>
                    <a:gd name="connsiteX61" fmla="*/ 1841500 w 2076450"/>
                    <a:gd name="connsiteY61" fmla="*/ 2552700 h 3467100"/>
                    <a:gd name="connsiteX62" fmla="*/ 1885950 w 2076450"/>
                    <a:gd name="connsiteY62" fmla="*/ 2514600 h 3467100"/>
                    <a:gd name="connsiteX63" fmla="*/ 1885950 w 2076450"/>
                    <a:gd name="connsiteY63" fmla="*/ 2571750 h 3467100"/>
                    <a:gd name="connsiteX64" fmla="*/ 1949450 w 2076450"/>
                    <a:gd name="connsiteY64" fmla="*/ 2514600 h 3467100"/>
                    <a:gd name="connsiteX65" fmla="*/ 1962150 w 2076450"/>
                    <a:gd name="connsiteY65" fmla="*/ 2305050 h 3467100"/>
                    <a:gd name="connsiteX66" fmla="*/ 1917700 w 2076450"/>
                    <a:gd name="connsiteY66" fmla="*/ 1943100 h 3467100"/>
                    <a:gd name="connsiteX67" fmla="*/ 1879600 w 2076450"/>
                    <a:gd name="connsiteY67" fmla="*/ 1816100 h 3467100"/>
                    <a:gd name="connsiteX68" fmla="*/ 1898650 w 2076450"/>
                    <a:gd name="connsiteY68" fmla="*/ 1682750 h 3467100"/>
                    <a:gd name="connsiteX69" fmla="*/ 1943100 w 2076450"/>
                    <a:gd name="connsiteY69" fmla="*/ 1587500 h 3467100"/>
                    <a:gd name="connsiteX70" fmla="*/ 1962150 w 2076450"/>
                    <a:gd name="connsiteY70" fmla="*/ 1524000 h 3467100"/>
                    <a:gd name="connsiteX71" fmla="*/ 1930400 w 2076450"/>
                    <a:gd name="connsiteY71" fmla="*/ 1428750 h 3467100"/>
                    <a:gd name="connsiteX72" fmla="*/ 1943100 w 2076450"/>
                    <a:gd name="connsiteY72" fmla="*/ 1327150 h 3467100"/>
                    <a:gd name="connsiteX73" fmla="*/ 1936750 w 2076450"/>
                    <a:gd name="connsiteY73" fmla="*/ 1123950 h 3467100"/>
                    <a:gd name="connsiteX74" fmla="*/ 1917700 w 2076450"/>
                    <a:gd name="connsiteY74" fmla="*/ 1047750 h 3467100"/>
                    <a:gd name="connsiteX75" fmla="*/ 1943100 w 2076450"/>
                    <a:gd name="connsiteY75" fmla="*/ 1047750 h 3467100"/>
                    <a:gd name="connsiteX76" fmla="*/ 2000250 w 2076450"/>
                    <a:gd name="connsiteY76" fmla="*/ 1149350 h 3467100"/>
                    <a:gd name="connsiteX77" fmla="*/ 2000250 w 2076450"/>
                    <a:gd name="connsiteY77" fmla="*/ 1257300 h 3467100"/>
                    <a:gd name="connsiteX78" fmla="*/ 2032000 w 2076450"/>
                    <a:gd name="connsiteY78" fmla="*/ 1409700 h 3467100"/>
                    <a:gd name="connsiteX79" fmla="*/ 2012950 w 2076450"/>
                    <a:gd name="connsiteY79" fmla="*/ 1498600 h 3467100"/>
                    <a:gd name="connsiteX80" fmla="*/ 1987550 w 2076450"/>
                    <a:gd name="connsiteY80" fmla="*/ 1562100 h 3467100"/>
                    <a:gd name="connsiteX81" fmla="*/ 2006600 w 2076450"/>
                    <a:gd name="connsiteY81" fmla="*/ 1574800 h 3467100"/>
                    <a:gd name="connsiteX82" fmla="*/ 2051050 w 2076450"/>
                    <a:gd name="connsiteY82" fmla="*/ 1492250 h 3467100"/>
                    <a:gd name="connsiteX83" fmla="*/ 2076450 w 2076450"/>
                    <a:gd name="connsiteY83" fmla="*/ 1377950 h 3467100"/>
                    <a:gd name="connsiteX84" fmla="*/ 2051050 w 2076450"/>
                    <a:gd name="connsiteY84" fmla="*/ 1212850 h 3467100"/>
                    <a:gd name="connsiteX85" fmla="*/ 2051050 w 2076450"/>
                    <a:gd name="connsiteY85" fmla="*/ 1136650 h 3467100"/>
                    <a:gd name="connsiteX86" fmla="*/ 2019300 w 2076450"/>
                    <a:gd name="connsiteY86" fmla="*/ 1047750 h 3467100"/>
                    <a:gd name="connsiteX87" fmla="*/ 1974850 w 2076450"/>
                    <a:gd name="connsiteY87" fmla="*/ 958850 h 3467100"/>
                    <a:gd name="connsiteX88" fmla="*/ 1949450 w 2076450"/>
                    <a:gd name="connsiteY88" fmla="*/ 869950 h 3467100"/>
                    <a:gd name="connsiteX89" fmla="*/ 1911350 w 2076450"/>
                    <a:gd name="connsiteY89" fmla="*/ 711200 h 3467100"/>
                    <a:gd name="connsiteX90" fmla="*/ 1905000 w 2076450"/>
                    <a:gd name="connsiteY90" fmla="*/ 628650 h 3467100"/>
                    <a:gd name="connsiteX91" fmla="*/ 1885950 w 2076450"/>
                    <a:gd name="connsiteY91" fmla="*/ 488950 h 3467100"/>
                    <a:gd name="connsiteX92" fmla="*/ 1809750 w 2076450"/>
                    <a:gd name="connsiteY92" fmla="*/ 349250 h 3467100"/>
                    <a:gd name="connsiteX93" fmla="*/ 1714500 w 2076450"/>
                    <a:gd name="connsiteY93" fmla="*/ 228600 h 3467100"/>
                    <a:gd name="connsiteX94" fmla="*/ 1651000 w 2076450"/>
                    <a:gd name="connsiteY94" fmla="*/ 184150 h 3467100"/>
                    <a:gd name="connsiteX95" fmla="*/ 1619250 w 2076450"/>
                    <a:gd name="connsiteY95" fmla="*/ 114300 h 3467100"/>
                    <a:gd name="connsiteX96" fmla="*/ 1511300 w 2076450"/>
                    <a:gd name="connsiteY96" fmla="*/ 38100 h 3467100"/>
                    <a:gd name="connsiteX97" fmla="*/ 1314450 w 2076450"/>
                    <a:gd name="connsiteY97" fmla="*/ 0 h 3467100"/>
                    <a:gd name="connsiteX98" fmla="*/ 1181100 w 2076450"/>
                    <a:gd name="connsiteY98" fmla="*/ 12700 h 3467100"/>
                    <a:gd name="connsiteX99" fmla="*/ 1022350 w 2076450"/>
                    <a:gd name="connsiteY99" fmla="*/ 76200 h 3467100"/>
                    <a:gd name="connsiteX100" fmla="*/ 876300 w 2076450"/>
                    <a:gd name="connsiteY100" fmla="*/ 165100 h 3467100"/>
                    <a:gd name="connsiteX101" fmla="*/ 774700 w 2076450"/>
                    <a:gd name="connsiteY101" fmla="*/ 304800 h 3467100"/>
                    <a:gd name="connsiteX102" fmla="*/ 666750 w 2076450"/>
                    <a:gd name="connsiteY102" fmla="*/ 495300 h 3467100"/>
                    <a:gd name="connsiteX103" fmla="*/ 565150 w 2076450"/>
                    <a:gd name="connsiteY103" fmla="*/ 660400 h 3467100"/>
                    <a:gd name="connsiteX104" fmla="*/ 469900 w 2076450"/>
                    <a:gd name="connsiteY104" fmla="*/ 781050 h 3467100"/>
                    <a:gd name="connsiteX105" fmla="*/ 361950 w 2076450"/>
                    <a:gd name="connsiteY105" fmla="*/ 952500 h 3467100"/>
                    <a:gd name="connsiteX106" fmla="*/ 254000 w 2076450"/>
                    <a:gd name="connsiteY106" fmla="*/ 1117600 h 3467100"/>
                    <a:gd name="connsiteX107" fmla="*/ 241300 w 2076450"/>
                    <a:gd name="connsiteY107" fmla="*/ 1193800 h 3467100"/>
                    <a:gd name="connsiteX108" fmla="*/ 279400 w 2076450"/>
                    <a:gd name="connsiteY108" fmla="*/ 1270000 h 3467100"/>
                    <a:gd name="connsiteX109" fmla="*/ 311150 w 2076450"/>
                    <a:gd name="connsiteY109" fmla="*/ 1333500 h 3467100"/>
                    <a:gd name="connsiteX110" fmla="*/ 368300 w 2076450"/>
                    <a:gd name="connsiteY110" fmla="*/ 1352550 h 3467100"/>
                    <a:gd name="connsiteX111" fmla="*/ 323850 w 2076450"/>
                    <a:gd name="connsiteY111" fmla="*/ 1428750 h 3467100"/>
                    <a:gd name="connsiteX112" fmla="*/ 330200 w 2076450"/>
                    <a:gd name="connsiteY112" fmla="*/ 1644650 h 3467100"/>
                    <a:gd name="connsiteX113" fmla="*/ 336550 w 2076450"/>
                    <a:gd name="connsiteY113" fmla="*/ 1771650 h 3467100"/>
                    <a:gd name="connsiteX114" fmla="*/ 323850 w 2076450"/>
                    <a:gd name="connsiteY114" fmla="*/ 1917700 h 3467100"/>
                    <a:gd name="connsiteX115" fmla="*/ 381000 w 2076450"/>
                    <a:gd name="connsiteY115" fmla="*/ 2025650 h 3467100"/>
                    <a:gd name="connsiteX116" fmla="*/ 406400 w 2076450"/>
                    <a:gd name="connsiteY116" fmla="*/ 2146300 h 3467100"/>
                    <a:gd name="connsiteX117" fmla="*/ 431800 w 2076450"/>
                    <a:gd name="connsiteY117" fmla="*/ 2146300 h 3467100"/>
                    <a:gd name="connsiteX118" fmla="*/ 463550 w 2076450"/>
                    <a:gd name="connsiteY118" fmla="*/ 2419350 h 3467100"/>
                    <a:gd name="connsiteX119" fmla="*/ 387350 w 2076450"/>
                    <a:gd name="connsiteY119" fmla="*/ 2609850 h 3467100"/>
                    <a:gd name="connsiteX120" fmla="*/ 298450 w 2076450"/>
                    <a:gd name="connsiteY120" fmla="*/ 2863850 h 3467100"/>
                    <a:gd name="connsiteX121" fmla="*/ 273050 w 2076450"/>
                    <a:gd name="connsiteY121" fmla="*/ 2978150 h 3467100"/>
                    <a:gd name="connsiteX122" fmla="*/ 196850 w 2076450"/>
                    <a:gd name="connsiteY122" fmla="*/ 3086100 h 3467100"/>
                    <a:gd name="connsiteX123" fmla="*/ 0 w 2076450"/>
                    <a:gd name="connsiteY123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89050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543050 w 2076450"/>
                    <a:gd name="connsiteY41" fmla="*/ 2425700 h 3467100"/>
                    <a:gd name="connsiteX42" fmla="*/ 1390650 w 2076450"/>
                    <a:gd name="connsiteY42" fmla="*/ 2686050 h 3467100"/>
                    <a:gd name="connsiteX43" fmla="*/ 1301750 w 2076450"/>
                    <a:gd name="connsiteY43" fmla="*/ 2978150 h 3467100"/>
                    <a:gd name="connsiteX44" fmla="*/ 1346200 w 2076450"/>
                    <a:gd name="connsiteY44" fmla="*/ 3086100 h 3467100"/>
                    <a:gd name="connsiteX45" fmla="*/ 1397000 w 2076450"/>
                    <a:gd name="connsiteY45" fmla="*/ 3187700 h 3467100"/>
                    <a:gd name="connsiteX46" fmla="*/ 1308100 w 2076450"/>
                    <a:gd name="connsiteY46" fmla="*/ 3225800 h 3467100"/>
                    <a:gd name="connsiteX47" fmla="*/ 1225550 w 2076450"/>
                    <a:gd name="connsiteY47" fmla="*/ 3162300 h 3467100"/>
                    <a:gd name="connsiteX48" fmla="*/ 1085850 w 2076450"/>
                    <a:gd name="connsiteY48" fmla="*/ 3175000 h 3467100"/>
                    <a:gd name="connsiteX49" fmla="*/ 1085850 w 2076450"/>
                    <a:gd name="connsiteY49" fmla="*/ 3225800 h 3467100"/>
                    <a:gd name="connsiteX50" fmla="*/ 1219200 w 2076450"/>
                    <a:gd name="connsiteY50" fmla="*/ 3435350 h 3467100"/>
                    <a:gd name="connsiteX51" fmla="*/ 1441450 w 2076450"/>
                    <a:gd name="connsiteY51" fmla="*/ 3422650 h 3467100"/>
                    <a:gd name="connsiteX52" fmla="*/ 1511300 w 2076450"/>
                    <a:gd name="connsiteY52" fmla="*/ 3467100 h 3467100"/>
                    <a:gd name="connsiteX53" fmla="*/ 1625600 w 2076450"/>
                    <a:gd name="connsiteY53" fmla="*/ 3467100 h 3467100"/>
                    <a:gd name="connsiteX54" fmla="*/ 1670050 w 2076450"/>
                    <a:gd name="connsiteY54" fmla="*/ 3429000 h 3467100"/>
                    <a:gd name="connsiteX55" fmla="*/ 1752600 w 2076450"/>
                    <a:gd name="connsiteY55" fmla="*/ 3429000 h 3467100"/>
                    <a:gd name="connsiteX56" fmla="*/ 1778000 w 2076450"/>
                    <a:gd name="connsiteY56" fmla="*/ 3397250 h 3467100"/>
                    <a:gd name="connsiteX57" fmla="*/ 1752600 w 2076450"/>
                    <a:gd name="connsiteY57" fmla="*/ 3282950 h 3467100"/>
                    <a:gd name="connsiteX58" fmla="*/ 1752600 w 2076450"/>
                    <a:gd name="connsiteY58" fmla="*/ 3130550 h 3467100"/>
                    <a:gd name="connsiteX59" fmla="*/ 1771650 w 2076450"/>
                    <a:gd name="connsiteY59" fmla="*/ 2901950 h 3467100"/>
                    <a:gd name="connsiteX60" fmla="*/ 1828800 w 2076450"/>
                    <a:gd name="connsiteY60" fmla="*/ 2686050 h 3467100"/>
                    <a:gd name="connsiteX61" fmla="*/ 1841500 w 2076450"/>
                    <a:gd name="connsiteY61" fmla="*/ 2552700 h 3467100"/>
                    <a:gd name="connsiteX62" fmla="*/ 1885950 w 2076450"/>
                    <a:gd name="connsiteY62" fmla="*/ 2514600 h 3467100"/>
                    <a:gd name="connsiteX63" fmla="*/ 1885950 w 2076450"/>
                    <a:gd name="connsiteY63" fmla="*/ 2571750 h 3467100"/>
                    <a:gd name="connsiteX64" fmla="*/ 1949450 w 2076450"/>
                    <a:gd name="connsiteY64" fmla="*/ 2514600 h 3467100"/>
                    <a:gd name="connsiteX65" fmla="*/ 1962150 w 2076450"/>
                    <a:gd name="connsiteY65" fmla="*/ 2305050 h 3467100"/>
                    <a:gd name="connsiteX66" fmla="*/ 1917700 w 2076450"/>
                    <a:gd name="connsiteY66" fmla="*/ 1943100 h 3467100"/>
                    <a:gd name="connsiteX67" fmla="*/ 1879600 w 2076450"/>
                    <a:gd name="connsiteY67" fmla="*/ 1816100 h 3467100"/>
                    <a:gd name="connsiteX68" fmla="*/ 1898650 w 2076450"/>
                    <a:gd name="connsiteY68" fmla="*/ 1682750 h 3467100"/>
                    <a:gd name="connsiteX69" fmla="*/ 1943100 w 2076450"/>
                    <a:gd name="connsiteY69" fmla="*/ 1587500 h 3467100"/>
                    <a:gd name="connsiteX70" fmla="*/ 1962150 w 2076450"/>
                    <a:gd name="connsiteY70" fmla="*/ 1524000 h 3467100"/>
                    <a:gd name="connsiteX71" fmla="*/ 1930400 w 2076450"/>
                    <a:gd name="connsiteY71" fmla="*/ 1428750 h 3467100"/>
                    <a:gd name="connsiteX72" fmla="*/ 1943100 w 2076450"/>
                    <a:gd name="connsiteY72" fmla="*/ 1327150 h 3467100"/>
                    <a:gd name="connsiteX73" fmla="*/ 1936750 w 2076450"/>
                    <a:gd name="connsiteY73" fmla="*/ 1123950 h 3467100"/>
                    <a:gd name="connsiteX74" fmla="*/ 1917700 w 2076450"/>
                    <a:gd name="connsiteY74" fmla="*/ 1047750 h 3467100"/>
                    <a:gd name="connsiteX75" fmla="*/ 1943100 w 2076450"/>
                    <a:gd name="connsiteY75" fmla="*/ 1047750 h 3467100"/>
                    <a:gd name="connsiteX76" fmla="*/ 2000250 w 2076450"/>
                    <a:gd name="connsiteY76" fmla="*/ 1149350 h 3467100"/>
                    <a:gd name="connsiteX77" fmla="*/ 2000250 w 2076450"/>
                    <a:gd name="connsiteY77" fmla="*/ 1257300 h 3467100"/>
                    <a:gd name="connsiteX78" fmla="*/ 2032000 w 2076450"/>
                    <a:gd name="connsiteY78" fmla="*/ 1409700 h 3467100"/>
                    <a:gd name="connsiteX79" fmla="*/ 2012950 w 2076450"/>
                    <a:gd name="connsiteY79" fmla="*/ 1498600 h 3467100"/>
                    <a:gd name="connsiteX80" fmla="*/ 1987550 w 2076450"/>
                    <a:gd name="connsiteY80" fmla="*/ 1562100 h 3467100"/>
                    <a:gd name="connsiteX81" fmla="*/ 2006600 w 2076450"/>
                    <a:gd name="connsiteY81" fmla="*/ 1574800 h 3467100"/>
                    <a:gd name="connsiteX82" fmla="*/ 2051050 w 2076450"/>
                    <a:gd name="connsiteY82" fmla="*/ 1492250 h 3467100"/>
                    <a:gd name="connsiteX83" fmla="*/ 2076450 w 2076450"/>
                    <a:gd name="connsiteY83" fmla="*/ 1377950 h 3467100"/>
                    <a:gd name="connsiteX84" fmla="*/ 2051050 w 2076450"/>
                    <a:gd name="connsiteY84" fmla="*/ 1212850 h 3467100"/>
                    <a:gd name="connsiteX85" fmla="*/ 2051050 w 2076450"/>
                    <a:gd name="connsiteY85" fmla="*/ 1136650 h 3467100"/>
                    <a:gd name="connsiteX86" fmla="*/ 2019300 w 2076450"/>
                    <a:gd name="connsiteY86" fmla="*/ 1047750 h 3467100"/>
                    <a:gd name="connsiteX87" fmla="*/ 1974850 w 2076450"/>
                    <a:gd name="connsiteY87" fmla="*/ 958850 h 3467100"/>
                    <a:gd name="connsiteX88" fmla="*/ 1949450 w 2076450"/>
                    <a:gd name="connsiteY88" fmla="*/ 869950 h 3467100"/>
                    <a:gd name="connsiteX89" fmla="*/ 1911350 w 2076450"/>
                    <a:gd name="connsiteY89" fmla="*/ 711200 h 3467100"/>
                    <a:gd name="connsiteX90" fmla="*/ 1905000 w 2076450"/>
                    <a:gd name="connsiteY90" fmla="*/ 628650 h 3467100"/>
                    <a:gd name="connsiteX91" fmla="*/ 1885950 w 2076450"/>
                    <a:gd name="connsiteY91" fmla="*/ 488950 h 3467100"/>
                    <a:gd name="connsiteX92" fmla="*/ 1809750 w 2076450"/>
                    <a:gd name="connsiteY92" fmla="*/ 349250 h 3467100"/>
                    <a:gd name="connsiteX93" fmla="*/ 1714500 w 2076450"/>
                    <a:gd name="connsiteY93" fmla="*/ 228600 h 3467100"/>
                    <a:gd name="connsiteX94" fmla="*/ 1651000 w 2076450"/>
                    <a:gd name="connsiteY94" fmla="*/ 184150 h 3467100"/>
                    <a:gd name="connsiteX95" fmla="*/ 1619250 w 2076450"/>
                    <a:gd name="connsiteY95" fmla="*/ 114300 h 3467100"/>
                    <a:gd name="connsiteX96" fmla="*/ 1511300 w 2076450"/>
                    <a:gd name="connsiteY96" fmla="*/ 38100 h 3467100"/>
                    <a:gd name="connsiteX97" fmla="*/ 1314450 w 2076450"/>
                    <a:gd name="connsiteY97" fmla="*/ 0 h 3467100"/>
                    <a:gd name="connsiteX98" fmla="*/ 1181100 w 2076450"/>
                    <a:gd name="connsiteY98" fmla="*/ 12700 h 3467100"/>
                    <a:gd name="connsiteX99" fmla="*/ 1022350 w 2076450"/>
                    <a:gd name="connsiteY99" fmla="*/ 76200 h 3467100"/>
                    <a:gd name="connsiteX100" fmla="*/ 876300 w 2076450"/>
                    <a:gd name="connsiteY100" fmla="*/ 165100 h 3467100"/>
                    <a:gd name="connsiteX101" fmla="*/ 774700 w 2076450"/>
                    <a:gd name="connsiteY101" fmla="*/ 304800 h 3467100"/>
                    <a:gd name="connsiteX102" fmla="*/ 666750 w 2076450"/>
                    <a:gd name="connsiteY102" fmla="*/ 495300 h 3467100"/>
                    <a:gd name="connsiteX103" fmla="*/ 565150 w 2076450"/>
                    <a:gd name="connsiteY103" fmla="*/ 660400 h 3467100"/>
                    <a:gd name="connsiteX104" fmla="*/ 469900 w 2076450"/>
                    <a:gd name="connsiteY104" fmla="*/ 781050 h 3467100"/>
                    <a:gd name="connsiteX105" fmla="*/ 361950 w 2076450"/>
                    <a:gd name="connsiteY105" fmla="*/ 952500 h 3467100"/>
                    <a:gd name="connsiteX106" fmla="*/ 254000 w 2076450"/>
                    <a:gd name="connsiteY106" fmla="*/ 1117600 h 3467100"/>
                    <a:gd name="connsiteX107" fmla="*/ 241300 w 2076450"/>
                    <a:gd name="connsiteY107" fmla="*/ 1193800 h 3467100"/>
                    <a:gd name="connsiteX108" fmla="*/ 279400 w 2076450"/>
                    <a:gd name="connsiteY108" fmla="*/ 1270000 h 3467100"/>
                    <a:gd name="connsiteX109" fmla="*/ 311150 w 2076450"/>
                    <a:gd name="connsiteY109" fmla="*/ 1333500 h 3467100"/>
                    <a:gd name="connsiteX110" fmla="*/ 368300 w 2076450"/>
                    <a:gd name="connsiteY110" fmla="*/ 1352550 h 3467100"/>
                    <a:gd name="connsiteX111" fmla="*/ 323850 w 2076450"/>
                    <a:gd name="connsiteY111" fmla="*/ 1428750 h 3467100"/>
                    <a:gd name="connsiteX112" fmla="*/ 330200 w 2076450"/>
                    <a:gd name="connsiteY112" fmla="*/ 1644650 h 3467100"/>
                    <a:gd name="connsiteX113" fmla="*/ 336550 w 2076450"/>
                    <a:gd name="connsiteY113" fmla="*/ 1771650 h 3467100"/>
                    <a:gd name="connsiteX114" fmla="*/ 323850 w 2076450"/>
                    <a:gd name="connsiteY114" fmla="*/ 1917700 h 3467100"/>
                    <a:gd name="connsiteX115" fmla="*/ 381000 w 2076450"/>
                    <a:gd name="connsiteY115" fmla="*/ 2025650 h 3467100"/>
                    <a:gd name="connsiteX116" fmla="*/ 406400 w 2076450"/>
                    <a:gd name="connsiteY116" fmla="*/ 2146300 h 3467100"/>
                    <a:gd name="connsiteX117" fmla="*/ 431800 w 2076450"/>
                    <a:gd name="connsiteY117" fmla="*/ 2146300 h 3467100"/>
                    <a:gd name="connsiteX118" fmla="*/ 463550 w 2076450"/>
                    <a:gd name="connsiteY118" fmla="*/ 2419350 h 3467100"/>
                    <a:gd name="connsiteX119" fmla="*/ 387350 w 2076450"/>
                    <a:gd name="connsiteY119" fmla="*/ 2609850 h 3467100"/>
                    <a:gd name="connsiteX120" fmla="*/ 298450 w 2076450"/>
                    <a:gd name="connsiteY120" fmla="*/ 2863850 h 3467100"/>
                    <a:gd name="connsiteX121" fmla="*/ 273050 w 2076450"/>
                    <a:gd name="connsiteY121" fmla="*/ 2978150 h 3467100"/>
                    <a:gd name="connsiteX122" fmla="*/ 196850 w 2076450"/>
                    <a:gd name="connsiteY122" fmla="*/ 3086100 h 3467100"/>
                    <a:gd name="connsiteX123" fmla="*/ 0 w 2076450"/>
                    <a:gd name="connsiteY123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89050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543050 w 2076450"/>
                    <a:gd name="connsiteY41" fmla="*/ 2425700 h 3467100"/>
                    <a:gd name="connsiteX42" fmla="*/ 1390650 w 2076450"/>
                    <a:gd name="connsiteY42" fmla="*/ 2686050 h 3467100"/>
                    <a:gd name="connsiteX43" fmla="*/ 1301750 w 2076450"/>
                    <a:gd name="connsiteY43" fmla="*/ 2978150 h 3467100"/>
                    <a:gd name="connsiteX44" fmla="*/ 1346200 w 2076450"/>
                    <a:gd name="connsiteY44" fmla="*/ 3086100 h 3467100"/>
                    <a:gd name="connsiteX45" fmla="*/ 1397000 w 2076450"/>
                    <a:gd name="connsiteY45" fmla="*/ 3187700 h 3467100"/>
                    <a:gd name="connsiteX46" fmla="*/ 1308100 w 2076450"/>
                    <a:gd name="connsiteY46" fmla="*/ 3225800 h 3467100"/>
                    <a:gd name="connsiteX47" fmla="*/ 1225550 w 2076450"/>
                    <a:gd name="connsiteY47" fmla="*/ 3162300 h 3467100"/>
                    <a:gd name="connsiteX48" fmla="*/ 1085850 w 2076450"/>
                    <a:gd name="connsiteY48" fmla="*/ 3175000 h 3467100"/>
                    <a:gd name="connsiteX49" fmla="*/ 1085850 w 2076450"/>
                    <a:gd name="connsiteY49" fmla="*/ 3225800 h 3467100"/>
                    <a:gd name="connsiteX50" fmla="*/ 1219200 w 2076450"/>
                    <a:gd name="connsiteY50" fmla="*/ 3435350 h 3467100"/>
                    <a:gd name="connsiteX51" fmla="*/ 1441450 w 2076450"/>
                    <a:gd name="connsiteY51" fmla="*/ 3422650 h 3467100"/>
                    <a:gd name="connsiteX52" fmla="*/ 1511300 w 2076450"/>
                    <a:gd name="connsiteY52" fmla="*/ 3467100 h 3467100"/>
                    <a:gd name="connsiteX53" fmla="*/ 1625600 w 2076450"/>
                    <a:gd name="connsiteY53" fmla="*/ 3467100 h 3467100"/>
                    <a:gd name="connsiteX54" fmla="*/ 1670050 w 2076450"/>
                    <a:gd name="connsiteY54" fmla="*/ 3429000 h 3467100"/>
                    <a:gd name="connsiteX55" fmla="*/ 1752600 w 2076450"/>
                    <a:gd name="connsiteY55" fmla="*/ 3429000 h 3467100"/>
                    <a:gd name="connsiteX56" fmla="*/ 1778000 w 2076450"/>
                    <a:gd name="connsiteY56" fmla="*/ 3397250 h 3467100"/>
                    <a:gd name="connsiteX57" fmla="*/ 1752600 w 2076450"/>
                    <a:gd name="connsiteY57" fmla="*/ 3282950 h 3467100"/>
                    <a:gd name="connsiteX58" fmla="*/ 1752600 w 2076450"/>
                    <a:gd name="connsiteY58" fmla="*/ 3130550 h 3467100"/>
                    <a:gd name="connsiteX59" fmla="*/ 1771650 w 2076450"/>
                    <a:gd name="connsiteY59" fmla="*/ 2901950 h 3467100"/>
                    <a:gd name="connsiteX60" fmla="*/ 1828800 w 2076450"/>
                    <a:gd name="connsiteY60" fmla="*/ 2686050 h 3467100"/>
                    <a:gd name="connsiteX61" fmla="*/ 1841500 w 2076450"/>
                    <a:gd name="connsiteY61" fmla="*/ 2552700 h 3467100"/>
                    <a:gd name="connsiteX62" fmla="*/ 1885950 w 2076450"/>
                    <a:gd name="connsiteY62" fmla="*/ 2514600 h 3467100"/>
                    <a:gd name="connsiteX63" fmla="*/ 1885950 w 2076450"/>
                    <a:gd name="connsiteY63" fmla="*/ 2571750 h 3467100"/>
                    <a:gd name="connsiteX64" fmla="*/ 1949450 w 2076450"/>
                    <a:gd name="connsiteY64" fmla="*/ 2514600 h 3467100"/>
                    <a:gd name="connsiteX65" fmla="*/ 1962150 w 2076450"/>
                    <a:gd name="connsiteY65" fmla="*/ 2305050 h 3467100"/>
                    <a:gd name="connsiteX66" fmla="*/ 1917700 w 2076450"/>
                    <a:gd name="connsiteY66" fmla="*/ 1943100 h 3467100"/>
                    <a:gd name="connsiteX67" fmla="*/ 1879600 w 2076450"/>
                    <a:gd name="connsiteY67" fmla="*/ 1816100 h 3467100"/>
                    <a:gd name="connsiteX68" fmla="*/ 1898650 w 2076450"/>
                    <a:gd name="connsiteY68" fmla="*/ 1682750 h 3467100"/>
                    <a:gd name="connsiteX69" fmla="*/ 1943100 w 2076450"/>
                    <a:gd name="connsiteY69" fmla="*/ 1587500 h 3467100"/>
                    <a:gd name="connsiteX70" fmla="*/ 1962150 w 2076450"/>
                    <a:gd name="connsiteY70" fmla="*/ 1524000 h 3467100"/>
                    <a:gd name="connsiteX71" fmla="*/ 1930400 w 2076450"/>
                    <a:gd name="connsiteY71" fmla="*/ 1428750 h 3467100"/>
                    <a:gd name="connsiteX72" fmla="*/ 1943100 w 2076450"/>
                    <a:gd name="connsiteY72" fmla="*/ 1327150 h 3467100"/>
                    <a:gd name="connsiteX73" fmla="*/ 1936750 w 2076450"/>
                    <a:gd name="connsiteY73" fmla="*/ 1123950 h 3467100"/>
                    <a:gd name="connsiteX74" fmla="*/ 1917700 w 2076450"/>
                    <a:gd name="connsiteY74" fmla="*/ 1047750 h 3467100"/>
                    <a:gd name="connsiteX75" fmla="*/ 1943100 w 2076450"/>
                    <a:gd name="connsiteY75" fmla="*/ 1047750 h 3467100"/>
                    <a:gd name="connsiteX76" fmla="*/ 2000250 w 2076450"/>
                    <a:gd name="connsiteY76" fmla="*/ 1149350 h 3467100"/>
                    <a:gd name="connsiteX77" fmla="*/ 2000250 w 2076450"/>
                    <a:gd name="connsiteY77" fmla="*/ 1257300 h 3467100"/>
                    <a:gd name="connsiteX78" fmla="*/ 2032000 w 2076450"/>
                    <a:gd name="connsiteY78" fmla="*/ 1409700 h 3467100"/>
                    <a:gd name="connsiteX79" fmla="*/ 2012950 w 2076450"/>
                    <a:gd name="connsiteY79" fmla="*/ 1498600 h 3467100"/>
                    <a:gd name="connsiteX80" fmla="*/ 1987550 w 2076450"/>
                    <a:gd name="connsiteY80" fmla="*/ 1562100 h 3467100"/>
                    <a:gd name="connsiteX81" fmla="*/ 2006600 w 2076450"/>
                    <a:gd name="connsiteY81" fmla="*/ 1574800 h 3467100"/>
                    <a:gd name="connsiteX82" fmla="*/ 2051050 w 2076450"/>
                    <a:gd name="connsiteY82" fmla="*/ 1492250 h 3467100"/>
                    <a:gd name="connsiteX83" fmla="*/ 2076450 w 2076450"/>
                    <a:gd name="connsiteY83" fmla="*/ 1377950 h 3467100"/>
                    <a:gd name="connsiteX84" fmla="*/ 2051050 w 2076450"/>
                    <a:gd name="connsiteY84" fmla="*/ 1212850 h 3467100"/>
                    <a:gd name="connsiteX85" fmla="*/ 2051050 w 2076450"/>
                    <a:gd name="connsiteY85" fmla="*/ 1136650 h 3467100"/>
                    <a:gd name="connsiteX86" fmla="*/ 2019300 w 2076450"/>
                    <a:gd name="connsiteY86" fmla="*/ 1047750 h 3467100"/>
                    <a:gd name="connsiteX87" fmla="*/ 1974850 w 2076450"/>
                    <a:gd name="connsiteY87" fmla="*/ 958850 h 3467100"/>
                    <a:gd name="connsiteX88" fmla="*/ 1949450 w 2076450"/>
                    <a:gd name="connsiteY88" fmla="*/ 869950 h 3467100"/>
                    <a:gd name="connsiteX89" fmla="*/ 1911350 w 2076450"/>
                    <a:gd name="connsiteY89" fmla="*/ 711200 h 3467100"/>
                    <a:gd name="connsiteX90" fmla="*/ 1905000 w 2076450"/>
                    <a:gd name="connsiteY90" fmla="*/ 628650 h 3467100"/>
                    <a:gd name="connsiteX91" fmla="*/ 1885950 w 2076450"/>
                    <a:gd name="connsiteY91" fmla="*/ 488950 h 3467100"/>
                    <a:gd name="connsiteX92" fmla="*/ 1809750 w 2076450"/>
                    <a:gd name="connsiteY92" fmla="*/ 349250 h 3467100"/>
                    <a:gd name="connsiteX93" fmla="*/ 1714500 w 2076450"/>
                    <a:gd name="connsiteY93" fmla="*/ 228600 h 3467100"/>
                    <a:gd name="connsiteX94" fmla="*/ 1651000 w 2076450"/>
                    <a:gd name="connsiteY94" fmla="*/ 184150 h 3467100"/>
                    <a:gd name="connsiteX95" fmla="*/ 1619250 w 2076450"/>
                    <a:gd name="connsiteY95" fmla="*/ 114300 h 3467100"/>
                    <a:gd name="connsiteX96" fmla="*/ 1511300 w 2076450"/>
                    <a:gd name="connsiteY96" fmla="*/ 38100 h 3467100"/>
                    <a:gd name="connsiteX97" fmla="*/ 1314450 w 2076450"/>
                    <a:gd name="connsiteY97" fmla="*/ 0 h 3467100"/>
                    <a:gd name="connsiteX98" fmla="*/ 1181100 w 2076450"/>
                    <a:gd name="connsiteY98" fmla="*/ 12700 h 3467100"/>
                    <a:gd name="connsiteX99" fmla="*/ 1022350 w 2076450"/>
                    <a:gd name="connsiteY99" fmla="*/ 76200 h 3467100"/>
                    <a:gd name="connsiteX100" fmla="*/ 876300 w 2076450"/>
                    <a:gd name="connsiteY100" fmla="*/ 165100 h 3467100"/>
                    <a:gd name="connsiteX101" fmla="*/ 774700 w 2076450"/>
                    <a:gd name="connsiteY101" fmla="*/ 304800 h 3467100"/>
                    <a:gd name="connsiteX102" fmla="*/ 666750 w 2076450"/>
                    <a:gd name="connsiteY102" fmla="*/ 495300 h 3467100"/>
                    <a:gd name="connsiteX103" fmla="*/ 565150 w 2076450"/>
                    <a:gd name="connsiteY103" fmla="*/ 660400 h 3467100"/>
                    <a:gd name="connsiteX104" fmla="*/ 469900 w 2076450"/>
                    <a:gd name="connsiteY104" fmla="*/ 781050 h 3467100"/>
                    <a:gd name="connsiteX105" fmla="*/ 361950 w 2076450"/>
                    <a:gd name="connsiteY105" fmla="*/ 952500 h 3467100"/>
                    <a:gd name="connsiteX106" fmla="*/ 254000 w 2076450"/>
                    <a:gd name="connsiteY106" fmla="*/ 1117600 h 3467100"/>
                    <a:gd name="connsiteX107" fmla="*/ 241300 w 2076450"/>
                    <a:gd name="connsiteY107" fmla="*/ 1193800 h 3467100"/>
                    <a:gd name="connsiteX108" fmla="*/ 279400 w 2076450"/>
                    <a:gd name="connsiteY108" fmla="*/ 1270000 h 3467100"/>
                    <a:gd name="connsiteX109" fmla="*/ 311150 w 2076450"/>
                    <a:gd name="connsiteY109" fmla="*/ 1333500 h 3467100"/>
                    <a:gd name="connsiteX110" fmla="*/ 368300 w 2076450"/>
                    <a:gd name="connsiteY110" fmla="*/ 1352550 h 3467100"/>
                    <a:gd name="connsiteX111" fmla="*/ 323850 w 2076450"/>
                    <a:gd name="connsiteY111" fmla="*/ 1428750 h 3467100"/>
                    <a:gd name="connsiteX112" fmla="*/ 330200 w 2076450"/>
                    <a:gd name="connsiteY112" fmla="*/ 1644650 h 3467100"/>
                    <a:gd name="connsiteX113" fmla="*/ 336550 w 2076450"/>
                    <a:gd name="connsiteY113" fmla="*/ 1771650 h 3467100"/>
                    <a:gd name="connsiteX114" fmla="*/ 323850 w 2076450"/>
                    <a:gd name="connsiteY114" fmla="*/ 1917700 h 3467100"/>
                    <a:gd name="connsiteX115" fmla="*/ 381000 w 2076450"/>
                    <a:gd name="connsiteY115" fmla="*/ 2025650 h 3467100"/>
                    <a:gd name="connsiteX116" fmla="*/ 406400 w 2076450"/>
                    <a:gd name="connsiteY116" fmla="*/ 2146300 h 3467100"/>
                    <a:gd name="connsiteX117" fmla="*/ 431800 w 2076450"/>
                    <a:gd name="connsiteY117" fmla="*/ 2146300 h 3467100"/>
                    <a:gd name="connsiteX118" fmla="*/ 463550 w 2076450"/>
                    <a:gd name="connsiteY118" fmla="*/ 2419350 h 3467100"/>
                    <a:gd name="connsiteX119" fmla="*/ 387350 w 2076450"/>
                    <a:gd name="connsiteY119" fmla="*/ 2609850 h 3467100"/>
                    <a:gd name="connsiteX120" fmla="*/ 298450 w 2076450"/>
                    <a:gd name="connsiteY120" fmla="*/ 2863850 h 3467100"/>
                    <a:gd name="connsiteX121" fmla="*/ 273050 w 2076450"/>
                    <a:gd name="connsiteY121" fmla="*/ 2978150 h 3467100"/>
                    <a:gd name="connsiteX122" fmla="*/ 196850 w 2076450"/>
                    <a:gd name="connsiteY122" fmla="*/ 3086100 h 3467100"/>
                    <a:gd name="connsiteX123" fmla="*/ 0 w 2076450"/>
                    <a:gd name="connsiteY123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49136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543050 w 2076450"/>
                    <a:gd name="connsiteY41" fmla="*/ 2425700 h 3467100"/>
                    <a:gd name="connsiteX42" fmla="*/ 1390650 w 2076450"/>
                    <a:gd name="connsiteY42" fmla="*/ 2686050 h 3467100"/>
                    <a:gd name="connsiteX43" fmla="*/ 1301750 w 2076450"/>
                    <a:gd name="connsiteY43" fmla="*/ 2978150 h 3467100"/>
                    <a:gd name="connsiteX44" fmla="*/ 1346200 w 2076450"/>
                    <a:gd name="connsiteY44" fmla="*/ 3086100 h 3467100"/>
                    <a:gd name="connsiteX45" fmla="*/ 1397000 w 2076450"/>
                    <a:gd name="connsiteY45" fmla="*/ 3187700 h 3467100"/>
                    <a:gd name="connsiteX46" fmla="*/ 1308100 w 2076450"/>
                    <a:gd name="connsiteY46" fmla="*/ 3225800 h 3467100"/>
                    <a:gd name="connsiteX47" fmla="*/ 1225550 w 2076450"/>
                    <a:gd name="connsiteY47" fmla="*/ 3162300 h 3467100"/>
                    <a:gd name="connsiteX48" fmla="*/ 1085850 w 2076450"/>
                    <a:gd name="connsiteY48" fmla="*/ 3175000 h 3467100"/>
                    <a:gd name="connsiteX49" fmla="*/ 1085850 w 2076450"/>
                    <a:gd name="connsiteY49" fmla="*/ 3225800 h 3467100"/>
                    <a:gd name="connsiteX50" fmla="*/ 1219200 w 2076450"/>
                    <a:gd name="connsiteY50" fmla="*/ 3435350 h 3467100"/>
                    <a:gd name="connsiteX51" fmla="*/ 1441450 w 2076450"/>
                    <a:gd name="connsiteY51" fmla="*/ 3422650 h 3467100"/>
                    <a:gd name="connsiteX52" fmla="*/ 1511300 w 2076450"/>
                    <a:gd name="connsiteY52" fmla="*/ 3467100 h 3467100"/>
                    <a:gd name="connsiteX53" fmla="*/ 1625600 w 2076450"/>
                    <a:gd name="connsiteY53" fmla="*/ 3467100 h 3467100"/>
                    <a:gd name="connsiteX54" fmla="*/ 1670050 w 2076450"/>
                    <a:gd name="connsiteY54" fmla="*/ 3429000 h 3467100"/>
                    <a:gd name="connsiteX55" fmla="*/ 1752600 w 2076450"/>
                    <a:gd name="connsiteY55" fmla="*/ 3429000 h 3467100"/>
                    <a:gd name="connsiteX56" fmla="*/ 1778000 w 2076450"/>
                    <a:gd name="connsiteY56" fmla="*/ 3397250 h 3467100"/>
                    <a:gd name="connsiteX57" fmla="*/ 1752600 w 2076450"/>
                    <a:gd name="connsiteY57" fmla="*/ 3282950 h 3467100"/>
                    <a:gd name="connsiteX58" fmla="*/ 1752600 w 2076450"/>
                    <a:gd name="connsiteY58" fmla="*/ 3130550 h 3467100"/>
                    <a:gd name="connsiteX59" fmla="*/ 1771650 w 2076450"/>
                    <a:gd name="connsiteY59" fmla="*/ 2901950 h 3467100"/>
                    <a:gd name="connsiteX60" fmla="*/ 1828800 w 2076450"/>
                    <a:gd name="connsiteY60" fmla="*/ 2686050 h 3467100"/>
                    <a:gd name="connsiteX61" fmla="*/ 1841500 w 2076450"/>
                    <a:gd name="connsiteY61" fmla="*/ 2552700 h 3467100"/>
                    <a:gd name="connsiteX62" fmla="*/ 1885950 w 2076450"/>
                    <a:gd name="connsiteY62" fmla="*/ 2514600 h 3467100"/>
                    <a:gd name="connsiteX63" fmla="*/ 1885950 w 2076450"/>
                    <a:gd name="connsiteY63" fmla="*/ 2571750 h 3467100"/>
                    <a:gd name="connsiteX64" fmla="*/ 1949450 w 2076450"/>
                    <a:gd name="connsiteY64" fmla="*/ 2514600 h 3467100"/>
                    <a:gd name="connsiteX65" fmla="*/ 1962150 w 2076450"/>
                    <a:gd name="connsiteY65" fmla="*/ 2305050 h 3467100"/>
                    <a:gd name="connsiteX66" fmla="*/ 1917700 w 2076450"/>
                    <a:gd name="connsiteY66" fmla="*/ 1943100 h 3467100"/>
                    <a:gd name="connsiteX67" fmla="*/ 1879600 w 2076450"/>
                    <a:gd name="connsiteY67" fmla="*/ 1816100 h 3467100"/>
                    <a:gd name="connsiteX68" fmla="*/ 1898650 w 2076450"/>
                    <a:gd name="connsiteY68" fmla="*/ 1682750 h 3467100"/>
                    <a:gd name="connsiteX69" fmla="*/ 1943100 w 2076450"/>
                    <a:gd name="connsiteY69" fmla="*/ 1587500 h 3467100"/>
                    <a:gd name="connsiteX70" fmla="*/ 1962150 w 2076450"/>
                    <a:gd name="connsiteY70" fmla="*/ 1524000 h 3467100"/>
                    <a:gd name="connsiteX71" fmla="*/ 1930400 w 2076450"/>
                    <a:gd name="connsiteY71" fmla="*/ 1428750 h 3467100"/>
                    <a:gd name="connsiteX72" fmla="*/ 1943100 w 2076450"/>
                    <a:gd name="connsiteY72" fmla="*/ 1327150 h 3467100"/>
                    <a:gd name="connsiteX73" fmla="*/ 1936750 w 2076450"/>
                    <a:gd name="connsiteY73" fmla="*/ 1123950 h 3467100"/>
                    <a:gd name="connsiteX74" fmla="*/ 1917700 w 2076450"/>
                    <a:gd name="connsiteY74" fmla="*/ 1047750 h 3467100"/>
                    <a:gd name="connsiteX75" fmla="*/ 1943100 w 2076450"/>
                    <a:gd name="connsiteY75" fmla="*/ 1047750 h 3467100"/>
                    <a:gd name="connsiteX76" fmla="*/ 2000250 w 2076450"/>
                    <a:gd name="connsiteY76" fmla="*/ 1149350 h 3467100"/>
                    <a:gd name="connsiteX77" fmla="*/ 2000250 w 2076450"/>
                    <a:gd name="connsiteY77" fmla="*/ 1257300 h 3467100"/>
                    <a:gd name="connsiteX78" fmla="*/ 2032000 w 2076450"/>
                    <a:gd name="connsiteY78" fmla="*/ 1409700 h 3467100"/>
                    <a:gd name="connsiteX79" fmla="*/ 2012950 w 2076450"/>
                    <a:gd name="connsiteY79" fmla="*/ 1498600 h 3467100"/>
                    <a:gd name="connsiteX80" fmla="*/ 1987550 w 2076450"/>
                    <a:gd name="connsiteY80" fmla="*/ 1562100 h 3467100"/>
                    <a:gd name="connsiteX81" fmla="*/ 2006600 w 2076450"/>
                    <a:gd name="connsiteY81" fmla="*/ 1574800 h 3467100"/>
                    <a:gd name="connsiteX82" fmla="*/ 2051050 w 2076450"/>
                    <a:gd name="connsiteY82" fmla="*/ 1492250 h 3467100"/>
                    <a:gd name="connsiteX83" fmla="*/ 2076450 w 2076450"/>
                    <a:gd name="connsiteY83" fmla="*/ 1377950 h 3467100"/>
                    <a:gd name="connsiteX84" fmla="*/ 2051050 w 2076450"/>
                    <a:gd name="connsiteY84" fmla="*/ 1212850 h 3467100"/>
                    <a:gd name="connsiteX85" fmla="*/ 2051050 w 2076450"/>
                    <a:gd name="connsiteY85" fmla="*/ 1136650 h 3467100"/>
                    <a:gd name="connsiteX86" fmla="*/ 2019300 w 2076450"/>
                    <a:gd name="connsiteY86" fmla="*/ 1047750 h 3467100"/>
                    <a:gd name="connsiteX87" fmla="*/ 1974850 w 2076450"/>
                    <a:gd name="connsiteY87" fmla="*/ 958850 h 3467100"/>
                    <a:gd name="connsiteX88" fmla="*/ 1949450 w 2076450"/>
                    <a:gd name="connsiteY88" fmla="*/ 869950 h 3467100"/>
                    <a:gd name="connsiteX89" fmla="*/ 1911350 w 2076450"/>
                    <a:gd name="connsiteY89" fmla="*/ 711200 h 3467100"/>
                    <a:gd name="connsiteX90" fmla="*/ 1905000 w 2076450"/>
                    <a:gd name="connsiteY90" fmla="*/ 628650 h 3467100"/>
                    <a:gd name="connsiteX91" fmla="*/ 1885950 w 2076450"/>
                    <a:gd name="connsiteY91" fmla="*/ 488950 h 3467100"/>
                    <a:gd name="connsiteX92" fmla="*/ 1809750 w 2076450"/>
                    <a:gd name="connsiteY92" fmla="*/ 349250 h 3467100"/>
                    <a:gd name="connsiteX93" fmla="*/ 1714500 w 2076450"/>
                    <a:gd name="connsiteY93" fmla="*/ 228600 h 3467100"/>
                    <a:gd name="connsiteX94" fmla="*/ 1651000 w 2076450"/>
                    <a:gd name="connsiteY94" fmla="*/ 184150 h 3467100"/>
                    <a:gd name="connsiteX95" fmla="*/ 1619250 w 2076450"/>
                    <a:gd name="connsiteY95" fmla="*/ 114300 h 3467100"/>
                    <a:gd name="connsiteX96" fmla="*/ 1511300 w 2076450"/>
                    <a:gd name="connsiteY96" fmla="*/ 38100 h 3467100"/>
                    <a:gd name="connsiteX97" fmla="*/ 1314450 w 2076450"/>
                    <a:gd name="connsiteY97" fmla="*/ 0 h 3467100"/>
                    <a:gd name="connsiteX98" fmla="*/ 1181100 w 2076450"/>
                    <a:gd name="connsiteY98" fmla="*/ 12700 h 3467100"/>
                    <a:gd name="connsiteX99" fmla="*/ 1022350 w 2076450"/>
                    <a:gd name="connsiteY99" fmla="*/ 76200 h 3467100"/>
                    <a:gd name="connsiteX100" fmla="*/ 876300 w 2076450"/>
                    <a:gd name="connsiteY100" fmla="*/ 165100 h 3467100"/>
                    <a:gd name="connsiteX101" fmla="*/ 774700 w 2076450"/>
                    <a:gd name="connsiteY101" fmla="*/ 304800 h 3467100"/>
                    <a:gd name="connsiteX102" fmla="*/ 666750 w 2076450"/>
                    <a:gd name="connsiteY102" fmla="*/ 495300 h 3467100"/>
                    <a:gd name="connsiteX103" fmla="*/ 565150 w 2076450"/>
                    <a:gd name="connsiteY103" fmla="*/ 660400 h 3467100"/>
                    <a:gd name="connsiteX104" fmla="*/ 469900 w 2076450"/>
                    <a:gd name="connsiteY104" fmla="*/ 781050 h 3467100"/>
                    <a:gd name="connsiteX105" fmla="*/ 361950 w 2076450"/>
                    <a:gd name="connsiteY105" fmla="*/ 952500 h 3467100"/>
                    <a:gd name="connsiteX106" fmla="*/ 254000 w 2076450"/>
                    <a:gd name="connsiteY106" fmla="*/ 1117600 h 3467100"/>
                    <a:gd name="connsiteX107" fmla="*/ 241300 w 2076450"/>
                    <a:gd name="connsiteY107" fmla="*/ 1193800 h 3467100"/>
                    <a:gd name="connsiteX108" fmla="*/ 279400 w 2076450"/>
                    <a:gd name="connsiteY108" fmla="*/ 1270000 h 3467100"/>
                    <a:gd name="connsiteX109" fmla="*/ 311150 w 2076450"/>
                    <a:gd name="connsiteY109" fmla="*/ 1333500 h 3467100"/>
                    <a:gd name="connsiteX110" fmla="*/ 368300 w 2076450"/>
                    <a:gd name="connsiteY110" fmla="*/ 1352550 h 3467100"/>
                    <a:gd name="connsiteX111" fmla="*/ 323850 w 2076450"/>
                    <a:gd name="connsiteY111" fmla="*/ 1428750 h 3467100"/>
                    <a:gd name="connsiteX112" fmla="*/ 330200 w 2076450"/>
                    <a:gd name="connsiteY112" fmla="*/ 1644650 h 3467100"/>
                    <a:gd name="connsiteX113" fmla="*/ 336550 w 2076450"/>
                    <a:gd name="connsiteY113" fmla="*/ 1771650 h 3467100"/>
                    <a:gd name="connsiteX114" fmla="*/ 323850 w 2076450"/>
                    <a:gd name="connsiteY114" fmla="*/ 1917700 h 3467100"/>
                    <a:gd name="connsiteX115" fmla="*/ 381000 w 2076450"/>
                    <a:gd name="connsiteY115" fmla="*/ 2025650 h 3467100"/>
                    <a:gd name="connsiteX116" fmla="*/ 406400 w 2076450"/>
                    <a:gd name="connsiteY116" fmla="*/ 2146300 h 3467100"/>
                    <a:gd name="connsiteX117" fmla="*/ 431800 w 2076450"/>
                    <a:gd name="connsiteY117" fmla="*/ 2146300 h 3467100"/>
                    <a:gd name="connsiteX118" fmla="*/ 463550 w 2076450"/>
                    <a:gd name="connsiteY118" fmla="*/ 2419350 h 3467100"/>
                    <a:gd name="connsiteX119" fmla="*/ 387350 w 2076450"/>
                    <a:gd name="connsiteY119" fmla="*/ 2609850 h 3467100"/>
                    <a:gd name="connsiteX120" fmla="*/ 298450 w 2076450"/>
                    <a:gd name="connsiteY120" fmla="*/ 2863850 h 3467100"/>
                    <a:gd name="connsiteX121" fmla="*/ 273050 w 2076450"/>
                    <a:gd name="connsiteY121" fmla="*/ 2978150 h 3467100"/>
                    <a:gd name="connsiteX122" fmla="*/ 196850 w 2076450"/>
                    <a:gd name="connsiteY122" fmla="*/ 3086100 h 3467100"/>
                    <a:gd name="connsiteX123" fmla="*/ 0 w 2076450"/>
                    <a:gd name="connsiteY123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49136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390650 w 2076450"/>
                    <a:gd name="connsiteY41" fmla="*/ 2686050 h 3467100"/>
                    <a:gd name="connsiteX42" fmla="*/ 1301750 w 2076450"/>
                    <a:gd name="connsiteY42" fmla="*/ 2978150 h 3467100"/>
                    <a:gd name="connsiteX43" fmla="*/ 1346200 w 2076450"/>
                    <a:gd name="connsiteY43" fmla="*/ 3086100 h 3467100"/>
                    <a:gd name="connsiteX44" fmla="*/ 1397000 w 2076450"/>
                    <a:gd name="connsiteY44" fmla="*/ 3187700 h 3467100"/>
                    <a:gd name="connsiteX45" fmla="*/ 1308100 w 2076450"/>
                    <a:gd name="connsiteY45" fmla="*/ 3225800 h 3467100"/>
                    <a:gd name="connsiteX46" fmla="*/ 1225550 w 2076450"/>
                    <a:gd name="connsiteY46" fmla="*/ 3162300 h 3467100"/>
                    <a:gd name="connsiteX47" fmla="*/ 1085850 w 2076450"/>
                    <a:gd name="connsiteY47" fmla="*/ 3175000 h 3467100"/>
                    <a:gd name="connsiteX48" fmla="*/ 1085850 w 2076450"/>
                    <a:gd name="connsiteY48" fmla="*/ 3225800 h 3467100"/>
                    <a:gd name="connsiteX49" fmla="*/ 1219200 w 2076450"/>
                    <a:gd name="connsiteY49" fmla="*/ 3435350 h 3467100"/>
                    <a:gd name="connsiteX50" fmla="*/ 1441450 w 2076450"/>
                    <a:gd name="connsiteY50" fmla="*/ 3422650 h 3467100"/>
                    <a:gd name="connsiteX51" fmla="*/ 1511300 w 2076450"/>
                    <a:gd name="connsiteY51" fmla="*/ 3467100 h 3467100"/>
                    <a:gd name="connsiteX52" fmla="*/ 1625600 w 2076450"/>
                    <a:gd name="connsiteY52" fmla="*/ 3467100 h 3467100"/>
                    <a:gd name="connsiteX53" fmla="*/ 1670050 w 2076450"/>
                    <a:gd name="connsiteY53" fmla="*/ 3429000 h 3467100"/>
                    <a:gd name="connsiteX54" fmla="*/ 1752600 w 2076450"/>
                    <a:gd name="connsiteY54" fmla="*/ 3429000 h 3467100"/>
                    <a:gd name="connsiteX55" fmla="*/ 1778000 w 2076450"/>
                    <a:gd name="connsiteY55" fmla="*/ 3397250 h 3467100"/>
                    <a:gd name="connsiteX56" fmla="*/ 1752600 w 2076450"/>
                    <a:gd name="connsiteY56" fmla="*/ 3282950 h 3467100"/>
                    <a:gd name="connsiteX57" fmla="*/ 1752600 w 2076450"/>
                    <a:gd name="connsiteY57" fmla="*/ 3130550 h 3467100"/>
                    <a:gd name="connsiteX58" fmla="*/ 1771650 w 2076450"/>
                    <a:gd name="connsiteY58" fmla="*/ 2901950 h 3467100"/>
                    <a:gd name="connsiteX59" fmla="*/ 1828800 w 2076450"/>
                    <a:gd name="connsiteY59" fmla="*/ 2686050 h 3467100"/>
                    <a:gd name="connsiteX60" fmla="*/ 1841500 w 2076450"/>
                    <a:gd name="connsiteY60" fmla="*/ 2552700 h 3467100"/>
                    <a:gd name="connsiteX61" fmla="*/ 1885950 w 2076450"/>
                    <a:gd name="connsiteY61" fmla="*/ 2514600 h 3467100"/>
                    <a:gd name="connsiteX62" fmla="*/ 1885950 w 2076450"/>
                    <a:gd name="connsiteY62" fmla="*/ 2571750 h 3467100"/>
                    <a:gd name="connsiteX63" fmla="*/ 1949450 w 2076450"/>
                    <a:gd name="connsiteY63" fmla="*/ 2514600 h 3467100"/>
                    <a:gd name="connsiteX64" fmla="*/ 1962150 w 2076450"/>
                    <a:gd name="connsiteY64" fmla="*/ 2305050 h 3467100"/>
                    <a:gd name="connsiteX65" fmla="*/ 1917700 w 2076450"/>
                    <a:gd name="connsiteY65" fmla="*/ 1943100 h 3467100"/>
                    <a:gd name="connsiteX66" fmla="*/ 1879600 w 2076450"/>
                    <a:gd name="connsiteY66" fmla="*/ 1816100 h 3467100"/>
                    <a:gd name="connsiteX67" fmla="*/ 1898650 w 2076450"/>
                    <a:gd name="connsiteY67" fmla="*/ 1682750 h 3467100"/>
                    <a:gd name="connsiteX68" fmla="*/ 1943100 w 2076450"/>
                    <a:gd name="connsiteY68" fmla="*/ 1587500 h 3467100"/>
                    <a:gd name="connsiteX69" fmla="*/ 1962150 w 2076450"/>
                    <a:gd name="connsiteY69" fmla="*/ 1524000 h 3467100"/>
                    <a:gd name="connsiteX70" fmla="*/ 1930400 w 2076450"/>
                    <a:gd name="connsiteY70" fmla="*/ 1428750 h 3467100"/>
                    <a:gd name="connsiteX71" fmla="*/ 1943100 w 2076450"/>
                    <a:gd name="connsiteY71" fmla="*/ 1327150 h 3467100"/>
                    <a:gd name="connsiteX72" fmla="*/ 1936750 w 2076450"/>
                    <a:gd name="connsiteY72" fmla="*/ 1123950 h 3467100"/>
                    <a:gd name="connsiteX73" fmla="*/ 1917700 w 2076450"/>
                    <a:gd name="connsiteY73" fmla="*/ 1047750 h 3467100"/>
                    <a:gd name="connsiteX74" fmla="*/ 1943100 w 2076450"/>
                    <a:gd name="connsiteY74" fmla="*/ 1047750 h 3467100"/>
                    <a:gd name="connsiteX75" fmla="*/ 2000250 w 2076450"/>
                    <a:gd name="connsiteY75" fmla="*/ 1149350 h 3467100"/>
                    <a:gd name="connsiteX76" fmla="*/ 2000250 w 2076450"/>
                    <a:gd name="connsiteY76" fmla="*/ 1257300 h 3467100"/>
                    <a:gd name="connsiteX77" fmla="*/ 2032000 w 2076450"/>
                    <a:gd name="connsiteY77" fmla="*/ 1409700 h 3467100"/>
                    <a:gd name="connsiteX78" fmla="*/ 2012950 w 2076450"/>
                    <a:gd name="connsiteY78" fmla="*/ 1498600 h 3467100"/>
                    <a:gd name="connsiteX79" fmla="*/ 1987550 w 2076450"/>
                    <a:gd name="connsiteY79" fmla="*/ 1562100 h 3467100"/>
                    <a:gd name="connsiteX80" fmla="*/ 2006600 w 2076450"/>
                    <a:gd name="connsiteY80" fmla="*/ 1574800 h 3467100"/>
                    <a:gd name="connsiteX81" fmla="*/ 2051050 w 2076450"/>
                    <a:gd name="connsiteY81" fmla="*/ 1492250 h 3467100"/>
                    <a:gd name="connsiteX82" fmla="*/ 2076450 w 2076450"/>
                    <a:gd name="connsiteY82" fmla="*/ 1377950 h 3467100"/>
                    <a:gd name="connsiteX83" fmla="*/ 2051050 w 2076450"/>
                    <a:gd name="connsiteY83" fmla="*/ 1212850 h 3467100"/>
                    <a:gd name="connsiteX84" fmla="*/ 2051050 w 2076450"/>
                    <a:gd name="connsiteY84" fmla="*/ 1136650 h 3467100"/>
                    <a:gd name="connsiteX85" fmla="*/ 2019300 w 2076450"/>
                    <a:gd name="connsiteY85" fmla="*/ 1047750 h 3467100"/>
                    <a:gd name="connsiteX86" fmla="*/ 1974850 w 2076450"/>
                    <a:gd name="connsiteY86" fmla="*/ 958850 h 3467100"/>
                    <a:gd name="connsiteX87" fmla="*/ 1949450 w 2076450"/>
                    <a:gd name="connsiteY87" fmla="*/ 869950 h 3467100"/>
                    <a:gd name="connsiteX88" fmla="*/ 1911350 w 2076450"/>
                    <a:gd name="connsiteY88" fmla="*/ 711200 h 3467100"/>
                    <a:gd name="connsiteX89" fmla="*/ 1905000 w 2076450"/>
                    <a:gd name="connsiteY89" fmla="*/ 628650 h 3467100"/>
                    <a:gd name="connsiteX90" fmla="*/ 1885950 w 2076450"/>
                    <a:gd name="connsiteY90" fmla="*/ 488950 h 3467100"/>
                    <a:gd name="connsiteX91" fmla="*/ 1809750 w 2076450"/>
                    <a:gd name="connsiteY91" fmla="*/ 349250 h 3467100"/>
                    <a:gd name="connsiteX92" fmla="*/ 1714500 w 2076450"/>
                    <a:gd name="connsiteY92" fmla="*/ 228600 h 3467100"/>
                    <a:gd name="connsiteX93" fmla="*/ 1651000 w 2076450"/>
                    <a:gd name="connsiteY93" fmla="*/ 184150 h 3467100"/>
                    <a:gd name="connsiteX94" fmla="*/ 1619250 w 2076450"/>
                    <a:gd name="connsiteY94" fmla="*/ 114300 h 3467100"/>
                    <a:gd name="connsiteX95" fmla="*/ 1511300 w 2076450"/>
                    <a:gd name="connsiteY95" fmla="*/ 38100 h 3467100"/>
                    <a:gd name="connsiteX96" fmla="*/ 1314450 w 2076450"/>
                    <a:gd name="connsiteY96" fmla="*/ 0 h 3467100"/>
                    <a:gd name="connsiteX97" fmla="*/ 1181100 w 2076450"/>
                    <a:gd name="connsiteY97" fmla="*/ 12700 h 3467100"/>
                    <a:gd name="connsiteX98" fmla="*/ 1022350 w 2076450"/>
                    <a:gd name="connsiteY98" fmla="*/ 76200 h 3467100"/>
                    <a:gd name="connsiteX99" fmla="*/ 876300 w 2076450"/>
                    <a:gd name="connsiteY99" fmla="*/ 165100 h 3467100"/>
                    <a:gd name="connsiteX100" fmla="*/ 774700 w 2076450"/>
                    <a:gd name="connsiteY100" fmla="*/ 304800 h 3467100"/>
                    <a:gd name="connsiteX101" fmla="*/ 666750 w 2076450"/>
                    <a:gd name="connsiteY101" fmla="*/ 495300 h 3467100"/>
                    <a:gd name="connsiteX102" fmla="*/ 565150 w 2076450"/>
                    <a:gd name="connsiteY102" fmla="*/ 660400 h 3467100"/>
                    <a:gd name="connsiteX103" fmla="*/ 469900 w 2076450"/>
                    <a:gd name="connsiteY103" fmla="*/ 781050 h 3467100"/>
                    <a:gd name="connsiteX104" fmla="*/ 361950 w 2076450"/>
                    <a:gd name="connsiteY104" fmla="*/ 952500 h 3467100"/>
                    <a:gd name="connsiteX105" fmla="*/ 254000 w 2076450"/>
                    <a:gd name="connsiteY105" fmla="*/ 1117600 h 3467100"/>
                    <a:gd name="connsiteX106" fmla="*/ 241300 w 2076450"/>
                    <a:gd name="connsiteY106" fmla="*/ 1193800 h 3467100"/>
                    <a:gd name="connsiteX107" fmla="*/ 279400 w 2076450"/>
                    <a:gd name="connsiteY107" fmla="*/ 1270000 h 3467100"/>
                    <a:gd name="connsiteX108" fmla="*/ 311150 w 2076450"/>
                    <a:gd name="connsiteY108" fmla="*/ 1333500 h 3467100"/>
                    <a:gd name="connsiteX109" fmla="*/ 368300 w 2076450"/>
                    <a:gd name="connsiteY109" fmla="*/ 1352550 h 3467100"/>
                    <a:gd name="connsiteX110" fmla="*/ 323850 w 2076450"/>
                    <a:gd name="connsiteY110" fmla="*/ 1428750 h 3467100"/>
                    <a:gd name="connsiteX111" fmla="*/ 330200 w 2076450"/>
                    <a:gd name="connsiteY111" fmla="*/ 1644650 h 3467100"/>
                    <a:gd name="connsiteX112" fmla="*/ 336550 w 2076450"/>
                    <a:gd name="connsiteY112" fmla="*/ 1771650 h 3467100"/>
                    <a:gd name="connsiteX113" fmla="*/ 323850 w 2076450"/>
                    <a:gd name="connsiteY113" fmla="*/ 1917700 h 3467100"/>
                    <a:gd name="connsiteX114" fmla="*/ 381000 w 2076450"/>
                    <a:gd name="connsiteY114" fmla="*/ 2025650 h 3467100"/>
                    <a:gd name="connsiteX115" fmla="*/ 406400 w 2076450"/>
                    <a:gd name="connsiteY115" fmla="*/ 2146300 h 3467100"/>
                    <a:gd name="connsiteX116" fmla="*/ 431800 w 2076450"/>
                    <a:gd name="connsiteY116" fmla="*/ 2146300 h 3467100"/>
                    <a:gd name="connsiteX117" fmla="*/ 463550 w 2076450"/>
                    <a:gd name="connsiteY117" fmla="*/ 2419350 h 3467100"/>
                    <a:gd name="connsiteX118" fmla="*/ 387350 w 2076450"/>
                    <a:gd name="connsiteY118" fmla="*/ 2609850 h 3467100"/>
                    <a:gd name="connsiteX119" fmla="*/ 298450 w 2076450"/>
                    <a:gd name="connsiteY119" fmla="*/ 2863850 h 3467100"/>
                    <a:gd name="connsiteX120" fmla="*/ 273050 w 2076450"/>
                    <a:gd name="connsiteY120" fmla="*/ 2978150 h 3467100"/>
                    <a:gd name="connsiteX121" fmla="*/ 196850 w 2076450"/>
                    <a:gd name="connsiteY121" fmla="*/ 3086100 h 3467100"/>
                    <a:gd name="connsiteX122" fmla="*/ 0 w 2076450"/>
                    <a:gd name="connsiteY122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49136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390650 w 2076450"/>
                    <a:gd name="connsiteY41" fmla="*/ 2686050 h 3467100"/>
                    <a:gd name="connsiteX42" fmla="*/ 1261836 w 2076450"/>
                    <a:gd name="connsiteY42" fmla="*/ 2988129 h 3467100"/>
                    <a:gd name="connsiteX43" fmla="*/ 1346200 w 2076450"/>
                    <a:gd name="connsiteY43" fmla="*/ 3086100 h 3467100"/>
                    <a:gd name="connsiteX44" fmla="*/ 1397000 w 2076450"/>
                    <a:gd name="connsiteY44" fmla="*/ 3187700 h 3467100"/>
                    <a:gd name="connsiteX45" fmla="*/ 1308100 w 2076450"/>
                    <a:gd name="connsiteY45" fmla="*/ 3225800 h 3467100"/>
                    <a:gd name="connsiteX46" fmla="*/ 1225550 w 2076450"/>
                    <a:gd name="connsiteY46" fmla="*/ 3162300 h 3467100"/>
                    <a:gd name="connsiteX47" fmla="*/ 1085850 w 2076450"/>
                    <a:gd name="connsiteY47" fmla="*/ 3175000 h 3467100"/>
                    <a:gd name="connsiteX48" fmla="*/ 1085850 w 2076450"/>
                    <a:gd name="connsiteY48" fmla="*/ 3225800 h 3467100"/>
                    <a:gd name="connsiteX49" fmla="*/ 1219200 w 2076450"/>
                    <a:gd name="connsiteY49" fmla="*/ 3435350 h 3467100"/>
                    <a:gd name="connsiteX50" fmla="*/ 1441450 w 2076450"/>
                    <a:gd name="connsiteY50" fmla="*/ 3422650 h 3467100"/>
                    <a:gd name="connsiteX51" fmla="*/ 1511300 w 2076450"/>
                    <a:gd name="connsiteY51" fmla="*/ 3467100 h 3467100"/>
                    <a:gd name="connsiteX52" fmla="*/ 1625600 w 2076450"/>
                    <a:gd name="connsiteY52" fmla="*/ 3467100 h 3467100"/>
                    <a:gd name="connsiteX53" fmla="*/ 1670050 w 2076450"/>
                    <a:gd name="connsiteY53" fmla="*/ 3429000 h 3467100"/>
                    <a:gd name="connsiteX54" fmla="*/ 1752600 w 2076450"/>
                    <a:gd name="connsiteY54" fmla="*/ 3429000 h 3467100"/>
                    <a:gd name="connsiteX55" fmla="*/ 1778000 w 2076450"/>
                    <a:gd name="connsiteY55" fmla="*/ 3397250 h 3467100"/>
                    <a:gd name="connsiteX56" fmla="*/ 1752600 w 2076450"/>
                    <a:gd name="connsiteY56" fmla="*/ 3282950 h 3467100"/>
                    <a:gd name="connsiteX57" fmla="*/ 1752600 w 2076450"/>
                    <a:gd name="connsiteY57" fmla="*/ 3130550 h 3467100"/>
                    <a:gd name="connsiteX58" fmla="*/ 1771650 w 2076450"/>
                    <a:gd name="connsiteY58" fmla="*/ 2901950 h 3467100"/>
                    <a:gd name="connsiteX59" fmla="*/ 1828800 w 2076450"/>
                    <a:gd name="connsiteY59" fmla="*/ 2686050 h 3467100"/>
                    <a:gd name="connsiteX60" fmla="*/ 1841500 w 2076450"/>
                    <a:gd name="connsiteY60" fmla="*/ 2552700 h 3467100"/>
                    <a:gd name="connsiteX61" fmla="*/ 1885950 w 2076450"/>
                    <a:gd name="connsiteY61" fmla="*/ 2514600 h 3467100"/>
                    <a:gd name="connsiteX62" fmla="*/ 1885950 w 2076450"/>
                    <a:gd name="connsiteY62" fmla="*/ 2571750 h 3467100"/>
                    <a:gd name="connsiteX63" fmla="*/ 1949450 w 2076450"/>
                    <a:gd name="connsiteY63" fmla="*/ 2514600 h 3467100"/>
                    <a:gd name="connsiteX64" fmla="*/ 1962150 w 2076450"/>
                    <a:gd name="connsiteY64" fmla="*/ 2305050 h 3467100"/>
                    <a:gd name="connsiteX65" fmla="*/ 1917700 w 2076450"/>
                    <a:gd name="connsiteY65" fmla="*/ 1943100 h 3467100"/>
                    <a:gd name="connsiteX66" fmla="*/ 1879600 w 2076450"/>
                    <a:gd name="connsiteY66" fmla="*/ 1816100 h 3467100"/>
                    <a:gd name="connsiteX67" fmla="*/ 1898650 w 2076450"/>
                    <a:gd name="connsiteY67" fmla="*/ 1682750 h 3467100"/>
                    <a:gd name="connsiteX68" fmla="*/ 1943100 w 2076450"/>
                    <a:gd name="connsiteY68" fmla="*/ 1587500 h 3467100"/>
                    <a:gd name="connsiteX69" fmla="*/ 1962150 w 2076450"/>
                    <a:gd name="connsiteY69" fmla="*/ 1524000 h 3467100"/>
                    <a:gd name="connsiteX70" fmla="*/ 1930400 w 2076450"/>
                    <a:gd name="connsiteY70" fmla="*/ 1428750 h 3467100"/>
                    <a:gd name="connsiteX71" fmla="*/ 1943100 w 2076450"/>
                    <a:gd name="connsiteY71" fmla="*/ 1327150 h 3467100"/>
                    <a:gd name="connsiteX72" fmla="*/ 1936750 w 2076450"/>
                    <a:gd name="connsiteY72" fmla="*/ 1123950 h 3467100"/>
                    <a:gd name="connsiteX73" fmla="*/ 1917700 w 2076450"/>
                    <a:gd name="connsiteY73" fmla="*/ 1047750 h 3467100"/>
                    <a:gd name="connsiteX74" fmla="*/ 1943100 w 2076450"/>
                    <a:gd name="connsiteY74" fmla="*/ 1047750 h 3467100"/>
                    <a:gd name="connsiteX75" fmla="*/ 2000250 w 2076450"/>
                    <a:gd name="connsiteY75" fmla="*/ 1149350 h 3467100"/>
                    <a:gd name="connsiteX76" fmla="*/ 2000250 w 2076450"/>
                    <a:gd name="connsiteY76" fmla="*/ 1257300 h 3467100"/>
                    <a:gd name="connsiteX77" fmla="*/ 2032000 w 2076450"/>
                    <a:gd name="connsiteY77" fmla="*/ 1409700 h 3467100"/>
                    <a:gd name="connsiteX78" fmla="*/ 2012950 w 2076450"/>
                    <a:gd name="connsiteY78" fmla="*/ 1498600 h 3467100"/>
                    <a:gd name="connsiteX79" fmla="*/ 1987550 w 2076450"/>
                    <a:gd name="connsiteY79" fmla="*/ 1562100 h 3467100"/>
                    <a:gd name="connsiteX80" fmla="*/ 2006600 w 2076450"/>
                    <a:gd name="connsiteY80" fmla="*/ 1574800 h 3467100"/>
                    <a:gd name="connsiteX81" fmla="*/ 2051050 w 2076450"/>
                    <a:gd name="connsiteY81" fmla="*/ 1492250 h 3467100"/>
                    <a:gd name="connsiteX82" fmla="*/ 2076450 w 2076450"/>
                    <a:gd name="connsiteY82" fmla="*/ 1377950 h 3467100"/>
                    <a:gd name="connsiteX83" fmla="*/ 2051050 w 2076450"/>
                    <a:gd name="connsiteY83" fmla="*/ 1212850 h 3467100"/>
                    <a:gd name="connsiteX84" fmla="*/ 2051050 w 2076450"/>
                    <a:gd name="connsiteY84" fmla="*/ 1136650 h 3467100"/>
                    <a:gd name="connsiteX85" fmla="*/ 2019300 w 2076450"/>
                    <a:gd name="connsiteY85" fmla="*/ 1047750 h 3467100"/>
                    <a:gd name="connsiteX86" fmla="*/ 1974850 w 2076450"/>
                    <a:gd name="connsiteY86" fmla="*/ 958850 h 3467100"/>
                    <a:gd name="connsiteX87" fmla="*/ 1949450 w 2076450"/>
                    <a:gd name="connsiteY87" fmla="*/ 869950 h 3467100"/>
                    <a:gd name="connsiteX88" fmla="*/ 1911350 w 2076450"/>
                    <a:gd name="connsiteY88" fmla="*/ 711200 h 3467100"/>
                    <a:gd name="connsiteX89" fmla="*/ 1905000 w 2076450"/>
                    <a:gd name="connsiteY89" fmla="*/ 628650 h 3467100"/>
                    <a:gd name="connsiteX90" fmla="*/ 1885950 w 2076450"/>
                    <a:gd name="connsiteY90" fmla="*/ 488950 h 3467100"/>
                    <a:gd name="connsiteX91" fmla="*/ 1809750 w 2076450"/>
                    <a:gd name="connsiteY91" fmla="*/ 349250 h 3467100"/>
                    <a:gd name="connsiteX92" fmla="*/ 1714500 w 2076450"/>
                    <a:gd name="connsiteY92" fmla="*/ 228600 h 3467100"/>
                    <a:gd name="connsiteX93" fmla="*/ 1651000 w 2076450"/>
                    <a:gd name="connsiteY93" fmla="*/ 184150 h 3467100"/>
                    <a:gd name="connsiteX94" fmla="*/ 1619250 w 2076450"/>
                    <a:gd name="connsiteY94" fmla="*/ 114300 h 3467100"/>
                    <a:gd name="connsiteX95" fmla="*/ 1511300 w 2076450"/>
                    <a:gd name="connsiteY95" fmla="*/ 38100 h 3467100"/>
                    <a:gd name="connsiteX96" fmla="*/ 1314450 w 2076450"/>
                    <a:gd name="connsiteY96" fmla="*/ 0 h 3467100"/>
                    <a:gd name="connsiteX97" fmla="*/ 1181100 w 2076450"/>
                    <a:gd name="connsiteY97" fmla="*/ 12700 h 3467100"/>
                    <a:gd name="connsiteX98" fmla="*/ 1022350 w 2076450"/>
                    <a:gd name="connsiteY98" fmla="*/ 76200 h 3467100"/>
                    <a:gd name="connsiteX99" fmla="*/ 876300 w 2076450"/>
                    <a:gd name="connsiteY99" fmla="*/ 165100 h 3467100"/>
                    <a:gd name="connsiteX100" fmla="*/ 774700 w 2076450"/>
                    <a:gd name="connsiteY100" fmla="*/ 304800 h 3467100"/>
                    <a:gd name="connsiteX101" fmla="*/ 666750 w 2076450"/>
                    <a:gd name="connsiteY101" fmla="*/ 495300 h 3467100"/>
                    <a:gd name="connsiteX102" fmla="*/ 565150 w 2076450"/>
                    <a:gd name="connsiteY102" fmla="*/ 660400 h 3467100"/>
                    <a:gd name="connsiteX103" fmla="*/ 469900 w 2076450"/>
                    <a:gd name="connsiteY103" fmla="*/ 781050 h 3467100"/>
                    <a:gd name="connsiteX104" fmla="*/ 361950 w 2076450"/>
                    <a:gd name="connsiteY104" fmla="*/ 952500 h 3467100"/>
                    <a:gd name="connsiteX105" fmla="*/ 254000 w 2076450"/>
                    <a:gd name="connsiteY105" fmla="*/ 1117600 h 3467100"/>
                    <a:gd name="connsiteX106" fmla="*/ 241300 w 2076450"/>
                    <a:gd name="connsiteY106" fmla="*/ 1193800 h 3467100"/>
                    <a:gd name="connsiteX107" fmla="*/ 279400 w 2076450"/>
                    <a:gd name="connsiteY107" fmla="*/ 1270000 h 3467100"/>
                    <a:gd name="connsiteX108" fmla="*/ 311150 w 2076450"/>
                    <a:gd name="connsiteY108" fmla="*/ 1333500 h 3467100"/>
                    <a:gd name="connsiteX109" fmla="*/ 368300 w 2076450"/>
                    <a:gd name="connsiteY109" fmla="*/ 1352550 h 3467100"/>
                    <a:gd name="connsiteX110" fmla="*/ 323850 w 2076450"/>
                    <a:gd name="connsiteY110" fmla="*/ 1428750 h 3467100"/>
                    <a:gd name="connsiteX111" fmla="*/ 330200 w 2076450"/>
                    <a:gd name="connsiteY111" fmla="*/ 1644650 h 3467100"/>
                    <a:gd name="connsiteX112" fmla="*/ 336550 w 2076450"/>
                    <a:gd name="connsiteY112" fmla="*/ 1771650 h 3467100"/>
                    <a:gd name="connsiteX113" fmla="*/ 323850 w 2076450"/>
                    <a:gd name="connsiteY113" fmla="*/ 1917700 h 3467100"/>
                    <a:gd name="connsiteX114" fmla="*/ 381000 w 2076450"/>
                    <a:gd name="connsiteY114" fmla="*/ 2025650 h 3467100"/>
                    <a:gd name="connsiteX115" fmla="*/ 406400 w 2076450"/>
                    <a:gd name="connsiteY115" fmla="*/ 2146300 h 3467100"/>
                    <a:gd name="connsiteX116" fmla="*/ 431800 w 2076450"/>
                    <a:gd name="connsiteY116" fmla="*/ 2146300 h 3467100"/>
                    <a:gd name="connsiteX117" fmla="*/ 463550 w 2076450"/>
                    <a:gd name="connsiteY117" fmla="*/ 2419350 h 3467100"/>
                    <a:gd name="connsiteX118" fmla="*/ 387350 w 2076450"/>
                    <a:gd name="connsiteY118" fmla="*/ 2609850 h 3467100"/>
                    <a:gd name="connsiteX119" fmla="*/ 298450 w 2076450"/>
                    <a:gd name="connsiteY119" fmla="*/ 2863850 h 3467100"/>
                    <a:gd name="connsiteX120" fmla="*/ 273050 w 2076450"/>
                    <a:gd name="connsiteY120" fmla="*/ 2978150 h 3467100"/>
                    <a:gd name="connsiteX121" fmla="*/ 196850 w 2076450"/>
                    <a:gd name="connsiteY121" fmla="*/ 3086100 h 3467100"/>
                    <a:gd name="connsiteX122" fmla="*/ 0 w 2076450"/>
                    <a:gd name="connsiteY122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49136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390650 w 2076450"/>
                    <a:gd name="connsiteY41" fmla="*/ 2686050 h 3467100"/>
                    <a:gd name="connsiteX42" fmla="*/ 1261836 w 2076450"/>
                    <a:gd name="connsiteY42" fmla="*/ 2988129 h 3467100"/>
                    <a:gd name="connsiteX43" fmla="*/ 1346200 w 2076450"/>
                    <a:gd name="connsiteY43" fmla="*/ 3086100 h 3467100"/>
                    <a:gd name="connsiteX44" fmla="*/ 1397000 w 2076450"/>
                    <a:gd name="connsiteY44" fmla="*/ 3187700 h 3467100"/>
                    <a:gd name="connsiteX45" fmla="*/ 1308100 w 2076450"/>
                    <a:gd name="connsiteY45" fmla="*/ 3225800 h 3467100"/>
                    <a:gd name="connsiteX46" fmla="*/ 1225550 w 2076450"/>
                    <a:gd name="connsiteY46" fmla="*/ 3162300 h 3467100"/>
                    <a:gd name="connsiteX47" fmla="*/ 1085850 w 2076450"/>
                    <a:gd name="connsiteY47" fmla="*/ 3175000 h 3467100"/>
                    <a:gd name="connsiteX48" fmla="*/ 1085850 w 2076450"/>
                    <a:gd name="connsiteY48" fmla="*/ 3225800 h 3467100"/>
                    <a:gd name="connsiteX49" fmla="*/ 1219200 w 2076450"/>
                    <a:gd name="connsiteY49" fmla="*/ 3435350 h 3467100"/>
                    <a:gd name="connsiteX50" fmla="*/ 1441450 w 2076450"/>
                    <a:gd name="connsiteY50" fmla="*/ 3422650 h 3467100"/>
                    <a:gd name="connsiteX51" fmla="*/ 1511300 w 2076450"/>
                    <a:gd name="connsiteY51" fmla="*/ 3467100 h 3467100"/>
                    <a:gd name="connsiteX52" fmla="*/ 1625600 w 2076450"/>
                    <a:gd name="connsiteY52" fmla="*/ 3467100 h 3467100"/>
                    <a:gd name="connsiteX53" fmla="*/ 1670050 w 2076450"/>
                    <a:gd name="connsiteY53" fmla="*/ 3429000 h 3467100"/>
                    <a:gd name="connsiteX54" fmla="*/ 1752600 w 2076450"/>
                    <a:gd name="connsiteY54" fmla="*/ 3429000 h 3467100"/>
                    <a:gd name="connsiteX55" fmla="*/ 1778000 w 2076450"/>
                    <a:gd name="connsiteY55" fmla="*/ 3397250 h 3467100"/>
                    <a:gd name="connsiteX56" fmla="*/ 1752600 w 2076450"/>
                    <a:gd name="connsiteY56" fmla="*/ 3282950 h 3467100"/>
                    <a:gd name="connsiteX57" fmla="*/ 1752600 w 2076450"/>
                    <a:gd name="connsiteY57" fmla="*/ 3130550 h 3467100"/>
                    <a:gd name="connsiteX58" fmla="*/ 1771650 w 2076450"/>
                    <a:gd name="connsiteY58" fmla="*/ 2901950 h 3467100"/>
                    <a:gd name="connsiteX59" fmla="*/ 1828800 w 2076450"/>
                    <a:gd name="connsiteY59" fmla="*/ 2686050 h 3467100"/>
                    <a:gd name="connsiteX60" fmla="*/ 1841500 w 2076450"/>
                    <a:gd name="connsiteY60" fmla="*/ 2617561 h 3467100"/>
                    <a:gd name="connsiteX61" fmla="*/ 1885950 w 2076450"/>
                    <a:gd name="connsiteY61" fmla="*/ 2514600 h 3467100"/>
                    <a:gd name="connsiteX62" fmla="*/ 1885950 w 2076450"/>
                    <a:gd name="connsiteY62" fmla="*/ 2571750 h 3467100"/>
                    <a:gd name="connsiteX63" fmla="*/ 1949450 w 2076450"/>
                    <a:gd name="connsiteY63" fmla="*/ 2514600 h 3467100"/>
                    <a:gd name="connsiteX64" fmla="*/ 1962150 w 2076450"/>
                    <a:gd name="connsiteY64" fmla="*/ 2305050 h 3467100"/>
                    <a:gd name="connsiteX65" fmla="*/ 1917700 w 2076450"/>
                    <a:gd name="connsiteY65" fmla="*/ 1943100 h 3467100"/>
                    <a:gd name="connsiteX66" fmla="*/ 1879600 w 2076450"/>
                    <a:gd name="connsiteY66" fmla="*/ 1816100 h 3467100"/>
                    <a:gd name="connsiteX67" fmla="*/ 1898650 w 2076450"/>
                    <a:gd name="connsiteY67" fmla="*/ 1682750 h 3467100"/>
                    <a:gd name="connsiteX68" fmla="*/ 1943100 w 2076450"/>
                    <a:gd name="connsiteY68" fmla="*/ 1587500 h 3467100"/>
                    <a:gd name="connsiteX69" fmla="*/ 1962150 w 2076450"/>
                    <a:gd name="connsiteY69" fmla="*/ 1524000 h 3467100"/>
                    <a:gd name="connsiteX70" fmla="*/ 1930400 w 2076450"/>
                    <a:gd name="connsiteY70" fmla="*/ 1428750 h 3467100"/>
                    <a:gd name="connsiteX71" fmla="*/ 1943100 w 2076450"/>
                    <a:gd name="connsiteY71" fmla="*/ 1327150 h 3467100"/>
                    <a:gd name="connsiteX72" fmla="*/ 1936750 w 2076450"/>
                    <a:gd name="connsiteY72" fmla="*/ 1123950 h 3467100"/>
                    <a:gd name="connsiteX73" fmla="*/ 1917700 w 2076450"/>
                    <a:gd name="connsiteY73" fmla="*/ 1047750 h 3467100"/>
                    <a:gd name="connsiteX74" fmla="*/ 1943100 w 2076450"/>
                    <a:gd name="connsiteY74" fmla="*/ 1047750 h 3467100"/>
                    <a:gd name="connsiteX75" fmla="*/ 2000250 w 2076450"/>
                    <a:gd name="connsiteY75" fmla="*/ 1149350 h 3467100"/>
                    <a:gd name="connsiteX76" fmla="*/ 2000250 w 2076450"/>
                    <a:gd name="connsiteY76" fmla="*/ 1257300 h 3467100"/>
                    <a:gd name="connsiteX77" fmla="*/ 2032000 w 2076450"/>
                    <a:gd name="connsiteY77" fmla="*/ 1409700 h 3467100"/>
                    <a:gd name="connsiteX78" fmla="*/ 2012950 w 2076450"/>
                    <a:gd name="connsiteY78" fmla="*/ 1498600 h 3467100"/>
                    <a:gd name="connsiteX79" fmla="*/ 1987550 w 2076450"/>
                    <a:gd name="connsiteY79" fmla="*/ 1562100 h 3467100"/>
                    <a:gd name="connsiteX80" fmla="*/ 2006600 w 2076450"/>
                    <a:gd name="connsiteY80" fmla="*/ 1574800 h 3467100"/>
                    <a:gd name="connsiteX81" fmla="*/ 2051050 w 2076450"/>
                    <a:gd name="connsiteY81" fmla="*/ 1492250 h 3467100"/>
                    <a:gd name="connsiteX82" fmla="*/ 2076450 w 2076450"/>
                    <a:gd name="connsiteY82" fmla="*/ 1377950 h 3467100"/>
                    <a:gd name="connsiteX83" fmla="*/ 2051050 w 2076450"/>
                    <a:gd name="connsiteY83" fmla="*/ 1212850 h 3467100"/>
                    <a:gd name="connsiteX84" fmla="*/ 2051050 w 2076450"/>
                    <a:gd name="connsiteY84" fmla="*/ 1136650 h 3467100"/>
                    <a:gd name="connsiteX85" fmla="*/ 2019300 w 2076450"/>
                    <a:gd name="connsiteY85" fmla="*/ 1047750 h 3467100"/>
                    <a:gd name="connsiteX86" fmla="*/ 1974850 w 2076450"/>
                    <a:gd name="connsiteY86" fmla="*/ 958850 h 3467100"/>
                    <a:gd name="connsiteX87" fmla="*/ 1949450 w 2076450"/>
                    <a:gd name="connsiteY87" fmla="*/ 869950 h 3467100"/>
                    <a:gd name="connsiteX88" fmla="*/ 1911350 w 2076450"/>
                    <a:gd name="connsiteY88" fmla="*/ 711200 h 3467100"/>
                    <a:gd name="connsiteX89" fmla="*/ 1905000 w 2076450"/>
                    <a:gd name="connsiteY89" fmla="*/ 628650 h 3467100"/>
                    <a:gd name="connsiteX90" fmla="*/ 1885950 w 2076450"/>
                    <a:gd name="connsiteY90" fmla="*/ 488950 h 3467100"/>
                    <a:gd name="connsiteX91" fmla="*/ 1809750 w 2076450"/>
                    <a:gd name="connsiteY91" fmla="*/ 349250 h 3467100"/>
                    <a:gd name="connsiteX92" fmla="*/ 1714500 w 2076450"/>
                    <a:gd name="connsiteY92" fmla="*/ 228600 h 3467100"/>
                    <a:gd name="connsiteX93" fmla="*/ 1651000 w 2076450"/>
                    <a:gd name="connsiteY93" fmla="*/ 184150 h 3467100"/>
                    <a:gd name="connsiteX94" fmla="*/ 1619250 w 2076450"/>
                    <a:gd name="connsiteY94" fmla="*/ 114300 h 3467100"/>
                    <a:gd name="connsiteX95" fmla="*/ 1511300 w 2076450"/>
                    <a:gd name="connsiteY95" fmla="*/ 38100 h 3467100"/>
                    <a:gd name="connsiteX96" fmla="*/ 1314450 w 2076450"/>
                    <a:gd name="connsiteY96" fmla="*/ 0 h 3467100"/>
                    <a:gd name="connsiteX97" fmla="*/ 1181100 w 2076450"/>
                    <a:gd name="connsiteY97" fmla="*/ 12700 h 3467100"/>
                    <a:gd name="connsiteX98" fmla="*/ 1022350 w 2076450"/>
                    <a:gd name="connsiteY98" fmla="*/ 76200 h 3467100"/>
                    <a:gd name="connsiteX99" fmla="*/ 876300 w 2076450"/>
                    <a:gd name="connsiteY99" fmla="*/ 165100 h 3467100"/>
                    <a:gd name="connsiteX100" fmla="*/ 774700 w 2076450"/>
                    <a:gd name="connsiteY100" fmla="*/ 304800 h 3467100"/>
                    <a:gd name="connsiteX101" fmla="*/ 666750 w 2076450"/>
                    <a:gd name="connsiteY101" fmla="*/ 495300 h 3467100"/>
                    <a:gd name="connsiteX102" fmla="*/ 565150 w 2076450"/>
                    <a:gd name="connsiteY102" fmla="*/ 660400 h 3467100"/>
                    <a:gd name="connsiteX103" fmla="*/ 469900 w 2076450"/>
                    <a:gd name="connsiteY103" fmla="*/ 781050 h 3467100"/>
                    <a:gd name="connsiteX104" fmla="*/ 361950 w 2076450"/>
                    <a:gd name="connsiteY104" fmla="*/ 952500 h 3467100"/>
                    <a:gd name="connsiteX105" fmla="*/ 254000 w 2076450"/>
                    <a:gd name="connsiteY105" fmla="*/ 1117600 h 3467100"/>
                    <a:gd name="connsiteX106" fmla="*/ 241300 w 2076450"/>
                    <a:gd name="connsiteY106" fmla="*/ 1193800 h 3467100"/>
                    <a:gd name="connsiteX107" fmla="*/ 279400 w 2076450"/>
                    <a:gd name="connsiteY107" fmla="*/ 1270000 h 3467100"/>
                    <a:gd name="connsiteX108" fmla="*/ 311150 w 2076450"/>
                    <a:gd name="connsiteY108" fmla="*/ 1333500 h 3467100"/>
                    <a:gd name="connsiteX109" fmla="*/ 368300 w 2076450"/>
                    <a:gd name="connsiteY109" fmla="*/ 1352550 h 3467100"/>
                    <a:gd name="connsiteX110" fmla="*/ 323850 w 2076450"/>
                    <a:gd name="connsiteY110" fmla="*/ 1428750 h 3467100"/>
                    <a:gd name="connsiteX111" fmla="*/ 330200 w 2076450"/>
                    <a:gd name="connsiteY111" fmla="*/ 1644650 h 3467100"/>
                    <a:gd name="connsiteX112" fmla="*/ 336550 w 2076450"/>
                    <a:gd name="connsiteY112" fmla="*/ 1771650 h 3467100"/>
                    <a:gd name="connsiteX113" fmla="*/ 323850 w 2076450"/>
                    <a:gd name="connsiteY113" fmla="*/ 1917700 h 3467100"/>
                    <a:gd name="connsiteX114" fmla="*/ 381000 w 2076450"/>
                    <a:gd name="connsiteY114" fmla="*/ 2025650 h 3467100"/>
                    <a:gd name="connsiteX115" fmla="*/ 406400 w 2076450"/>
                    <a:gd name="connsiteY115" fmla="*/ 2146300 h 3467100"/>
                    <a:gd name="connsiteX116" fmla="*/ 431800 w 2076450"/>
                    <a:gd name="connsiteY116" fmla="*/ 2146300 h 3467100"/>
                    <a:gd name="connsiteX117" fmla="*/ 463550 w 2076450"/>
                    <a:gd name="connsiteY117" fmla="*/ 2419350 h 3467100"/>
                    <a:gd name="connsiteX118" fmla="*/ 387350 w 2076450"/>
                    <a:gd name="connsiteY118" fmla="*/ 2609850 h 3467100"/>
                    <a:gd name="connsiteX119" fmla="*/ 298450 w 2076450"/>
                    <a:gd name="connsiteY119" fmla="*/ 2863850 h 3467100"/>
                    <a:gd name="connsiteX120" fmla="*/ 273050 w 2076450"/>
                    <a:gd name="connsiteY120" fmla="*/ 2978150 h 3467100"/>
                    <a:gd name="connsiteX121" fmla="*/ 196850 w 2076450"/>
                    <a:gd name="connsiteY121" fmla="*/ 3086100 h 3467100"/>
                    <a:gd name="connsiteX122" fmla="*/ 0 w 2076450"/>
                    <a:gd name="connsiteY122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49136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390650 w 2076450"/>
                    <a:gd name="connsiteY41" fmla="*/ 2686050 h 3467100"/>
                    <a:gd name="connsiteX42" fmla="*/ 1261836 w 2076450"/>
                    <a:gd name="connsiteY42" fmla="*/ 2988129 h 3467100"/>
                    <a:gd name="connsiteX43" fmla="*/ 1346200 w 2076450"/>
                    <a:gd name="connsiteY43" fmla="*/ 3086100 h 3467100"/>
                    <a:gd name="connsiteX44" fmla="*/ 1397000 w 2076450"/>
                    <a:gd name="connsiteY44" fmla="*/ 3187700 h 3467100"/>
                    <a:gd name="connsiteX45" fmla="*/ 1308100 w 2076450"/>
                    <a:gd name="connsiteY45" fmla="*/ 3225800 h 3467100"/>
                    <a:gd name="connsiteX46" fmla="*/ 1225550 w 2076450"/>
                    <a:gd name="connsiteY46" fmla="*/ 3162300 h 3467100"/>
                    <a:gd name="connsiteX47" fmla="*/ 1085850 w 2076450"/>
                    <a:gd name="connsiteY47" fmla="*/ 3175000 h 3467100"/>
                    <a:gd name="connsiteX48" fmla="*/ 1085850 w 2076450"/>
                    <a:gd name="connsiteY48" fmla="*/ 3225800 h 3467100"/>
                    <a:gd name="connsiteX49" fmla="*/ 1219200 w 2076450"/>
                    <a:gd name="connsiteY49" fmla="*/ 3435350 h 3467100"/>
                    <a:gd name="connsiteX50" fmla="*/ 1441450 w 2076450"/>
                    <a:gd name="connsiteY50" fmla="*/ 3422650 h 3467100"/>
                    <a:gd name="connsiteX51" fmla="*/ 1511300 w 2076450"/>
                    <a:gd name="connsiteY51" fmla="*/ 3467100 h 3467100"/>
                    <a:gd name="connsiteX52" fmla="*/ 1625600 w 2076450"/>
                    <a:gd name="connsiteY52" fmla="*/ 3467100 h 3467100"/>
                    <a:gd name="connsiteX53" fmla="*/ 1670050 w 2076450"/>
                    <a:gd name="connsiteY53" fmla="*/ 3429000 h 3467100"/>
                    <a:gd name="connsiteX54" fmla="*/ 1752600 w 2076450"/>
                    <a:gd name="connsiteY54" fmla="*/ 3429000 h 3467100"/>
                    <a:gd name="connsiteX55" fmla="*/ 1778000 w 2076450"/>
                    <a:gd name="connsiteY55" fmla="*/ 3397250 h 3467100"/>
                    <a:gd name="connsiteX56" fmla="*/ 1752600 w 2076450"/>
                    <a:gd name="connsiteY56" fmla="*/ 3282950 h 3467100"/>
                    <a:gd name="connsiteX57" fmla="*/ 1752600 w 2076450"/>
                    <a:gd name="connsiteY57" fmla="*/ 3130550 h 3467100"/>
                    <a:gd name="connsiteX58" fmla="*/ 1771650 w 2076450"/>
                    <a:gd name="connsiteY58" fmla="*/ 2901950 h 3467100"/>
                    <a:gd name="connsiteX59" fmla="*/ 1828800 w 2076450"/>
                    <a:gd name="connsiteY59" fmla="*/ 2686050 h 3467100"/>
                    <a:gd name="connsiteX60" fmla="*/ 1841500 w 2076450"/>
                    <a:gd name="connsiteY60" fmla="*/ 2617561 h 3467100"/>
                    <a:gd name="connsiteX61" fmla="*/ 1870982 w 2076450"/>
                    <a:gd name="connsiteY61" fmla="*/ 2574474 h 3467100"/>
                    <a:gd name="connsiteX62" fmla="*/ 1885950 w 2076450"/>
                    <a:gd name="connsiteY62" fmla="*/ 2571750 h 3467100"/>
                    <a:gd name="connsiteX63" fmla="*/ 1949450 w 2076450"/>
                    <a:gd name="connsiteY63" fmla="*/ 2514600 h 3467100"/>
                    <a:gd name="connsiteX64" fmla="*/ 1962150 w 2076450"/>
                    <a:gd name="connsiteY64" fmla="*/ 2305050 h 3467100"/>
                    <a:gd name="connsiteX65" fmla="*/ 1917700 w 2076450"/>
                    <a:gd name="connsiteY65" fmla="*/ 1943100 h 3467100"/>
                    <a:gd name="connsiteX66" fmla="*/ 1879600 w 2076450"/>
                    <a:gd name="connsiteY66" fmla="*/ 1816100 h 3467100"/>
                    <a:gd name="connsiteX67" fmla="*/ 1898650 w 2076450"/>
                    <a:gd name="connsiteY67" fmla="*/ 1682750 h 3467100"/>
                    <a:gd name="connsiteX68" fmla="*/ 1943100 w 2076450"/>
                    <a:gd name="connsiteY68" fmla="*/ 1587500 h 3467100"/>
                    <a:gd name="connsiteX69" fmla="*/ 1962150 w 2076450"/>
                    <a:gd name="connsiteY69" fmla="*/ 1524000 h 3467100"/>
                    <a:gd name="connsiteX70" fmla="*/ 1930400 w 2076450"/>
                    <a:gd name="connsiteY70" fmla="*/ 1428750 h 3467100"/>
                    <a:gd name="connsiteX71" fmla="*/ 1943100 w 2076450"/>
                    <a:gd name="connsiteY71" fmla="*/ 1327150 h 3467100"/>
                    <a:gd name="connsiteX72" fmla="*/ 1936750 w 2076450"/>
                    <a:gd name="connsiteY72" fmla="*/ 1123950 h 3467100"/>
                    <a:gd name="connsiteX73" fmla="*/ 1917700 w 2076450"/>
                    <a:gd name="connsiteY73" fmla="*/ 1047750 h 3467100"/>
                    <a:gd name="connsiteX74" fmla="*/ 1943100 w 2076450"/>
                    <a:gd name="connsiteY74" fmla="*/ 1047750 h 3467100"/>
                    <a:gd name="connsiteX75" fmla="*/ 2000250 w 2076450"/>
                    <a:gd name="connsiteY75" fmla="*/ 1149350 h 3467100"/>
                    <a:gd name="connsiteX76" fmla="*/ 2000250 w 2076450"/>
                    <a:gd name="connsiteY76" fmla="*/ 1257300 h 3467100"/>
                    <a:gd name="connsiteX77" fmla="*/ 2032000 w 2076450"/>
                    <a:gd name="connsiteY77" fmla="*/ 1409700 h 3467100"/>
                    <a:gd name="connsiteX78" fmla="*/ 2012950 w 2076450"/>
                    <a:gd name="connsiteY78" fmla="*/ 1498600 h 3467100"/>
                    <a:gd name="connsiteX79" fmla="*/ 1987550 w 2076450"/>
                    <a:gd name="connsiteY79" fmla="*/ 1562100 h 3467100"/>
                    <a:gd name="connsiteX80" fmla="*/ 2006600 w 2076450"/>
                    <a:gd name="connsiteY80" fmla="*/ 1574800 h 3467100"/>
                    <a:gd name="connsiteX81" fmla="*/ 2051050 w 2076450"/>
                    <a:gd name="connsiteY81" fmla="*/ 1492250 h 3467100"/>
                    <a:gd name="connsiteX82" fmla="*/ 2076450 w 2076450"/>
                    <a:gd name="connsiteY82" fmla="*/ 1377950 h 3467100"/>
                    <a:gd name="connsiteX83" fmla="*/ 2051050 w 2076450"/>
                    <a:gd name="connsiteY83" fmla="*/ 1212850 h 3467100"/>
                    <a:gd name="connsiteX84" fmla="*/ 2051050 w 2076450"/>
                    <a:gd name="connsiteY84" fmla="*/ 1136650 h 3467100"/>
                    <a:gd name="connsiteX85" fmla="*/ 2019300 w 2076450"/>
                    <a:gd name="connsiteY85" fmla="*/ 1047750 h 3467100"/>
                    <a:gd name="connsiteX86" fmla="*/ 1974850 w 2076450"/>
                    <a:gd name="connsiteY86" fmla="*/ 958850 h 3467100"/>
                    <a:gd name="connsiteX87" fmla="*/ 1949450 w 2076450"/>
                    <a:gd name="connsiteY87" fmla="*/ 869950 h 3467100"/>
                    <a:gd name="connsiteX88" fmla="*/ 1911350 w 2076450"/>
                    <a:gd name="connsiteY88" fmla="*/ 711200 h 3467100"/>
                    <a:gd name="connsiteX89" fmla="*/ 1905000 w 2076450"/>
                    <a:gd name="connsiteY89" fmla="*/ 628650 h 3467100"/>
                    <a:gd name="connsiteX90" fmla="*/ 1885950 w 2076450"/>
                    <a:gd name="connsiteY90" fmla="*/ 488950 h 3467100"/>
                    <a:gd name="connsiteX91" fmla="*/ 1809750 w 2076450"/>
                    <a:gd name="connsiteY91" fmla="*/ 349250 h 3467100"/>
                    <a:gd name="connsiteX92" fmla="*/ 1714500 w 2076450"/>
                    <a:gd name="connsiteY92" fmla="*/ 228600 h 3467100"/>
                    <a:gd name="connsiteX93" fmla="*/ 1651000 w 2076450"/>
                    <a:gd name="connsiteY93" fmla="*/ 184150 h 3467100"/>
                    <a:gd name="connsiteX94" fmla="*/ 1619250 w 2076450"/>
                    <a:gd name="connsiteY94" fmla="*/ 114300 h 3467100"/>
                    <a:gd name="connsiteX95" fmla="*/ 1511300 w 2076450"/>
                    <a:gd name="connsiteY95" fmla="*/ 38100 h 3467100"/>
                    <a:gd name="connsiteX96" fmla="*/ 1314450 w 2076450"/>
                    <a:gd name="connsiteY96" fmla="*/ 0 h 3467100"/>
                    <a:gd name="connsiteX97" fmla="*/ 1181100 w 2076450"/>
                    <a:gd name="connsiteY97" fmla="*/ 12700 h 3467100"/>
                    <a:gd name="connsiteX98" fmla="*/ 1022350 w 2076450"/>
                    <a:gd name="connsiteY98" fmla="*/ 76200 h 3467100"/>
                    <a:gd name="connsiteX99" fmla="*/ 876300 w 2076450"/>
                    <a:gd name="connsiteY99" fmla="*/ 165100 h 3467100"/>
                    <a:gd name="connsiteX100" fmla="*/ 774700 w 2076450"/>
                    <a:gd name="connsiteY100" fmla="*/ 304800 h 3467100"/>
                    <a:gd name="connsiteX101" fmla="*/ 666750 w 2076450"/>
                    <a:gd name="connsiteY101" fmla="*/ 495300 h 3467100"/>
                    <a:gd name="connsiteX102" fmla="*/ 565150 w 2076450"/>
                    <a:gd name="connsiteY102" fmla="*/ 660400 h 3467100"/>
                    <a:gd name="connsiteX103" fmla="*/ 469900 w 2076450"/>
                    <a:gd name="connsiteY103" fmla="*/ 781050 h 3467100"/>
                    <a:gd name="connsiteX104" fmla="*/ 361950 w 2076450"/>
                    <a:gd name="connsiteY104" fmla="*/ 952500 h 3467100"/>
                    <a:gd name="connsiteX105" fmla="*/ 254000 w 2076450"/>
                    <a:gd name="connsiteY105" fmla="*/ 1117600 h 3467100"/>
                    <a:gd name="connsiteX106" fmla="*/ 241300 w 2076450"/>
                    <a:gd name="connsiteY106" fmla="*/ 1193800 h 3467100"/>
                    <a:gd name="connsiteX107" fmla="*/ 279400 w 2076450"/>
                    <a:gd name="connsiteY107" fmla="*/ 1270000 h 3467100"/>
                    <a:gd name="connsiteX108" fmla="*/ 311150 w 2076450"/>
                    <a:gd name="connsiteY108" fmla="*/ 1333500 h 3467100"/>
                    <a:gd name="connsiteX109" fmla="*/ 368300 w 2076450"/>
                    <a:gd name="connsiteY109" fmla="*/ 1352550 h 3467100"/>
                    <a:gd name="connsiteX110" fmla="*/ 323850 w 2076450"/>
                    <a:gd name="connsiteY110" fmla="*/ 1428750 h 3467100"/>
                    <a:gd name="connsiteX111" fmla="*/ 330200 w 2076450"/>
                    <a:gd name="connsiteY111" fmla="*/ 1644650 h 3467100"/>
                    <a:gd name="connsiteX112" fmla="*/ 336550 w 2076450"/>
                    <a:gd name="connsiteY112" fmla="*/ 1771650 h 3467100"/>
                    <a:gd name="connsiteX113" fmla="*/ 323850 w 2076450"/>
                    <a:gd name="connsiteY113" fmla="*/ 1917700 h 3467100"/>
                    <a:gd name="connsiteX114" fmla="*/ 381000 w 2076450"/>
                    <a:gd name="connsiteY114" fmla="*/ 2025650 h 3467100"/>
                    <a:gd name="connsiteX115" fmla="*/ 406400 w 2076450"/>
                    <a:gd name="connsiteY115" fmla="*/ 2146300 h 3467100"/>
                    <a:gd name="connsiteX116" fmla="*/ 431800 w 2076450"/>
                    <a:gd name="connsiteY116" fmla="*/ 2146300 h 3467100"/>
                    <a:gd name="connsiteX117" fmla="*/ 463550 w 2076450"/>
                    <a:gd name="connsiteY117" fmla="*/ 2419350 h 3467100"/>
                    <a:gd name="connsiteX118" fmla="*/ 387350 w 2076450"/>
                    <a:gd name="connsiteY118" fmla="*/ 2609850 h 3467100"/>
                    <a:gd name="connsiteX119" fmla="*/ 298450 w 2076450"/>
                    <a:gd name="connsiteY119" fmla="*/ 2863850 h 3467100"/>
                    <a:gd name="connsiteX120" fmla="*/ 273050 w 2076450"/>
                    <a:gd name="connsiteY120" fmla="*/ 2978150 h 3467100"/>
                    <a:gd name="connsiteX121" fmla="*/ 196850 w 2076450"/>
                    <a:gd name="connsiteY121" fmla="*/ 3086100 h 3467100"/>
                    <a:gd name="connsiteX122" fmla="*/ 0 w 2076450"/>
                    <a:gd name="connsiteY122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49136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390650 w 2076450"/>
                    <a:gd name="connsiteY41" fmla="*/ 2686050 h 3467100"/>
                    <a:gd name="connsiteX42" fmla="*/ 1261836 w 2076450"/>
                    <a:gd name="connsiteY42" fmla="*/ 2988129 h 3467100"/>
                    <a:gd name="connsiteX43" fmla="*/ 1346200 w 2076450"/>
                    <a:gd name="connsiteY43" fmla="*/ 3086100 h 3467100"/>
                    <a:gd name="connsiteX44" fmla="*/ 1308100 w 2076450"/>
                    <a:gd name="connsiteY44" fmla="*/ 3225800 h 3467100"/>
                    <a:gd name="connsiteX45" fmla="*/ 1225550 w 2076450"/>
                    <a:gd name="connsiteY45" fmla="*/ 3162300 h 3467100"/>
                    <a:gd name="connsiteX46" fmla="*/ 1085850 w 2076450"/>
                    <a:gd name="connsiteY46" fmla="*/ 3175000 h 3467100"/>
                    <a:gd name="connsiteX47" fmla="*/ 1085850 w 2076450"/>
                    <a:gd name="connsiteY47" fmla="*/ 3225800 h 3467100"/>
                    <a:gd name="connsiteX48" fmla="*/ 1219200 w 2076450"/>
                    <a:gd name="connsiteY48" fmla="*/ 3435350 h 3467100"/>
                    <a:gd name="connsiteX49" fmla="*/ 1441450 w 2076450"/>
                    <a:gd name="connsiteY49" fmla="*/ 3422650 h 3467100"/>
                    <a:gd name="connsiteX50" fmla="*/ 1511300 w 2076450"/>
                    <a:gd name="connsiteY50" fmla="*/ 3467100 h 3467100"/>
                    <a:gd name="connsiteX51" fmla="*/ 1625600 w 2076450"/>
                    <a:gd name="connsiteY51" fmla="*/ 3467100 h 3467100"/>
                    <a:gd name="connsiteX52" fmla="*/ 1670050 w 2076450"/>
                    <a:gd name="connsiteY52" fmla="*/ 3429000 h 3467100"/>
                    <a:gd name="connsiteX53" fmla="*/ 1752600 w 2076450"/>
                    <a:gd name="connsiteY53" fmla="*/ 3429000 h 3467100"/>
                    <a:gd name="connsiteX54" fmla="*/ 1778000 w 2076450"/>
                    <a:gd name="connsiteY54" fmla="*/ 3397250 h 3467100"/>
                    <a:gd name="connsiteX55" fmla="*/ 1752600 w 2076450"/>
                    <a:gd name="connsiteY55" fmla="*/ 3282950 h 3467100"/>
                    <a:gd name="connsiteX56" fmla="*/ 1752600 w 2076450"/>
                    <a:gd name="connsiteY56" fmla="*/ 3130550 h 3467100"/>
                    <a:gd name="connsiteX57" fmla="*/ 1771650 w 2076450"/>
                    <a:gd name="connsiteY57" fmla="*/ 2901950 h 3467100"/>
                    <a:gd name="connsiteX58" fmla="*/ 1828800 w 2076450"/>
                    <a:gd name="connsiteY58" fmla="*/ 2686050 h 3467100"/>
                    <a:gd name="connsiteX59" fmla="*/ 1841500 w 2076450"/>
                    <a:gd name="connsiteY59" fmla="*/ 2617561 h 3467100"/>
                    <a:gd name="connsiteX60" fmla="*/ 1870982 w 2076450"/>
                    <a:gd name="connsiteY60" fmla="*/ 2574474 h 3467100"/>
                    <a:gd name="connsiteX61" fmla="*/ 1885950 w 2076450"/>
                    <a:gd name="connsiteY61" fmla="*/ 2571750 h 3467100"/>
                    <a:gd name="connsiteX62" fmla="*/ 1949450 w 2076450"/>
                    <a:gd name="connsiteY62" fmla="*/ 2514600 h 3467100"/>
                    <a:gd name="connsiteX63" fmla="*/ 1962150 w 2076450"/>
                    <a:gd name="connsiteY63" fmla="*/ 2305050 h 3467100"/>
                    <a:gd name="connsiteX64" fmla="*/ 1917700 w 2076450"/>
                    <a:gd name="connsiteY64" fmla="*/ 1943100 h 3467100"/>
                    <a:gd name="connsiteX65" fmla="*/ 1879600 w 2076450"/>
                    <a:gd name="connsiteY65" fmla="*/ 1816100 h 3467100"/>
                    <a:gd name="connsiteX66" fmla="*/ 1898650 w 2076450"/>
                    <a:gd name="connsiteY66" fmla="*/ 1682750 h 3467100"/>
                    <a:gd name="connsiteX67" fmla="*/ 1943100 w 2076450"/>
                    <a:gd name="connsiteY67" fmla="*/ 1587500 h 3467100"/>
                    <a:gd name="connsiteX68" fmla="*/ 1962150 w 2076450"/>
                    <a:gd name="connsiteY68" fmla="*/ 1524000 h 3467100"/>
                    <a:gd name="connsiteX69" fmla="*/ 1930400 w 2076450"/>
                    <a:gd name="connsiteY69" fmla="*/ 1428750 h 3467100"/>
                    <a:gd name="connsiteX70" fmla="*/ 1943100 w 2076450"/>
                    <a:gd name="connsiteY70" fmla="*/ 1327150 h 3467100"/>
                    <a:gd name="connsiteX71" fmla="*/ 1936750 w 2076450"/>
                    <a:gd name="connsiteY71" fmla="*/ 1123950 h 3467100"/>
                    <a:gd name="connsiteX72" fmla="*/ 1917700 w 2076450"/>
                    <a:gd name="connsiteY72" fmla="*/ 1047750 h 3467100"/>
                    <a:gd name="connsiteX73" fmla="*/ 1943100 w 2076450"/>
                    <a:gd name="connsiteY73" fmla="*/ 1047750 h 3467100"/>
                    <a:gd name="connsiteX74" fmla="*/ 2000250 w 2076450"/>
                    <a:gd name="connsiteY74" fmla="*/ 1149350 h 3467100"/>
                    <a:gd name="connsiteX75" fmla="*/ 2000250 w 2076450"/>
                    <a:gd name="connsiteY75" fmla="*/ 1257300 h 3467100"/>
                    <a:gd name="connsiteX76" fmla="*/ 2032000 w 2076450"/>
                    <a:gd name="connsiteY76" fmla="*/ 1409700 h 3467100"/>
                    <a:gd name="connsiteX77" fmla="*/ 2012950 w 2076450"/>
                    <a:gd name="connsiteY77" fmla="*/ 1498600 h 3467100"/>
                    <a:gd name="connsiteX78" fmla="*/ 1987550 w 2076450"/>
                    <a:gd name="connsiteY78" fmla="*/ 1562100 h 3467100"/>
                    <a:gd name="connsiteX79" fmla="*/ 2006600 w 2076450"/>
                    <a:gd name="connsiteY79" fmla="*/ 1574800 h 3467100"/>
                    <a:gd name="connsiteX80" fmla="*/ 2051050 w 2076450"/>
                    <a:gd name="connsiteY80" fmla="*/ 1492250 h 3467100"/>
                    <a:gd name="connsiteX81" fmla="*/ 2076450 w 2076450"/>
                    <a:gd name="connsiteY81" fmla="*/ 1377950 h 3467100"/>
                    <a:gd name="connsiteX82" fmla="*/ 2051050 w 2076450"/>
                    <a:gd name="connsiteY82" fmla="*/ 1212850 h 3467100"/>
                    <a:gd name="connsiteX83" fmla="*/ 2051050 w 2076450"/>
                    <a:gd name="connsiteY83" fmla="*/ 1136650 h 3467100"/>
                    <a:gd name="connsiteX84" fmla="*/ 2019300 w 2076450"/>
                    <a:gd name="connsiteY84" fmla="*/ 1047750 h 3467100"/>
                    <a:gd name="connsiteX85" fmla="*/ 1974850 w 2076450"/>
                    <a:gd name="connsiteY85" fmla="*/ 958850 h 3467100"/>
                    <a:gd name="connsiteX86" fmla="*/ 1949450 w 2076450"/>
                    <a:gd name="connsiteY86" fmla="*/ 869950 h 3467100"/>
                    <a:gd name="connsiteX87" fmla="*/ 1911350 w 2076450"/>
                    <a:gd name="connsiteY87" fmla="*/ 711200 h 3467100"/>
                    <a:gd name="connsiteX88" fmla="*/ 1905000 w 2076450"/>
                    <a:gd name="connsiteY88" fmla="*/ 628650 h 3467100"/>
                    <a:gd name="connsiteX89" fmla="*/ 1885950 w 2076450"/>
                    <a:gd name="connsiteY89" fmla="*/ 488950 h 3467100"/>
                    <a:gd name="connsiteX90" fmla="*/ 1809750 w 2076450"/>
                    <a:gd name="connsiteY90" fmla="*/ 349250 h 3467100"/>
                    <a:gd name="connsiteX91" fmla="*/ 1714500 w 2076450"/>
                    <a:gd name="connsiteY91" fmla="*/ 228600 h 3467100"/>
                    <a:gd name="connsiteX92" fmla="*/ 1651000 w 2076450"/>
                    <a:gd name="connsiteY92" fmla="*/ 184150 h 3467100"/>
                    <a:gd name="connsiteX93" fmla="*/ 1619250 w 2076450"/>
                    <a:gd name="connsiteY93" fmla="*/ 114300 h 3467100"/>
                    <a:gd name="connsiteX94" fmla="*/ 1511300 w 2076450"/>
                    <a:gd name="connsiteY94" fmla="*/ 38100 h 3467100"/>
                    <a:gd name="connsiteX95" fmla="*/ 1314450 w 2076450"/>
                    <a:gd name="connsiteY95" fmla="*/ 0 h 3467100"/>
                    <a:gd name="connsiteX96" fmla="*/ 1181100 w 2076450"/>
                    <a:gd name="connsiteY96" fmla="*/ 12700 h 3467100"/>
                    <a:gd name="connsiteX97" fmla="*/ 1022350 w 2076450"/>
                    <a:gd name="connsiteY97" fmla="*/ 76200 h 3467100"/>
                    <a:gd name="connsiteX98" fmla="*/ 876300 w 2076450"/>
                    <a:gd name="connsiteY98" fmla="*/ 165100 h 3467100"/>
                    <a:gd name="connsiteX99" fmla="*/ 774700 w 2076450"/>
                    <a:gd name="connsiteY99" fmla="*/ 304800 h 3467100"/>
                    <a:gd name="connsiteX100" fmla="*/ 666750 w 2076450"/>
                    <a:gd name="connsiteY100" fmla="*/ 495300 h 3467100"/>
                    <a:gd name="connsiteX101" fmla="*/ 565150 w 2076450"/>
                    <a:gd name="connsiteY101" fmla="*/ 660400 h 3467100"/>
                    <a:gd name="connsiteX102" fmla="*/ 469900 w 2076450"/>
                    <a:gd name="connsiteY102" fmla="*/ 781050 h 3467100"/>
                    <a:gd name="connsiteX103" fmla="*/ 361950 w 2076450"/>
                    <a:gd name="connsiteY103" fmla="*/ 952500 h 3467100"/>
                    <a:gd name="connsiteX104" fmla="*/ 254000 w 2076450"/>
                    <a:gd name="connsiteY104" fmla="*/ 1117600 h 3467100"/>
                    <a:gd name="connsiteX105" fmla="*/ 241300 w 2076450"/>
                    <a:gd name="connsiteY105" fmla="*/ 1193800 h 3467100"/>
                    <a:gd name="connsiteX106" fmla="*/ 279400 w 2076450"/>
                    <a:gd name="connsiteY106" fmla="*/ 1270000 h 3467100"/>
                    <a:gd name="connsiteX107" fmla="*/ 311150 w 2076450"/>
                    <a:gd name="connsiteY107" fmla="*/ 1333500 h 3467100"/>
                    <a:gd name="connsiteX108" fmla="*/ 368300 w 2076450"/>
                    <a:gd name="connsiteY108" fmla="*/ 1352550 h 3467100"/>
                    <a:gd name="connsiteX109" fmla="*/ 323850 w 2076450"/>
                    <a:gd name="connsiteY109" fmla="*/ 1428750 h 3467100"/>
                    <a:gd name="connsiteX110" fmla="*/ 330200 w 2076450"/>
                    <a:gd name="connsiteY110" fmla="*/ 1644650 h 3467100"/>
                    <a:gd name="connsiteX111" fmla="*/ 336550 w 2076450"/>
                    <a:gd name="connsiteY111" fmla="*/ 1771650 h 3467100"/>
                    <a:gd name="connsiteX112" fmla="*/ 323850 w 2076450"/>
                    <a:gd name="connsiteY112" fmla="*/ 1917700 h 3467100"/>
                    <a:gd name="connsiteX113" fmla="*/ 381000 w 2076450"/>
                    <a:gd name="connsiteY113" fmla="*/ 2025650 h 3467100"/>
                    <a:gd name="connsiteX114" fmla="*/ 406400 w 2076450"/>
                    <a:gd name="connsiteY114" fmla="*/ 2146300 h 3467100"/>
                    <a:gd name="connsiteX115" fmla="*/ 431800 w 2076450"/>
                    <a:gd name="connsiteY115" fmla="*/ 2146300 h 3467100"/>
                    <a:gd name="connsiteX116" fmla="*/ 463550 w 2076450"/>
                    <a:gd name="connsiteY116" fmla="*/ 2419350 h 3467100"/>
                    <a:gd name="connsiteX117" fmla="*/ 387350 w 2076450"/>
                    <a:gd name="connsiteY117" fmla="*/ 2609850 h 3467100"/>
                    <a:gd name="connsiteX118" fmla="*/ 298450 w 2076450"/>
                    <a:gd name="connsiteY118" fmla="*/ 2863850 h 3467100"/>
                    <a:gd name="connsiteX119" fmla="*/ 273050 w 2076450"/>
                    <a:gd name="connsiteY119" fmla="*/ 2978150 h 3467100"/>
                    <a:gd name="connsiteX120" fmla="*/ 196850 w 2076450"/>
                    <a:gd name="connsiteY120" fmla="*/ 3086100 h 3467100"/>
                    <a:gd name="connsiteX121" fmla="*/ 0 w 2076450"/>
                    <a:gd name="connsiteY121" fmla="*/ 3168650 h 3467100"/>
                    <a:gd name="connsiteX0" fmla="*/ 0 w 2076450"/>
                    <a:gd name="connsiteY0" fmla="*/ 3168650 h 3467100"/>
                    <a:gd name="connsiteX1" fmla="*/ 209550 w 2076450"/>
                    <a:gd name="connsiteY1" fmla="*/ 3187700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49136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390650 w 2076450"/>
                    <a:gd name="connsiteY41" fmla="*/ 2686050 h 3467100"/>
                    <a:gd name="connsiteX42" fmla="*/ 1261836 w 2076450"/>
                    <a:gd name="connsiteY42" fmla="*/ 2988129 h 3467100"/>
                    <a:gd name="connsiteX43" fmla="*/ 1346200 w 2076450"/>
                    <a:gd name="connsiteY43" fmla="*/ 3086100 h 3467100"/>
                    <a:gd name="connsiteX44" fmla="*/ 1293131 w 2076450"/>
                    <a:gd name="connsiteY44" fmla="*/ 3190875 h 3467100"/>
                    <a:gd name="connsiteX45" fmla="*/ 1225550 w 2076450"/>
                    <a:gd name="connsiteY45" fmla="*/ 3162300 h 3467100"/>
                    <a:gd name="connsiteX46" fmla="*/ 1085850 w 2076450"/>
                    <a:gd name="connsiteY46" fmla="*/ 3175000 h 3467100"/>
                    <a:gd name="connsiteX47" fmla="*/ 1085850 w 2076450"/>
                    <a:gd name="connsiteY47" fmla="*/ 3225800 h 3467100"/>
                    <a:gd name="connsiteX48" fmla="*/ 1219200 w 2076450"/>
                    <a:gd name="connsiteY48" fmla="*/ 3435350 h 3467100"/>
                    <a:gd name="connsiteX49" fmla="*/ 1441450 w 2076450"/>
                    <a:gd name="connsiteY49" fmla="*/ 3422650 h 3467100"/>
                    <a:gd name="connsiteX50" fmla="*/ 1511300 w 2076450"/>
                    <a:gd name="connsiteY50" fmla="*/ 3467100 h 3467100"/>
                    <a:gd name="connsiteX51" fmla="*/ 1625600 w 2076450"/>
                    <a:gd name="connsiteY51" fmla="*/ 3467100 h 3467100"/>
                    <a:gd name="connsiteX52" fmla="*/ 1670050 w 2076450"/>
                    <a:gd name="connsiteY52" fmla="*/ 3429000 h 3467100"/>
                    <a:gd name="connsiteX53" fmla="*/ 1752600 w 2076450"/>
                    <a:gd name="connsiteY53" fmla="*/ 3429000 h 3467100"/>
                    <a:gd name="connsiteX54" fmla="*/ 1778000 w 2076450"/>
                    <a:gd name="connsiteY54" fmla="*/ 3397250 h 3467100"/>
                    <a:gd name="connsiteX55" fmla="*/ 1752600 w 2076450"/>
                    <a:gd name="connsiteY55" fmla="*/ 3282950 h 3467100"/>
                    <a:gd name="connsiteX56" fmla="*/ 1752600 w 2076450"/>
                    <a:gd name="connsiteY56" fmla="*/ 3130550 h 3467100"/>
                    <a:gd name="connsiteX57" fmla="*/ 1771650 w 2076450"/>
                    <a:gd name="connsiteY57" fmla="*/ 2901950 h 3467100"/>
                    <a:gd name="connsiteX58" fmla="*/ 1828800 w 2076450"/>
                    <a:gd name="connsiteY58" fmla="*/ 2686050 h 3467100"/>
                    <a:gd name="connsiteX59" fmla="*/ 1841500 w 2076450"/>
                    <a:gd name="connsiteY59" fmla="*/ 2617561 h 3467100"/>
                    <a:gd name="connsiteX60" fmla="*/ 1870982 w 2076450"/>
                    <a:gd name="connsiteY60" fmla="*/ 2574474 h 3467100"/>
                    <a:gd name="connsiteX61" fmla="*/ 1885950 w 2076450"/>
                    <a:gd name="connsiteY61" fmla="*/ 2571750 h 3467100"/>
                    <a:gd name="connsiteX62" fmla="*/ 1949450 w 2076450"/>
                    <a:gd name="connsiteY62" fmla="*/ 2514600 h 3467100"/>
                    <a:gd name="connsiteX63" fmla="*/ 1962150 w 2076450"/>
                    <a:gd name="connsiteY63" fmla="*/ 2305050 h 3467100"/>
                    <a:gd name="connsiteX64" fmla="*/ 1917700 w 2076450"/>
                    <a:gd name="connsiteY64" fmla="*/ 1943100 h 3467100"/>
                    <a:gd name="connsiteX65" fmla="*/ 1879600 w 2076450"/>
                    <a:gd name="connsiteY65" fmla="*/ 1816100 h 3467100"/>
                    <a:gd name="connsiteX66" fmla="*/ 1898650 w 2076450"/>
                    <a:gd name="connsiteY66" fmla="*/ 1682750 h 3467100"/>
                    <a:gd name="connsiteX67" fmla="*/ 1943100 w 2076450"/>
                    <a:gd name="connsiteY67" fmla="*/ 1587500 h 3467100"/>
                    <a:gd name="connsiteX68" fmla="*/ 1962150 w 2076450"/>
                    <a:gd name="connsiteY68" fmla="*/ 1524000 h 3467100"/>
                    <a:gd name="connsiteX69" fmla="*/ 1930400 w 2076450"/>
                    <a:gd name="connsiteY69" fmla="*/ 1428750 h 3467100"/>
                    <a:gd name="connsiteX70" fmla="*/ 1943100 w 2076450"/>
                    <a:gd name="connsiteY70" fmla="*/ 1327150 h 3467100"/>
                    <a:gd name="connsiteX71" fmla="*/ 1936750 w 2076450"/>
                    <a:gd name="connsiteY71" fmla="*/ 1123950 h 3467100"/>
                    <a:gd name="connsiteX72" fmla="*/ 1917700 w 2076450"/>
                    <a:gd name="connsiteY72" fmla="*/ 1047750 h 3467100"/>
                    <a:gd name="connsiteX73" fmla="*/ 1943100 w 2076450"/>
                    <a:gd name="connsiteY73" fmla="*/ 1047750 h 3467100"/>
                    <a:gd name="connsiteX74" fmla="*/ 2000250 w 2076450"/>
                    <a:gd name="connsiteY74" fmla="*/ 1149350 h 3467100"/>
                    <a:gd name="connsiteX75" fmla="*/ 2000250 w 2076450"/>
                    <a:gd name="connsiteY75" fmla="*/ 1257300 h 3467100"/>
                    <a:gd name="connsiteX76" fmla="*/ 2032000 w 2076450"/>
                    <a:gd name="connsiteY76" fmla="*/ 1409700 h 3467100"/>
                    <a:gd name="connsiteX77" fmla="*/ 2012950 w 2076450"/>
                    <a:gd name="connsiteY77" fmla="*/ 1498600 h 3467100"/>
                    <a:gd name="connsiteX78" fmla="*/ 1987550 w 2076450"/>
                    <a:gd name="connsiteY78" fmla="*/ 1562100 h 3467100"/>
                    <a:gd name="connsiteX79" fmla="*/ 2006600 w 2076450"/>
                    <a:gd name="connsiteY79" fmla="*/ 1574800 h 3467100"/>
                    <a:gd name="connsiteX80" fmla="*/ 2051050 w 2076450"/>
                    <a:gd name="connsiteY80" fmla="*/ 1492250 h 3467100"/>
                    <a:gd name="connsiteX81" fmla="*/ 2076450 w 2076450"/>
                    <a:gd name="connsiteY81" fmla="*/ 1377950 h 3467100"/>
                    <a:gd name="connsiteX82" fmla="*/ 2051050 w 2076450"/>
                    <a:gd name="connsiteY82" fmla="*/ 1212850 h 3467100"/>
                    <a:gd name="connsiteX83" fmla="*/ 2051050 w 2076450"/>
                    <a:gd name="connsiteY83" fmla="*/ 1136650 h 3467100"/>
                    <a:gd name="connsiteX84" fmla="*/ 2019300 w 2076450"/>
                    <a:gd name="connsiteY84" fmla="*/ 1047750 h 3467100"/>
                    <a:gd name="connsiteX85" fmla="*/ 1974850 w 2076450"/>
                    <a:gd name="connsiteY85" fmla="*/ 958850 h 3467100"/>
                    <a:gd name="connsiteX86" fmla="*/ 1949450 w 2076450"/>
                    <a:gd name="connsiteY86" fmla="*/ 869950 h 3467100"/>
                    <a:gd name="connsiteX87" fmla="*/ 1911350 w 2076450"/>
                    <a:gd name="connsiteY87" fmla="*/ 711200 h 3467100"/>
                    <a:gd name="connsiteX88" fmla="*/ 1905000 w 2076450"/>
                    <a:gd name="connsiteY88" fmla="*/ 628650 h 3467100"/>
                    <a:gd name="connsiteX89" fmla="*/ 1885950 w 2076450"/>
                    <a:gd name="connsiteY89" fmla="*/ 488950 h 3467100"/>
                    <a:gd name="connsiteX90" fmla="*/ 1809750 w 2076450"/>
                    <a:gd name="connsiteY90" fmla="*/ 349250 h 3467100"/>
                    <a:gd name="connsiteX91" fmla="*/ 1714500 w 2076450"/>
                    <a:gd name="connsiteY91" fmla="*/ 228600 h 3467100"/>
                    <a:gd name="connsiteX92" fmla="*/ 1651000 w 2076450"/>
                    <a:gd name="connsiteY92" fmla="*/ 184150 h 3467100"/>
                    <a:gd name="connsiteX93" fmla="*/ 1619250 w 2076450"/>
                    <a:gd name="connsiteY93" fmla="*/ 114300 h 3467100"/>
                    <a:gd name="connsiteX94" fmla="*/ 1511300 w 2076450"/>
                    <a:gd name="connsiteY94" fmla="*/ 38100 h 3467100"/>
                    <a:gd name="connsiteX95" fmla="*/ 1314450 w 2076450"/>
                    <a:gd name="connsiteY95" fmla="*/ 0 h 3467100"/>
                    <a:gd name="connsiteX96" fmla="*/ 1181100 w 2076450"/>
                    <a:gd name="connsiteY96" fmla="*/ 12700 h 3467100"/>
                    <a:gd name="connsiteX97" fmla="*/ 1022350 w 2076450"/>
                    <a:gd name="connsiteY97" fmla="*/ 76200 h 3467100"/>
                    <a:gd name="connsiteX98" fmla="*/ 876300 w 2076450"/>
                    <a:gd name="connsiteY98" fmla="*/ 165100 h 3467100"/>
                    <a:gd name="connsiteX99" fmla="*/ 774700 w 2076450"/>
                    <a:gd name="connsiteY99" fmla="*/ 304800 h 3467100"/>
                    <a:gd name="connsiteX100" fmla="*/ 666750 w 2076450"/>
                    <a:gd name="connsiteY100" fmla="*/ 495300 h 3467100"/>
                    <a:gd name="connsiteX101" fmla="*/ 565150 w 2076450"/>
                    <a:gd name="connsiteY101" fmla="*/ 660400 h 3467100"/>
                    <a:gd name="connsiteX102" fmla="*/ 469900 w 2076450"/>
                    <a:gd name="connsiteY102" fmla="*/ 781050 h 3467100"/>
                    <a:gd name="connsiteX103" fmla="*/ 361950 w 2076450"/>
                    <a:gd name="connsiteY103" fmla="*/ 952500 h 3467100"/>
                    <a:gd name="connsiteX104" fmla="*/ 254000 w 2076450"/>
                    <a:gd name="connsiteY104" fmla="*/ 1117600 h 3467100"/>
                    <a:gd name="connsiteX105" fmla="*/ 241300 w 2076450"/>
                    <a:gd name="connsiteY105" fmla="*/ 1193800 h 3467100"/>
                    <a:gd name="connsiteX106" fmla="*/ 279400 w 2076450"/>
                    <a:gd name="connsiteY106" fmla="*/ 1270000 h 3467100"/>
                    <a:gd name="connsiteX107" fmla="*/ 311150 w 2076450"/>
                    <a:gd name="connsiteY107" fmla="*/ 1333500 h 3467100"/>
                    <a:gd name="connsiteX108" fmla="*/ 368300 w 2076450"/>
                    <a:gd name="connsiteY108" fmla="*/ 1352550 h 3467100"/>
                    <a:gd name="connsiteX109" fmla="*/ 323850 w 2076450"/>
                    <a:gd name="connsiteY109" fmla="*/ 1428750 h 3467100"/>
                    <a:gd name="connsiteX110" fmla="*/ 330200 w 2076450"/>
                    <a:gd name="connsiteY110" fmla="*/ 1644650 h 3467100"/>
                    <a:gd name="connsiteX111" fmla="*/ 336550 w 2076450"/>
                    <a:gd name="connsiteY111" fmla="*/ 1771650 h 3467100"/>
                    <a:gd name="connsiteX112" fmla="*/ 323850 w 2076450"/>
                    <a:gd name="connsiteY112" fmla="*/ 1917700 h 3467100"/>
                    <a:gd name="connsiteX113" fmla="*/ 381000 w 2076450"/>
                    <a:gd name="connsiteY113" fmla="*/ 2025650 h 3467100"/>
                    <a:gd name="connsiteX114" fmla="*/ 406400 w 2076450"/>
                    <a:gd name="connsiteY114" fmla="*/ 2146300 h 3467100"/>
                    <a:gd name="connsiteX115" fmla="*/ 431800 w 2076450"/>
                    <a:gd name="connsiteY115" fmla="*/ 2146300 h 3467100"/>
                    <a:gd name="connsiteX116" fmla="*/ 463550 w 2076450"/>
                    <a:gd name="connsiteY116" fmla="*/ 2419350 h 3467100"/>
                    <a:gd name="connsiteX117" fmla="*/ 387350 w 2076450"/>
                    <a:gd name="connsiteY117" fmla="*/ 2609850 h 3467100"/>
                    <a:gd name="connsiteX118" fmla="*/ 298450 w 2076450"/>
                    <a:gd name="connsiteY118" fmla="*/ 2863850 h 3467100"/>
                    <a:gd name="connsiteX119" fmla="*/ 273050 w 2076450"/>
                    <a:gd name="connsiteY119" fmla="*/ 2978150 h 3467100"/>
                    <a:gd name="connsiteX120" fmla="*/ 196850 w 2076450"/>
                    <a:gd name="connsiteY120" fmla="*/ 3086100 h 3467100"/>
                    <a:gd name="connsiteX121" fmla="*/ 0 w 2076450"/>
                    <a:gd name="connsiteY121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55700 w 2076450"/>
                    <a:gd name="connsiteY19" fmla="*/ 52705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49136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390650 w 2076450"/>
                    <a:gd name="connsiteY41" fmla="*/ 2686050 h 3467100"/>
                    <a:gd name="connsiteX42" fmla="*/ 1261836 w 2076450"/>
                    <a:gd name="connsiteY42" fmla="*/ 2988129 h 3467100"/>
                    <a:gd name="connsiteX43" fmla="*/ 1346200 w 2076450"/>
                    <a:gd name="connsiteY43" fmla="*/ 3086100 h 3467100"/>
                    <a:gd name="connsiteX44" fmla="*/ 1293131 w 2076450"/>
                    <a:gd name="connsiteY44" fmla="*/ 3190875 h 3467100"/>
                    <a:gd name="connsiteX45" fmla="*/ 1225550 w 2076450"/>
                    <a:gd name="connsiteY45" fmla="*/ 3162300 h 3467100"/>
                    <a:gd name="connsiteX46" fmla="*/ 1085850 w 2076450"/>
                    <a:gd name="connsiteY46" fmla="*/ 3175000 h 3467100"/>
                    <a:gd name="connsiteX47" fmla="*/ 1085850 w 2076450"/>
                    <a:gd name="connsiteY47" fmla="*/ 3225800 h 3467100"/>
                    <a:gd name="connsiteX48" fmla="*/ 1219200 w 2076450"/>
                    <a:gd name="connsiteY48" fmla="*/ 3435350 h 3467100"/>
                    <a:gd name="connsiteX49" fmla="*/ 1441450 w 2076450"/>
                    <a:gd name="connsiteY49" fmla="*/ 3422650 h 3467100"/>
                    <a:gd name="connsiteX50" fmla="*/ 1511300 w 2076450"/>
                    <a:gd name="connsiteY50" fmla="*/ 3467100 h 3467100"/>
                    <a:gd name="connsiteX51" fmla="*/ 1625600 w 2076450"/>
                    <a:gd name="connsiteY51" fmla="*/ 3467100 h 3467100"/>
                    <a:gd name="connsiteX52" fmla="*/ 1670050 w 2076450"/>
                    <a:gd name="connsiteY52" fmla="*/ 3429000 h 3467100"/>
                    <a:gd name="connsiteX53" fmla="*/ 1752600 w 2076450"/>
                    <a:gd name="connsiteY53" fmla="*/ 3429000 h 3467100"/>
                    <a:gd name="connsiteX54" fmla="*/ 1778000 w 2076450"/>
                    <a:gd name="connsiteY54" fmla="*/ 3397250 h 3467100"/>
                    <a:gd name="connsiteX55" fmla="*/ 1752600 w 2076450"/>
                    <a:gd name="connsiteY55" fmla="*/ 3282950 h 3467100"/>
                    <a:gd name="connsiteX56" fmla="*/ 1752600 w 2076450"/>
                    <a:gd name="connsiteY56" fmla="*/ 3130550 h 3467100"/>
                    <a:gd name="connsiteX57" fmla="*/ 1771650 w 2076450"/>
                    <a:gd name="connsiteY57" fmla="*/ 2901950 h 3467100"/>
                    <a:gd name="connsiteX58" fmla="*/ 1828800 w 2076450"/>
                    <a:gd name="connsiteY58" fmla="*/ 2686050 h 3467100"/>
                    <a:gd name="connsiteX59" fmla="*/ 1841500 w 2076450"/>
                    <a:gd name="connsiteY59" fmla="*/ 2617561 h 3467100"/>
                    <a:gd name="connsiteX60" fmla="*/ 1870982 w 2076450"/>
                    <a:gd name="connsiteY60" fmla="*/ 2574474 h 3467100"/>
                    <a:gd name="connsiteX61" fmla="*/ 1885950 w 2076450"/>
                    <a:gd name="connsiteY61" fmla="*/ 2571750 h 3467100"/>
                    <a:gd name="connsiteX62" fmla="*/ 1949450 w 2076450"/>
                    <a:gd name="connsiteY62" fmla="*/ 2514600 h 3467100"/>
                    <a:gd name="connsiteX63" fmla="*/ 1962150 w 2076450"/>
                    <a:gd name="connsiteY63" fmla="*/ 2305050 h 3467100"/>
                    <a:gd name="connsiteX64" fmla="*/ 1917700 w 2076450"/>
                    <a:gd name="connsiteY64" fmla="*/ 1943100 h 3467100"/>
                    <a:gd name="connsiteX65" fmla="*/ 1879600 w 2076450"/>
                    <a:gd name="connsiteY65" fmla="*/ 1816100 h 3467100"/>
                    <a:gd name="connsiteX66" fmla="*/ 1898650 w 2076450"/>
                    <a:gd name="connsiteY66" fmla="*/ 1682750 h 3467100"/>
                    <a:gd name="connsiteX67" fmla="*/ 1943100 w 2076450"/>
                    <a:gd name="connsiteY67" fmla="*/ 1587500 h 3467100"/>
                    <a:gd name="connsiteX68" fmla="*/ 1962150 w 2076450"/>
                    <a:gd name="connsiteY68" fmla="*/ 1524000 h 3467100"/>
                    <a:gd name="connsiteX69" fmla="*/ 1930400 w 2076450"/>
                    <a:gd name="connsiteY69" fmla="*/ 1428750 h 3467100"/>
                    <a:gd name="connsiteX70" fmla="*/ 1943100 w 2076450"/>
                    <a:gd name="connsiteY70" fmla="*/ 1327150 h 3467100"/>
                    <a:gd name="connsiteX71" fmla="*/ 1936750 w 2076450"/>
                    <a:gd name="connsiteY71" fmla="*/ 1123950 h 3467100"/>
                    <a:gd name="connsiteX72" fmla="*/ 1917700 w 2076450"/>
                    <a:gd name="connsiteY72" fmla="*/ 1047750 h 3467100"/>
                    <a:gd name="connsiteX73" fmla="*/ 1943100 w 2076450"/>
                    <a:gd name="connsiteY73" fmla="*/ 1047750 h 3467100"/>
                    <a:gd name="connsiteX74" fmla="*/ 2000250 w 2076450"/>
                    <a:gd name="connsiteY74" fmla="*/ 1149350 h 3467100"/>
                    <a:gd name="connsiteX75" fmla="*/ 2000250 w 2076450"/>
                    <a:gd name="connsiteY75" fmla="*/ 1257300 h 3467100"/>
                    <a:gd name="connsiteX76" fmla="*/ 2032000 w 2076450"/>
                    <a:gd name="connsiteY76" fmla="*/ 1409700 h 3467100"/>
                    <a:gd name="connsiteX77" fmla="*/ 2012950 w 2076450"/>
                    <a:gd name="connsiteY77" fmla="*/ 1498600 h 3467100"/>
                    <a:gd name="connsiteX78" fmla="*/ 1987550 w 2076450"/>
                    <a:gd name="connsiteY78" fmla="*/ 1562100 h 3467100"/>
                    <a:gd name="connsiteX79" fmla="*/ 2006600 w 2076450"/>
                    <a:gd name="connsiteY79" fmla="*/ 1574800 h 3467100"/>
                    <a:gd name="connsiteX80" fmla="*/ 2051050 w 2076450"/>
                    <a:gd name="connsiteY80" fmla="*/ 1492250 h 3467100"/>
                    <a:gd name="connsiteX81" fmla="*/ 2076450 w 2076450"/>
                    <a:gd name="connsiteY81" fmla="*/ 1377950 h 3467100"/>
                    <a:gd name="connsiteX82" fmla="*/ 2051050 w 2076450"/>
                    <a:gd name="connsiteY82" fmla="*/ 1212850 h 3467100"/>
                    <a:gd name="connsiteX83" fmla="*/ 2051050 w 2076450"/>
                    <a:gd name="connsiteY83" fmla="*/ 1136650 h 3467100"/>
                    <a:gd name="connsiteX84" fmla="*/ 2019300 w 2076450"/>
                    <a:gd name="connsiteY84" fmla="*/ 1047750 h 3467100"/>
                    <a:gd name="connsiteX85" fmla="*/ 1974850 w 2076450"/>
                    <a:gd name="connsiteY85" fmla="*/ 958850 h 3467100"/>
                    <a:gd name="connsiteX86" fmla="*/ 1949450 w 2076450"/>
                    <a:gd name="connsiteY86" fmla="*/ 869950 h 3467100"/>
                    <a:gd name="connsiteX87" fmla="*/ 1911350 w 2076450"/>
                    <a:gd name="connsiteY87" fmla="*/ 711200 h 3467100"/>
                    <a:gd name="connsiteX88" fmla="*/ 1905000 w 2076450"/>
                    <a:gd name="connsiteY88" fmla="*/ 628650 h 3467100"/>
                    <a:gd name="connsiteX89" fmla="*/ 1885950 w 2076450"/>
                    <a:gd name="connsiteY89" fmla="*/ 488950 h 3467100"/>
                    <a:gd name="connsiteX90" fmla="*/ 1809750 w 2076450"/>
                    <a:gd name="connsiteY90" fmla="*/ 349250 h 3467100"/>
                    <a:gd name="connsiteX91" fmla="*/ 1714500 w 2076450"/>
                    <a:gd name="connsiteY91" fmla="*/ 228600 h 3467100"/>
                    <a:gd name="connsiteX92" fmla="*/ 1651000 w 2076450"/>
                    <a:gd name="connsiteY92" fmla="*/ 184150 h 3467100"/>
                    <a:gd name="connsiteX93" fmla="*/ 1619250 w 2076450"/>
                    <a:gd name="connsiteY93" fmla="*/ 114300 h 3467100"/>
                    <a:gd name="connsiteX94" fmla="*/ 1511300 w 2076450"/>
                    <a:gd name="connsiteY94" fmla="*/ 38100 h 3467100"/>
                    <a:gd name="connsiteX95" fmla="*/ 1314450 w 2076450"/>
                    <a:gd name="connsiteY95" fmla="*/ 0 h 3467100"/>
                    <a:gd name="connsiteX96" fmla="*/ 1181100 w 2076450"/>
                    <a:gd name="connsiteY96" fmla="*/ 12700 h 3467100"/>
                    <a:gd name="connsiteX97" fmla="*/ 1022350 w 2076450"/>
                    <a:gd name="connsiteY97" fmla="*/ 76200 h 3467100"/>
                    <a:gd name="connsiteX98" fmla="*/ 876300 w 2076450"/>
                    <a:gd name="connsiteY98" fmla="*/ 165100 h 3467100"/>
                    <a:gd name="connsiteX99" fmla="*/ 774700 w 2076450"/>
                    <a:gd name="connsiteY99" fmla="*/ 304800 h 3467100"/>
                    <a:gd name="connsiteX100" fmla="*/ 666750 w 2076450"/>
                    <a:gd name="connsiteY100" fmla="*/ 495300 h 3467100"/>
                    <a:gd name="connsiteX101" fmla="*/ 565150 w 2076450"/>
                    <a:gd name="connsiteY101" fmla="*/ 660400 h 3467100"/>
                    <a:gd name="connsiteX102" fmla="*/ 469900 w 2076450"/>
                    <a:gd name="connsiteY102" fmla="*/ 781050 h 3467100"/>
                    <a:gd name="connsiteX103" fmla="*/ 361950 w 2076450"/>
                    <a:gd name="connsiteY103" fmla="*/ 952500 h 3467100"/>
                    <a:gd name="connsiteX104" fmla="*/ 254000 w 2076450"/>
                    <a:gd name="connsiteY104" fmla="*/ 1117600 h 3467100"/>
                    <a:gd name="connsiteX105" fmla="*/ 241300 w 2076450"/>
                    <a:gd name="connsiteY105" fmla="*/ 1193800 h 3467100"/>
                    <a:gd name="connsiteX106" fmla="*/ 279400 w 2076450"/>
                    <a:gd name="connsiteY106" fmla="*/ 1270000 h 3467100"/>
                    <a:gd name="connsiteX107" fmla="*/ 311150 w 2076450"/>
                    <a:gd name="connsiteY107" fmla="*/ 1333500 h 3467100"/>
                    <a:gd name="connsiteX108" fmla="*/ 368300 w 2076450"/>
                    <a:gd name="connsiteY108" fmla="*/ 1352550 h 3467100"/>
                    <a:gd name="connsiteX109" fmla="*/ 323850 w 2076450"/>
                    <a:gd name="connsiteY109" fmla="*/ 1428750 h 3467100"/>
                    <a:gd name="connsiteX110" fmla="*/ 330200 w 2076450"/>
                    <a:gd name="connsiteY110" fmla="*/ 1644650 h 3467100"/>
                    <a:gd name="connsiteX111" fmla="*/ 336550 w 2076450"/>
                    <a:gd name="connsiteY111" fmla="*/ 1771650 h 3467100"/>
                    <a:gd name="connsiteX112" fmla="*/ 323850 w 2076450"/>
                    <a:gd name="connsiteY112" fmla="*/ 1917700 h 3467100"/>
                    <a:gd name="connsiteX113" fmla="*/ 381000 w 2076450"/>
                    <a:gd name="connsiteY113" fmla="*/ 2025650 h 3467100"/>
                    <a:gd name="connsiteX114" fmla="*/ 406400 w 2076450"/>
                    <a:gd name="connsiteY114" fmla="*/ 2146300 h 3467100"/>
                    <a:gd name="connsiteX115" fmla="*/ 431800 w 2076450"/>
                    <a:gd name="connsiteY115" fmla="*/ 2146300 h 3467100"/>
                    <a:gd name="connsiteX116" fmla="*/ 463550 w 2076450"/>
                    <a:gd name="connsiteY116" fmla="*/ 2419350 h 3467100"/>
                    <a:gd name="connsiteX117" fmla="*/ 387350 w 2076450"/>
                    <a:gd name="connsiteY117" fmla="*/ 2609850 h 3467100"/>
                    <a:gd name="connsiteX118" fmla="*/ 298450 w 2076450"/>
                    <a:gd name="connsiteY118" fmla="*/ 2863850 h 3467100"/>
                    <a:gd name="connsiteX119" fmla="*/ 273050 w 2076450"/>
                    <a:gd name="connsiteY119" fmla="*/ 2978150 h 3467100"/>
                    <a:gd name="connsiteX120" fmla="*/ 196850 w 2076450"/>
                    <a:gd name="connsiteY120" fmla="*/ 3086100 h 3467100"/>
                    <a:gd name="connsiteX121" fmla="*/ 0 w 2076450"/>
                    <a:gd name="connsiteY121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2550 w 2076450"/>
                    <a:gd name="connsiteY21" fmla="*/ 323850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49136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390650 w 2076450"/>
                    <a:gd name="connsiteY41" fmla="*/ 2686050 h 3467100"/>
                    <a:gd name="connsiteX42" fmla="*/ 1261836 w 2076450"/>
                    <a:gd name="connsiteY42" fmla="*/ 2988129 h 3467100"/>
                    <a:gd name="connsiteX43" fmla="*/ 1346200 w 2076450"/>
                    <a:gd name="connsiteY43" fmla="*/ 3086100 h 3467100"/>
                    <a:gd name="connsiteX44" fmla="*/ 1293131 w 2076450"/>
                    <a:gd name="connsiteY44" fmla="*/ 3190875 h 3467100"/>
                    <a:gd name="connsiteX45" fmla="*/ 1225550 w 2076450"/>
                    <a:gd name="connsiteY45" fmla="*/ 3162300 h 3467100"/>
                    <a:gd name="connsiteX46" fmla="*/ 1085850 w 2076450"/>
                    <a:gd name="connsiteY46" fmla="*/ 3175000 h 3467100"/>
                    <a:gd name="connsiteX47" fmla="*/ 1085850 w 2076450"/>
                    <a:gd name="connsiteY47" fmla="*/ 3225800 h 3467100"/>
                    <a:gd name="connsiteX48" fmla="*/ 1219200 w 2076450"/>
                    <a:gd name="connsiteY48" fmla="*/ 3435350 h 3467100"/>
                    <a:gd name="connsiteX49" fmla="*/ 1441450 w 2076450"/>
                    <a:gd name="connsiteY49" fmla="*/ 3422650 h 3467100"/>
                    <a:gd name="connsiteX50" fmla="*/ 1511300 w 2076450"/>
                    <a:gd name="connsiteY50" fmla="*/ 3467100 h 3467100"/>
                    <a:gd name="connsiteX51" fmla="*/ 1625600 w 2076450"/>
                    <a:gd name="connsiteY51" fmla="*/ 3467100 h 3467100"/>
                    <a:gd name="connsiteX52" fmla="*/ 1670050 w 2076450"/>
                    <a:gd name="connsiteY52" fmla="*/ 3429000 h 3467100"/>
                    <a:gd name="connsiteX53" fmla="*/ 1752600 w 2076450"/>
                    <a:gd name="connsiteY53" fmla="*/ 3429000 h 3467100"/>
                    <a:gd name="connsiteX54" fmla="*/ 1778000 w 2076450"/>
                    <a:gd name="connsiteY54" fmla="*/ 3397250 h 3467100"/>
                    <a:gd name="connsiteX55" fmla="*/ 1752600 w 2076450"/>
                    <a:gd name="connsiteY55" fmla="*/ 3282950 h 3467100"/>
                    <a:gd name="connsiteX56" fmla="*/ 1752600 w 2076450"/>
                    <a:gd name="connsiteY56" fmla="*/ 3130550 h 3467100"/>
                    <a:gd name="connsiteX57" fmla="*/ 1771650 w 2076450"/>
                    <a:gd name="connsiteY57" fmla="*/ 2901950 h 3467100"/>
                    <a:gd name="connsiteX58" fmla="*/ 1828800 w 2076450"/>
                    <a:gd name="connsiteY58" fmla="*/ 2686050 h 3467100"/>
                    <a:gd name="connsiteX59" fmla="*/ 1841500 w 2076450"/>
                    <a:gd name="connsiteY59" fmla="*/ 2617561 h 3467100"/>
                    <a:gd name="connsiteX60" fmla="*/ 1870982 w 2076450"/>
                    <a:gd name="connsiteY60" fmla="*/ 2574474 h 3467100"/>
                    <a:gd name="connsiteX61" fmla="*/ 1885950 w 2076450"/>
                    <a:gd name="connsiteY61" fmla="*/ 2571750 h 3467100"/>
                    <a:gd name="connsiteX62" fmla="*/ 1949450 w 2076450"/>
                    <a:gd name="connsiteY62" fmla="*/ 2514600 h 3467100"/>
                    <a:gd name="connsiteX63" fmla="*/ 1962150 w 2076450"/>
                    <a:gd name="connsiteY63" fmla="*/ 2305050 h 3467100"/>
                    <a:gd name="connsiteX64" fmla="*/ 1917700 w 2076450"/>
                    <a:gd name="connsiteY64" fmla="*/ 1943100 h 3467100"/>
                    <a:gd name="connsiteX65" fmla="*/ 1879600 w 2076450"/>
                    <a:gd name="connsiteY65" fmla="*/ 1816100 h 3467100"/>
                    <a:gd name="connsiteX66" fmla="*/ 1898650 w 2076450"/>
                    <a:gd name="connsiteY66" fmla="*/ 1682750 h 3467100"/>
                    <a:gd name="connsiteX67" fmla="*/ 1943100 w 2076450"/>
                    <a:gd name="connsiteY67" fmla="*/ 1587500 h 3467100"/>
                    <a:gd name="connsiteX68" fmla="*/ 1962150 w 2076450"/>
                    <a:gd name="connsiteY68" fmla="*/ 1524000 h 3467100"/>
                    <a:gd name="connsiteX69" fmla="*/ 1930400 w 2076450"/>
                    <a:gd name="connsiteY69" fmla="*/ 1428750 h 3467100"/>
                    <a:gd name="connsiteX70" fmla="*/ 1943100 w 2076450"/>
                    <a:gd name="connsiteY70" fmla="*/ 1327150 h 3467100"/>
                    <a:gd name="connsiteX71" fmla="*/ 1936750 w 2076450"/>
                    <a:gd name="connsiteY71" fmla="*/ 1123950 h 3467100"/>
                    <a:gd name="connsiteX72" fmla="*/ 1917700 w 2076450"/>
                    <a:gd name="connsiteY72" fmla="*/ 1047750 h 3467100"/>
                    <a:gd name="connsiteX73" fmla="*/ 1943100 w 2076450"/>
                    <a:gd name="connsiteY73" fmla="*/ 1047750 h 3467100"/>
                    <a:gd name="connsiteX74" fmla="*/ 2000250 w 2076450"/>
                    <a:gd name="connsiteY74" fmla="*/ 1149350 h 3467100"/>
                    <a:gd name="connsiteX75" fmla="*/ 2000250 w 2076450"/>
                    <a:gd name="connsiteY75" fmla="*/ 1257300 h 3467100"/>
                    <a:gd name="connsiteX76" fmla="*/ 2032000 w 2076450"/>
                    <a:gd name="connsiteY76" fmla="*/ 1409700 h 3467100"/>
                    <a:gd name="connsiteX77" fmla="*/ 2012950 w 2076450"/>
                    <a:gd name="connsiteY77" fmla="*/ 1498600 h 3467100"/>
                    <a:gd name="connsiteX78" fmla="*/ 1987550 w 2076450"/>
                    <a:gd name="connsiteY78" fmla="*/ 1562100 h 3467100"/>
                    <a:gd name="connsiteX79" fmla="*/ 2006600 w 2076450"/>
                    <a:gd name="connsiteY79" fmla="*/ 1574800 h 3467100"/>
                    <a:gd name="connsiteX80" fmla="*/ 2051050 w 2076450"/>
                    <a:gd name="connsiteY80" fmla="*/ 1492250 h 3467100"/>
                    <a:gd name="connsiteX81" fmla="*/ 2076450 w 2076450"/>
                    <a:gd name="connsiteY81" fmla="*/ 1377950 h 3467100"/>
                    <a:gd name="connsiteX82" fmla="*/ 2051050 w 2076450"/>
                    <a:gd name="connsiteY82" fmla="*/ 1212850 h 3467100"/>
                    <a:gd name="connsiteX83" fmla="*/ 2051050 w 2076450"/>
                    <a:gd name="connsiteY83" fmla="*/ 1136650 h 3467100"/>
                    <a:gd name="connsiteX84" fmla="*/ 2019300 w 2076450"/>
                    <a:gd name="connsiteY84" fmla="*/ 1047750 h 3467100"/>
                    <a:gd name="connsiteX85" fmla="*/ 1974850 w 2076450"/>
                    <a:gd name="connsiteY85" fmla="*/ 958850 h 3467100"/>
                    <a:gd name="connsiteX86" fmla="*/ 1949450 w 2076450"/>
                    <a:gd name="connsiteY86" fmla="*/ 869950 h 3467100"/>
                    <a:gd name="connsiteX87" fmla="*/ 1911350 w 2076450"/>
                    <a:gd name="connsiteY87" fmla="*/ 711200 h 3467100"/>
                    <a:gd name="connsiteX88" fmla="*/ 1905000 w 2076450"/>
                    <a:gd name="connsiteY88" fmla="*/ 628650 h 3467100"/>
                    <a:gd name="connsiteX89" fmla="*/ 1885950 w 2076450"/>
                    <a:gd name="connsiteY89" fmla="*/ 488950 h 3467100"/>
                    <a:gd name="connsiteX90" fmla="*/ 1809750 w 2076450"/>
                    <a:gd name="connsiteY90" fmla="*/ 349250 h 3467100"/>
                    <a:gd name="connsiteX91" fmla="*/ 1714500 w 2076450"/>
                    <a:gd name="connsiteY91" fmla="*/ 228600 h 3467100"/>
                    <a:gd name="connsiteX92" fmla="*/ 1651000 w 2076450"/>
                    <a:gd name="connsiteY92" fmla="*/ 184150 h 3467100"/>
                    <a:gd name="connsiteX93" fmla="*/ 1619250 w 2076450"/>
                    <a:gd name="connsiteY93" fmla="*/ 114300 h 3467100"/>
                    <a:gd name="connsiteX94" fmla="*/ 1511300 w 2076450"/>
                    <a:gd name="connsiteY94" fmla="*/ 38100 h 3467100"/>
                    <a:gd name="connsiteX95" fmla="*/ 1314450 w 2076450"/>
                    <a:gd name="connsiteY95" fmla="*/ 0 h 3467100"/>
                    <a:gd name="connsiteX96" fmla="*/ 1181100 w 2076450"/>
                    <a:gd name="connsiteY96" fmla="*/ 12700 h 3467100"/>
                    <a:gd name="connsiteX97" fmla="*/ 1022350 w 2076450"/>
                    <a:gd name="connsiteY97" fmla="*/ 76200 h 3467100"/>
                    <a:gd name="connsiteX98" fmla="*/ 876300 w 2076450"/>
                    <a:gd name="connsiteY98" fmla="*/ 165100 h 3467100"/>
                    <a:gd name="connsiteX99" fmla="*/ 774700 w 2076450"/>
                    <a:gd name="connsiteY99" fmla="*/ 304800 h 3467100"/>
                    <a:gd name="connsiteX100" fmla="*/ 666750 w 2076450"/>
                    <a:gd name="connsiteY100" fmla="*/ 495300 h 3467100"/>
                    <a:gd name="connsiteX101" fmla="*/ 565150 w 2076450"/>
                    <a:gd name="connsiteY101" fmla="*/ 660400 h 3467100"/>
                    <a:gd name="connsiteX102" fmla="*/ 469900 w 2076450"/>
                    <a:gd name="connsiteY102" fmla="*/ 781050 h 3467100"/>
                    <a:gd name="connsiteX103" fmla="*/ 361950 w 2076450"/>
                    <a:gd name="connsiteY103" fmla="*/ 952500 h 3467100"/>
                    <a:gd name="connsiteX104" fmla="*/ 254000 w 2076450"/>
                    <a:gd name="connsiteY104" fmla="*/ 1117600 h 3467100"/>
                    <a:gd name="connsiteX105" fmla="*/ 241300 w 2076450"/>
                    <a:gd name="connsiteY105" fmla="*/ 1193800 h 3467100"/>
                    <a:gd name="connsiteX106" fmla="*/ 279400 w 2076450"/>
                    <a:gd name="connsiteY106" fmla="*/ 1270000 h 3467100"/>
                    <a:gd name="connsiteX107" fmla="*/ 311150 w 2076450"/>
                    <a:gd name="connsiteY107" fmla="*/ 1333500 h 3467100"/>
                    <a:gd name="connsiteX108" fmla="*/ 368300 w 2076450"/>
                    <a:gd name="connsiteY108" fmla="*/ 1352550 h 3467100"/>
                    <a:gd name="connsiteX109" fmla="*/ 323850 w 2076450"/>
                    <a:gd name="connsiteY109" fmla="*/ 1428750 h 3467100"/>
                    <a:gd name="connsiteX110" fmla="*/ 330200 w 2076450"/>
                    <a:gd name="connsiteY110" fmla="*/ 1644650 h 3467100"/>
                    <a:gd name="connsiteX111" fmla="*/ 336550 w 2076450"/>
                    <a:gd name="connsiteY111" fmla="*/ 1771650 h 3467100"/>
                    <a:gd name="connsiteX112" fmla="*/ 323850 w 2076450"/>
                    <a:gd name="connsiteY112" fmla="*/ 1917700 h 3467100"/>
                    <a:gd name="connsiteX113" fmla="*/ 381000 w 2076450"/>
                    <a:gd name="connsiteY113" fmla="*/ 2025650 h 3467100"/>
                    <a:gd name="connsiteX114" fmla="*/ 406400 w 2076450"/>
                    <a:gd name="connsiteY114" fmla="*/ 2146300 h 3467100"/>
                    <a:gd name="connsiteX115" fmla="*/ 431800 w 2076450"/>
                    <a:gd name="connsiteY115" fmla="*/ 2146300 h 3467100"/>
                    <a:gd name="connsiteX116" fmla="*/ 463550 w 2076450"/>
                    <a:gd name="connsiteY116" fmla="*/ 2419350 h 3467100"/>
                    <a:gd name="connsiteX117" fmla="*/ 387350 w 2076450"/>
                    <a:gd name="connsiteY117" fmla="*/ 2609850 h 3467100"/>
                    <a:gd name="connsiteX118" fmla="*/ 298450 w 2076450"/>
                    <a:gd name="connsiteY118" fmla="*/ 2863850 h 3467100"/>
                    <a:gd name="connsiteX119" fmla="*/ 273050 w 2076450"/>
                    <a:gd name="connsiteY119" fmla="*/ 2978150 h 3467100"/>
                    <a:gd name="connsiteX120" fmla="*/ 196850 w 2076450"/>
                    <a:gd name="connsiteY120" fmla="*/ 3086100 h 3467100"/>
                    <a:gd name="connsiteX121" fmla="*/ 0 w 2076450"/>
                    <a:gd name="connsiteY121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479550 w 2076450"/>
                    <a:gd name="connsiteY22" fmla="*/ 323850 h 3467100"/>
                    <a:gd name="connsiteX23" fmla="*/ 1543050 w 2076450"/>
                    <a:gd name="connsiteY23" fmla="*/ 336550 h 3467100"/>
                    <a:gd name="connsiteX24" fmla="*/ 1587500 w 2076450"/>
                    <a:gd name="connsiteY24" fmla="*/ 355600 h 3467100"/>
                    <a:gd name="connsiteX25" fmla="*/ 1644650 w 2076450"/>
                    <a:gd name="connsiteY25" fmla="*/ 387350 h 3467100"/>
                    <a:gd name="connsiteX26" fmla="*/ 1739900 w 2076450"/>
                    <a:gd name="connsiteY26" fmla="*/ 546100 h 3467100"/>
                    <a:gd name="connsiteX27" fmla="*/ 1765300 w 2076450"/>
                    <a:gd name="connsiteY27" fmla="*/ 622300 h 3467100"/>
                    <a:gd name="connsiteX28" fmla="*/ 1778000 w 2076450"/>
                    <a:gd name="connsiteY28" fmla="*/ 749300 h 3467100"/>
                    <a:gd name="connsiteX29" fmla="*/ 1758950 w 2076450"/>
                    <a:gd name="connsiteY29" fmla="*/ 863600 h 3467100"/>
                    <a:gd name="connsiteX30" fmla="*/ 1765300 w 2076450"/>
                    <a:gd name="connsiteY30" fmla="*/ 939800 h 3467100"/>
                    <a:gd name="connsiteX31" fmla="*/ 1746250 w 2076450"/>
                    <a:gd name="connsiteY31" fmla="*/ 1111250 h 3467100"/>
                    <a:gd name="connsiteX32" fmla="*/ 1733550 w 2076450"/>
                    <a:gd name="connsiteY32" fmla="*/ 1308100 h 3467100"/>
                    <a:gd name="connsiteX33" fmla="*/ 1606550 w 2076450"/>
                    <a:gd name="connsiteY33" fmla="*/ 1473200 h 3467100"/>
                    <a:gd name="connsiteX34" fmla="*/ 1460500 w 2076450"/>
                    <a:gd name="connsiteY34" fmla="*/ 1619250 h 3467100"/>
                    <a:gd name="connsiteX35" fmla="*/ 1371600 w 2076450"/>
                    <a:gd name="connsiteY35" fmla="*/ 1771650 h 3467100"/>
                    <a:gd name="connsiteX36" fmla="*/ 1422400 w 2076450"/>
                    <a:gd name="connsiteY36" fmla="*/ 1885950 h 3467100"/>
                    <a:gd name="connsiteX37" fmla="*/ 1479550 w 2076450"/>
                    <a:gd name="connsiteY37" fmla="*/ 2063750 h 3467100"/>
                    <a:gd name="connsiteX38" fmla="*/ 1447346 w 2076450"/>
                    <a:gd name="connsiteY38" fmla="*/ 2363561 h 3467100"/>
                    <a:gd name="connsiteX39" fmla="*/ 1249136 w 2076450"/>
                    <a:gd name="connsiteY39" fmla="*/ 2667000 h 3467100"/>
                    <a:gd name="connsiteX40" fmla="*/ 1327150 w 2076450"/>
                    <a:gd name="connsiteY40" fmla="*/ 2749554 h 3467100"/>
                    <a:gd name="connsiteX41" fmla="*/ 1390650 w 2076450"/>
                    <a:gd name="connsiteY41" fmla="*/ 2686050 h 3467100"/>
                    <a:gd name="connsiteX42" fmla="*/ 1261836 w 2076450"/>
                    <a:gd name="connsiteY42" fmla="*/ 2988129 h 3467100"/>
                    <a:gd name="connsiteX43" fmla="*/ 1346200 w 2076450"/>
                    <a:gd name="connsiteY43" fmla="*/ 3086100 h 3467100"/>
                    <a:gd name="connsiteX44" fmla="*/ 1293131 w 2076450"/>
                    <a:gd name="connsiteY44" fmla="*/ 3190875 h 3467100"/>
                    <a:gd name="connsiteX45" fmla="*/ 1225550 w 2076450"/>
                    <a:gd name="connsiteY45" fmla="*/ 3162300 h 3467100"/>
                    <a:gd name="connsiteX46" fmla="*/ 1085850 w 2076450"/>
                    <a:gd name="connsiteY46" fmla="*/ 3175000 h 3467100"/>
                    <a:gd name="connsiteX47" fmla="*/ 1085850 w 2076450"/>
                    <a:gd name="connsiteY47" fmla="*/ 3225800 h 3467100"/>
                    <a:gd name="connsiteX48" fmla="*/ 1219200 w 2076450"/>
                    <a:gd name="connsiteY48" fmla="*/ 3435350 h 3467100"/>
                    <a:gd name="connsiteX49" fmla="*/ 1441450 w 2076450"/>
                    <a:gd name="connsiteY49" fmla="*/ 3422650 h 3467100"/>
                    <a:gd name="connsiteX50" fmla="*/ 1511300 w 2076450"/>
                    <a:gd name="connsiteY50" fmla="*/ 3467100 h 3467100"/>
                    <a:gd name="connsiteX51" fmla="*/ 1625600 w 2076450"/>
                    <a:gd name="connsiteY51" fmla="*/ 3467100 h 3467100"/>
                    <a:gd name="connsiteX52" fmla="*/ 1670050 w 2076450"/>
                    <a:gd name="connsiteY52" fmla="*/ 3429000 h 3467100"/>
                    <a:gd name="connsiteX53" fmla="*/ 1752600 w 2076450"/>
                    <a:gd name="connsiteY53" fmla="*/ 3429000 h 3467100"/>
                    <a:gd name="connsiteX54" fmla="*/ 1778000 w 2076450"/>
                    <a:gd name="connsiteY54" fmla="*/ 3397250 h 3467100"/>
                    <a:gd name="connsiteX55" fmla="*/ 1752600 w 2076450"/>
                    <a:gd name="connsiteY55" fmla="*/ 3282950 h 3467100"/>
                    <a:gd name="connsiteX56" fmla="*/ 1752600 w 2076450"/>
                    <a:gd name="connsiteY56" fmla="*/ 3130550 h 3467100"/>
                    <a:gd name="connsiteX57" fmla="*/ 1771650 w 2076450"/>
                    <a:gd name="connsiteY57" fmla="*/ 2901950 h 3467100"/>
                    <a:gd name="connsiteX58" fmla="*/ 1828800 w 2076450"/>
                    <a:gd name="connsiteY58" fmla="*/ 2686050 h 3467100"/>
                    <a:gd name="connsiteX59" fmla="*/ 1841500 w 2076450"/>
                    <a:gd name="connsiteY59" fmla="*/ 2617561 h 3467100"/>
                    <a:gd name="connsiteX60" fmla="*/ 1870982 w 2076450"/>
                    <a:gd name="connsiteY60" fmla="*/ 2574474 h 3467100"/>
                    <a:gd name="connsiteX61" fmla="*/ 1885950 w 2076450"/>
                    <a:gd name="connsiteY61" fmla="*/ 2571750 h 3467100"/>
                    <a:gd name="connsiteX62" fmla="*/ 1949450 w 2076450"/>
                    <a:gd name="connsiteY62" fmla="*/ 2514600 h 3467100"/>
                    <a:gd name="connsiteX63" fmla="*/ 1962150 w 2076450"/>
                    <a:gd name="connsiteY63" fmla="*/ 2305050 h 3467100"/>
                    <a:gd name="connsiteX64" fmla="*/ 1917700 w 2076450"/>
                    <a:gd name="connsiteY64" fmla="*/ 1943100 h 3467100"/>
                    <a:gd name="connsiteX65" fmla="*/ 1879600 w 2076450"/>
                    <a:gd name="connsiteY65" fmla="*/ 1816100 h 3467100"/>
                    <a:gd name="connsiteX66" fmla="*/ 1898650 w 2076450"/>
                    <a:gd name="connsiteY66" fmla="*/ 1682750 h 3467100"/>
                    <a:gd name="connsiteX67" fmla="*/ 1943100 w 2076450"/>
                    <a:gd name="connsiteY67" fmla="*/ 1587500 h 3467100"/>
                    <a:gd name="connsiteX68" fmla="*/ 1962150 w 2076450"/>
                    <a:gd name="connsiteY68" fmla="*/ 1524000 h 3467100"/>
                    <a:gd name="connsiteX69" fmla="*/ 1930400 w 2076450"/>
                    <a:gd name="connsiteY69" fmla="*/ 1428750 h 3467100"/>
                    <a:gd name="connsiteX70" fmla="*/ 1943100 w 2076450"/>
                    <a:gd name="connsiteY70" fmla="*/ 1327150 h 3467100"/>
                    <a:gd name="connsiteX71" fmla="*/ 1936750 w 2076450"/>
                    <a:gd name="connsiteY71" fmla="*/ 1123950 h 3467100"/>
                    <a:gd name="connsiteX72" fmla="*/ 1917700 w 2076450"/>
                    <a:gd name="connsiteY72" fmla="*/ 1047750 h 3467100"/>
                    <a:gd name="connsiteX73" fmla="*/ 1943100 w 2076450"/>
                    <a:gd name="connsiteY73" fmla="*/ 1047750 h 3467100"/>
                    <a:gd name="connsiteX74" fmla="*/ 2000250 w 2076450"/>
                    <a:gd name="connsiteY74" fmla="*/ 1149350 h 3467100"/>
                    <a:gd name="connsiteX75" fmla="*/ 2000250 w 2076450"/>
                    <a:gd name="connsiteY75" fmla="*/ 1257300 h 3467100"/>
                    <a:gd name="connsiteX76" fmla="*/ 2032000 w 2076450"/>
                    <a:gd name="connsiteY76" fmla="*/ 1409700 h 3467100"/>
                    <a:gd name="connsiteX77" fmla="*/ 2012950 w 2076450"/>
                    <a:gd name="connsiteY77" fmla="*/ 1498600 h 3467100"/>
                    <a:gd name="connsiteX78" fmla="*/ 1987550 w 2076450"/>
                    <a:gd name="connsiteY78" fmla="*/ 1562100 h 3467100"/>
                    <a:gd name="connsiteX79" fmla="*/ 2006600 w 2076450"/>
                    <a:gd name="connsiteY79" fmla="*/ 1574800 h 3467100"/>
                    <a:gd name="connsiteX80" fmla="*/ 2051050 w 2076450"/>
                    <a:gd name="connsiteY80" fmla="*/ 1492250 h 3467100"/>
                    <a:gd name="connsiteX81" fmla="*/ 2076450 w 2076450"/>
                    <a:gd name="connsiteY81" fmla="*/ 1377950 h 3467100"/>
                    <a:gd name="connsiteX82" fmla="*/ 2051050 w 2076450"/>
                    <a:gd name="connsiteY82" fmla="*/ 1212850 h 3467100"/>
                    <a:gd name="connsiteX83" fmla="*/ 2051050 w 2076450"/>
                    <a:gd name="connsiteY83" fmla="*/ 1136650 h 3467100"/>
                    <a:gd name="connsiteX84" fmla="*/ 2019300 w 2076450"/>
                    <a:gd name="connsiteY84" fmla="*/ 1047750 h 3467100"/>
                    <a:gd name="connsiteX85" fmla="*/ 1974850 w 2076450"/>
                    <a:gd name="connsiteY85" fmla="*/ 958850 h 3467100"/>
                    <a:gd name="connsiteX86" fmla="*/ 1949450 w 2076450"/>
                    <a:gd name="connsiteY86" fmla="*/ 869950 h 3467100"/>
                    <a:gd name="connsiteX87" fmla="*/ 1911350 w 2076450"/>
                    <a:gd name="connsiteY87" fmla="*/ 711200 h 3467100"/>
                    <a:gd name="connsiteX88" fmla="*/ 1905000 w 2076450"/>
                    <a:gd name="connsiteY88" fmla="*/ 628650 h 3467100"/>
                    <a:gd name="connsiteX89" fmla="*/ 1885950 w 2076450"/>
                    <a:gd name="connsiteY89" fmla="*/ 488950 h 3467100"/>
                    <a:gd name="connsiteX90" fmla="*/ 1809750 w 2076450"/>
                    <a:gd name="connsiteY90" fmla="*/ 349250 h 3467100"/>
                    <a:gd name="connsiteX91" fmla="*/ 1714500 w 2076450"/>
                    <a:gd name="connsiteY91" fmla="*/ 228600 h 3467100"/>
                    <a:gd name="connsiteX92" fmla="*/ 1651000 w 2076450"/>
                    <a:gd name="connsiteY92" fmla="*/ 184150 h 3467100"/>
                    <a:gd name="connsiteX93" fmla="*/ 1619250 w 2076450"/>
                    <a:gd name="connsiteY93" fmla="*/ 114300 h 3467100"/>
                    <a:gd name="connsiteX94" fmla="*/ 1511300 w 2076450"/>
                    <a:gd name="connsiteY94" fmla="*/ 38100 h 3467100"/>
                    <a:gd name="connsiteX95" fmla="*/ 1314450 w 2076450"/>
                    <a:gd name="connsiteY95" fmla="*/ 0 h 3467100"/>
                    <a:gd name="connsiteX96" fmla="*/ 1181100 w 2076450"/>
                    <a:gd name="connsiteY96" fmla="*/ 12700 h 3467100"/>
                    <a:gd name="connsiteX97" fmla="*/ 1022350 w 2076450"/>
                    <a:gd name="connsiteY97" fmla="*/ 76200 h 3467100"/>
                    <a:gd name="connsiteX98" fmla="*/ 876300 w 2076450"/>
                    <a:gd name="connsiteY98" fmla="*/ 165100 h 3467100"/>
                    <a:gd name="connsiteX99" fmla="*/ 774700 w 2076450"/>
                    <a:gd name="connsiteY99" fmla="*/ 304800 h 3467100"/>
                    <a:gd name="connsiteX100" fmla="*/ 666750 w 2076450"/>
                    <a:gd name="connsiteY100" fmla="*/ 495300 h 3467100"/>
                    <a:gd name="connsiteX101" fmla="*/ 565150 w 2076450"/>
                    <a:gd name="connsiteY101" fmla="*/ 660400 h 3467100"/>
                    <a:gd name="connsiteX102" fmla="*/ 469900 w 2076450"/>
                    <a:gd name="connsiteY102" fmla="*/ 781050 h 3467100"/>
                    <a:gd name="connsiteX103" fmla="*/ 361950 w 2076450"/>
                    <a:gd name="connsiteY103" fmla="*/ 952500 h 3467100"/>
                    <a:gd name="connsiteX104" fmla="*/ 254000 w 2076450"/>
                    <a:gd name="connsiteY104" fmla="*/ 1117600 h 3467100"/>
                    <a:gd name="connsiteX105" fmla="*/ 241300 w 2076450"/>
                    <a:gd name="connsiteY105" fmla="*/ 1193800 h 3467100"/>
                    <a:gd name="connsiteX106" fmla="*/ 279400 w 2076450"/>
                    <a:gd name="connsiteY106" fmla="*/ 1270000 h 3467100"/>
                    <a:gd name="connsiteX107" fmla="*/ 311150 w 2076450"/>
                    <a:gd name="connsiteY107" fmla="*/ 1333500 h 3467100"/>
                    <a:gd name="connsiteX108" fmla="*/ 368300 w 2076450"/>
                    <a:gd name="connsiteY108" fmla="*/ 1352550 h 3467100"/>
                    <a:gd name="connsiteX109" fmla="*/ 323850 w 2076450"/>
                    <a:gd name="connsiteY109" fmla="*/ 1428750 h 3467100"/>
                    <a:gd name="connsiteX110" fmla="*/ 330200 w 2076450"/>
                    <a:gd name="connsiteY110" fmla="*/ 1644650 h 3467100"/>
                    <a:gd name="connsiteX111" fmla="*/ 336550 w 2076450"/>
                    <a:gd name="connsiteY111" fmla="*/ 1771650 h 3467100"/>
                    <a:gd name="connsiteX112" fmla="*/ 323850 w 2076450"/>
                    <a:gd name="connsiteY112" fmla="*/ 1917700 h 3467100"/>
                    <a:gd name="connsiteX113" fmla="*/ 381000 w 2076450"/>
                    <a:gd name="connsiteY113" fmla="*/ 2025650 h 3467100"/>
                    <a:gd name="connsiteX114" fmla="*/ 406400 w 2076450"/>
                    <a:gd name="connsiteY114" fmla="*/ 2146300 h 3467100"/>
                    <a:gd name="connsiteX115" fmla="*/ 431800 w 2076450"/>
                    <a:gd name="connsiteY115" fmla="*/ 2146300 h 3467100"/>
                    <a:gd name="connsiteX116" fmla="*/ 463550 w 2076450"/>
                    <a:gd name="connsiteY116" fmla="*/ 2419350 h 3467100"/>
                    <a:gd name="connsiteX117" fmla="*/ 387350 w 2076450"/>
                    <a:gd name="connsiteY117" fmla="*/ 2609850 h 3467100"/>
                    <a:gd name="connsiteX118" fmla="*/ 298450 w 2076450"/>
                    <a:gd name="connsiteY118" fmla="*/ 2863850 h 3467100"/>
                    <a:gd name="connsiteX119" fmla="*/ 273050 w 2076450"/>
                    <a:gd name="connsiteY119" fmla="*/ 2978150 h 3467100"/>
                    <a:gd name="connsiteX120" fmla="*/ 196850 w 2076450"/>
                    <a:gd name="connsiteY120" fmla="*/ 3086100 h 3467100"/>
                    <a:gd name="connsiteX121" fmla="*/ 0 w 2076450"/>
                    <a:gd name="connsiteY121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479550 w 2076450"/>
                    <a:gd name="connsiteY22" fmla="*/ 323850 h 3467100"/>
                    <a:gd name="connsiteX23" fmla="*/ 1587500 w 2076450"/>
                    <a:gd name="connsiteY23" fmla="*/ 355600 h 3467100"/>
                    <a:gd name="connsiteX24" fmla="*/ 1644650 w 2076450"/>
                    <a:gd name="connsiteY24" fmla="*/ 387350 h 3467100"/>
                    <a:gd name="connsiteX25" fmla="*/ 1739900 w 2076450"/>
                    <a:gd name="connsiteY25" fmla="*/ 546100 h 3467100"/>
                    <a:gd name="connsiteX26" fmla="*/ 1765300 w 2076450"/>
                    <a:gd name="connsiteY26" fmla="*/ 622300 h 3467100"/>
                    <a:gd name="connsiteX27" fmla="*/ 1778000 w 2076450"/>
                    <a:gd name="connsiteY27" fmla="*/ 749300 h 3467100"/>
                    <a:gd name="connsiteX28" fmla="*/ 1758950 w 2076450"/>
                    <a:gd name="connsiteY28" fmla="*/ 863600 h 3467100"/>
                    <a:gd name="connsiteX29" fmla="*/ 1765300 w 2076450"/>
                    <a:gd name="connsiteY29" fmla="*/ 939800 h 3467100"/>
                    <a:gd name="connsiteX30" fmla="*/ 1746250 w 2076450"/>
                    <a:gd name="connsiteY30" fmla="*/ 1111250 h 3467100"/>
                    <a:gd name="connsiteX31" fmla="*/ 1733550 w 2076450"/>
                    <a:gd name="connsiteY31" fmla="*/ 1308100 h 3467100"/>
                    <a:gd name="connsiteX32" fmla="*/ 1606550 w 2076450"/>
                    <a:gd name="connsiteY32" fmla="*/ 1473200 h 3467100"/>
                    <a:gd name="connsiteX33" fmla="*/ 1460500 w 2076450"/>
                    <a:gd name="connsiteY33" fmla="*/ 1619250 h 3467100"/>
                    <a:gd name="connsiteX34" fmla="*/ 1371600 w 2076450"/>
                    <a:gd name="connsiteY34" fmla="*/ 1771650 h 3467100"/>
                    <a:gd name="connsiteX35" fmla="*/ 1422400 w 2076450"/>
                    <a:gd name="connsiteY35" fmla="*/ 1885950 h 3467100"/>
                    <a:gd name="connsiteX36" fmla="*/ 1479550 w 2076450"/>
                    <a:gd name="connsiteY36" fmla="*/ 2063750 h 3467100"/>
                    <a:gd name="connsiteX37" fmla="*/ 1447346 w 2076450"/>
                    <a:gd name="connsiteY37" fmla="*/ 2363561 h 3467100"/>
                    <a:gd name="connsiteX38" fmla="*/ 1249136 w 2076450"/>
                    <a:gd name="connsiteY38" fmla="*/ 2667000 h 3467100"/>
                    <a:gd name="connsiteX39" fmla="*/ 1327150 w 2076450"/>
                    <a:gd name="connsiteY39" fmla="*/ 2749554 h 3467100"/>
                    <a:gd name="connsiteX40" fmla="*/ 1390650 w 2076450"/>
                    <a:gd name="connsiteY40" fmla="*/ 2686050 h 3467100"/>
                    <a:gd name="connsiteX41" fmla="*/ 1261836 w 2076450"/>
                    <a:gd name="connsiteY41" fmla="*/ 2988129 h 3467100"/>
                    <a:gd name="connsiteX42" fmla="*/ 1346200 w 2076450"/>
                    <a:gd name="connsiteY42" fmla="*/ 3086100 h 3467100"/>
                    <a:gd name="connsiteX43" fmla="*/ 1293131 w 2076450"/>
                    <a:gd name="connsiteY43" fmla="*/ 3190875 h 3467100"/>
                    <a:gd name="connsiteX44" fmla="*/ 1225550 w 2076450"/>
                    <a:gd name="connsiteY44" fmla="*/ 3162300 h 3467100"/>
                    <a:gd name="connsiteX45" fmla="*/ 1085850 w 2076450"/>
                    <a:gd name="connsiteY45" fmla="*/ 3175000 h 3467100"/>
                    <a:gd name="connsiteX46" fmla="*/ 1085850 w 2076450"/>
                    <a:gd name="connsiteY46" fmla="*/ 3225800 h 3467100"/>
                    <a:gd name="connsiteX47" fmla="*/ 1219200 w 2076450"/>
                    <a:gd name="connsiteY47" fmla="*/ 3435350 h 3467100"/>
                    <a:gd name="connsiteX48" fmla="*/ 1441450 w 2076450"/>
                    <a:gd name="connsiteY48" fmla="*/ 3422650 h 3467100"/>
                    <a:gd name="connsiteX49" fmla="*/ 1511300 w 2076450"/>
                    <a:gd name="connsiteY49" fmla="*/ 3467100 h 3467100"/>
                    <a:gd name="connsiteX50" fmla="*/ 1625600 w 2076450"/>
                    <a:gd name="connsiteY50" fmla="*/ 3467100 h 3467100"/>
                    <a:gd name="connsiteX51" fmla="*/ 1670050 w 2076450"/>
                    <a:gd name="connsiteY51" fmla="*/ 3429000 h 3467100"/>
                    <a:gd name="connsiteX52" fmla="*/ 1752600 w 2076450"/>
                    <a:gd name="connsiteY52" fmla="*/ 3429000 h 3467100"/>
                    <a:gd name="connsiteX53" fmla="*/ 1778000 w 2076450"/>
                    <a:gd name="connsiteY53" fmla="*/ 3397250 h 3467100"/>
                    <a:gd name="connsiteX54" fmla="*/ 1752600 w 2076450"/>
                    <a:gd name="connsiteY54" fmla="*/ 3282950 h 3467100"/>
                    <a:gd name="connsiteX55" fmla="*/ 1752600 w 2076450"/>
                    <a:gd name="connsiteY55" fmla="*/ 3130550 h 3467100"/>
                    <a:gd name="connsiteX56" fmla="*/ 1771650 w 2076450"/>
                    <a:gd name="connsiteY56" fmla="*/ 2901950 h 3467100"/>
                    <a:gd name="connsiteX57" fmla="*/ 1828800 w 2076450"/>
                    <a:gd name="connsiteY57" fmla="*/ 2686050 h 3467100"/>
                    <a:gd name="connsiteX58" fmla="*/ 1841500 w 2076450"/>
                    <a:gd name="connsiteY58" fmla="*/ 2617561 h 3467100"/>
                    <a:gd name="connsiteX59" fmla="*/ 1870982 w 2076450"/>
                    <a:gd name="connsiteY59" fmla="*/ 2574474 h 3467100"/>
                    <a:gd name="connsiteX60" fmla="*/ 1885950 w 2076450"/>
                    <a:gd name="connsiteY60" fmla="*/ 2571750 h 3467100"/>
                    <a:gd name="connsiteX61" fmla="*/ 1949450 w 2076450"/>
                    <a:gd name="connsiteY61" fmla="*/ 2514600 h 3467100"/>
                    <a:gd name="connsiteX62" fmla="*/ 1962150 w 2076450"/>
                    <a:gd name="connsiteY62" fmla="*/ 2305050 h 3467100"/>
                    <a:gd name="connsiteX63" fmla="*/ 1917700 w 2076450"/>
                    <a:gd name="connsiteY63" fmla="*/ 1943100 h 3467100"/>
                    <a:gd name="connsiteX64" fmla="*/ 1879600 w 2076450"/>
                    <a:gd name="connsiteY64" fmla="*/ 1816100 h 3467100"/>
                    <a:gd name="connsiteX65" fmla="*/ 1898650 w 2076450"/>
                    <a:gd name="connsiteY65" fmla="*/ 1682750 h 3467100"/>
                    <a:gd name="connsiteX66" fmla="*/ 1943100 w 2076450"/>
                    <a:gd name="connsiteY66" fmla="*/ 1587500 h 3467100"/>
                    <a:gd name="connsiteX67" fmla="*/ 1962150 w 2076450"/>
                    <a:gd name="connsiteY67" fmla="*/ 1524000 h 3467100"/>
                    <a:gd name="connsiteX68" fmla="*/ 1930400 w 2076450"/>
                    <a:gd name="connsiteY68" fmla="*/ 1428750 h 3467100"/>
                    <a:gd name="connsiteX69" fmla="*/ 1943100 w 2076450"/>
                    <a:gd name="connsiteY69" fmla="*/ 1327150 h 3467100"/>
                    <a:gd name="connsiteX70" fmla="*/ 1936750 w 2076450"/>
                    <a:gd name="connsiteY70" fmla="*/ 1123950 h 3467100"/>
                    <a:gd name="connsiteX71" fmla="*/ 1917700 w 2076450"/>
                    <a:gd name="connsiteY71" fmla="*/ 1047750 h 3467100"/>
                    <a:gd name="connsiteX72" fmla="*/ 1943100 w 2076450"/>
                    <a:gd name="connsiteY72" fmla="*/ 1047750 h 3467100"/>
                    <a:gd name="connsiteX73" fmla="*/ 2000250 w 2076450"/>
                    <a:gd name="connsiteY73" fmla="*/ 1149350 h 3467100"/>
                    <a:gd name="connsiteX74" fmla="*/ 2000250 w 2076450"/>
                    <a:gd name="connsiteY74" fmla="*/ 1257300 h 3467100"/>
                    <a:gd name="connsiteX75" fmla="*/ 2032000 w 2076450"/>
                    <a:gd name="connsiteY75" fmla="*/ 1409700 h 3467100"/>
                    <a:gd name="connsiteX76" fmla="*/ 2012950 w 2076450"/>
                    <a:gd name="connsiteY76" fmla="*/ 1498600 h 3467100"/>
                    <a:gd name="connsiteX77" fmla="*/ 1987550 w 2076450"/>
                    <a:gd name="connsiteY77" fmla="*/ 1562100 h 3467100"/>
                    <a:gd name="connsiteX78" fmla="*/ 2006600 w 2076450"/>
                    <a:gd name="connsiteY78" fmla="*/ 1574800 h 3467100"/>
                    <a:gd name="connsiteX79" fmla="*/ 2051050 w 2076450"/>
                    <a:gd name="connsiteY79" fmla="*/ 1492250 h 3467100"/>
                    <a:gd name="connsiteX80" fmla="*/ 2076450 w 2076450"/>
                    <a:gd name="connsiteY80" fmla="*/ 1377950 h 3467100"/>
                    <a:gd name="connsiteX81" fmla="*/ 2051050 w 2076450"/>
                    <a:gd name="connsiteY81" fmla="*/ 1212850 h 3467100"/>
                    <a:gd name="connsiteX82" fmla="*/ 2051050 w 2076450"/>
                    <a:gd name="connsiteY82" fmla="*/ 1136650 h 3467100"/>
                    <a:gd name="connsiteX83" fmla="*/ 2019300 w 2076450"/>
                    <a:gd name="connsiteY83" fmla="*/ 1047750 h 3467100"/>
                    <a:gd name="connsiteX84" fmla="*/ 1974850 w 2076450"/>
                    <a:gd name="connsiteY84" fmla="*/ 958850 h 3467100"/>
                    <a:gd name="connsiteX85" fmla="*/ 1949450 w 2076450"/>
                    <a:gd name="connsiteY85" fmla="*/ 869950 h 3467100"/>
                    <a:gd name="connsiteX86" fmla="*/ 1911350 w 2076450"/>
                    <a:gd name="connsiteY86" fmla="*/ 711200 h 3467100"/>
                    <a:gd name="connsiteX87" fmla="*/ 1905000 w 2076450"/>
                    <a:gd name="connsiteY87" fmla="*/ 628650 h 3467100"/>
                    <a:gd name="connsiteX88" fmla="*/ 1885950 w 2076450"/>
                    <a:gd name="connsiteY88" fmla="*/ 488950 h 3467100"/>
                    <a:gd name="connsiteX89" fmla="*/ 1809750 w 2076450"/>
                    <a:gd name="connsiteY89" fmla="*/ 349250 h 3467100"/>
                    <a:gd name="connsiteX90" fmla="*/ 1714500 w 2076450"/>
                    <a:gd name="connsiteY90" fmla="*/ 228600 h 3467100"/>
                    <a:gd name="connsiteX91" fmla="*/ 1651000 w 2076450"/>
                    <a:gd name="connsiteY91" fmla="*/ 184150 h 3467100"/>
                    <a:gd name="connsiteX92" fmla="*/ 1619250 w 2076450"/>
                    <a:gd name="connsiteY92" fmla="*/ 114300 h 3467100"/>
                    <a:gd name="connsiteX93" fmla="*/ 1511300 w 2076450"/>
                    <a:gd name="connsiteY93" fmla="*/ 38100 h 3467100"/>
                    <a:gd name="connsiteX94" fmla="*/ 1314450 w 2076450"/>
                    <a:gd name="connsiteY94" fmla="*/ 0 h 3467100"/>
                    <a:gd name="connsiteX95" fmla="*/ 1181100 w 2076450"/>
                    <a:gd name="connsiteY95" fmla="*/ 12700 h 3467100"/>
                    <a:gd name="connsiteX96" fmla="*/ 1022350 w 2076450"/>
                    <a:gd name="connsiteY96" fmla="*/ 76200 h 3467100"/>
                    <a:gd name="connsiteX97" fmla="*/ 876300 w 2076450"/>
                    <a:gd name="connsiteY97" fmla="*/ 165100 h 3467100"/>
                    <a:gd name="connsiteX98" fmla="*/ 774700 w 2076450"/>
                    <a:gd name="connsiteY98" fmla="*/ 304800 h 3467100"/>
                    <a:gd name="connsiteX99" fmla="*/ 666750 w 2076450"/>
                    <a:gd name="connsiteY99" fmla="*/ 495300 h 3467100"/>
                    <a:gd name="connsiteX100" fmla="*/ 565150 w 2076450"/>
                    <a:gd name="connsiteY100" fmla="*/ 660400 h 3467100"/>
                    <a:gd name="connsiteX101" fmla="*/ 469900 w 2076450"/>
                    <a:gd name="connsiteY101" fmla="*/ 781050 h 3467100"/>
                    <a:gd name="connsiteX102" fmla="*/ 361950 w 2076450"/>
                    <a:gd name="connsiteY102" fmla="*/ 952500 h 3467100"/>
                    <a:gd name="connsiteX103" fmla="*/ 254000 w 2076450"/>
                    <a:gd name="connsiteY103" fmla="*/ 1117600 h 3467100"/>
                    <a:gd name="connsiteX104" fmla="*/ 241300 w 2076450"/>
                    <a:gd name="connsiteY104" fmla="*/ 1193800 h 3467100"/>
                    <a:gd name="connsiteX105" fmla="*/ 279400 w 2076450"/>
                    <a:gd name="connsiteY105" fmla="*/ 1270000 h 3467100"/>
                    <a:gd name="connsiteX106" fmla="*/ 311150 w 2076450"/>
                    <a:gd name="connsiteY106" fmla="*/ 1333500 h 3467100"/>
                    <a:gd name="connsiteX107" fmla="*/ 368300 w 2076450"/>
                    <a:gd name="connsiteY107" fmla="*/ 1352550 h 3467100"/>
                    <a:gd name="connsiteX108" fmla="*/ 323850 w 2076450"/>
                    <a:gd name="connsiteY108" fmla="*/ 1428750 h 3467100"/>
                    <a:gd name="connsiteX109" fmla="*/ 330200 w 2076450"/>
                    <a:gd name="connsiteY109" fmla="*/ 1644650 h 3467100"/>
                    <a:gd name="connsiteX110" fmla="*/ 336550 w 2076450"/>
                    <a:gd name="connsiteY110" fmla="*/ 1771650 h 3467100"/>
                    <a:gd name="connsiteX111" fmla="*/ 323850 w 2076450"/>
                    <a:gd name="connsiteY111" fmla="*/ 1917700 h 3467100"/>
                    <a:gd name="connsiteX112" fmla="*/ 381000 w 2076450"/>
                    <a:gd name="connsiteY112" fmla="*/ 2025650 h 3467100"/>
                    <a:gd name="connsiteX113" fmla="*/ 406400 w 2076450"/>
                    <a:gd name="connsiteY113" fmla="*/ 2146300 h 3467100"/>
                    <a:gd name="connsiteX114" fmla="*/ 431800 w 2076450"/>
                    <a:gd name="connsiteY114" fmla="*/ 2146300 h 3467100"/>
                    <a:gd name="connsiteX115" fmla="*/ 463550 w 2076450"/>
                    <a:gd name="connsiteY115" fmla="*/ 2419350 h 3467100"/>
                    <a:gd name="connsiteX116" fmla="*/ 387350 w 2076450"/>
                    <a:gd name="connsiteY116" fmla="*/ 2609850 h 3467100"/>
                    <a:gd name="connsiteX117" fmla="*/ 298450 w 2076450"/>
                    <a:gd name="connsiteY117" fmla="*/ 2863850 h 3467100"/>
                    <a:gd name="connsiteX118" fmla="*/ 273050 w 2076450"/>
                    <a:gd name="connsiteY118" fmla="*/ 2978150 h 3467100"/>
                    <a:gd name="connsiteX119" fmla="*/ 196850 w 2076450"/>
                    <a:gd name="connsiteY119" fmla="*/ 3086100 h 3467100"/>
                    <a:gd name="connsiteX120" fmla="*/ 0 w 2076450"/>
                    <a:gd name="connsiteY120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479550 w 2076450"/>
                    <a:gd name="connsiteY22" fmla="*/ 323850 h 3467100"/>
                    <a:gd name="connsiteX23" fmla="*/ 1644650 w 2076450"/>
                    <a:gd name="connsiteY23" fmla="*/ 387350 h 3467100"/>
                    <a:gd name="connsiteX24" fmla="*/ 1739900 w 2076450"/>
                    <a:gd name="connsiteY24" fmla="*/ 546100 h 3467100"/>
                    <a:gd name="connsiteX25" fmla="*/ 1765300 w 2076450"/>
                    <a:gd name="connsiteY25" fmla="*/ 622300 h 3467100"/>
                    <a:gd name="connsiteX26" fmla="*/ 1778000 w 2076450"/>
                    <a:gd name="connsiteY26" fmla="*/ 749300 h 3467100"/>
                    <a:gd name="connsiteX27" fmla="*/ 1758950 w 2076450"/>
                    <a:gd name="connsiteY27" fmla="*/ 863600 h 3467100"/>
                    <a:gd name="connsiteX28" fmla="*/ 1765300 w 2076450"/>
                    <a:gd name="connsiteY28" fmla="*/ 939800 h 3467100"/>
                    <a:gd name="connsiteX29" fmla="*/ 1746250 w 2076450"/>
                    <a:gd name="connsiteY29" fmla="*/ 1111250 h 3467100"/>
                    <a:gd name="connsiteX30" fmla="*/ 1733550 w 2076450"/>
                    <a:gd name="connsiteY30" fmla="*/ 1308100 h 3467100"/>
                    <a:gd name="connsiteX31" fmla="*/ 1606550 w 2076450"/>
                    <a:gd name="connsiteY31" fmla="*/ 1473200 h 3467100"/>
                    <a:gd name="connsiteX32" fmla="*/ 1460500 w 2076450"/>
                    <a:gd name="connsiteY32" fmla="*/ 1619250 h 3467100"/>
                    <a:gd name="connsiteX33" fmla="*/ 1371600 w 2076450"/>
                    <a:gd name="connsiteY33" fmla="*/ 1771650 h 3467100"/>
                    <a:gd name="connsiteX34" fmla="*/ 1422400 w 2076450"/>
                    <a:gd name="connsiteY34" fmla="*/ 1885950 h 3467100"/>
                    <a:gd name="connsiteX35" fmla="*/ 1479550 w 2076450"/>
                    <a:gd name="connsiteY35" fmla="*/ 2063750 h 3467100"/>
                    <a:gd name="connsiteX36" fmla="*/ 1447346 w 2076450"/>
                    <a:gd name="connsiteY36" fmla="*/ 2363561 h 3467100"/>
                    <a:gd name="connsiteX37" fmla="*/ 1249136 w 2076450"/>
                    <a:gd name="connsiteY37" fmla="*/ 2667000 h 3467100"/>
                    <a:gd name="connsiteX38" fmla="*/ 1327150 w 2076450"/>
                    <a:gd name="connsiteY38" fmla="*/ 2749554 h 3467100"/>
                    <a:gd name="connsiteX39" fmla="*/ 1390650 w 2076450"/>
                    <a:gd name="connsiteY39" fmla="*/ 2686050 h 3467100"/>
                    <a:gd name="connsiteX40" fmla="*/ 1261836 w 2076450"/>
                    <a:gd name="connsiteY40" fmla="*/ 2988129 h 3467100"/>
                    <a:gd name="connsiteX41" fmla="*/ 1346200 w 2076450"/>
                    <a:gd name="connsiteY41" fmla="*/ 3086100 h 3467100"/>
                    <a:gd name="connsiteX42" fmla="*/ 1293131 w 2076450"/>
                    <a:gd name="connsiteY42" fmla="*/ 3190875 h 3467100"/>
                    <a:gd name="connsiteX43" fmla="*/ 1225550 w 2076450"/>
                    <a:gd name="connsiteY43" fmla="*/ 3162300 h 3467100"/>
                    <a:gd name="connsiteX44" fmla="*/ 1085850 w 2076450"/>
                    <a:gd name="connsiteY44" fmla="*/ 3175000 h 3467100"/>
                    <a:gd name="connsiteX45" fmla="*/ 1085850 w 2076450"/>
                    <a:gd name="connsiteY45" fmla="*/ 3225800 h 3467100"/>
                    <a:gd name="connsiteX46" fmla="*/ 1219200 w 2076450"/>
                    <a:gd name="connsiteY46" fmla="*/ 3435350 h 3467100"/>
                    <a:gd name="connsiteX47" fmla="*/ 1441450 w 2076450"/>
                    <a:gd name="connsiteY47" fmla="*/ 3422650 h 3467100"/>
                    <a:gd name="connsiteX48" fmla="*/ 1511300 w 2076450"/>
                    <a:gd name="connsiteY48" fmla="*/ 3467100 h 3467100"/>
                    <a:gd name="connsiteX49" fmla="*/ 1625600 w 2076450"/>
                    <a:gd name="connsiteY49" fmla="*/ 3467100 h 3467100"/>
                    <a:gd name="connsiteX50" fmla="*/ 1670050 w 2076450"/>
                    <a:gd name="connsiteY50" fmla="*/ 3429000 h 3467100"/>
                    <a:gd name="connsiteX51" fmla="*/ 1752600 w 2076450"/>
                    <a:gd name="connsiteY51" fmla="*/ 3429000 h 3467100"/>
                    <a:gd name="connsiteX52" fmla="*/ 1778000 w 2076450"/>
                    <a:gd name="connsiteY52" fmla="*/ 3397250 h 3467100"/>
                    <a:gd name="connsiteX53" fmla="*/ 1752600 w 2076450"/>
                    <a:gd name="connsiteY53" fmla="*/ 3282950 h 3467100"/>
                    <a:gd name="connsiteX54" fmla="*/ 1752600 w 2076450"/>
                    <a:gd name="connsiteY54" fmla="*/ 3130550 h 3467100"/>
                    <a:gd name="connsiteX55" fmla="*/ 1771650 w 2076450"/>
                    <a:gd name="connsiteY55" fmla="*/ 2901950 h 3467100"/>
                    <a:gd name="connsiteX56" fmla="*/ 1828800 w 2076450"/>
                    <a:gd name="connsiteY56" fmla="*/ 2686050 h 3467100"/>
                    <a:gd name="connsiteX57" fmla="*/ 1841500 w 2076450"/>
                    <a:gd name="connsiteY57" fmla="*/ 2617561 h 3467100"/>
                    <a:gd name="connsiteX58" fmla="*/ 1870982 w 2076450"/>
                    <a:gd name="connsiteY58" fmla="*/ 2574474 h 3467100"/>
                    <a:gd name="connsiteX59" fmla="*/ 1885950 w 2076450"/>
                    <a:gd name="connsiteY59" fmla="*/ 2571750 h 3467100"/>
                    <a:gd name="connsiteX60" fmla="*/ 1949450 w 2076450"/>
                    <a:gd name="connsiteY60" fmla="*/ 2514600 h 3467100"/>
                    <a:gd name="connsiteX61" fmla="*/ 1962150 w 2076450"/>
                    <a:gd name="connsiteY61" fmla="*/ 2305050 h 3467100"/>
                    <a:gd name="connsiteX62" fmla="*/ 1917700 w 2076450"/>
                    <a:gd name="connsiteY62" fmla="*/ 1943100 h 3467100"/>
                    <a:gd name="connsiteX63" fmla="*/ 1879600 w 2076450"/>
                    <a:gd name="connsiteY63" fmla="*/ 1816100 h 3467100"/>
                    <a:gd name="connsiteX64" fmla="*/ 1898650 w 2076450"/>
                    <a:gd name="connsiteY64" fmla="*/ 1682750 h 3467100"/>
                    <a:gd name="connsiteX65" fmla="*/ 1943100 w 2076450"/>
                    <a:gd name="connsiteY65" fmla="*/ 1587500 h 3467100"/>
                    <a:gd name="connsiteX66" fmla="*/ 1962150 w 2076450"/>
                    <a:gd name="connsiteY66" fmla="*/ 1524000 h 3467100"/>
                    <a:gd name="connsiteX67" fmla="*/ 1930400 w 2076450"/>
                    <a:gd name="connsiteY67" fmla="*/ 1428750 h 3467100"/>
                    <a:gd name="connsiteX68" fmla="*/ 1943100 w 2076450"/>
                    <a:gd name="connsiteY68" fmla="*/ 1327150 h 3467100"/>
                    <a:gd name="connsiteX69" fmla="*/ 1936750 w 2076450"/>
                    <a:gd name="connsiteY69" fmla="*/ 1123950 h 3467100"/>
                    <a:gd name="connsiteX70" fmla="*/ 1917700 w 2076450"/>
                    <a:gd name="connsiteY70" fmla="*/ 1047750 h 3467100"/>
                    <a:gd name="connsiteX71" fmla="*/ 1943100 w 2076450"/>
                    <a:gd name="connsiteY71" fmla="*/ 1047750 h 3467100"/>
                    <a:gd name="connsiteX72" fmla="*/ 2000250 w 2076450"/>
                    <a:gd name="connsiteY72" fmla="*/ 1149350 h 3467100"/>
                    <a:gd name="connsiteX73" fmla="*/ 2000250 w 2076450"/>
                    <a:gd name="connsiteY73" fmla="*/ 1257300 h 3467100"/>
                    <a:gd name="connsiteX74" fmla="*/ 2032000 w 2076450"/>
                    <a:gd name="connsiteY74" fmla="*/ 1409700 h 3467100"/>
                    <a:gd name="connsiteX75" fmla="*/ 2012950 w 2076450"/>
                    <a:gd name="connsiteY75" fmla="*/ 1498600 h 3467100"/>
                    <a:gd name="connsiteX76" fmla="*/ 1987550 w 2076450"/>
                    <a:gd name="connsiteY76" fmla="*/ 1562100 h 3467100"/>
                    <a:gd name="connsiteX77" fmla="*/ 2006600 w 2076450"/>
                    <a:gd name="connsiteY77" fmla="*/ 1574800 h 3467100"/>
                    <a:gd name="connsiteX78" fmla="*/ 2051050 w 2076450"/>
                    <a:gd name="connsiteY78" fmla="*/ 1492250 h 3467100"/>
                    <a:gd name="connsiteX79" fmla="*/ 2076450 w 2076450"/>
                    <a:gd name="connsiteY79" fmla="*/ 1377950 h 3467100"/>
                    <a:gd name="connsiteX80" fmla="*/ 2051050 w 2076450"/>
                    <a:gd name="connsiteY80" fmla="*/ 1212850 h 3467100"/>
                    <a:gd name="connsiteX81" fmla="*/ 2051050 w 2076450"/>
                    <a:gd name="connsiteY81" fmla="*/ 1136650 h 3467100"/>
                    <a:gd name="connsiteX82" fmla="*/ 2019300 w 2076450"/>
                    <a:gd name="connsiteY82" fmla="*/ 1047750 h 3467100"/>
                    <a:gd name="connsiteX83" fmla="*/ 1974850 w 2076450"/>
                    <a:gd name="connsiteY83" fmla="*/ 958850 h 3467100"/>
                    <a:gd name="connsiteX84" fmla="*/ 1949450 w 2076450"/>
                    <a:gd name="connsiteY84" fmla="*/ 869950 h 3467100"/>
                    <a:gd name="connsiteX85" fmla="*/ 1911350 w 2076450"/>
                    <a:gd name="connsiteY85" fmla="*/ 711200 h 3467100"/>
                    <a:gd name="connsiteX86" fmla="*/ 1905000 w 2076450"/>
                    <a:gd name="connsiteY86" fmla="*/ 628650 h 3467100"/>
                    <a:gd name="connsiteX87" fmla="*/ 1885950 w 2076450"/>
                    <a:gd name="connsiteY87" fmla="*/ 488950 h 3467100"/>
                    <a:gd name="connsiteX88" fmla="*/ 1809750 w 2076450"/>
                    <a:gd name="connsiteY88" fmla="*/ 349250 h 3467100"/>
                    <a:gd name="connsiteX89" fmla="*/ 1714500 w 2076450"/>
                    <a:gd name="connsiteY89" fmla="*/ 228600 h 3467100"/>
                    <a:gd name="connsiteX90" fmla="*/ 1651000 w 2076450"/>
                    <a:gd name="connsiteY90" fmla="*/ 184150 h 3467100"/>
                    <a:gd name="connsiteX91" fmla="*/ 1619250 w 2076450"/>
                    <a:gd name="connsiteY91" fmla="*/ 114300 h 3467100"/>
                    <a:gd name="connsiteX92" fmla="*/ 1511300 w 2076450"/>
                    <a:gd name="connsiteY92" fmla="*/ 38100 h 3467100"/>
                    <a:gd name="connsiteX93" fmla="*/ 1314450 w 2076450"/>
                    <a:gd name="connsiteY93" fmla="*/ 0 h 3467100"/>
                    <a:gd name="connsiteX94" fmla="*/ 1181100 w 2076450"/>
                    <a:gd name="connsiteY94" fmla="*/ 12700 h 3467100"/>
                    <a:gd name="connsiteX95" fmla="*/ 1022350 w 2076450"/>
                    <a:gd name="connsiteY95" fmla="*/ 76200 h 3467100"/>
                    <a:gd name="connsiteX96" fmla="*/ 876300 w 2076450"/>
                    <a:gd name="connsiteY96" fmla="*/ 165100 h 3467100"/>
                    <a:gd name="connsiteX97" fmla="*/ 774700 w 2076450"/>
                    <a:gd name="connsiteY97" fmla="*/ 304800 h 3467100"/>
                    <a:gd name="connsiteX98" fmla="*/ 666750 w 2076450"/>
                    <a:gd name="connsiteY98" fmla="*/ 495300 h 3467100"/>
                    <a:gd name="connsiteX99" fmla="*/ 565150 w 2076450"/>
                    <a:gd name="connsiteY99" fmla="*/ 660400 h 3467100"/>
                    <a:gd name="connsiteX100" fmla="*/ 469900 w 2076450"/>
                    <a:gd name="connsiteY100" fmla="*/ 781050 h 3467100"/>
                    <a:gd name="connsiteX101" fmla="*/ 361950 w 2076450"/>
                    <a:gd name="connsiteY101" fmla="*/ 952500 h 3467100"/>
                    <a:gd name="connsiteX102" fmla="*/ 254000 w 2076450"/>
                    <a:gd name="connsiteY102" fmla="*/ 1117600 h 3467100"/>
                    <a:gd name="connsiteX103" fmla="*/ 241300 w 2076450"/>
                    <a:gd name="connsiteY103" fmla="*/ 1193800 h 3467100"/>
                    <a:gd name="connsiteX104" fmla="*/ 279400 w 2076450"/>
                    <a:gd name="connsiteY104" fmla="*/ 1270000 h 3467100"/>
                    <a:gd name="connsiteX105" fmla="*/ 311150 w 2076450"/>
                    <a:gd name="connsiteY105" fmla="*/ 1333500 h 3467100"/>
                    <a:gd name="connsiteX106" fmla="*/ 368300 w 2076450"/>
                    <a:gd name="connsiteY106" fmla="*/ 1352550 h 3467100"/>
                    <a:gd name="connsiteX107" fmla="*/ 323850 w 2076450"/>
                    <a:gd name="connsiteY107" fmla="*/ 1428750 h 3467100"/>
                    <a:gd name="connsiteX108" fmla="*/ 330200 w 2076450"/>
                    <a:gd name="connsiteY108" fmla="*/ 1644650 h 3467100"/>
                    <a:gd name="connsiteX109" fmla="*/ 336550 w 2076450"/>
                    <a:gd name="connsiteY109" fmla="*/ 1771650 h 3467100"/>
                    <a:gd name="connsiteX110" fmla="*/ 323850 w 2076450"/>
                    <a:gd name="connsiteY110" fmla="*/ 1917700 h 3467100"/>
                    <a:gd name="connsiteX111" fmla="*/ 381000 w 2076450"/>
                    <a:gd name="connsiteY111" fmla="*/ 2025650 h 3467100"/>
                    <a:gd name="connsiteX112" fmla="*/ 406400 w 2076450"/>
                    <a:gd name="connsiteY112" fmla="*/ 2146300 h 3467100"/>
                    <a:gd name="connsiteX113" fmla="*/ 431800 w 2076450"/>
                    <a:gd name="connsiteY113" fmla="*/ 2146300 h 3467100"/>
                    <a:gd name="connsiteX114" fmla="*/ 463550 w 2076450"/>
                    <a:gd name="connsiteY114" fmla="*/ 2419350 h 3467100"/>
                    <a:gd name="connsiteX115" fmla="*/ 387350 w 2076450"/>
                    <a:gd name="connsiteY115" fmla="*/ 2609850 h 3467100"/>
                    <a:gd name="connsiteX116" fmla="*/ 298450 w 2076450"/>
                    <a:gd name="connsiteY116" fmla="*/ 2863850 h 3467100"/>
                    <a:gd name="connsiteX117" fmla="*/ 273050 w 2076450"/>
                    <a:gd name="connsiteY117" fmla="*/ 2978150 h 3467100"/>
                    <a:gd name="connsiteX118" fmla="*/ 196850 w 2076450"/>
                    <a:gd name="connsiteY118" fmla="*/ 3086100 h 3467100"/>
                    <a:gd name="connsiteX119" fmla="*/ 0 w 2076450"/>
                    <a:gd name="connsiteY119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644650 w 2076450"/>
                    <a:gd name="connsiteY22" fmla="*/ 387350 h 3467100"/>
                    <a:gd name="connsiteX23" fmla="*/ 1739900 w 2076450"/>
                    <a:gd name="connsiteY23" fmla="*/ 546100 h 3467100"/>
                    <a:gd name="connsiteX24" fmla="*/ 1765300 w 2076450"/>
                    <a:gd name="connsiteY24" fmla="*/ 622300 h 3467100"/>
                    <a:gd name="connsiteX25" fmla="*/ 1778000 w 2076450"/>
                    <a:gd name="connsiteY25" fmla="*/ 749300 h 3467100"/>
                    <a:gd name="connsiteX26" fmla="*/ 1758950 w 2076450"/>
                    <a:gd name="connsiteY26" fmla="*/ 863600 h 3467100"/>
                    <a:gd name="connsiteX27" fmla="*/ 1765300 w 2076450"/>
                    <a:gd name="connsiteY27" fmla="*/ 939800 h 3467100"/>
                    <a:gd name="connsiteX28" fmla="*/ 1746250 w 2076450"/>
                    <a:gd name="connsiteY28" fmla="*/ 1111250 h 3467100"/>
                    <a:gd name="connsiteX29" fmla="*/ 1733550 w 2076450"/>
                    <a:gd name="connsiteY29" fmla="*/ 1308100 h 3467100"/>
                    <a:gd name="connsiteX30" fmla="*/ 1606550 w 2076450"/>
                    <a:gd name="connsiteY30" fmla="*/ 1473200 h 3467100"/>
                    <a:gd name="connsiteX31" fmla="*/ 1460500 w 2076450"/>
                    <a:gd name="connsiteY31" fmla="*/ 1619250 h 3467100"/>
                    <a:gd name="connsiteX32" fmla="*/ 1371600 w 2076450"/>
                    <a:gd name="connsiteY32" fmla="*/ 1771650 h 3467100"/>
                    <a:gd name="connsiteX33" fmla="*/ 1422400 w 2076450"/>
                    <a:gd name="connsiteY33" fmla="*/ 1885950 h 3467100"/>
                    <a:gd name="connsiteX34" fmla="*/ 1479550 w 2076450"/>
                    <a:gd name="connsiteY34" fmla="*/ 2063750 h 3467100"/>
                    <a:gd name="connsiteX35" fmla="*/ 1447346 w 2076450"/>
                    <a:gd name="connsiteY35" fmla="*/ 2363561 h 3467100"/>
                    <a:gd name="connsiteX36" fmla="*/ 1249136 w 2076450"/>
                    <a:gd name="connsiteY36" fmla="*/ 2667000 h 3467100"/>
                    <a:gd name="connsiteX37" fmla="*/ 1327150 w 2076450"/>
                    <a:gd name="connsiteY37" fmla="*/ 2749554 h 3467100"/>
                    <a:gd name="connsiteX38" fmla="*/ 1390650 w 2076450"/>
                    <a:gd name="connsiteY38" fmla="*/ 2686050 h 3467100"/>
                    <a:gd name="connsiteX39" fmla="*/ 1261836 w 2076450"/>
                    <a:gd name="connsiteY39" fmla="*/ 2988129 h 3467100"/>
                    <a:gd name="connsiteX40" fmla="*/ 1346200 w 2076450"/>
                    <a:gd name="connsiteY40" fmla="*/ 3086100 h 3467100"/>
                    <a:gd name="connsiteX41" fmla="*/ 1293131 w 2076450"/>
                    <a:gd name="connsiteY41" fmla="*/ 3190875 h 3467100"/>
                    <a:gd name="connsiteX42" fmla="*/ 1225550 w 2076450"/>
                    <a:gd name="connsiteY42" fmla="*/ 3162300 h 3467100"/>
                    <a:gd name="connsiteX43" fmla="*/ 1085850 w 2076450"/>
                    <a:gd name="connsiteY43" fmla="*/ 3175000 h 3467100"/>
                    <a:gd name="connsiteX44" fmla="*/ 1085850 w 2076450"/>
                    <a:gd name="connsiteY44" fmla="*/ 3225800 h 3467100"/>
                    <a:gd name="connsiteX45" fmla="*/ 1219200 w 2076450"/>
                    <a:gd name="connsiteY45" fmla="*/ 3435350 h 3467100"/>
                    <a:gd name="connsiteX46" fmla="*/ 1441450 w 2076450"/>
                    <a:gd name="connsiteY46" fmla="*/ 3422650 h 3467100"/>
                    <a:gd name="connsiteX47" fmla="*/ 1511300 w 2076450"/>
                    <a:gd name="connsiteY47" fmla="*/ 3467100 h 3467100"/>
                    <a:gd name="connsiteX48" fmla="*/ 1625600 w 2076450"/>
                    <a:gd name="connsiteY48" fmla="*/ 3467100 h 3467100"/>
                    <a:gd name="connsiteX49" fmla="*/ 1670050 w 2076450"/>
                    <a:gd name="connsiteY49" fmla="*/ 3429000 h 3467100"/>
                    <a:gd name="connsiteX50" fmla="*/ 1752600 w 2076450"/>
                    <a:gd name="connsiteY50" fmla="*/ 3429000 h 3467100"/>
                    <a:gd name="connsiteX51" fmla="*/ 1778000 w 2076450"/>
                    <a:gd name="connsiteY51" fmla="*/ 3397250 h 3467100"/>
                    <a:gd name="connsiteX52" fmla="*/ 1752600 w 2076450"/>
                    <a:gd name="connsiteY52" fmla="*/ 3282950 h 3467100"/>
                    <a:gd name="connsiteX53" fmla="*/ 1752600 w 2076450"/>
                    <a:gd name="connsiteY53" fmla="*/ 3130550 h 3467100"/>
                    <a:gd name="connsiteX54" fmla="*/ 1771650 w 2076450"/>
                    <a:gd name="connsiteY54" fmla="*/ 2901950 h 3467100"/>
                    <a:gd name="connsiteX55" fmla="*/ 1828800 w 2076450"/>
                    <a:gd name="connsiteY55" fmla="*/ 2686050 h 3467100"/>
                    <a:gd name="connsiteX56" fmla="*/ 1841500 w 2076450"/>
                    <a:gd name="connsiteY56" fmla="*/ 2617561 h 3467100"/>
                    <a:gd name="connsiteX57" fmla="*/ 1870982 w 2076450"/>
                    <a:gd name="connsiteY57" fmla="*/ 2574474 h 3467100"/>
                    <a:gd name="connsiteX58" fmla="*/ 1885950 w 2076450"/>
                    <a:gd name="connsiteY58" fmla="*/ 2571750 h 3467100"/>
                    <a:gd name="connsiteX59" fmla="*/ 1949450 w 2076450"/>
                    <a:gd name="connsiteY59" fmla="*/ 2514600 h 3467100"/>
                    <a:gd name="connsiteX60" fmla="*/ 1962150 w 2076450"/>
                    <a:gd name="connsiteY60" fmla="*/ 2305050 h 3467100"/>
                    <a:gd name="connsiteX61" fmla="*/ 1917700 w 2076450"/>
                    <a:gd name="connsiteY61" fmla="*/ 1943100 h 3467100"/>
                    <a:gd name="connsiteX62" fmla="*/ 1879600 w 2076450"/>
                    <a:gd name="connsiteY62" fmla="*/ 1816100 h 3467100"/>
                    <a:gd name="connsiteX63" fmla="*/ 1898650 w 2076450"/>
                    <a:gd name="connsiteY63" fmla="*/ 1682750 h 3467100"/>
                    <a:gd name="connsiteX64" fmla="*/ 1943100 w 2076450"/>
                    <a:gd name="connsiteY64" fmla="*/ 1587500 h 3467100"/>
                    <a:gd name="connsiteX65" fmla="*/ 1962150 w 2076450"/>
                    <a:gd name="connsiteY65" fmla="*/ 1524000 h 3467100"/>
                    <a:gd name="connsiteX66" fmla="*/ 1930400 w 2076450"/>
                    <a:gd name="connsiteY66" fmla="*/ 1428750 h 3467100"/>
                    <a:gd name="connsiteX67" fmla="*/ 1943100 w 2076450"/>
                    <a:gd name="connsiteY67" fmla="*/ 1327150 h 3467100"/>
                    <a:gd name="connsiteX68" fmla="*/ 1936750 w 2076450"/>
                    <a:gd name="connsiteY68" fmla="*/ 1123950 h 3467100"/>
                    <a:gd name="connsiteX69" fmla="*/ 1917700 w 2076450"/>
                    <a:gd name="connsiteY69" fmla="*/ 1047750 h 3467100"/>
                    <a:gd name="connsiteX70" fmla="*/ 1943100 w 2076450"/>
                    <a:gd name="connsiteY70" fmla="*/ 1047750 h 3467100"/>
                    <a:gd name="connsiteX71" fmla="*/ 2000250 w 2076450"/>
                    <a:gd name="connsiteY71" fmla="*/ 1149350 h 3467100"/>
                    <a:gd name="connsiteX72" fmla="*/ 2000250 w 2076450"/>
                    <a:gd name="connsiteY72" fmla="*/ 1257300 h 3467100"/>
                    <a:gd name="connsiteX73" fmla="*/ 2032000 w 2076450"/>
                    <a:gd name="connsiteY73" fmla="*/ 1409700 h 3467100"/>
                    <a:gd name="connsiteX74" fmla="*/ 2012950 w 2076450"/>
                    <a:gd name="connsiteY74" fmla="*/ 1498600 h 3467100"/>
                    <a:gd name="connsiteX75" fmla="*/ 1987550 w 2076450"/>
                    <a:gd name="connsiteY75" fmla="*/ 1562100 h 3467100"/>
                    <a:gd name="connsiteX76" fmla="*/ 2006600 w 2076450"/>
                    <a:gd name="connsiteY76" fmla="*/ 1574800 h 3467100"/>
                    <a:gd name="connsiteX77" fmla="*/ 2051050 w 2076450"/>
                    <a:gd name="connsiteY77" fmla="*/ 1492250 h 3467100"/>
                    <a:gd name="connsiteX78" fmla="*/ 2076450 w 2076450"/>
                    <a:gd name="connsiteY78" fmla="*/ 1377950 h 3467100"/>
                    <a:gd name="connsiteX79" fmla="*/ 2051050 w 2076450"/>
                    <a:gd name="connsiteY79" fmla="*/ 1212850 h 3467100"/>
                    <a:gd name="connsiteX80" fmla="*/ 2051050 w 2076450"/>
                    <a:gd name="connsiteY80" fmla="*/ 1136650 h 3467100"/>
                    <a:gd name="connsiteX81" fmla="*/ 2019300 w 2076450"/>
                    <a:gd name="connsiteY81" fmla="*/ 1047750 h 3467100"/>
                    <a:gd name="connsiteX82" fmla="*/ 1974850 w 2076450"/>
                    <a:gd name="connsiteY82" fmla="*/ 958850 h 3467100"/>
                    <a:gd name="connsiteX83" fmla="*/ 1949450 w 2076450"/>
                    <a:gd name="connsiteY83" fmla="*/ 869950 h 3467100"/>
                    <a:gd name="connsiteX84" fmla="*/ 1911350 w 2076450"/>
                    <a:gd name="connsiteY84" fmla="*/ 711200 h 3467100"/>
                    <a:gd name="connsiteX85" fmla="*/ 1905000 w 2076450"/>
                    <a:gd name="connsiteY85" fmla="*/ 628650 h 3467100"/>
                    <a:gd name="connsiteX86" fmla="*/ 1885950 w 2076450"/>
                    <a:gd name="connsiteY86" fmla="*/ 488950 h 3467100"/>
                    <a:gd name="connsiteX87" fmla="*/ 1809750 w 2076450"/>
                    <a:gd name="connsiteY87" fmla="*/ 349250 h 3467100"/>
                    <a:gd name="connsiteX88" fmla="*/ 1714500 w 2076450"/>
                    <a:gd name="connsiteY88" fmla="*/ 228600 h 3467100"/>
                    <a:gd name="connsiteX89" fmla="*/ 1651000 w 2076450"/>
                    <a:gd name="connsiteY89" fmla="*/ 184150 h 3467100"/>
                    <a:gd name="connsiteX90" fmla="*/ 1619250 w 2076450"/>
                    <a:gd name="connsiteY90" fmla="*/ 114300 h 3467100"/>
                    <a:gd name="connsiteX91" fmla="*/ 1511300 w 2076450"/>
                    <a:gd name="connsiteY91" fmla="*/ 38100 h 3467100"/>
                    <a:gd name="connsiteX92" fmla="*/ 1314450 w 2076450"/>
                    <a:gd name="connsiteY92" fmla="*/ 0 h 3467100"/>
                    <a:gd name="connsiteX93" fmla="*/ 1181100 w 2076450"/>
                    <a:gd name="connsiteY93" fmla="*/ 12700 h 3467100"/>
                    <a:gd name="connsiteX94" fmla="*/ 1022350 w 2076450"/>
                    <a:gd name="connsiteY94" fmla="*/ 76200 h 3467100"/>
                    <a:gd name="connsiteX95" fmla="*/ 876300 w 2076450"/>
                    <a:gd name="connsiteY95" fmla="*/ 165100 h 3467100"/>
                    <a:gd name="connsiteX96" fmla="*/ 774700 w 2076450"/>
                    <a:gd name="connsiteY96" fmla="*/ 304800 h 3467100"/>
                    <a:gd name="connsiteX97" fmla="*/ 666750 w 2076450"/>
                    <a:gd name="connsiteY97" fmla="*/ 495300 h 3467100"/>
                    <a:gd name="connsiteX98" fmla="*/ 565150 w 2076450"/>
                    <a:gd name="connsiteY98" fmla="*/ 660400 h 3467100"/>
                    <a:gd name="connsiteX99" fmla="*/ 469900 w 2076450"/>
                    <a:gd name="connsiteY99" fmla="*/ 781050 h 3467100"/>
                    <a:gd name="connsiteX100" fmla="*/ 361950 w 2076450"/>
                    <a:gd name="connsiteY100" fmla="*/ 952500 h 3467100"/>
                    <a:gd name="connsiteX101" fmla="*/ 254000 w 2076450"/>
                    <a:gd name="connsiteY101" fmla="*/ 1117600 h 3467100"/>
                    <a:gd name="connsiteX102" fmla="*/ 241300 w 2076450"/>
                    <a:gd name="connsiteY102" fmla="*/ 1193800 h 3467100"/>
                    <a:gd name="connsiteX103" fmla="*/ 279400 w 2076450"/>
                    <a:gd name="connsiteY103" fmla="*/ 1270000 h 3467100"/>
                    <a:gd name="connsiteX104" fmla="*/ 311150 w 2076450"/>
                    <a:gd name="connsiteY104" fmla="*/ 1333500 h 3467100"/>
                    <a:gd name="connsiteX105" fmla="*/ 368300 w 2076450"/>
                    <a:gd name="connsiteY105" fmla="*/ 1352550 h 3467100"/>
                    <a:gd name="connsiteX106" fmla="*/ 323850 w 2076450"/>
                    <a:gd name="connsiteY106" fmla="*/ 1428750 h 3467100"/>
                    <a:gd name="connsiteX107" fmla="*/ 330200 w 2076450"/>
                    <a:gd name="connsiteY107" fmla="*/ 1644650 h 3467100"/>
                    <a:gd name="connsiteX108" fmla="*/ 336550 w 2076450"/>
                    <a:gd name="connsiteY108" fmla="*/ 1771650 h 3467100"/>
                    <a:gd name="connsiteX109" fmla="*/ 323850 w 2076450"/>
                    <a:gd name="connsiteY109" fmla="*/ 1917700 h 3467100"/>
                    <a:gd name="connsiteX110" fmla="*/ 381000 w 2076450"/>
                    <a:gd name="connsiteY110" fmla="*/ 2025650 h 3467100"/>
                    <a:gd name="connsiteX111" fmla="*/ 406400 w 2076450"/>
                    <a:gd name="connsiteY111" fmla="*/ 2146300 h 3467100"/>
                    <a:gd name="connsiteX112" fmla="*/ 431800 w 2076450"/>
                    <a:gd name="connsiteY112" fmla="*/ 2146300 h 3467100"/>
                    <a:gd name="connsiteX113" fmla="*/ 463550 w 2076450"/>
                    <a:gd name="connsiteY113" fmla="*/ 2419350 h 3467100"/>
                    <a:gd name="connsiteX114" fmla="*/ 387350 w 2076450"/>
                    <a:gd name="connsiteY114" fmla="*/ 2609850 h 3467100"/>
                    <a:gd name="connsiteX115" fmla="*/ 298450 w 2076450"/>
                    <a:gd name="connsiteY115" fmla="*/ 2863850 h 3467100"/>
                    <a:gd name="connsiteX116" fmla="*/ 273050 w 2076450"/>
                    <a:gd name="connsiteY116" fmla="*/ 2978150 h 3467100"/>
                    <a:gd name="connsiteX117" fmla="*/ 196850 w 2076450"/>
                    <a:gd name="connsiteY117" fmla="*/ 3086100 h 3467100"/>
                    <a:gd name="connsiteX118" fmla="*/ 0 w 2076450"/>
                    <a:gd name="connsiteY118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78000 w 2076450"/>
                    <a:gd name="connsiteY24" fmla="*/ 749300 h 3467100"/>
                    <a:gd name="connsiteX25" fmla="*/ 1758950 w 2076450"/>
                    <a:gd name="connsiteY25" fmla="*/ 863600 h 3467100"/>
                    <a:gd name="connsiteX26" fmla="*/ 1765300 w 2076450"/>
                    <a:gd name="connsiteY26" fmla="*/ 939800 h 3467100"/>
                    <a:gd name="connsiteX27" fmla="*/ 1746250 w 2076450"/>
                    <a:gd name="connsiteY27" fmla="*/ 1111250 h 3467100"/>
                    <a:gd name="connsiteX28" fmla="*/ 1733550 w 2076450"/>
                    <a:gd name="connsiteY28" fmla="*/ 1308100 h 3467100"/>
                    <a:gd name="connsiteX29" fmla="*/ 1606550 w 2076450"/>
                    <a:gd name="connsiteY29" fmla="*/ 1473200 h 3467100"/>
                    <a:gd name="connsiteX30" fmla="*/ 1460500 w 2076450"/>
                    <a:gd name="connsiteY30" fmla="*/ 1619250 h 3467100"/>
                    <a:gd name="connsiteX31" fmla="*/ 1371600 w 2076450"/>
                    <a:gd name="connsiteY31" fmla="*/ 1771650 h 3467100"/>
                    <a:gd name="connsiteX32" fmla="*/ 1422400 w 2076450"/>
                    <a:gd name="connsiteY32" fmla="*/ 1885950 h 3467100"/>
                    <a:gd name="connsiteX33" fmla="*/ 1479550 w 2076450"/>
                    <a:gd name="connsiteY33" fmla="*/ 2063750 h 3467100"/>
                    <a:gd name="connsiteX34" fmla="*/ 1447346 w 2076450"/>
                    <a:gd name="connsiteY34" fmla="*/ 2363561 h 3467100"/>
                    <a:gd name="connsiteX35" fmla="*/ 1249136 w 2076450"/>
                    <a:gd name="connsiteY35" fmla="*/ 2667000 h 3467100"/>
                    <a:gd name="connsiteX36" fmla="*/ 1327150 w 2076450"/>
                    <a:gd name="connsiteY36" fmla="*/ 2749554 h 3467100"/>
                    <a:gd name="connsiteX37" fmla="*/ 1390650 w 2076450"/>
                    <a:gd name="connsiteY37" fmla="*/ 2686050 h 3467100"/>
                    <a:gd name="connsiteX38" fmla="*/ 1261836 w 2076450"/>
                    <a:gd name="connsiteY38" fmla="*/ 2988129 h 3467100"/>
                    <a:gd name="connsiteX39" fmla="*/ 1346200 w 2076450"/>
                    <a:gd name="connsiteY39" fmla="*/ 3086100 h 3467100"/>
                    <a:gd name="connsiteX40" fmla="*/ 1293131 w 2076450"/>
                    <a:gd name="connsiteY40" fmla="*/ 3190875 h 3467100"/>
                    <a:gd name="connsiteX41" fmla="*/ 1225550 w 2076450"/>
                    <a:gd name="connsiteY41" fmla="*/ 3162300 h 3467100"/>
                    <a:gd name="connsiteX42" fmla="*/ 1085850 w 2076450"/>
                    <a:gd name="connsiteY42" fmla="*/ 3175000 h 3467100"/>
                    <a:gd name="connsiteX43" fmla="*/ 1085850 w 2076450"/>
                    <a:gd name="connsiteY43" fmla="*/ 3225800 h 3467100"/>
                    <a:gd name="connsiteX44" fmla="*/ 1219200 w 2076450"/>
                    <a:gd name="connsiteY44" fmla="*/ 3435350 h 3467100"/>
                    <a:gd name="connsiteX45" fmla="*/ 1441450 w 2076450"/>
                    <a:gd name="connsiteY45" fmla="*/ 3422650 h 3467100"/>
                    <a:gd name="connsiteX46" fmla="*/ 1511300 w 2076450"/>
                    <a:gd name="connsiteY46" fmla="*/ 3467100 h 3467100"/>
                    <a:gd name="connsiteX47" fmla="*/ 1625600 w 2076450"/>
                    <a:gd name="connsiteY47" fmla="*/ 3467100 h 3467100"/>
                    <a:gd name="connsiteX48" fmla="*/ 1670050 w 2076450"/>
                    <a:gd name="connsiteY48" fmla="*/ 3429000 h 3467100"/>
                    <a:gd name="connsiteX49" fmla="*/ 1752600 w 2076450"/>
                    <a:gd name="connsiteY49" fmla="*/ 3429000 h 3467100"/>
                    <a:gd name="connsiteX50" fmla="*/ 1778000 w 2076450"/>
                    <a:gd name="connsiteY50" fmla="*/ 3397250 h 3467100"/>
                    <a:gd name="connsiteX51" fmla="*/ 1752600 w 2076450"/>
                    <a:gd name="connsiteY51" fmla="*/ 3282950 h 3467100"/>
                    <a:gd name="connsiteX52" fmla="*/ 1752600 w 2076450"/>
                    <a:gd name="connsiteY52" fmla="*/ 3130550 h 3467100"/>
                    <a:gd name="connsiteX53" fmla="*/ 1771650 w 2076450"/>
                    <a:gd name="connsiteY53" fmla="*/ 2901950 h 3467100"/>
                    <a:gd name="connsiteX54" fmla="*/ 1828800 w 2076450"/>
                    <a:gd name="connsiteY54" fmla="*/ 2686050 h 3467100"/>
                    <a:gd name="connsiteX55" fmla="*/ 1841500 w 2076450"/>
                    <a:gd name="connsiteY55" fmla="*/ 2617561 h 3467100"/>
                    <a:gd name="connsiteX56" fmla="*/ 1870982 w 2076450"/>
                    <a:gd name="connsiteY56" fmla="*/ 2574474 h 3467100"/>
                    <a:gd name="connsiteX57" fmla="*/ 1885950 w 2076450"/>
                    <a:gd name="connsiteY57" fmla="*/ 2571750 h 3467100"/>
                    <a:gd name="connsiteX58" fmla="*/ 1949450 w 2076450"/>
                    <a:gd name="connsiteY58" fmla="*/ 2514600 h 3467100"/>
                    <a:gd name="connsiteX59" fmla="*/ 1962150 w 2076450"/>
                    <a:gd name="connsiteY59" fmla="*/ 2305050 h 3467100"/>
                    <a:gd name="connsiteX60" fmla="*/ 1917700 w 2076450"/>
                    <a:gd name="connsiteY60" fmla="*/ 1943100 h 3467100"/>
                    <a:gd name="connsiteX61" fmla="*/ 1879600 w 2076450"/>
                    <a:gd name="connsiteY61" fmla="*/ 1816100 h 3467100"/>
                    <a:gd name="connsiteX62" fmla="*/ 1898650 w 2076450"/>
                    <a:gd name="connsiteY62" fmla="*/ 1682750 h 3467100"/>
                    <a:gd name="connsiteX63" fmla="*/ 1943100 w 2076450"/>
                    <a:gd name="connsiteY63" fmla="*/ 1587500 h 3467100"/>
                    <a:gd name="connsiteX64" fmla="*/ 1962150 w 2076450"/>
                    <a:gd name="connsiteY64" fmla="*/ 1524000 h 3467100"/>
                    <a:gd name="connsiteX65" fmla="*/ 1930400 w 2076450"/>
                    <a:gd name="connsiteY65" fmla="*/ 1428750 h 3467100"/>
                    <a:gd name="connsiteX66" fmla="*/ 1943100 w 2076450"/>
                    <a:gd name="connsiteY66" fmla="*/ 1327150 h 3467100"/>
                    <a:gd name="connsiteX67" fmla="*/ 1936750 w 2076450"/>
                    <a:gd name="connsiteY67" fmla="*/ 1123950 h 3467100"/>
                    <a:gd name="connsiteX68" fmla="*/ 1917700 w 2076450"/>
                    <a:gd name="connsiteY68" fmla="*/ 1047750 h 3467100"/>
                    <a:gd name="connsiteX69" fmla="*/ 1943100 w 2076450"/>
                    <a:gd name="connsiteY69" fmla="*/ 1047750 h 3467100"/>
                    <a:gd name="connsiteX70" fmla="*/ 2000250 w 2076450"/>
                    <a:gd name="connsiteY70" fmla="*/ 1149350 h 3467100"/>
                    <a:gd name="connsiteX71" fmla="*/ 2000250 w 2076450"/>
                    <a:gd name="connsiteY71" fmla="*/ 1257300 h 3467100"/>
                    <a:gd name="connsiteX72" fmla="*/ 2032000 w 2076450"/>
                    <a:gd name="connsiteY72" fmla="*/ 1409700 h 3467100"/>
                    <a:gd name="connsiteX73" fmla="*/ 2012950 w 2076450"/>
                    <a:gd name="connsiteY73" fmla="*/ 1498600 h 3467100"/>
                    <a:gd name="connsiteX74" fmla="*/ 1987550 w 2076450"/>
                    <a:gd name="connsiteY74" fmla="*/ 1562100 h 3467100"/>
                    <a:gd name="connsiteX75" fmla="*/ 2006600 w 2076450"/>
                    <a:gd name="connsiteY75" fmla="*/ 1574800 h 3467100"/>
                    <a:gd name="connsiteX76" fmla="*/ 2051050 w 2076450"/>
                    <a:gd name="connsiteY76" fmla="*/ 1492250 h 3467100"/>
                    <a:gd name="connsiteX77" fmla="*/ 2076450 w 2076450"/>
                    <a:gd name="connsiteY77" fmla="*/ 1377950 h 3467100"/>
                    <a:gd name="connsiteX78" fmla="*/ 2051050 w 2076450"/>
                    <a:gd name="connsiteY78" fmla="*/ 1212850 h 3467100"/>
                    <a:gd name="connsiteX79" fmla="*/ 2051050 w 2076450"/>
                    <a:gd name="connsiteY79" fmla="*/ 1136650 h 3467100"/>
                    <a:gd name="connsiteX80" fmla="*/ 2019300 w 2076450"/>
                    <a:gd name="connsiteY80" fmla="*/ 1047750 h 3467100"/>
                    <a:gd name="connsiteX81" fmla="*/ 1974850 w 2076450"/>
                    <a:gd name="connsiteY81" fmla="*/ 958850 h 3467100"/>
                    <a:gd name="connsiteX82" fmla="*/ 1949450 w 2076450"/>
                    <a:gd name="connsiteY82" fmla="*/ 869950 h 3467100"/>
                    <a:gd name="connsiteX83" fmla="*/ 1911350 w 2076450"/>
                    <a:gd name="connsiteY83" fmla="*/ 711200 h 3467100"/>
                    <a:gd name="connsiteX84" fmla="*/ 1905000 w 2076450"/>
                    <a:gd name="connsiteY84" fmla="*/ 628650 h 3467100"/>
                    <a:gd name="connsiteX85" fmla="*/ 1885950 w 2076450"/>
                    <a:gd name="connsiteY85" fmla="*/ 488950 h 3467100"/>
                    <a:gd name="connsiteX86" fmla="*/ 1809750 w 2076450"/>
                    <a:gd name="connsiteY86" fmla="*/ 349250 h 3467100"/>
                    <a:gd name="connsiteX87" fmla="*/ 1714500 w 2076450"/>
                    <a:gd name="connsiteY87" fmla="*/ 228600 h 3467100"/>
                    <a:gd name="connsiteX88" fmla="*/ 1651000 w 2076450"/>
                    <a:gd name="connsiteY88" fmla="*/ 184150 h 3467100"/>
                    <a:gd name="connsiteX89" fmla="*/ 1619250 w 2076450"/>
                    <a:gd name="connsiteY89" fmla="*/ 114300 h 3467100"/>
                    <a:gd name="connsiteX90" fmla="*/ 1511300 w 2076450"/>
                    <a:gd name="connsiteY90" fmla="*/ 38100 h 3467100"/>
                    <a:gd name="connsiteX91" fmla="*/ 1314450 w 2076450"/>
                    <a:gd name="connsiteY91" fmla="*/ 0 h 3467100"/>
                    <a:gd name="connsiteX92" fmla="*/ 1181100 w 2076450"/>
                    <a:gd name="connsiteY92" fmla="*/ 12700 h 3467100"/>
                    <a:gd name="connsiteX93" fmla="*/ 1022350 w 2076450"/>
                    <a:gd name="connsiteY93" fmla="*/ 76200 h 3467100"/>
                    <a:gd name="connsiteX94" fmla="*/ 876300 w 2076450"/>
                    <a:gd name="connsiteY94" fmla="*/ 165100 h 3467100"/>
                    <a:gd name="connsiteX95" fmla="*/ 774700 w 2076450"/>
                    <a:gd name="connsiteY95" fmla="*/ 304800 h 3467100"/>
                    <a:gd name="connsiteX96" fmla="*/ 666750 w 2076450"/>
                    <a:gd name="connsiteY96" fmla="*/ 495300 h 3467100"/>
                    <a:gd name="connsiteX97" fmla="*/ 565150 w 2076450"/>
                    <a:gd name="connsiteY97" fmla="*/ 660400 h 3467100"/>
                    <a:gd name="connsiteX98" fmla="*/ 469900 w 2076450"/>
                    <a:gd name="connsiteY98" fmla="*/ 781050 h 3467100"/>
                    <a:gd name="connsiteX99" fmla="*/ 361950 w 2076450"/>
                    <a:gd name="connsiteY99" fmla="*/ 952500 h 3467100"/>
                    <a:gd name="connsiteX100" fmla="*/ 254000 w 2076450"/>
                    <a:gd name="connsiteY100" fmla="*/ 1117600 h 3467100"/>
                    <a:gd name="connsiteX101" fmla="*/ 241300 w 2076450"/>
                    <a:gd name="connsiteY101" fmla="*/ 1193800 h 3467100"/>
                    <a:gd name="connsiteX102" fmla="*/ 279400 w 2076450"/>
                    <a:gd name="connsiteY102" fmla="*/ 1270000 h 3467100"/>
                    <a:gd name="connsiteX103" fmla="*/ 311150 w 2076450"/>
                    <a:gd name="connsiteY103" fmla="*/ 1333500 h 3467100"/>
                    <a:gd name="connsiteX104" fmla="*/ 368300 w 2076450"/>
                    <a:gd name="connsiteY104" fmla="*/ 1352550 h 3467100"/>
                    <a:gd name="connsiteX105" fmla="*/ 323850 w 2076450"/>
                    <a:gd name="connsiteY105" fmla="*/ 1428750 h 3467100"/>
                    <a:gd name="connsiteX106" fmla="*/ 330200 w 2076450"/>
                    <a:gd name="connsiteY106" fmla="*/ 1644650 h 3467100"/>
                    <a:gd name="connsiteX107" fmla="*/ 336550 w 2076450"/>
                    <a:gd name="connsiteY107" fmla="*/ 1771650 h 3467100"/>
                    <a:gd name="connsiteX108" fmla="*/ 323850 w 2076450"/>
                    <a:gd name="connsiteY108" fmla="*/ 1917700 h 3467100"/>
                    <a:gd name="connsiteX109" fmla="*/ 381000 w 2076450"/>
                    <a:gd name="connsiteY109" fmla="*/ 2025650 h 3467100"/>
                    <a:gd name="connsiteX110" fmla="*/ 406400 w 2076450"/>
                    <a:gd name="connsiteY110" fmla="*/ 2146300 h 3467100"/>
                    <a:gd name="connsiteX111" fmla="*/ 431800 w 2076450"/>
                    <a:gd name="connsiteY111" fmla="*/ 2146300 h 3467100"/>
                    <a:gd name="connsiteX112" fmla="*/ 463550 w 2076450"/>
                    <a:gd name="connsiteY112" fmla="*/ 2419350 h 3467100"/>
                    <a:gd name="connsiteX113" fmla="*/ 387350 w 2076450"/>
                    <a:gd name="connsiteY113" fmla="*/ 2609850 h 3467100"/>
                    <a:gd name="connsiteX114" fmla="*/ 298450 w 2076450"/>
                    <a:gd name="connsiteY114" fmla="*/ 2863850 h 3467100"/>
                    <a:gd name="connsiteX115" fmla="*/ 273050 w 2076450"/>
                    <a:gd name="connsiteY115" fmla="*/ 2978150 h 3467100"/>
                    <a:gd name="connsiteX116" fmla="*/ 196850 w 2076450"/>
                    <a:gd name="connsiteY116" fmla="*/ 3086100 h 3467100"/>
                    <a:gd name="connsiteX117" fmla="*/ 0 w 2076450"/>
                    <a:gd name="connsiteY117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58950 w 2076450"/>
                    <a:gd name="connsiteY24" fmla="*/ 863600 h 3467100"/>
                    <a:gd name="connsiteX25" fmla="*/ 1765300 w 2076450"/>
                    <a:gd name="connsiteY25" fmla="*/ 939800 h 3467100"/>
                    <a:gd name="connsiteX26" fmla="*/ 1746250 w 2076450"/>
                    <a:gd name="connsiteY26" fmla="*/ 1111250 h 3467100"/>
                    <a:gd name="connsiteX27" fmla="*/ 1733550 w 2076450"/>
                    <a:gd name="connsiteY27" fmla="*/ 1308100 h 3467100"/>
                    <a:gd name="connsiteX28" fmla="*/ 1606550 w 2076450"/>
                    <a:gd name="connsiteY28" fmla="*/ 1473200 h 3467100"/>
                    <a:gd name="connsiteX29" fmla="*/ 1460500 w 2076450"/>
                    <a:gd name="connsiteY29" fmla="*/ 1619250 h 3467100"/>
                    <a:gd name="connsiteX30" fmla="*/ 1371600 w 2076450"/>
                    <a:gd name="connsiteY30" fmla="*/ 1771650 h 3467100"/>
                    <a:gd name="connsiteX31" fmla="*/ 1422400 w 2076450"/>
                    <a:gd name="connsiteY31" fmla="*/ 1885950 h 3467100"/>
                    <a:gd name="connsiteX32" fmla="*/ 1479550 w 2076450"/>
                    <a:gd name="connsiteY32" fmla="*/ 2063750 h 3467100"/>
                    <a:gd name="connsiteX33" fmla="*/ 1447346 w 2076450"/>
                    <a:gd name="connsiteY33" fmla="*/ 2363561 h 3467100"/>
                    <a:gd name="connsiteX34" fmla="*/ 1249136 w 2076450"/>
                    <a:gd name="connsiteY34" fmla="*/ 2667000 h 3467100"/>
                    <a:gd name="connsiteX35" fmla="*/ 1327150 w 2076450"/>
                    <a:gd name="connsiteY35" fmla="*/ 2749554 h 3467100"/>
                    <a:gd name="connsiteX36" fmla="*/ 1390650 w 2076450"/>
                    <a:gd name="connsiteY36" fmla="*/ 2686050 h 3467100"/>
                    <a:gd name="connsiteX37" fmla="*/ 1261836 w 2076450"/>
                    <a:gd name="connsiteY37" fmla="*/ 2988129 h 3467100"/>
                    <a:gd name="connsiteX38" fmla="*/ 1346200 w 2076450"/>
                    <a:gd name="connsiteY38" fmla="*/ 3086100 h 3467100"/>
                    <a:gd name="connsiteX39" fmla="*/ 1293131 w 2076450"/>
                    <a:gd name="connsiteY39" fmla="*/ 3190875 h 3467100"/>
                    <a:gd name="connsiteX40" fmla="*/ 1225550 w 2076450"/>
                    <a:gd name="connsiteY40" fmla="*/ 3162300 h 3467100"/>
                    <a:gd name="connsiteX41" fmla="*/ 1085850 w 2076450"/>
                    <a:gd name="connsiteY41" fmla="*/ 3175000 h 3467100"/>
                    <a:gd name="connsiteX42" fmla="*/ 1085850 w 2076450"/>
                    <a:gd name="connsiteY42" fmla="*/ 3225800 h 3467100"/>
                    <a:gd name="connsiteX43" fmla="*/ 1219200 w 2076450"/>
                    <a:gd name="connsiteY43" fmla="*/ 3435350 h 3467100"/>
                    <a:gd name="connsiteX44" fmla="*/ 1441450 w 2076450"/>
                    <a:gd name="connsiteY44" fmla="*/ 3422650 h 3467100"/>
                    <a:gd name="connsiteX45" fmla="*/ 1511300 w 2076450"/>
                    <a:gd name="connsiteY45" fmla="*/ 3467100 h 3467100"/>
                    <a:gd name="connsiteX46" fmla="*/ 1625600 w 2076450"/>
                    <a:gd name="connsiteY46" fmla="*/ 3467100 h 3467100"/>
                    <a:gd name="connsiteX47" fmla="*/ 1670050 w 2076450"/>
                    <a:gd name="connsiteY47" fmla="*/ 3429000 h 3467100"/>
                    <a:gd name="connsiteX48" fmla="*/ 1752600 w 2076450"/>
                    <a:gd name="connsiteY48" fmla="*/ 3429000 h 3467100"/>
                    <a:gd name="connsiteX49" fmla="*/ 1778000 w 2076450"/>
                    <a:gd name="connsiteY49" fmla="*/ 3397250 h 3467100"/>
                    <a:gd name="connsiteX50" fmla="*/ 1752600 w 2076450"/>
                    <a:gd name="connsiteY50" fmla="*/ 3282950 h 3467100"/>
                    <a:gd name="connsiteX51" fmla="*/ 1752600 w 2076450"/>
                    <a:gd name="connsiteY51" fmla="*/ 3130550 h 3467100"/>
                    <a:gd name="connsiteX52" fmla="*/ 1771650 w 2076450"/>
                    <a:gd name="connsiteY52" fmla="*/ 2901950 h 3467100"/>
                    <a:gd name="connsiteX53" fmla="*/ 1828800 w 2076450"/>
                    <a:gd name="connsiteY53" fmla="*/ 2686050 h 3467100"/>
                    <a:gd name="connsiteX54" fmla="*/ 1841500 w 2076450"/>
                    <a:gd name="connsiteY54" fmla="*/ 2617561 h 3467100"/>
                    <a:gd name="connsiteX55" fmla="*/ 1870982 w 2076450"/>
                    <a:gd name="connsiteY55" fmla="*/ 2574474 h 3467100"/>
                    <a:gd name="connsiteX56" fmla="*/ 1885950 w 2076450"/>
                    <a:gd name="connsiteY56" fmla="*/ 2571750 h 3467100"/>
                    <a:gd name="connsiteX57" fmla="*/ 1949450 w 2076450"/>
                    <a:gd name="connsiteY57" fmla="*/ 2514600 h 3467100"/>
                    <a:gd name="connsiteX58" fmla="*/ 1962150 w 2076450"/>
                    <a:gd name="connsiteY58" fmla="*/ 2305050 h 3467100"/>
                    <a:gd name="connsiteX59" fmla="*/ 1917700 w 2076450"/>
                    <a:gd name="connsiteY59" fmla="*/ 1943100 h 3467100"/>
                    <a:gd name="connsiteX60" fmla="*/ 1879600 w 2076450"/>
                    <a:gd name="connsiteY60" fmla="*/ 1816100 h 3467100"/>
                    <a:gd name="connsiteX61" fmla="*/ 1898650 w 2076450"/>
                    <a:gd name="connsiteY61" fmla="*/ 1682750 h 3467100"/>
                    <a:gd name="connsiteX62" fmla="*/ 1943100 w 2076450"/>
                    <a:gd name="connsiteY62" fmla="*/ 1587500 h 3467100"/>
                    <a:gd name="connsiteX63" fmla="*/ 1962150 w 2076450"/>
                    <a:gd name="connsiteY63" fmla="*/ 1524000 h 3467100"/>
                    <a:gd name="connsiteX64" fmla="*/ 1930400 w 2076450"/>
                    <a:gd name="connsiteY64" fmla="*/ 1428750 h 3467100"/>
                    <a:gd name="connsiteX65" fmla="*/ 1943100 w 2076450"/>
                    <a:gd name="connsiteY65" fmla="*/ 1327150 h 3467100"/>
                    <a:gd name="connsiteX66" fmla="*/ 1936750 w 2076450"/>
                    <a:gd name="connsiteY66" fmla="*/ 1123950 h 3467100"/>
                    <a:gd name="connsiteX67" fmla="*/ 1917700 w 2076450"/>
                    <a:gd name="connsiteY67" fmla="*/ 1047750 h 3467100"/>
                    <a:gd name="connsiteX68" fmla="*/ 1943100 w 2076450"/>
                    <a:gd name="connsiteY68" fmla="*/ 1047750 h 3467100"/>
                    <a:gd name="connsiteX69" fmla="*/ 2000250 w 2076450"/>
                    <a:gd name="connsiteY69" fmla="*/ 1149350 h 3467100"/>
                    <a:gd name="connsiteX70" fmla="*/ 2000250 w 2076450"/>
                    <a:gd name="connsiteY70" fmla="*/ 1257300 h 3467100"/>
                    <a:gd name="connsiteX71" fmla="*/ 2032000 w 2076450"/>
                    <a:gd name="connsiteY71" fmla="*/ 1409700 h 3467100"/>
                    <a:gd name="connsiteX72" fmla="*/ 2012950 w 2076450"/>
                    <a:gd name="connsiteY72" fmla="*/ 1498600 h 3467100"/>
                    <a:gd name="connsiteX73" fmla="*/ 1987550 w 2076450"/>
                    <a:gd name="connsiteY73" fmla="*/ 1562100 h 3467100"/>
                    <a:gd name="connsiteX74" fmla="*/ 2006600 w 2076450"/>
                    <a:gd name="connsiteY74" fmla="*/ 1574800 h 3467100"/>
                    <a:gd name="connsiteX75" fmla="*/ 2051050 w 2076450"/>
                    <a:gd name="connsiteY75" fmla="*/ 1492250 h 3467100"/>
                    <a:gd name="connsiteX76" fmla="*/ 2076450 w 2076450"/>
                    <a:gd name="connsiteY76" fmla="*/ 1377950 h 3467100"/>
                    <a:gd name="connsiteX77" fmla="*/ 2051050 w 2076450"/>
                    <a:gd name="connsiteY77" fmla="*/ 1212850 h 3467100"/>
                    <a:gd name="connsiteX78" fmla="*/ 2051050 w 2076450"/>
                    <a:gd name="connsiteY78" fmla="*/ 1136650 h 3467100"/>
                    <a:gd name="connsiteX79" fmla="*/ 2019300 w 2076450"/>
                    <a:gd name="connsiteY79" fmla="*/ 1047750 h 3467100"/>
                    <a:gd name="connsiteX80" fmla="*/ 1974850 w 2076450"/>
                    <a:gd name="connsiteY80" fmla="*/ 958850 h 3467100"/>
                    <a:gd name="connsiteX81" fmla="*/ 1949450 w 2076450"/>
                    <a:gd name="connsiteY81" fmla="*/ 869950 h 3467100"/>
                    <a:gd name="connsiteX82" fmla="*/ 1911350 w 2076450"/>
                    <a:gd name="connsiteY82" fmla="*/ 711200 h 3467100"/>
                    <a:gd name="connsiteX83" fmla="*/ 1905000 w 2076450"/>
                    <a:gd name="connsiteY83" fmla="*/ 628650 h 3467100"/>
                    <a:gd name="connsiteX84" fmla="*/ 1885950 w 2076450"/>
                    <a:gd name="connsiteY84" fmla="*/ 488950 h 3467100"/>
                    <a:gd name="connsiteX85" fmla="*/ 1809750 w 2076450"/>
                    <a:gd name="connsiteY85" fmla="*/ 349250 h 3467100"/>
                    <a:gd name="connsiteX86" fmla="*/ 1714500 w 2076450"/>
                    <a:gd name="connsiteY86" fmla="*/ 228600 h 3467100"/>
                    <a:gd name="connsiteX87" fmla="*/ 1651000 w 2076450"/>
                    <a:gd name="connsiteY87" fmla="*/ 184150 h 3467100"/>
                    <a:gd name="connsiteX88" fmla="*/ 1619250 w 2076450"/>
                    <a:gd name="connsiteY88" fmla="*/ 114300 h 3467100"/>
                    <a:gd name="connsiteX89" fmla="*/ 1511300 w 2076450"/>
                    <a:gd name="connsiteY89" fmla="*/ 38100 h 3467100"/>
                    <a:gd name="connsiteX90" fmla="*/ 1314450 w 2076450"/>
                    <a:gd name="connsiteY90" fmla="*/ 0 h 3467100"/>
                    <a:gd name="connsiteX91" fmla="*/ 1181100 w 2076450"/>
                    <a:gd name="connsiteY91" fmla="*/ 12700 h 3467100"/>
                    <a:gd name="connsiteX92" fmla="*/ 1022350 w 2076450"/>
                    <a:gd name="connsiteY92" fmla="*/ 76200 h 3467100"/>
                    <a:gd name="connsiteX93" fmla="*/ 876300 w 2076450"/>
                    <a:gd name="connsiteY93" fmla="*/ 165100 h 3467100"/>
                    <a:gd name="connsiteX94" fmla="*/ 774700 w 2076450"/>
                    <a:gd name="connsiteY94" fmla="*/ 304800 h 3467100"/>
                    <a:gd name="connsiteX95" fmla="*/ 666750 w 2076450"/>
                    <a:gd name="connsiteY95" fmla="*/ 495300 h 3467100"/>
                    <a:gd name="connsiteX96" fmla="*/ 565150 w 2076450"/>
                    <a:gd name="connsiteY96" fmla="*/ 660400 h 3467100"/>
                    <a:gd name="connsiteX97" fmla="*/ 469900 w 2076450"/>
                    <a:gd name="connsiteY97" fmla="*/ 781050 h 3467100"/>
                    <a:gd name="connsiteX98" fmla="*/ 361950 w 2076450"/>
                    <a:gd name="connsiteY98" fmla="*/ 952500 h 3467100"/>
                    <a:gd name="connsiteX99" fmla="*/ 254000 w 2076450"/>
                    <a:gd name="connsiteY99" fmla="*/ 1117600 h 3467100"/>
                    <a:gd name="connsiteX100" fmla="*/ 241300 w 2076450"/>
                    <a:gd name="connsiteY100" fmla="*/ 1193800 h 3467100"/>
                    <a:gd name="connsiteX101" fmla="*/ 279400 w 2076450"/>
                    <a:gd name="connsiteY101" fmla="*/ 1270000 h 3467100"/>
                    <a:gd name="connsiteX102" fmla="*/ 311150 w 2076450"/>
                    <a:gd name="connsiteY102" fmla="*/ 1333500 h 3467100"/>
                    <a:gd name="connsiteX103" fmla="*/ 368300 w 2076450"/>
                    <a:gd name="connsiteY103" fmla="*/ 1352550 h 3467100"/>
                    <a:gd name="connsiteX104" fmla="*/ 323850 w 2076450"/>
                    <a:gd name="connsiteY104" fmla="*/ 1428750 h 3467100"/>
                    <a:gd name="connsiteX105" fmla="*/ 330200 w 2076450"/>
                    <a:gd name="connsiteY105" fmla="*/ 1644650 h 3467100"/>
                    <a:gd name="connsiteX106" fmla="*/ 336550 w 2076450"/>
                    <a:gd name="connsiteY106" fmla="*/ 1771650 h 3467100"/>
                    <a:gd name="connsiteX107" fmla="*/ 323850 w 2076450"/>
                    <a:gd name="connsiteY107" fmla="*/ 1917700 h 3467100"/>
                    <a:gd name="connsiteX108" fmla="*/ 381000 w 2076450"/>
                    <a:gd name="connsiteY108" fmla="*/ 2025650 h 3467100"/>
                    <a:gd name="connsiteX109" fmla="*/ 406400 w 2076450"/>
                    <a:gd name="connsiteY109" fmla="*/ 2146300 h 3467100"/>
                    <a:gd name="connsiteX110" fmla="*/ 431800 w 2076450"/>
                    <a:gd name="connsiteY110" fmla="*/ 2146300 h 3467100"/>
                    <a:gd name="connsiteX111" fmla="*/ 463550 w 2076450"/>
                    <a:gd name="connsiteY111" fmla="*/ 2419350 h 3467100"/>
                    <a:gd name="connsiteX112" fmla="*/ 387350 w 2076450"/>
                    <a:gd name="connsiteY112" fmla="*/ 2609850 h 3467100"/>
                    <a:gd name="connsiteX113" fmla="*/ 298450 w 2076450"/>
                    <a:gd name="connsiteY113" fmla="*/ 2863850 h 3467100"/>
                    <a:gd name="connsiteX114" fmla="*/ 273050 w 2076450"/>
                    <a:gd name="connsiteY114" fmla="*/ 2978150 h 3467100"/>
                    <a:gd name="connsiteX115" fmla="*/ 196850 w 2076450"/>
                    <a:gd name="connsiteY115" fmla="*/ 3086100 h 3467100"/>
                    <a:gd name="connsiteX116" fmla="*/ 0 w 2076450"/>
                    <a:gd name="connsiteY116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46250 w 2076450"/>
                    <a:gd name="connsiteY25" fmla="*/ 1111250 h 3467100"/>
                    <a:gd name="connsiteX26" fmla="*/ 1733550 w 2076450"/>
                    <a:gd name="connsiteY26" fmla="*/ 1308100 h 3467100"/>
                    <a:gd name="connsiteX27" fmla="*/ 1606550 w 2076450"/>
                    <a:gd name="connsiteY27" fmla="*/ 1473200 h 3467100"/>
                    <a:gd name="connsiteX28" fmla="*/ 1460500 w 2076450"/>
                    <a:gd name="connsiteY28" fmla="*/ 1619250 h 3467100"/>
                    <a:gd name="connsiteX29" fmla="*/ 1371600 w 2076450"/>
                    <a:gd name="connsiteY29" fmla="*/ 1771650 h 3467100"/>
                    <a:gd name="connsiteX30" fmla="*/ 1422400 w 2076450"/>
                    <a:gd name="connsiteY30" fmla="*/ 1885950 h 3467100"/>
                    <a:gd name="connsiteX31" fmla="*/ 1479550 w 2076450"/>
                    <a:gd name="connsiteY31" fmla="*/ 2063750 h 3467100"/>
                    <a:gd name="connsiteX32" fmla="*/ 1447346 w 2076450"/>
                    <a:gd name="connsiteY32" fmla="*/ 2363561 h 3467100"/>
                    <a:gd name="connsiteX33" fmla="*/ 1249136 w 2076450"/>
                    <a:gd name="connsiteY33" fmla="*/ 2667000 h 3467100"/>
                    <a:gd name="connsiteX34" fmla="*/ 1327150 w 2076450"/>
                    <a:gd name="connsiteY34" fmla="*/ 2749554 h 3467100"/>
                    <a:gd name="connsiteX35" fmla="*/ 1390650 w 2076450"/>
                    <a:gd name="connsiteY35" fmla="*/ 2686050 h 3467100"/>
                    <a:gd name="connsiteX36" fmla="*/ 1261836 w 2076450"/>
                    <a:gd name="connsiteY36" fmla="*/ 2988129 h 3467100"/>
                    <a:gd name="connsiteX37" fmla="*/ 1346200 w 2076450"/>
                    <a:gd name="connsiteY37" fmla="*/ 3086100 h 3467100"/>
                    <a:gd name="connsiteX38" fmla="*/ 1293131 w 2076450"/>
                    <a:gd name="connsiteY38" fmla="*/ 3190875 h 3467100"/>
                    <a:gd name="connsiteX39" fmla="*/ 1225550 w 2076450"/>
                    <a:gd name="connsiteY39" fmla="*/ 3162300 h 3467100"/>
                    <a:gd name="connsiteX40" fmla="*/ 1085850 w 2076450"/>
                    <a:gd name="connsiteY40" fmla="*/ 3175000 h 3467100"/>
                    <a:gd name="connsiteX41" fmla="*/ 1085850 w 2076450"/>
                    <a:gd name="connsiteY41" fmla="*/ 3225800 h 3467100"/>
                    <a:gd name="connsiteX42" fmla="*/ 1219200 w 2076450"/>
                    <a:gd name="connsiteY42" fmla="*/ 3435350 h 3467100"/>
                    <a:gd name="connsiteX43" fmla="*/ 1441450 w 2076450"/>
                    <a:gd name="connsiteY43" fmla="*/ 3422650 h 3467100"/>
                    <a:gd name="connsiteX44" fmla="*/ 1511300 w 2076450"/>
                    <a:gd name="connsiteY44" fmla="*/ 3467100 h 3467100"/>
                    <a:gd name="connsiteX45" fmla="*/ 1625600 w 2076450"/>
                    <a:gd name="connsiteY45" fmla="*/ 3467100 h 3467100"/>
                    <a:gd name="connsiteX46" fmla="*/ 1670050 w 2076450"/>
                    <a:gd name="connsiteY46" fmla="*/ 3429000 h 3467100"/>
                    <a:gd name="connsiteX47" fmla="*/ 1752600 w 2076450"/>
                    <a:gd name="connsiteY47" fmla="*/ 3429000 h 3467100"/>
                    <a:gd name="connsiteX48" fmla="*/ 1778000 w 2076450"/>
                    <a:gd name="connsiteY48" fmla="*/ 3397250 h 3467100"/>
                    <a:gd name="connsiteX49" fmla="*/ 1752600 w 2076450"/>
                    <a:gd name="connsiteY49" fmla="*/ 3282950 h 3467100"/>
                    <a:gd name="connsiteX50" fmla="*/ 1752600 w 2076450"/>
                    <a:gd name="connsiteY50" fmla="*/ 3130550 h 3467100"/>
                    <a:gd name="connsiteX51" fmla="*/ 1771650 w 2076450"/>
                    <a:gd name="connsiteY51" fmla="*/ 2901950 h 3467100"/>
                    <a:gd name="connsiteX52" fmla="*/ 1828800 w 2076450"/>
                    <a:gd name="connsiteY52" fmla="*/ 2686050 h 3467100"/>
                    <a:gd name="connsiteX53" fmla="*/ 1841500 w 2076450"/>
                    <a:gd name="connsiteY53" fmla="*/ 2617561 h 3467100"/>
                    <a:gd name="connsiteX54" fmla="*/ 1870982 w 2076450"/>
                    <a:gd name="connsiteY54" fmla="*/ 2574474 h 3467100"/>
                    <a:gd name="connsiteX55" fmla="*/ 1885950 w 2076450"/>
                    <a:gd name="connsiteY55" fmla="*/ 2571750 h 3467100"/>
                    <a:gd name="connsiteX56" fmla="*/ 1949450 w 2076450"/>
                    <a:gd name="connsiteY56" fmla="*/ 2514600 h 3467100"/>
                    <a:gd name="connsiteX57" fmla="*/ 1962150 w 2076450"/>
                    <a:gd name="connsiteY57" fmla="*/ 2305050 h 3467100"/>
                    <a:gd name="connsiteX58" fmla="*/ 1917700 w 2076450"/>
                    <a:gd name="connsiteY58" fmla="*/ 1943100 h 3467100"/>
                    <a:gd name="connsiteX59" fmla="*/ 1879600 w 2076450"/>
                    <a:gd name="connsiteY59" fmla="*/ 1816100 h 3467100"/>
                    <a:gd name="connsiteX60" fmla="*/ 1898650 w 2076450"/>
                    <a:gd name="connsiteY60" fmla="*/ 1682750 h 3467100"/>
                    <a:gd name="connsiteX61" fmla="*/ 1943100 w 2076450"/>
                    <a:gd name="connsiteY61" fmla="*/ 1587500 h 3467100"/>
                    <a:gd name="connsiteX62" fmla="*/ 1962150 w 2076450"/>
                    <a:gd name="connsiteY62" fmla="*/ 1524000 h 3467100"/>
                    <a:gd name="connsiteX63" fmla="*/ 1930400 w 2076450"/>
                    <a:gd name="connsiteY63" fmla="*/ 1428750 h 3467100"/>
                    <a:gd name="connsiteX64" fmla="*/ 1943100 w 2076450"/>
                    <a:gd name="connsiteY64" fmla="*/ 1327150 h 3467100"/>
                    <a:gd name="connsiteX65" fmla="*/ 1936750 w 2076450"/>
                    <a:gd name="connsiteY65" fmla="*/ 1123950 h 3467100"/>
                    <a:gd name="connsiteX66" fmla="*/ 1917700 w 2076450"/>
                    <a:gd name="connsiteY66" fmla="*/ 1047750 h 3467100"/>
                    <a:gd name="connsiteX67" fmla="*/ 1943100 w 2076450"/>
                    <a:gd name="connsiteY67" fmla="*/ 1047750 h 3467100"/>
                    <a:gd name="connsiteX68" fmla="*/ 2000250 w 2076450"/>
                    <a:gd name="connsiteY68" fmla="*/ 1149350 h 3467100"/>
                    <a:gd name="connsiteX69" fmla="*/ 2000250 w 2076450"/>
                    <a:gd name="connsiteY69" fmla="*/ 1257300 h 3467100"/>
                    <a:gd name="connsiteX70" fmla="*/ 2032000 w 2076450"/>
                    <a:gd name="connsiteY70" fmla="*/ 1409700 h 3467100"/>
                    <a:gd name="connsiteX71" fmla="*/ 2012950 w 2076450"/>
                    <a:gd name="connsiteY71" fmla="*/ 1498600 h 3467100"/>
                    <a:gd name="connsiteX72" fmla="*/ 1987550 w 2076450"/>
                    <a:gd name="connsiteY72" fmla="*/ 1562100 h 3467100"/>
                    <a:gd name="connsiteX73" fmla="*/ 2006600 w 2076450"/>
                    <a:gd name="connsiteY73" fmla="*/ 1574800 h 3467100"/>
                    <a:gd name="connsiteX74" fmla="*/ 2051050 w 2076450"/>
                    <a:gd name="connsiteY74" fmla="*/ 1492250 h 3467100"/>
                    <a:gd name="connsiteX75" fmla="*/ 2076450 w 2076450"/>
                    <a:gd name="connsiteY75" fmla="*/ 1377950 h 3467100"/>
                    <a:gd name="connsiteX76" fmla="*/ 2051050 w 2076450"/>
                    <a:gd name="connsiteY76" fmla="*/ 1212850 h 3467100"/>
                    <a:gd name="connsiteX77" fmla="*/ 2051050 w 2076450"/>
                    <a:gd name="connsiteY77" fmla="*/ 1136650 h 3467100"/>
                    <a:gd name="connsiteX78" fmla="*/ 2019300 w 2076450"/>
                    <a:gd name="connsiteY78" fmla="*/ 1047750 h 3467100"/>
                    <a:gd name="connsiteX79" fmla="*/ 1974850 w 2076450"/>
                    <a:gd name="connsiteY79" fmla="*/ 958850 h 3467100"/>
                    <a:gd name="connsiteX80" fmla="*/ 1949450 w 2076450"/>
                    <a:gd name="connsiteY80" fmla="*/ 869950 h 3467100"/>
                    <a:gd name="connsiteX81" fmla="*/ 1911350 w 2076450"/>
                    <a:gd name="connsiteY81" fmla="*/ 711200 h 3467100"/>
                    <a:gd name="connsiteX82" fmla="*/ 1905000 w 2076450"/>
                    <a:gd name="connsiteY82" fmla="*/ 628650 h 3467100"/>
                    <a:gd name="connsiteX83" fmla="*/ 1885950 w 2076450"/>
                    <a:gd name="connsiteY83" fmla="*/ 488950 h 3467100"/>
                    <a:gd name="connsiteX84" fmla="*/ 1809750 w 2076450"/>
                    <a:gd name="connsiteY84" fmla="*/ 349250 h 3467100"/>
                    <a:gd name="connsiteX85" fmla="*/ 1714500 w 2076450"/>
                    <a:gd name="connsiteY85" fmla="*/ 228600 h 3467100"/>
                    <a:gd name="connsiteX86" fmla="*/ 1651000 w 2076450"/>
                    <a:gd name="connsiteY86" fmla="*/ 184150 h 3467100"/>
                    <a:gd name="connsiteX87" fmla="*/ 1619250 w 2076450"/>
                    <a:gd name="connsiteY87" fmla="*/ 114300 h 3467100"/>
                    <a:gd name="connsiteX88" fmla="*/ 1511300 w 2076450"/>
                    <a:gd name="connsiteY88" fmla="*/ 38100 h 3467100"/>
                    <a:gd name="connsiteX89" fmla="*/ 1314450 w 2076450"/>
                    <a:gd name="connsiteY89" fmla="*/ 0 h 3467100"/>
                    <a:gd name="connsiteX90" fmla="*/ 1181100 w 2076450"/>
                    <a:gd name="connsiteY90" fmla="*/ 12700 h 3467100"/>
                    <a:gd name="connsiteX91" fmla="*/ 1022350 w 2076450"/>
                    <a:gd name="connsiteY91" fmla="*/ 76200 h 3467100"/>
                    <a:gd name="connsiteX92" fmla="*/ 876300 w 2076450"/>
                    <a:gd name="connsiteY92" fmla="*/ 165100 h 3467100"/>
                    <a:gd name="connsiteX93" fmla="*/ 774700 w 2076450"/>
                    <a:gd name="connsiteY93" fmla="*/ 304800 h 3467100"/>
                    <a:gd name="connsiteX94" fmla="*/ 666750 w 2076450"/>
                    <a:gd name="connsiteY94" fmla="*/ 495300 h 3467100"/>
                    <a:gd name="connsiteX95" fmla="*/ 565150 w 2076450"/>
                    <a:gd name="connsiteY95" fmla="*/ 660400 h 3467100"/>
                    <a:gd name="connsiteX96" fmla="*/ 469900 w 2076450"/>
                    <a:gd name="connsiteY96" fmla="*/ 781050 h 3467100"/>
                    <a:gd name="connsiteX97" fmla="*/ 361950 w 2076450"/>
                    <a:gd name="connsiteY97" fmla="*/ 952500 h 3467100"/>
                    <a:gd name="connsiteX98" fmla="*/ 254000 w 2076450"/>
                    <a:gd name="connsiteY98" fmla="*/ 1117600 h 3467100"/>
                    <a:gd name="connsiteX99" fmla="*/ 241300 w 2076450"/>
                    <a:gd name="connsiteY99" fmla="*/ 1193800 h 3467100"/>
                    <a:gd name="connsiteX100" fmla="*/ 279400 w 2076450"/>
                    <a:gd name="connsiteY100" fmla="*/ 1270000 h 3467100"/>
                    <a:gd name="connsiteX101" fmla="*/ 311150 w 2076450"/>
                    <a:gd name="connsiteY101" fmla="*/ 1333500 h 3467100"/>
                    <a:gd name="connsiteX102" fmla="*/ 368300 w 2076450"/>
                    <a:gd name="connsiteY102" fmla="*/ 1352550 h 3467100"/>
                    <a:gd name="connsiteX103" fmla="*/ 323850 w 2076450"/>
                    <a:gd name="connsiteY103" fmla="*/ 1428750 h 3467100"/>
                    <a:gd name="connsiteX104" fmla="*/ 330200 w 2076450"/>
                    <a:gd name="connsiteY104" fmla="*/ 1644650 h 3467100"/>
                    <a:gd name="connsiteX105" fmla="*/ 336550 w 2076450"/>
                    <a:gd name="connsiteY105" fmla="*/ 1771650 h 3467100"/>
                    <a:gd name="connsiteX106" fmla="*/ 323850 w 2076450"/>
                    <a:gd name="connsiteY106" fmla="*/ 1917700 h 3467100"/>
                    <a:gd name="connsiteX107" fmla="*/ 381000 w 2076450"/>
                    <a:gd name="connsiteY107" fmla="*/ 2025650 h 3467100"/>
                    <a:gd name="connsiteX108" fmla="*/ 406400 w 2076450"/>
                    <a:gd name="connsiteY108" fmla="*/ 2146300 h 3467100"/>
                    <a:gd name="connsiteX109" fmla="*/ 431800 w 2076450"/>
                    <a:gd name="connsiteY109" fmla="*/ 2146300 h 3467100"/>
                    <a:gd name="connsiteX110" fmla="*/ 463550 w 2076450"/>
                    <a:gd name="connsiteY110" fmla="*/ 2419350 h 3467100"/>
                    <a:gd name="connsiteX111" fmla="*/ 387350 w 2076450"/>
                    <a:gd name="connsiteY111" fmla="*/ 2609850 h 3467100"/>
                    <a:gd name="connsiteX112" fmla="*/ 298450 w 2076450"/>
                    <a:gd name="connsiteY112" fmla="*/ 2863850 h 3467100"/>
                    <a:gd name="connsiteX113" fmla="*/ 273050 w 2076450"/>
                    <a:gd name="connsiteY113" fmla="*/ 2978150 h 3467100"/>
                    <a:gd name="connsiteX114" fmla="*/ 196850 w 2076450"/>
                    <a:gd name="connsiteY114" fmla="*/ 3086100 h 3467100"/>
                    <a:gd name="connsiteX115" fmla="*/ 0 w 2076450"/>
                    <a:gd name="connsiteY115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68350 w 2076450"/>
                    <a:gd name="connsiteY13" fmla="*/ 1003300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33550 w 2076450"/>
                    <a:gd name="connsiteY25" fmla="*/ 1308100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768350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33550 w 2076450"/>
                    <a:gd name="connsiteY25" fmla="*/ 1308100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33550 w 2076450"/>
                    <a:gd name="connsiteY25" fmla="*/ 1308100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66800 w 2076450"/>
                    <a:gd name="connsiteY18" fmla="*/ 654050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996950 w 2076450"/>
                    <a:gd name="connsiteY17" fmla="*/ 736600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65200 w 2076450"/>
                    <a:gd name="connsiteY16" fmla="*/ 825500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25500 w 2076450"/>
                    <a:gd name="connsiteY14" fmla="*/ 971550 h 3467100"/>
                    <a:gd name="connsiteX15" fmla="*/ 901700 w 2076450"/>
                    <a:gd name="connsiteY15" fmla="*/ 920750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25500 w 2076450"/>
                    <a:gd name="connsiteY14" fmla="*/ 971550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63650 w 2076450"/>
                    <a:gd name="connsiteY20" fmla="*/ 393700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19150 w 2076450"/>
                    <a:gd name="connsiteY11" fmla="*/ 1454150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366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50 w 2076450"/>
                    <a:gd name="connsiteY42" fmla="*/ 3422650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876300 w 2076450"/>
                    <a:gd name="connsiteY6" fmla="*/ 2298700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62300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41650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33450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46200 w 2076450"/>
                    <a:gd name="connsiteY36" fmla="*/ 3086100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61836 w 2076450"/>
                    <a:gd name="connsiteY35" fmla="*/ 2988129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739900 w 2076450"/>
                    <a:gd name="connsiteY22" fmla="*/ 546100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44050 w 2076450"/>
                    <a:gd name="connsiteY35" fmla="*/ 2994057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698400 w 2076450"/>
                    <a:gd name="connsiteY22" fmla="*/ 575741 h 3467100"/>
                    <a:gd name="connsiteX23" fmla="*/ 1765300 w 2076450"/>
                    <a:gd name="connsiteY23" fmla="*/ 622300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44050 w 2076450"/>
                    <a:gd name="connsiteY35" fmla="*/ 2994057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698400 w 2076450"/>
                    <a:gd name="connsiteY22" fmla="*/ 575741 h 3467100"/>
                    <a:gd name="connsiteX23" fmla="*/ 1717874 w 2076450"/>
                    <a:gd name="connsiteY23" fmla="*/ 681586 h 3467100"/>
                    <a:gd name="connsiteX24" fmla="*/ 1765300 w 2076450"/>
                    <a:gd name="connsiteY24" fmla="*/ 939800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44050 w 2076450"/>
                    <a:gd name="connsiteY35" fmla="*/ 2994057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698400 w 2076450"/>
                    <a:gd name="connsiteY22" fmla="*/ 575741 h 3467100"/>
                    <a:gd name="connsiteX23" fmla="*/ 1717874 w 2076450"/>
                    <a:gd name="connsiteY23" fmla="*/ 681586 h 3467100"/>
                    <a:gd name="connsiteX24" fmla="*/ 1723802 w 2076450"/>
                    <a:gd name="connsiteY24" fmla="*/ 939799 h 3467100"/>
                    <a:gd name="connsiteX25" fmla="*/ 1703907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44050 w 2076450"/>
                    <a:gd name="connsiteY35" fmla="*/ 2994057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698400 w 2076450"/>
                    <a:gd name="connsiteY22" fmla="*/ 575741 h 3467100"/>
                    <a:gd name="connsiteX23" fmla="*/ 1717874 w 2076450"/>
                    <a:gd name="connsiteY23" fmla="*/ 681586 h 3467100"/>
                    <a:gd name="connsiteX24" fmla="*/ 1723802 w 2076450"/>
                    <a:gd name="connsiteY24" fmla="*/ 939799 h 3467100"/>
                    <a:gd name="connsiteX25" fmla="*/ 1668336 w 2076450"/>
                    <a:gd name="connsiteY25" fmla="*/ 1302169 h 3467100"/>
                    <a:gd name="connsiteX26" fmla="*/ 1606550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44050 w 2076450"/>
                    <a:gd name="connsiteY35" fmla="*/ 2994057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698400 w 2076450"/>
                    <a:gd name="connsiteY22" fmla="*/ 575741 h 3467100"/>
                    <a:gd name="connsiteX23" fmla="*/ 1717874 w 2076450"/>
                    <a:gd name="connsiteY23" fmla="*/ 681586 h 3467100"/>
                    <a:gd name="connsiteX24" fmla="*/ 1723802 w 2076450"/>
                    <a:gd name="connsiteY24" fmla="*/ 939799 h 3467100"/>
                    <a:gd name="connsiteX25" fmla="*/ 1668336 w 2076450"/>
                    <a:gd name="connsiteY25" fmla="*/ 1302169 h 3467100"/>
                    <a:gd name="connsiteX26" fmla="*/ 1559123 w 2076450"/>
                    <a:gd name="connsiteY26" fmla="*/ 1473200 h 3467100"/>
                    <a:gd name="connsiteX27" fmla="*/ 1460500 w 2076450"/>
                    <a:gd name="connsiteY27" fmla="*/ 1619250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44050 w 2076450"/>
                    <a:gd name="connsiteY35" fmla="*/ 2994057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698400 w 2076450"/>
                    <a:gd name="connsiteY22" fmla="*/ 575741 h 3467100"/>
                    <a:gd name="connsiteX23" fmla="*/ 1717874 w 2076450"/>
                    <a:gd name="connsiteY23" fmla="*/ 681586 h 3467100"/>
                    <a:gd name="connsiteX24" fmla="*/ 1723802 w 2076450"/>
                    <a:gd name="connsiteY24" fmla="*/ 939799 h 3467100"/>
                    <a:gd name="connsiteX25" fmla="*/ 1668336 w 2076450"/>
                    <a:gd name="connsiteY25" fmla="*/ 1302169 h 3467100"/>
                    <a:gd name="connsiteX26" fmla="*/ 1559123 w 2076450"/>
                    <a:gd name="connsiteY26" fmla="*/ 1473200 h 3467100"/>
                    <a:gd name="connsiteX27" fmla="*/ 1424928 w 2076450"/>
                    <a:gd name="connsiteY27" fmla="*/ 1601468 h 3467100"/>
                    <a:gd name="connsiteX28" fmla="*/ 1371600 w 2076450"/>
                    <a:gd name="connsiteY28" fmla="*/ 1771650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44050 w 2076450"/>
                    <a:gd name="connsiteY35" fmla="*/ 2994057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698400 w 2076450"/>
                    <a:gd name="connsiteY22" fmla="*/ 575741 h 3467100"/>
                    <a:gd name="connsiteX23" fmla="*/ 1717874 w 2076450"/>
                    <a:gd name="connsiteY23" fmla="*/ 681586 h 3467100"/>
                    <a:gd name="connsiteX24" fmla="*/ 1723802 w 2076450"/>
                    <a:gd name="connsiteY24" fmla="*/ 939799 h 3467100"/>
                    <a:gd name="connsiteX25" fmla="*/ 1668336 w 2076450"/>
                    <a:gd name="connsiteY25" fmla="*/ 1302169 h 3467100"/>
                    <a:gd name="connsiteX26" fmla="*/ 1559123 w 2076450"/>
                    <a:gd name="connsiteY26" fmla="*/ 1473200 h 3467100"/>
                    <a:gd name="connsiteX27" fmla="*/ 1424928 w 2076450"/>
                    <a:gd name="connsiteY27" fmla="*/ 1601468 h 3467100"/>
                    <a:gd name="connsiteX28" fmla="*/ 1341960 w 2076450"/>
                    <a:gd name="connsiteY28" fmla="*/ 1771649 h 3467100"/>
                    <a:gd name="connsiteX29" fmla="*/ 1422400 w 2076450"/>
                    <a:gd name="connsiteY29" fmla="*/ 1885950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44050 w 2076450"/>
                    <a:gd name="connsiteY35" fmla="*/ 2994057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95350 w 2076450"/>
                    <a:gd name="connsiteY3" fmla="*/ 3077222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698400 w 2076450"/>
                    <a:gd name="connsiteY22" fmla="*/ 575741 h 3467100"/>
                    <a:gd name="connsiteX23" fmla="*/ 1717874 w 2076450"/>
                    <a:gd name="connsiteY23" fmla="*/ 681586 h 3467100"/>
                    <a:gd name="connsiteX24" fmla="*/ 1723802 w 2076450"/>
                    <a:gd name="connsiteY24" fmla="*/ 939799 h 3467100"/>
                    <a:gd name="connsiteX25" fmla="*/ 1668336 w 2076450"/>
                    <a:gd name="connsiteY25" fmla="*/ 1302169 h 3467100"/>
                    <a:gd name="connsiteX26" fmla="*/ 1559123 w 2076450"/>
                    <a:gd name="connsiteY26" fmla="*/ 1473200 h 3467100"/>
                    <a:gd name="connsiteX27" fmla="*/ 1424928 w 2076450"/>
                    <a:gd name="connsiteY27" fmla="*/ 1601468 h 3467100"/>
                    <a:gd name="connsiteX28" fmla="*/ 1341960 w 2076450"/>
                    <a:gd name="connsiteY28" fmla="*/ 1771649 h 3467100"/>
                    <a:gd name="connsiteX29" fmla="*/ 1392760 w 2076450"/>
                    <a:gd name="connsiteY29" fmla="*/ 1897807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44050 w 2076450"/>
                    <a:gd name="connsiteY35" fmla="*/ 2994057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197873 h 3467100"/>
                    <a:gd name="connsiteX3" fmla="*/ 889422 w 2076450"/>
                    <a:gd name="connsiteY3" fmla="*/ 3308428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698400 w 2076450"/>
                    <a:gd name="connsiteY22" fmla="*/ 575741 h 3467100"/>
                    <a:gd name="connsiteX23" fmla="*/ 1717874 w 2076450"/>
                    <a:gd name="connsiteY23" fmla="*/ 681586 h 3467100"/>
                    <a:gd name="connsiteX24" fmla="*/ 1723802 w 2076450"/>
                    <a:gd name="connsiteY24" fmla="*/ 939799 h 3467100"/>
                    <a:gd name="connsiteX25" fmla="*/ 1668336 w 2076450"/>
                    <a:gd name="connsiteY25" fmla="*/ 1302169 h 3467100"/>
                    <a:gd name="connsiteX26" fmla="*/ 1559123 w 2076450"/>
                    <a:gd name="connsiteY26" fmla="*/ 1473200 h 3467100"/>
                    <a:gd name="connsiteX27" fmla="*/ 1424928 w 2076450"/>
                    <a:gd name="connsiteY27" fmla="*/ 1601468 h 3467100"/>
                    <a:gd name="connsiteX28" fmla="*/ 1341960 w 2076450"/>
                    <a:gd name="connsiteY28" fmla="*/ 1771649 h 3467100"/>
                    <a:gd name="connsiteX29" fmla="*/ 1392760 w 2076450"/>
                    <a:gd name="connsiteY29" fmla="*/ 1897807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44050 w 2076450"/>
                    <a:gd name="connsiteY35" fmla="*/ 2994057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  <a:gd name="connsiteX0" fmla="*/ 0 w 2076450"/>
                    <a:gd name="connsiteY0" fmla="*/ 3168650 h 3467100"/>
                    <a:gd name="connsiteX1" fmla="*/ 199571 w 2076450"/>
                    <a:gd name="connsiteY1" fmla="*/ 3222625 h 3467100"/>
                    <a:gd name="connsiteX2" fmla="*/ 463550 w 2076450"/>
                    <a:gd name="connsiteY2" fmla="*/ 3239372 h 3467100"/>
                    <a:gd name="connsiteX3" fmla="*/ 889422 w 2076450"/>
                    <a:gd name="connsiteY3" fmla="*/ 3308428 h 3467100"/>
                    <a:gd name="connsiteX4" fmla="*/ 951236 w 2076450"/>
                    <a:gd name="connsiteY4" fmla="*/ 2971800 h 3467100"/>
                    <a:gd name="connsiteX5" fmla="*/ 958850 w 2076450"/>
                    <a:gd name="connsiteY5" fmla="*/ 2355850 h 3467100"/>
                    <a:gd name="connsiteX6" fmla="*/ 905940 w 2076450"/>
                    <a:gd name="connsiteY6" fmla="*/ 2286843 h 3467100"/>
                    <a:gd name="connsiteX7" fmla="*/ 901700 w 2076450"/>
                    <a:gd name="connsiteY7" fmla="*/ 2222500 h 3467100"/>
                    <a:gd name="connsiteX8" fmla="*/ 888549 w 2076450"/>
                    <a:gd name="connsiteY8" fmla="*/ 2029277 h 3467100"/>
                    <a:gd name="connsiteX9" fmla="*/ 793750 w 2076450"/>
                    <a:gd name="connsiteY9" fmla="*/ 1841500 h 3467100"/>
                    <a:gd name="connsiteX10" fmla="*/ 778100 w 2076450"/>
                    <a:gd name="connsiteY10" fmla="*/ 1657350 h 3467100"/>
                    <a:gd name="connsiteX11" fmla="*/ 848792 w 2076450"/>
                    <a:gd name="connsiteY11" fmla="*/ 1460082 h 3467100"/>
                    <a:gd name="connsiteX12" fmla="*/ 808266 w 2076450"/>
                    <a:gd name="connsiteY12" fmla="*/ 1308100 h 3467100"/>
                    <a:gd name="connsiteX13" fmla="*/ 793299 w 2076450"/>
                    <a:gd name="connsiteY13" fmla="*/ 1068163 h 3467100"/>
                    <a:gd name="connsiteX14" fmla="*/ 843285 w 2076450"/>
                    <a:gd name="connsiteY14" fmla="*/ 983407 h 3467100"/>
                    <a:gd name="connsiteX15" fmla="*/ 919486 w 2076450"/>
                    <a:gd name="connsiteY15" fmla="*/ 944465 h 3467100"/>
                    <a:gd name="connsiteX16" fmla="*/ 982983 w 2076450"/>
                    <a:gd name="connsiteY16" fmla="*/ 843285 h 3467100"/>
                    <a:gd name="connsiteX17" fmla="*/ 1014736 w 2076450"/>
                    <a:gd name="connsiteY17" fmla="*/ 766242 h 3467100"/>
                    <a:gd name="connsiteX18" fmla="*/ 1096442 w 2076450"/>
                    <a:gd name="connsiteY18" fmla="*/ 671834 h 3467100"/>
                    <a:gd name="connsiteX19" fmla="*/ 1180650 w 2076450"/>
                    <a:gd name="connsiteY19" fmla="*/ 532040 h 3467100"/>
                    <a:gd name="connsiteX20" fmla="*/ 1287364 w 2076450"/>
                    <a:gd name="connsiteY20" fmla="*/ 417413 h 3467100"/>
                    <a:gd name="connsiteX21" fmla="*/ 1357542 w 2076450"/>
                    <a:gd name="connsiteY21" fmla="*/ 353786 h 3467100"/>
                    <a:gd name="connsiteX22" fmla="*/ 1698400 w 2076450"/>
                    <a:gd name="connsiteY22" fmla="*/ 575741 h 3467100"/>
                    <a:gd name="connsiteX23" fmla="*/ 1717874 w 2076450"/>
                    <a:gd name="connsiteY23" fmla="*/ 681586 h 3467100"/>
                    <a:gd name="connsiteX24" fmla="*/ 1723802 w 2076450"/>
                    <a:gd name="connsiteY24" fmla="*/ 939799 h 3467100"/>
                    <a:gd name="connsiteX25" fmla="*/ 1668336 w 2076450"/>
                    <a:gd name="connsiteY25" fmla="*/ 1302169 h 3467100"/>
                    <a:gd name="connsiteX26" fmla="*/ 1559123 w 2076450"/>
                    <a:gd name="connsiteY26" fmla="*/ 1473200 h 3467100"/>
                    <a:gd name="connsiteX27" fmla="*/ 1424928 w 2076450"/>
                    <a:gd name="connsiteY27" fmla="*/ 1601468 h 3467100"/>
                    <a:gd name="connsiteX28" fmla="*/ 1341960 w 2076450"/>
                    <a:gd name="connsiteY28" fmla="*/ 1771649 h 3467100"/>
                    <a:gd name="connsiteX29" fmla="*/ 1392760 w 2076450"/>
                    <a:gd name="connsiteY29" fmla="*/ 1897807 h 3467100"/>
                    <a:gd name="connsiteX30" fmla="*/ 1479550 w 2076450"/>
                    <a:gd name="connsiteY30" fmla="*/ 2063750 h 3467100"/>
                    <a:gd name="connsiteX31" fmla="*/ 1447346 w 2076450"/>
                    <a:gd name="connsiteY31" fmla="*/ 2363561 h 3467100"/>
                    <a:gd name="connsiteX32" fmla="*/ 1249136 w 2076450"/>
                    <a:gd name="connsiteY32" fmla="*/ 2667000 h 3467100"/>
                    <a:gd name="connsiteX33" fmla="*/ 1327150 w 2076450"/>
                    <a:gd name="connsiteY33" fmla="*/ 2749554 h 3467100"/>
                    <a:gd name="connsiteX34" fmla="*/ 1390650 w 2076450"/>
                    <a:gd name="connsiteY34" fmla="*/ 2686050 h 3467100"/>
                    <a:gd name="connsiteX35" fmla="*/ 1244050 w 2076450"/>
                    <a:gd name="connsiteY35" fmla="*/ 2994057 h 3467100"/>
                    <a:gd name="connsiteX36" fmla="*/ 1322487 w 2076450"/>
                    <a:gd name="connsiteY36" fmla="*/ 3109813 h 3467100"/>
                    <a:gd name="connsiteX37" fmla="*/ 1293131 w 2076450"/>
                    <a:gd name="connsiteY37" fmla="*/ 3190875 h 3467100"/>
                    <a:gd name="connsiteX38" fmla="*/ 1225550 w 2076450"/>
                    <a:gd name="connsiteY38" fmla="*/ 3162300 h 3467100"/>
                    <a:gd name="connsiteX39" fmla="*/ 1085850 w 2076450"/>
                    <a:gd name="connsiteY39" fmla="*/ 3175000 h 3467100"/>
                    <a:gd name="connsiteX40" fmla="*/ 1085850 w 2076450"/>
                    <a:gd name="connsiteY40" fmla="*/ 3225800 h 3467100"/>
                    <a:gd name="connsiteX41" fmla="*/ 1219200 w 2076450"/>
                    <a:gd name="connsiteY41" fmla="*/ 3435350 h 3467100"/>
                    <a:gd name="connsiteX42" fmla="*/ 1441449 w 2076450"/>
                    <a:gd name="connsiteY42" fmla="*/ 3458222 h 3467100"/>
                    <a:gd name="connsiteX43" fmla="*/ 1511300 w 2076450"/>
                    <a:gd name="connsiteY43" fmla="*/ 3467100 h 3467100"/>
                    <a:gd name="connsiteX44" fmla="*/ 1625600 w 2076450"/>
                    <a:gd name="connsiteY44" fmla="*/ 3467100 h 3467100"/>
                    <a:gd name="connsiteX45" fmla="*/ 1670050 w 2076450"/>
                    <a:gd name="connsiteY45" fmla="*/ 3429000 h 3467100"/>
                    <a:gd name="connsiteX46" fmla="*/ 1752600 w 2076450"/>
                    <a:gd name="connsiteY46" fmla="*/ 3429000 h 3467100"/>
                    <a:gd name="connsiteX47" fmla="*/ 1778000 w 2076450"/>
                    <a:gd name="connsiteY47" fmla="*/ 3397250 h 3467100"/>
                    <a:gd name="connsiteX48" fmla="*/ 1752600 w 2076450"/>
                    <a:gd name="connsiteY48" fmla="*/ 3282950 h 3467100"/>
                    <a:gd name="connsiteX49" fmla="*/ 1752600 w 2076450"/>
                    <a:gd name="connsiteY49" fmla="*/ 3130550 h 3467100"/>
                    <a:gd name="connsiteX50" fmla="*/ 1771650 w 2076450"/>
                    <a:gd name="connsiteY50" fmla="*/ 2901950 h 3467100"/>
                    <a:gd name="connsiteX51" fmla="*/ 1828800 w 2076450"/>
                    <a:gd name="connsiteY51" fmla="*/ 2686050 h 3467100"/>
                    <a:gd name="connsiteX52" fmla="*/ 1841500 w 2076450"/>
                    <a:gd name="connsiteY52" fmla="*/ 2617561 h 3467100"/>
                    <a:gd name="connsiteX53" fmla="*/ 1870982 w 2076450"/>
                    <a:gd name="connsiteY53" fmla="*/ 2574474 h 3467100"/>
                    <a:gd name="connsiteX54" fmla="*/ 1885950 w 2076450"/>
                    <a:gd name="connsiteY54" fmla="*/ 2571750 h 3467100"/>
                    <a:gd name="connsiteX55" fmla="*/ 1949450 w 2076450"/>
                    <a:gd name="connsiteY55" fmla="*/ 2514600 h 3467100"/>
                    <a:gd name="connsiteX56" fmla="*/ 1962150 w 2076450"/>
                    <a:gd name="connsiteY56" fmla="*/ 2305050 h 3467100"/>
                    <a:gd name="connsiteX57" fmla="*/ 1917700 w 2076450"/>
                    <a:gd name="connsiteY57" fmla="*/ 1943100 h 3467100"/>
                    <a:gd name="connsiteX58" fmla="*/ 1879600 w 2076450"/>
                    <a:gd name="connsiteY58" fmla="*/ 1816100 h 3467100"/>
                    <a:gd name="connsiteX59" fmla="*/ 1898650 w 2076450"/>
                    <a:gd name="connsiteY59" fmla="*/ 1682750 h 3467100"/>
                    <a:gd name="connsiteX60" fmla="*/ 1943100 w 2076450"/>
                    <a:gd name="connsiteY60" fmla="*/ 1587500 h 3467100"/>
                    <a:gd name="connsiteX61" fmla="*/ 1962150 w 2076450"/>
                    <a:gd name="connsiteY61" fmla="*/ 1524000 h 3467100"/>
                    <a:gd name="connsiteX62" fmla="*/ 1930400 w 2076450"/>
                    <a:gd name="connsiteY62" fmla="*/ 1428750 h 3467100"/>
                    <a:gd name="connsiteX63" fmla="*/ 1943100 w 2076450"/>
                    <a:gd name="connsiteY63" fmla="*/ 1327150 h 3467100"/>
                    <a:gd name="connsiteX64" fmla="*/ 1936750 w 2076450"/>
                    <a:gd name="connsiteY64" fmla="*/ 1123950 h 3467100"/>
                    <a:gd name="connsiteX65" fmla="*/ 1917700 w 2076450"/>
                    <a:gd name="connsiteY65" fmla="*/ 1047750 h 3467100"/>
                    <a:gd name="connsiteX66" fmla="*/ 1943100 w 2076450"/>
                    <a:gd name="connsiteY66" fmla="*/ 1047750 h 3467100"/>
                    <a:gd name="connsiteX67" fmla="*/ 2000250 w 2076450"/>
                    <a:gd name="connsiteY67" fmla="*/ 1149350 h 3467100"/>
                    <a:gd name="connsiteX68" fmla="*/ 2000250 w 2076450"/>
                    <a:gd name="connsiteY68" fmla="*/ 1257300 h 3467100"/>
                    <a:gd name="connsiteX69" fmla="*/ 2032000 w 2076450"/>
                    <a:gd name="connsiteY69" fmla="*/ 1409700 h 3467100"/>
                    <a:gd name="connsiteX70" fmla="*/ 2012950 w 2076450"/>
                    <a:gd name="connsiteY70" fmla="*/ 1498600 h 3467100"/>
                    <a:gd name="connsiteX71" fmla="*/ 1987550 w 2076450"/>
                    <a:gd name="connsiteY71" fmla="*/ 1562100 h 3467100"/>
                    <a:gd name="connsiteX72" fmla="*/ 2006600 w 2076450"/>
                    <a:gd name="connsiteY72" fmla="*/ 1574800 h 3467100"/>
                    <a:gd name="connsiteX73" fmla="*/ 2051050 w 2076450"/>
                    <a:gd name="connsiteY73" fmla="*/ 1492250 h 3467100"/>
                    <a:gd name="connsiteX74" fmla="*/ 2076450 w 2076450"/>
                    <a:gd name="connsiteY74" fmla="*/ 1377950 h 3467100"/>
                    <a:gd name="connsiteX75" fmla="*/ 2051050 w 2076450"/>
                    <a:gd name="connsiteY75" fmla="*/ 1212850 h 3467100"/>
                    <a:gd name="connsiteX76" fmla="*/ 2051050 w 2076450"/>
                    <a:gd name="connsiteY76" fmla="*/ 1136650 h 3467100"/>
                    <a:gd name="connsiteX77" fmla="*/ 2019300 w 2076450"/>
                    <a:gd name="connsiteY77" fmla="*/ 1047750 h 3467100"/>
                    <a:gd name="connsiteX78" fmla="*/ 1974850 w 2076450"/>
                    <a:gd name="connsiteY78" fmla="*/ 958850 h 3467100"/>
                    <a:gd name="connsiteX79" fmla="*/ 1949450 w 2076450"/>
                    <a:gd name="connsiteY79" fmla="*/ 869950 h 3467100"/>
                    <a:gd name="connsiteX80" fmla="*/ 1911350 w 2076450"/>
                    <a:gd name="connsiteY80" fmla="*/ 711200 h 3467100"/>
                    <a:gd name="connsiteX81" fmla="*/ 1905000 w 2076450"/>
                    <a:gd name="connsiteY81" fmla="*/ 628650 h 3467100"/>
                    <a:gd name="connsiteX82" fmla="*/ 1885950 w 2076450"/>
                    <a:gd name="connsiteY82" fmla="*/ 488950 h 3467100"/>
                    <a:gd name="connsiteX83" fmla="*/ 1809750 w 2076450"/>
                    <a:gd name="connsiteY83" fmla="*/ 349250 h 3467100"/>
                    <a:gd name="connsiteX84" fmla="*/ 1714500 w 2076450"/>
                    <a:gd name="connsiteY84" fmla="*/ 228600 h 3467100"/>
                    <a:gd name="connsiteX85" fmla="*/ 1651000 w 2076450"/>
                    <a:gd name="connsiteY85" fmla="*/ 184150 h 3467100"/>
                    <a:gd name="connsiteX86" fmla="*/ 1619250 w 2076450"/>
                    <a:gd name="connsiteY86" fmla="*/ 114300 h 3467100"/>
                    <a:gd name="connsiteX87" fmla="*/ 1511300 w 2076450"/>
                    <a:gd name="connsiteY87" fmla="*/ 38100 h 3467100"/>
                    <a:gd name="connsiteX88" fmla="*/ 1314450 w 2076450"/>
                    <a:gd name="connsiteY88" fmla="*/ 0 h 3467100"/>
                    <a:gd name="connsiteX89" fmla="*/ 1181100 w 2076450"/>
                    <a:gd name="connsiteY89" fmla="*/ 12700 h 3467100"/>
                    <a:gd name="connsiteX90" fmla="*/ 1022350 w 2076450"/>
                    <a:gd name="connsiteY90" fmla="*/ 76200 h 3467100"/>
                    <a:gd name="connsiteX91" fmla="*/ 876300 w 2076450"/>
                    <a:gd name="connsiteY91" fmla="*/ 165100 h 3467100"/>
                    <a:gd name="connsiteX92" fmla="*/ 774700 w 2076450"/>
                    <a:gd name="connsiteY92" fmla="*/ 304800 h 3467100"/>
                    <a:gd name="connsiteX93" fmla="*/ 666750 w 2076450"/>
                    <a:gd name="connsiteY93" fmla="*/ 495300 h 3467100"/>
                    <a:gd name="connsiteX94" fmla="*/ 565150 w 2076450"/>
                    <a:gd name="connsiteY94" fmla="*/ 660400 h 3467100"/>
                    <a:gd name="connsiteX95" fmla="*/ 469900 w 2076450"/>
                    <a:gd name="connsiteY95" fmla="*/ 781050 h 3467100"/>
                    <a:gd name="connsiteX96" fmla="*/ 361950 w 2076450"/>
                    <a:gd name="connsiteY96" fmla="*/ 952500 h 3467100"/>
                    <a:gd name="connsiteX97" fmla="*/ 254000 w 2076450"/>
                    <a:gd name="connsiteY97" fmla="*/ 1117600 h 3467100"/>
                    <a:gd name="connsiteX98" fmla="*/ 241300 w 2076450"/>
                    <a:gd name="connsiteY98" fmla="*/ 1193800 h 3467100"/>
                    <a:gd name="connsiteX99" fmla="*/ 279400 w 2076450"/>
                    <a:gd name="connsiteY99" fmla="*/ 1270000 h 3467100"/>
                    <a:gd name="connsiteX100" fmla="*/ 311150 w 2076450"/>
                    <a:gd name="connsiteY100" fmla="*/ 1333500 h 3467100"/>
                    <a:gd name="connsiteX101" fmla="*/ 368300 w 2076450"/>
                    <a:gd name="connsiteY101" fmla="*/ 1352550 h 3467100"/>
                    <a:gd name="connsiteX102" fmla="*/ 323850 w 2076450"/>
                    <a:gd name="connsiteY102" fmla="*/ 1428750 h 3467100"/>
                    <a:gd name="connsiteX103" fmla="*/ 330200 w 2076450"/>
                    <a:gd name="connsiteY103" fmla="*/ 1644650 h 3467100"/>
                    <a:gd name="connsiteX104" fmla="*/ 336550 w 2076450"/>
                    <a:gd name="connsiteY104" fmla="*/ 1771650 h 3467100"/>
                    <a:gd name="connsiteX105" fmla="*/ 323850 w 2076450"/>
                    <a:gd name="connsiteY105" fmla="*/ 1917700 h 3467100"/>
                    <a:gd name="connsiteX106" fmla="*/ 381000 w 2076450"/>
                    <a:gd name="connsiteY106" fmla="*/ 2025650 h 3467100"/>
                    <a:gd name="connsiteX107" fmla="*/ 406400 w 2076450"/>
                    <a:gd name="connsiteY107" fmla="*/ 2146300 h 3467100"/>
                    <a:gd name="connsiteX108" fmla="*/ 431800 w 2076450"/>
                    <a:gd name="connsiteY108" fmla="*/ 2146300 h 3467100"/>
                    <a:gd name="connsiteX109" fmla="*/ 463550 w 2076450"/>
                    <a:gd name="connsiteY109" fmla="*/ 2419350 h 3467100"/>
                    <a:gd name="connsiteX110" fmla="*/ 387350 w 2076450"/>
                    <a:gd name="connsiteY110" fmla="*/ 2609850 h 3467100"/>
                    <a:gd name="connsiteX111" fmla="*/ 298450 w 2076450"/>
                    <a:gd name="connsiteY111" fmla="*/ 2863850 h 3467100"/>
                    <a:gd name="connsiteX112" fmla="*/ 273050 w 2076450"/>
                    <a:gd name="connsiteY112" fmla="*/ 2978150 h 3467100"/>
                    <a:gd name="connsiteX113" fmla="*/ 196850 w 2076450"/>
                    <a:gd name="connsiteY113" fmla="*/ 3086100 h 3467100"/>
                    <a:gd name="connsiteX114" fmla="*/ 0 w 2076450"/>
                    <a:gd name="connsiteY114" fmla="*/ 3168650 h 3467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</a:cxnLst>
                  <a:rect l="l" t="t" r="r" b="b"/>
                  <a:pathLst>
                    <a:path w="2076450" h="3467100">
                      <a:moveTo>
                        <a:pt x="0" y="3168650"/>
                      </a:moveTo>
                      <a:lnTo>
                        <a:pt x="199571" y="3222625"/>
                      </a:lnTo>
                      <a:lnTo>
                        <a:pt x="463550" y="3239372"/>
                      </a:lnTo>
                      <a:lnTo>
                        <a:pt x="889422" y="3308428"/>
                      </a:lnTo>
                      <a:lnTo>
                        <a:pt x="951236" y="2971800"/>
                      </a:lnTo>
                      <a:cubicBezTo>
                        <a:pt x="1004607" y="2766484"/>
                        <a:pt x="990300" y="2626028"/>
                        <a:pt x="958850" y="2355850"/>
                      </a:cubicBezTo>
                      <a:lnTo>
                        <a:pt x="905940" y="2286843"/>
                      </a:lnTo>
                      <a:lnTo>
                        <a:pt x="901700" y="2222500"/>
                      </a:lnTo>
                      <a:lnTo>
                        <a:pt x="888549" y="2029277"/>
                      </a:lnTo>
                      <a:lnTo>
                        <a:pt x="793750" y="1841500"/>
                      </a:lnTo>
                      <a:lnTo>
                        <a:pt x="778100" y="1657350"/>
                      </a:lnTo>
                      <a:lnTo>
                        <a:pt x="848792" y="1460082"/>
                      </a:lnTo>
                      <a:lnTo>
                        <a:pt x="808266" y="1308100"/>
                      </a:lnTo>
                      <a:lnTo>
                        <a:pt x="793299" y="1068163"/>
                      </a:lnTo>
                      <a:lnTo>
                        <a:pt x="843285" y="983407"/>
                      </a:lnTo>
                      <a:lnTo>
                        <a:pt x="919486" y="944465"/>
                      </a:lnTo>
                      <a:lnTo>
                        <a:pt x="982983" y="843285"/>
                      </a:lnTo>
                      <a:lnTo>
                        <a:pt x="1014736" y="766242"/>
                      </a:lnTo>
                      <a:lnTo>
                        <a:pt x="1096442" y="671834"/>
                      </a:lnTo>
                      <a:lnTo>
                        <a:pt x="1180650" y="532040"/>
                      </a:lnTo>
                      <a:lnTo>
                        <a:pt x="1287364" y="417413"/>
                      </a:lnTo>
                      <a:lnTo>
                        <a:pt x="1357542" y="353786"/>
                      </a:lnTo>
                      <a:lnTo>
                        <a:pt x="1698400" y="575741"/>
                      </a:lnTo>
                      <a:lnTo>
                        <a:pt x="1717874" y="681586"/>
                      </a:lnTo>
                      <a:lnTo>
                        <a:pt x="1723802" y="939799"/>
                      </a:lnTo>
                      <a:cubicBezTo>
                        <a:pt x="1718510" y="1054099"/>
                        <a:pt x="1694794" y="1213269"/>
                        <a:pt x="1668336" y="1302169"/>
                      </a:cubicBezTo>
                      <a:lnTo>
                        <a:pt x="1559123" y="1473200"/>
                      </a:lnTo>
                      <a:lnTo>
                        <a:pt x="1424928" y="1601468"/>
                      </a:lnTo>
                      <a:lnTo>
                        <a:pt x="1341960" y="1771649"/>
                      </a:lnTo>
                      <a:lnTo>
                        <a:pt x="1392760" y="1897807"/>
                      </a:lnTo>
                      <a:lnTo>
                        <a:pt x="1479550" y="2063750"/>
                      </a:lnTo>
                      <a:lnTo>
                        <a:pt x="1447346" y="2363561"/>
                      </a:lnTo>
                      <a:lnTo>
                        <a:pt x="1249136" y="2667000"/>
                      </a:lnTo>
                      <a:cubicBezTo>
                        <a:pt x="1127123" y="2899084"/>
                        <a:pt x="1184725" y="2856748"/>
                        <a:pt x="1327150" y="2749554"/>
                      </a:cubicBezTo>
                      <a:lnTo>
                        <a:pt x="1390650" y="2686050"/>
                      </a:lnTo>
                      <a:lnTo>
                        <a:pt x="1244050" y="2994057"/>
                      </a:lnTo>
                      <a:lnTo>
                        <a:pt x="1322487" y="3109813"/>
                      </a:lnTo>
                      <a:cubicBezTo>
                        <a:pt x="1330198" y="3149425"/>
                        <a:pt x="1313239" y="3178175"/>
                        <a:pt x="1293131" y="3190875"/>
                      </a:cubicBezTo>
                      <a:lnTo>
                        <a:pt x="1225550" y="3162300"/>
                      </a:lnTo>
                      <a:lnTo>
                        <a:pt x="1085850" y="3175000"/>
                      </a:lnTo>
                      <a:lnTo>
                        <a:pt x="1085850" y="3225800"/>
                      </a:lnTo>
                      <a:lnTo>
                        <a:pt x="1219200" y="3435350"/>
                      </a:lnTo>
                      <a:lnTo>
                        <a:pt x="1441449" y="3458222"/>
                      </a:lnTo>
                      <a:lnTo>
                        <a:pt x="1511300" y="3467100"/>
                      </a:lnTo>
                      <a:lnTo>
                        <a:pt x="1625600" y="3467100"/>
                      </a:lnTo>
                      <a:lnTo>
                        <a:pt x="1670050" y="3429000"/>
                      </a:lnTo>
                      <a:lnTo>
                        <a:pt x="1752600" y="3429000"/>
                      </a:lnTo>
                      <a:cubicBezTo>
                        <a:pt x="1779497" y="3402103"/>
                        <a:pt x="1778000" y="3415574"/>
                        <a:pt x="1778000" y="3397250"/>
                      </a:cubicBezTo>
                      <a:cubicBezTo>
                        <a:pt x="1752115" y="3287240"/>
                        <a:pt x="1752600" y="3326266"/>
                        <a:pt x="1752600" y="3282950"/>
                      </a:cubicBezTo>
                      <a:lnTo>
                        <a:pt x="1752600" y="3130550"/>
                      </a:lnTo>
                      <a:lnTo>
                        <a:pt x="1771650" y="2901950"/>
                      </a:lnTo>
                      <a:lnTo>
                        <a:pt x="1828800" y="2686050"/>
                      </a:lnTo>
                      <a:lnTo>
                        <a:pt x="1841500" y="2617561"/>
                      </a:lnTo>
                      <a:lnTo>
                        <a:pt x="1870982" y="2574474"/>
                      </a:lnTo>
                      <a:lnTo>
                        <a:pt x="1885950" y="2571750"/>
                      </a:lnTo>
                      <a:lnTo>
                        <a:pt x="1949450" y="2514600"/>
                      </a:lnTo>
                      <a:lnTo>
                        <a:pt x="1962150" y="2305050"/>
                      </a:lnTo>
                      <a:lnTo>
                        <a:pt x="1917700" y="1943100"/>
                      </a:lnTo>
                      <a:lnTo>
                        <a:pt x="1879600" y="1816100"/>
                      </a:lnTo>
                      <a:lnTo>
                        <a:pt x="1898650" y="1682750"/>
                      </a:lnTo>
                      <a:lnTo>
                        <a:pt x="1943100" y="1587500"/>
                      </a:lnTo>
                      <a:lnTo>
                        <a:pt x="1962150" y="1524000"/>
                      </a:lnTo>
                      <a:lnTo>
                        <a:pt x="1930400" y="1428750"/>
                      </a:lnTo>
                      <a:lnTo>
                        <a:pt x="1943100" y="1327150"/>
                      </a:lnTo>
                      <a:lnTo>
                        <a:pt x="1936750" y="1123950"/>
                      </a:lnTo>
                      <a:lnTo>
                        <a:pt x="1917700" y="1047750"/>
                      </a:lnTo>
                      <a:lnTo>
                        <a:pt x="1943100" y="1047750"/>
                      </a:lnTo>
                      <a:lnTo>
                        <a:pt x="2000250" y="1149350"/>
                      </a:lnTo>
                      <a:lnTo>
                        <a:pt x="2000250" y="1257300"/>
                      </a:lnTo>
                      <a:lnTo>
                        <a:pt x="2032000" y="1409700"/>
                      </a:lnTo>
                      <a:lnTo>
                        <a:pt x="2012950" y="1498600"/>
                      </a:lnTo>
                      <a:lnTo>
                        <a:pt x="1987550" y="1562100"/>
                      </a:lnTo>
                      <a:lnTo>
                        <a:pt x="2006600" y="1574800"/>
                      </a:lnTo>
                      <a:lnTo>
                        <a:pt x="2051050" y="1492250"/>
                      </a:lnTo>
                      <a:lnTo>
                        <a:pt x="2076450" y="1377950"/>
                      </a:lnTo>
                      <a:lnTo>
                        <a:pt x="2051050" y="1212850"/>
                      </a:lnTo>
                      <a:lnTo>
                        <a:pt x="2051050" y="1136650"/>
                      </a:lnTo>
                      <a:lnTo>
                        <a:pt x="2019300" y="1047750"/>
                      </a:lnTo>
                      <a:lnTo>
                        <a:pt x="1974850" y="958850"/>
                      </a:lnTo>
                      <a:lnTo>
                        <a:pt x="1949450" y="869950"/>
                      </a:lnTo>
                      <a:lnTo>
                        <a:pt x="1911350" y="711200"/>
                      </a:lnTo>
                      <a:lnTo>
                        <a:pt x="1905000" y="628650"/>
                      </a:lnTo>
                      <a:lnTo>
                        <a:pt x="1885950" y="488950"/>
                      </a:lnTo>
                      <a:lnTo>
                        <a:pt x="1809750" y="349250"/>
                      </a:lnTo>
                      <a:lnTo>
                        <a:pt x="1714500" y="228600"/>
                      </a:lnTo>
                      <a:lnTo>
                        <a:pt x="1651000" y="184150"/>
                      </a:lnTo>
                      <a:lnTo>
                        <a:pt x="1619250" y="114300"/>
                      </a:lnTo>
                      <a:lnTo>
                        <a:pt x="1511300" y="38100"/>
                      </a:lnTo>
                      <a:lnTo>
                        <a:pt x="1314450" y="0"/>
                      </a:lnTo>
                      <a:lnTo>
                        <a:pt x="1181100" y="12700"/>
                      </a:lnTo>
                      <a:lnTo>
                        <a:pt x="1022350" y="76200"/>
                      </a:lnTo>
                      <a:lnTo>
                        <a:pt x="876300" y="165100"/>
                      </a:lnTo>
                      <a:lnTo>
                        <a:pt x="774700" y="304800"/>
                      </a:lnTo>
                      <a:lnTo>
                        <a:pt x="666750" y="495300"/>
                      </a:lnTo>
                      <a:lnTo>
                        <a:pt x="565150" y="660400"/>
                      </a:lnTo>
                      <a:lnTo>
                        <a:pt x="469900" y="781050"/>
                      </a:lnTo>
                      <a:lnTo>
                        <a:pt x="361950" y="952500"/>
                      </a:lnTo>
                      <a:lnTo>
                        <a:pt x="254000" y="1117600"/>
                      </a:lnTo>
                      <a:lnTo>
                        <a:pt x="241300" y="1193800"/>
                      </a:lnTo>
                      <a:lnTo>
                        <a:pt x="279400" y="1270000"/>
                      </a:lnTo>
                      <a:lnTo>
                        <a:pt x="311150" y="1333500"/>
                      </a:lnTo>
                      <a:lnTo>
                        <a:pt x="368300" y="1352550"/>
                      </a:lnTo>
                      <a:lnTo>
                        <a:pt x="323850" y="1428750"/>
                      </a:lnTo>
                      <a:lnTo>
                        <a:pt x="330200" y="1644650"/>
                      </a:lnTo>
                      <a:lnTo>
                        <a:pt x="336550" y="1771650"/>
                      </a:lnTo>
                      <a:lnTo>
                        <a:pt x="323850" y="1917700"/>
                      </a:lnTo>
                      <a:cubicBezTo>
                        <a:pt x="382038" y="2021145"/>
                        <a:pt x="381000" y="1980443"/>
                        <a:pt x="381000" y="2025650"/>
                      </a:cubicBezTo>
                      <a:lnTo>
                        <a:pt x="406400" y="2146300"/>
                      </a:lnTo>
                      <a:lnTo>
                        <a:pt x="431800" y="2146300"/>
                      </a:lnTo>
                      <a:lnTo>
                        <a:pt x="463550" y="2419350"/>
                      </a:lnTo>
                      <a:lnTo>
                        <a:pt x="387350" y="2609850"/>
                      </a:lnTo>
                      <a:lnTo>
                        <a:pt x="298450" y="2863850"/>
                      </a:lnTo>
                      <a:lnTo>
                        <a:pt x="273050" y="2978150"/>
                      </a:lnTo>
                      <a:lnTo>
                        <a:pt x="196850" y="3086100"/>
                      </a:lnTo>
                      <a:lnTo>
                        <a:pt x="0" y="316865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9" name="Freeform 11"/>
                <p:cNvSpPr/>
                <p:nvPr/>
              </p:nvSpPr>
              <p:spPr>
                <a:xfrm flipH="1">
                  <a:off x="3466867" y="1875616"/>
                  <a:ext cx="422014" cy="695133"/>
                </a:xfrm>
                <a:custGeom>
                  <a:avLst/>
                  <a:gdLst>
                    <a:gd name="connsiteX0" fmla="*/ 63500 w 1047750"/>
                    <a:gd name="connsiteY0" fmla="*/ 1524000 h 1733550"/>
                    <a:gd name="connsiteX1" fmla="*/ 0 w 1047750"/>
                    <a:gd name="connsiteY1" fmla="*/ 1339850 h 1733550"/>
                    <a:gd name="connsiteX2" fmla="*/ 38100 w 1047750"/>
                    <a:gd name="connsiteY2" fmla="*/ 1238250 h 1733550"/>
                    <a:gd name="connsiteX3" fmla="*/ 88900 w 1047750"/>
                    <a:gd name="connsiteY3" fmla="*/ 1136650 h 1733550"/>
                    <a:gd name="connsiteX4" fmla="*/ 44450 w 1047750"/>
                    <a:gd name="connsiteY4" fmla="*/ 996950 h 1733550"/>
                    <a:gd name="connsiteX5" fmla="*/ 44450 w 1047750"/>
                    <a:gd name="connsiteY5" fmla="*/ 831850 h 1733550"/>
                    <a:gd name="connsiteX6" fmla="*/ 38100 w 1047750"/>
                    <a:gd name="connsiteY6" fmla="*/ 679450 h 1733550"/>
                    <a:gd name="connsiteX7" fmla="*/ 107950 w 1047750"/>
                    <a:gd name="connsiteY7" fmla="*/ 647700 h 1733550"/>
                    <a:gd name="connsiteX8" fmla="*/ 177800 w 1047750"/>
                    <a:gd name="connsiteY8" fmla="*/ 577850 h 1733550"/>
                    <a:gd name="connsiteX9" fmla="*/ 247650 w 1047750"/>
                    <a:gd name="connsiteY9" fmla="*/ 469900 h 1733550"/>
                    <a:gd name="connsiteX10" fmla="*/ 273050 w 1047750"/>
                    <a:gd name="connsiteY10" fmla="*/ 393700 h 1733550"/>
                    <a:gd name="connsiteX11" fmla="*/ 349250 w 1047750"/>
                    <a:gd name="connsiteY11" fmla="*/ 323850 h 1733550"/>
                    <a:gd name="connsiteX12" fmla="*/ 406400 w 1047750"/>
                    <a:gd name="connsiteY12" fmla="*/ 241300 h 1733550"/>
                    <a:gd name="connsiteX13" fmla="*/ 450850 w 1047750"/>
                    <a:gd name="connsiteY13" fmla="*/ 177800 h 1733550"/>
                    <a:gd name="connsiteX14" fmla="*/ 508000 w 1047750"/>
                    <a:gd name="connsiteY14" fmla="*/ 95250 h 1733550"/>
                    <a:gd name="connsiteX15" fmla="*/ 565150 w 1047750"/>
                    <a:gd name="connsiteY15" fmla="*/ 31750 h 1733550"/>
                    <a:gd name="connsiteX16" fmla="*/ 641350 w 1047750"/>
                    <a:gd name="connsiteY16" fmla="*/ 0 h 1733550"/>
                    <a:gd name="connsiteX17" fmla="*/ 704850 w 1047750"/>
                    <a:gd name="connsiteY17" fmla="*/ 0 h 1733550"/>
                    <a:gd name="connsiteX18" fmla="*/ 762000 w 1047750"/>
                    <a:gd name="connsiteY18" fmla="*/ 0 h 1733550"/>
                    <a:gd name="connsiteX19" fmla="*/ 812800 w 1047750"/>
                    <a:gd name="connsiteY19" fmla="*/ 25400 h 1733550"/>
                    <a:gd name="connsiteX20" fmla="*/ 838200 w 1047750"/>
                    <a:gd name="connsiteY20" fmla="*/ 25400 h 1733550"/>
                    <a:gd name="connsiteX21" fmla="*/ 882650 w 1047750"/>
                    <a:gd name="connsiteY21" fmla="*/ 44450 h 1733550"/>
                    <a:gd name="connsiteX22" fmla="*/ 927100 w 1047750"/>
                    <a:gd name="connsiteY22" fmla="*/ 95250 h 1733550"/>
                    <a:gd name="connsiteX23" fmla="*/ 965200 w 1047750"/>
                    <a:gd name="connsiteY23" fmla="*/ 146050 h 1733550"/>
                    <a:gd name="connsiteX24" fmla="*/ 1009650 w 1047750"/>
                    <a:gd name="connsiteY24" fmla="*/ 215900 h 1733550"/>
                    <a:gd name="connsiteX25" fmla="*/ 1035050 w 1047750"/>
                    <a:gd name="connsiteY25" fmla="*/ 273050 h 1733550"/>
                    <a:gd name="connsiteX26" fmla="*/ 1047750 w 1047750"/>
                    <a:gd name="connsiteY26" fmla="*/ 393700 h 1733550"/>
                    <a:gd name="connsiteX27" fmla="*/ 1035050 w 1047750"/>
                    <a:gd name="connsiteY27" fmla="*/ 488950 h 1733550"/>
                    <a:gd name="connsiteX28" fmla="*/ 1035050 w 1047750"/>
                    <a:gd name="connsiteY28" fmla="*/ 558800 h 1733550"/>
                    <a:gd name="connsiteX29" fmla="*/ 1047750 w 1047750"/>
                    <a:gd name="connsiteY29" fmla="*/ 622300 h 1733550"/>
                    <a:gd name="connsiteX30" fmla="*/ 1047750 w 1047750"/>
                    <a:gd name="connsiteY30" fmla="*/ 749300 h 1733550"/>
                    <a:gd name="connsiteX31" fmla="*/ 1041400 w 1047750"/>
                    <a:gd name="connsiteY31" fmla="*/ 819150 h 1733550"/>
                    <a:gd name="connsiteX32" fmla="*/ 1028700 w 1047750"/>
                    <a:gd name="connsiteY32" fmla="*/ 895350 h 1733550"/>
                    <a:gd name="connsiteX33" fmla="*/ 1016000 w 1047750"/>
                    <a:gd name="connsiteY33" fmla="*/ 971550 h 1733550"/>
                    <a:gd name="connsiteX34" fmla="*/ 958850 w 1047750"/>
                    <a:gd name="connsiteY34" fmla="*/ 1054100 h 1733550"/>
                    <a:gd name="connsiteX35" fmla="*/ 914400 w 1047750"/>
                    <a:gd name="connsiteY35" fmla="*/ 1130300 h 1733550"/>
                    <a:gd name="connsiteX36" fmla="*/ 844550 w 1047750"/>
                    <a:gd name="connsiteY36" fmla="*/ 1225550 h 1733550"/>
                    <a:gd name="connsiteX37" fmla="*/ 774700 w 1047750"/>
                    <a:gd name="connsiteY37" fmla="*/ 1282700 h 1733550"/>
                    <a:gd name="connsiteX38" fmla="*/ 736600 w 1047750"/>
                    <a:gd name="connsiteY38" fmla="*/ 1301750 h 1733550"/>
                    <a:gd name="connsiteX39" fmla="*/ 685800 w 1047750"/>
                    <a:gd name="connsiteY39" fmla="*/ 1397000 h 1733550"/>
                    <a:gd name="connsiteX40" fmla="*/ 647700 w 1047750"/>
                    <a:gd name="connsiteY40" fmla="*/ 1460500 h 1733550"/>
                    <a:gd name="connsiteX41" fmla="*/ 685800 w 1047750"/>
                    <a:gd name="connsiteY41" fmla="*/ 1549400 h 1733550"/>
                    <a:gd name="connsiteX42" fmla="*/ 704850 w 1047750"/>
                    <a:gd name="connsiteY42" fmla="*/ 1581150 h 1733550"/>
                    <a:gd name="connsiteX43" fmla="*/ 641350 w 1047750"/>
                    <a:gd name="connsiteY43" fmla="*/ 1663700 h 1733550"/>
                    <a:gd name="connsiteX44" fmla="*/ 546100 w 1047750"/>
                    <a:gd name="connsiteY44" fmla="*/ 1733550 h 1733550"/>
                    <a:gd name="connsiteX45" fmla="*/ 431800 w 1047750"/>
                    <a:gd name="connsiteY45" fmla="*/ 1733550 h 1733550"/>
                    <a:gd name="connsiteX46" fmla="*/ 273050 w 1047750"/>
                    <a:gd name="connsiteY46" fmla="*/ 1720850 h 1733550"/>
                    <a:gd name="connsiteX47" fmla="*/ 228600 w 1047750"/>
                    <a:gd name="connsiteY47" fmla="*/ 1676400 h 1733550"/>
                    <a:gd name="connsiteX48" fmla="*/ 63500 w 1047750"/>
                    <a:gd name="connsiteY48" fmla="*/ 1524000 h 1733550"/>
                    <a:gd name="connsiteX0" fmla="*/ 63500 w 1047750"/>
                    <a:gd name="connsiteY0" fmla="*/ 1524000 h 1733550"/>
                    <a:gd name="connsiteX1" fmla="*/ 0 w 1047750"/>
                    <a:gd name="connsiteY1" fmla="*/ 1339850 h 1733550"/>
                    <a:gd name="connsiteX2" fmla="*/ 38100 w 1047750"/>
                    <a:gd name="connsiteY2" fmla="*/ 1238250 h 1733550"/>
                    <a:gd name="connsiteX3" fmla="*/ 88900 w 1047750"/>
                    <a:gd name="connsiteY3" fmla="*/ 1136650 h 1733550"/>
                    <a:gd name="connsiteX4" fmla="*/ 44450 w 1047750"/>
                    <a:gd name="connsiteY4" fmla="*/ 996950 h 1733550"/>
                    <a:gd name="connsiteX5" fmla="*/ 44450 w 1047750"/>
                    <a:gd name="connsiteY5" fmla="*/ 831850 h 1733550"/>
                    <a:gd name="connsiteX6" fmla="*/ 38100 w 1047750"/>
                    <a:gd name="connsiteY6" fmla="*/ 679450 h 1733550"/>
                    <a:gd name="connsiteX7" fmla="*/ 107950 w 1047750"/>
                    <a:gd name="connsiteY7" fmla="*/ 647700 h 1733550"/>
                    <a:gd name="connsiteX8" fmla="*/ 177800 w 1047750"/>
                    <a:gd name="connsiteY8" fmla="*/ 577850 h 1733550"/>
                    <a:gd name="connsiteX9" fmla="*/ 247650 w 1047750"/>
                    <a:gd name="connsiteY9" fmla="*/ 469900 h 1733550"/>
                    <a:gd name="connsiteX10" fmla="*/ 273050 w 1047750"/>
                    <a:gd name="connsiteY10" fmla="*/ 393700 h 1733550"/>
                    <a:gd name="connsiteX11" fmla="*/ 349250 w 1047750"/>
                    <a:gd name="connsiteY11" fmla="*/ 323850 h 1733550"/>
                    <a:gd name="connsiteX12" fmla="*/ 406400 w 1047750"/>
                    <a:gd name="connsiteY12" fmla="*/ 241300 h 1733550"/>
                    <a:gd name="connsiteX13" fmla="*/ 450850 w 1047750"/>
                    <a:gd name="connsiteY13" fmla="*/ 177800 h 1733550"/>
                    <a:gd name="connsiteX14" fmla="*/ 508000 w 1047750"/>
                    <a:gd name="connsiteY14" fmla="*/ 95250 h 1733550"/>
                    <a:gd name="connsiteX15" fmla="*/ 565150 w 1047750"/>
                    <a:gd name="connsiteY15" fmla="*/ 31750 h 1733550"/>
                    <a:gd name="connsiteX16" fmla="*/ 641350 w 1047750"/>
                    <a:gd name="connsiteY16" fmla="*/ 0 h 1733550"/>
                    <a:gd name="connsiteX17" fmla="*/ 704850 w 1047750"/>
                    <a:gd name="connsiteY17" fmla="*/ 0 h 1733550"/>
                    <a:gd name="connsiteX18" fmla="*/ 762000 w 1047750"/>
                    <a:gd name="connsiteY18" fmla="*/ 0 h 1733550"/>
                    <a:gd name="connsiteX19" fmla="*/ 812800 w 1047750"/>
                    <a:gd name="connsiteY19" fmla="*/ 25400 h 1733550"/>
                    <a:gd name="connsiteX20" fmla="*/ 838200 w 1047750"/>
                    <a:gd name="connsiteY20" fmla="*/ 25400 h 1733550"/>
                    <a:gd name="connsiteX21" fmla="*/ 882650 w 1047750"/>
                    <a:gd name="connsiteY21" fmla="*/ 44450 h 1733550"/>
                    <a:gd name="connsiteX22" fmla="*/ 927100 w 1047750"/>
                    <a:gd name="connsiteY22" fmla="*/ 95250 h 1733550"/>
                    <a:gd name="connsiteX23" fmla="*/ 965200 w 1047750"/>
                    <a:gd name="connsiteY23" fmla="*/ 146050 h 1733550"/>
                    <a:gd name="connsiteX24" fmla="*/ 1009650 w 1047750"/>
                    <a:gd name="connsiteY24" fmla="*/ 215900 h 1733550"/>
                    <a:gd name="connsiteX25" fmla="*/ 1035050 w 1047750"/>
                    <a:gd name="connsiteY25" fmla="*/ 273050 h 1733550"/>
                    <a:gd name="connsiteX26" fmla="*/ 1047750 w 1047750"/>
                    <a:gd name="connsiteY26" fmla="*/ 393700 h 1733550"/>
                    <a:gd name="connsiteX27" fmla="*/ 1035050 w 1047750"/>
                    <a:gd name="connsiteY27" fmla="*/ 488950 h 1733550"/>
                    <a:gd name="connsiteX28" fmla="*/ 1035050 w 1047750"/>
                    <a:gd name="connsiteY28" fmla="*/ 558800 h 1733550"/>
                    <a:gd name="connsiteX29" fmla="*/ 1047750 w 1047750"/>
                    <a:gd name="connsiteY29" fmla="*/ 622300 h 1733550"/>
                    <a:gd name="connsiteX30" fmla="*/ 1047750 w 1047750"/>
                    <a:gd name="connsiteY30" fmla="*/ 749300 h 1733550"/>
                    <a:gd name="connsiteX31" fmla="*/ 1041400 w 1047750"/>
                    <a:gd name="connsiteY31" fmla="*/ 819150 h 1733550"/>
                    <a:gd name="connsiteX32" fmla="*/ 1028700 w 1047750"/>
                    <a:gd name="connsiteY32" fmla="*/ 895350 h 1733550"/>
                    <a:gd name="connsiteX33" fmla="*/ 1016000 w 1047750"/>
                    <a:gd name="connsiteY33" fmla="*/ 971550 h 1733550"/>
                    <a:gd name="connsiteX34" fmla="*/ 958850 w 1047750"/>
                    <a:gd name="connsiteY34" fmla="*/ 1054100 h 1733550"/>
                    <a:gd name="connsiteX35" fmla="*/ 914400 w 1047750"/>
                    <a:gd name="connsiteY35" fmla="*/ 1130300 h 1733550"/>
                    <a:gd name="connsiteX36" fmla="*/ 844550 w 1047750"/>
                    <a:gd name="connsiteY36" fmla="*/ 1225550 h 1733550"/>
                    <a:gd name="connsiteX37" fmla="*/ 774700 w 1047750"/>
                    <a:gd name="connsiteY37" fmla="*/ 1282700 h 1733550"/>
                    <a:gd name="connsiteX38" fmla="*/ 736600 w 1047750"/>
                    <a:gd name="connsiteY38" fmla="*/ 1301750 h 1733550"/>
                    <a:gd name="connsiteX39" fmla="*/ 647700 w 1047750"/>
                    <a:gd name="connsiteY39" fmla="*/ 1460500 h 1733550"/>
                    <a:gd name="connsiteX40" fmla="*/ 685800 w 1047750"/>
                    <a:gd name="connsiteY40" fmla="*/ 1549400 h 1733550"/>
                    <a:gd name="connsiteX41" fmla="*/ 704850 w 1047750"/>
                    <a:gd name="connsiteY41" fmla="*/ 1581150 h 1733550"/>
                    <a:gd name="connsiteX42" fmla="*/ 641350 w 1047750"/>
                    <a:gd name="connsiteY42" fmla="*/ 1663700 h 1733550"/>
                    <a:gd name="connsiteX43" fmla="*/ 546100 w 1047750"/>
                    <a:gd name="connsiteY43" fmla="*/ 1733550 h 1733550"/>
                    <a:gd name="connsiteX44" fmla="*/ 431800 w 1047750"/>
                    <a:gd name="connsiteY44" fmla="*/ 1733550 h 1733550"/>
                    <a:gd name="connsiteX45" fmla="*/ 273050 w 1047750"/>
                    <a:gd name="connsiteY45" fmla="*/ 1720850 h 1733550"/>
                    <a:gd name="connsiteX46" fmla="*/ 228600 w 1047750"/>
                    <a:gd name="connsiteY46" fmla="*/ 1676400 h 1733550"/>
                    <a:gd name="connsiteX47" fmla="*/ 63500 w 1047750"/>
                    <a:gd name="connsiteY47" fmla="*/ 1524000 h 1733550"/>
                    <a:gd name="connsiteX0" fmla="*/ 63500 w 1047750"/>
                    <a:gd name="connsiteY0" fmla="*/ 1524000 h 1733550"/>
                    <a:gd name="connsiteX1" fmla="*/ 0 w 1047750"/>
                    <a:gd name="connsiteY1" fmla="*/ 1339850 h 1733550"/>
                    <a:gd name="connsiteX2" fmla="*/ 38100 w 1047750"/>
                    <a:gd name="connsiteY2" fmla="*/ 1238250 h 1733550"/>
                    <a:gd name="connsiteX3" fmla="*/ 88900 w 1047750"/>
                    <a:gd name="connsiteY3" fmla="*/ 1136650 h 1733550"/>
                    <a:gd name="connsiteX4" fmla="*/ 44450 w 1047750"/>
                    <a:gd name="connsiteY4" fmla="*/ 996950 h 1733550"/>
                    <a:gd name="connsiteX5" fmla="*/ 44450 w 1047750"/>
                    <a:gd name="connsiteY5" fmla="*/ 831850 h 1733550"/>
                    <a:gd name="connsiteX6" fmla="*/ 38100 w 1047750"/>
                    <a:gd name="connsiteY6" fmla="*/ 679450 h 1733550"/>
                    <a:gd name="connsiteX7" fmla="*/ 107950 w 1047750"/>
                    <a:gd name="connsiteY7" fmla="*/ 647700 h 1733550"/>
                    <a:gd name="connsiteX8" fmla="*/ 177800 w 1047750"/>
                    <a:gd name="connsiteY8" fmla="*/ 577850 h 1733550"/>
                    <a:gd name="connsiteX9" fmla="*/ 247650 w 1047750"/>
                    <a:gd name="connsiteY9" fmla="*/ 469900 h 1733550"/>
                    <a:gd name="connsiteX10" fmla="*/ 273050 w 1047750"/>
                    <a:gd name="connsiteY10" fmla="*/ 393700 h 1733550"/>
                    <a:gd name="connsiteX11" fmla="*/ 349250 w 1047750"/>
                    <a:gd name="connsiteY11" fmla="*/ 323850 h 1733550"/>
                    <a:gd name="connsiteX12" fmla="*/ 406400 w 1047750"/>
                    <a:gd name="connsiteY12" fmla="*/ 241300 h 1733550"/>
                    <a:gd name="connsiteX13" fmla="*/ 450850 w 1047750"/>
                    <a:gd name="connsiteY13" fmla="*/ 177800 h 1733550"/>
                    <a:gd name="connsiteX14" fmla="*/ 508000 w 1047750"/>
                    <a:gd name="connsiteY14" fmla="*/ 95250 h 1733550"/>
                    <a:gd name="connsiteX15" fmla="*/ 565150 w 1047750"/>
                    <a:gd name="connsiteY15" fmla="*/ 31750 h 1733550"/>
                    <a:gd name="connsiteX16" fmla="*/ 641350 w 1047750"/>
                    <a:gd name="connsiteY16" fmla="*/ 0 h 1733550"/>
                    <a:gd name="connsiteX17" fmla="*/ 704850 w 1047750"/>
                    <a:gd name="connsiteY17" fmla="*/ 0 h 1733550"/>
                    <a:gd name="connsiteX18" fmla="*/ 762000 w 1047750"/>
                    <a:gd name="connsiteY18" fmla="*/ 0 h 1733550"/>
                    <a:gd name="connsiteX19" fmla="*/ 812800 w 1047750"/>
                    <a:gd name="connsiteY19" fmla="*/ 25400 h 1733550"/>
                    <a:gd name="connsiteX20" fmla="*/ 838200 w 1047750"/>
                    <a:gd name="connsiteY20" fmla="*/ 25400 h 1733550"/>
                    <a:gd name="connsiteX21" fmla="*/ 882650 w 1047750"/>
                    <a:gd name="connsiteY21" fmla="*/ 44450 h 1733550"/>
                    <a:gd name="connsiteX22" fmla="*/ 927100 w 1047750"/>
                    <a:gd name="connsiteY22" fmla="*/ 95250 h 1733550"/>
                    <a:gd name="connsiteX23" fmla="*/ 965200 w 1047750"/>
                    <a:gd name="connsiteY23" fmla="*/ 146050 h 1733550"/>
                    <a:gd name="connsiteX24" fmla="*/ 1009650 w 1047750"/>
                    <a:gd name="connsiteY24" fmla="*/ 215900 h 1733550"/>
                    <a:gd name="connsiteX25" fmla="*/ 1035050 w 1047750"/>
                    <a:gd name="connsiteY25" fmla="*/ 273050 h 1733550"/>
                    <a:gd name="connsiteX26" fmla="*/ 1047750 w 1047750"/>
                    <a:gd name="connsiteY26" fmla="*/ 393700 h 1733550"/>
                    <a:gd name="connsiteX27" fmla="*/ 1035050 w 1047750"/>
                    <a:gd name="connsiteY27" fmla="*/ 488950 h 1733550"/>
                    <a:gd name="connsiteX28" fmla="*/ 1035050 w 1047750"/>
                    <a:gd name="connsiteY28" fmla="*/ 558800 h 1733550"/>
                    <a:gd name="connsiteX29" fmla="*/ 1047750 w 1047750"/>
                    <a:gd name="connsiteY29" fmla="*/ 622300 h 1733550"/>
                    <a:gd name="connsiteX30" fmla="*/ 1047750 w 1047750"/>
                    <a:gd name="connsiteY30" fmla="*/ 749300 h 1733550"/>
                    <a:gd name="connsiteX31" fmla="*/ 1041400 w 1047750"/>
                    <a:gd name="connsiteY31" fmla="*/ 819150 h 1733550"/>
                    <a:gd name="connsiteX32" fmla="*/ 1028700 w 1047750"/>
                    <a:gd name="connsiteY32" fmla="*/ 895350 h 1733550"/>
                    <a:gd name="connsiteX33" fmla="*/ 958850 w 1047750"/>
                    <a:gd name="connsiteY33" fmla="*/ 1054100 h 1733550"/>
                    <a:gd name="connsiteX34" fmla="*/ 914400 w 1047750"/>
                    <a:gd name="connsiteY34" fmla="*/ 1130300 h 1733550"/>
                    <a:gd name="connsiteX35" fmla="*/ 844550 w 1047750"/>
                    <a:gd name="connsiteY35" fmla="*/ 1225550 h 1733550"/>
                    <a:gd name="connsiteX36" fmla="*/ 774700 w 1047750"/>
                    <a:gd name="connsiteY36" fmla="*/ 1282700 h 1733550"/>
                    <a:gd name="connsiteX37" fmla="*/ 736600 w 1047750"/>
                    <a:gd name="connsiteY37" fmla="*/ 1301750 h 1733550"/>
                    <a:gd name="connsiteX38" fmla="*/ 647700 w 1047750"/>
                    <a:gd name="connsiteY38" fmla="*/ 1460500 h 1733550"/>
                    <a:gd name="connsiteX39" fmla="*/ 685800 w 1047750"/>
                    <a:gd name="connsiteY39" fmla="*/ 1549400 h 1733550"/>
                    <a:gd name="connsiteX40" fmla="*/ 704850 w 1047750"/>
                    <a:gd name="connsiteY40" fmla="*/ 1581150 h 1733550"/>
                    <a:gd name="connsiteX41" fmla="*/ 641350 w 1047750"/>
                    <a:gd name="connsiteY41" fmla="*/ 1663700 h 1733550"/>
                    <a:gd name="connsiteX42" fmla="*/ 546100 w 1047750"/>
                    <a:gd name="connsiteY42" fmla="*/ 1733550 h 1733550"/>
                    <a:gd name="connsiteX43" fmla="*/ 431800 w 1047750"/>
                    <a:gd name="connsiteY43" fmla="*/ 1733550 h 1733550"/>
                    <a:gd name="connsiteX44" fmla="*/ 273050 w 1047750"/>
                    <a:gd name="connsiteY44" fmla="*/ 1720850 h 1733550"/>
                    <a:gd name="connsiteX45" fmla="*/ 228600 w 1047750"/>
                    <a:gd name="connsiteY45" fmla="*/ 1676400 h 1733550"/>
                    <a:gd name="connsiteX46" fmla="*/ 63500 w 1047750"/>
                    <a:gd name="connsiteY46" fmla="*/ 1524000 h 173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47750" h="1733550">
                      <a:moveTo>
                        <a:pt x="63500" y="1524000"/>
                      </a:moveTo>
                      <a:lnTo>
                        <a:pt x="0" y="1339850"/>
                      </a:lnTo>
                      <a:lnTo>
                        <a:pt x="38100" y="1238250"/>
                      </a:lnTo>
                      <a:lnTo>
                        <a:pt x="88900" y="1136650"/>
                      </a:lnTo>
                      <a:lnTo>
                        <a:pt x="44450" y="996950"/>
                      </a:lnTo>
                      <a:lnTo>
                        <a:pt x="44450" y="831850"/>
                      </a:lnTo>
                      <a:lnTo>
                        <a:pt x="38100" y="679450"/>
                      </a:lnTo>
                      <a:lnTo>
                        <a:pt x="107950" y="647700"/>
                      </a:lnTo>
                      <a:lnTo>
                        <a:pt x="177800" y="577850"/>
                      </a:lnTo>
                      <a:lnTo>
                        <a:pt x="247650" y="469900"/>
                      </a:lnTo>
                      <a:lnTo>
                        <a:pt x="273050" y="393700"/>
                      </a:lnTo>
                      <a:lnTo>
                        <a:pt x="349250" y="323850"/>
                      </a:lnTo>
                      <a:lnTo>
                        <a:pt x="406400" y="241300"/>
                      </a:lnTo>
                      <a:lnTo>
                        <a:pt x="450850" y="177800"/>
                      </a:lnTo>
                      <a:lnTo>
                        <a:pt x="508000" y="95250"/>
                      </a:lnTo>
                      <a:lnTo>
                        <a:pt x="565150" y="31750"/>
                      </a:lnTo>
                      <a:lnTo>
                        <a:pt x="641350" y="0"/>
                      </a:lnTo>
                      <a:lnTo>
                        <a:pt x="704850" y="0"/>
                      </a:lnTo>
                      <a:lnTo>
                        <a:pt x="762000" y="0"/>
                      </a:lnTo>
                      <a:lnTo>
                        <a:pt x="812800" y="25400"/>
                      </a:lnTo>
                      <a:lnTo>
                        <a:pt x="838200" y="25400"/>
                      </a:lnTo>
                      <a:lnTo>
                        <a:pt x="882650" y="44450"/>
                      </a:lnTo>
                      <a:lnTo>
                        <a:pt x="927100" y="95250"/>
                      </a:lnTo>
                      <a:lnTo>
                        <a:pt x="965200" y="146050"/>
                      </a:lnTo>
                      <a:lnTo>
                        <a:pt x="1009650" y="215900"/>
                      </a:lnTo>
                      <a:lnTo>
                        <a:pt x="1035050" y="273050"/>
                      </a:lnTo>
                      <a:lnTo>
                        <a:pt x="1047750" y="393700"/>
                      </a:lnTo>
                      <a:lnTo>
                        <a:pt x="1035050" y="488950"/>
                      </a:lnTo>
                      <a:lnTo>
                        <a:pt x="1035050" y="558800"/>
                      </a:lnTo>
                      <a:lnTo>
                        <a:pt x="1047750" y="622300"/>
                      </a:lnTo>
                      <a:lnTo>
                        <a:pt x="1047750" y="749300"/>
                      </a:lnTo>
                      <a:lnTo>
                        <a:pt x="1041400" y="819150"/>
                      </a:lnTo>
                      <a:lnTo>
                        <a:pt x="1028700" y="895350"/>
                      </a:lnTo>
                      <a:lnTo>
                        <a:pt x="958850" y="1054100"/>
                      </a:lnTo>
                      <a:lnTo>
                        <a:pt x="914400" y="1130300"/>
                      </a:lnTo>
                      <a:lnTo>
                        <a:pt x="844550" y="1225550"/>
                      </a:lnTo>
                      <a:lnTo>
                        <a:pt x="774700" y="1282700"/>
                      </a:lnTo>
                      <a:lnTo>
                        <a:pt x="736600" y="1301750"/>
                      </a:lnTo>
                      <a:cubicBezTo>
                        <a:pt x="715433" y="1331383"/>
                        <a:pt x="656167" y="1419225"/>
                        <a:pt x="647700" y="1460500"/>
                      </a:cubicBezTo>
                      <a:lnTo>
                        <a:pt x="685800" y="1549400"/>
                      </a:lnTo>
                      <a:lnTo>
                        <a:pt x="704850" y="1581150"/>
                      </a:lnTo>
                      <a:lnTo>
                        <a:pt x="641350" y="1663700"/>
                      </a:lnTo>
                      <a:lnTo>
                        <a:pt x="546100" y="1733550"/>
                      </a:lnTo>
                      <a:lnTo>
                        <a:pt x="431800" y="1733550"/>
                      </a:lnTo>
                      <a:lnTo>
                        <a:pt x="273050" y="1720850"/>
                      </a:lnTo>
                      <a:lnTo>
                        <a:pt x="228600" y="1676400"/>
                      </a:lnTo>
                      <a:lnTo>
                        <a:pt x="63500" y="152400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433" name="Freeform 5"/>
              <p:cNvSpPr/>
              <p:nvPr/>
            </p:nvSpPr>
            <p:spPr>
              <a:xfrm>
                <a:off x="3558231" y="2618689"/>
                <a:ext cx="1131173" cy="562377"/>
              </a:xfrm>
              <a:custGeom>
                <a:avLst/>
                <a:gdLst>
                  <a:gd name="connsiteX0" fmla="*/ 897731 w 1140618"/>
                  <a:gd name="connsiteY0" fmla="*/ 0 h 576262"/>
                  <a:gd name="connsiteX1" fmla="*/ 1140618 w 1140618"/>
                  <a:gd name="connsiteY1" fmla="*/ 440531 h 576262"/>
                  <a:gd name="connsiteX2" fmla="*/ 1045368 w 1140618"/>
                  <a:gd name="connsiteY2" fmla="*/ 528637 h 576262"/>
                  <a:gd name="connsiteX3" fmla="*/ 461962 w 1140618"/>
                  <a:gd name="connsiteY3" fmla="*/ 509587 h 576262"/>
                  <a:gd name="connsiteX4" fmla="*/ 335756 w 1140618"/>
                  <a:gd name="connsiteY4" fmla="*/ 540544 h 576262"/>
                  <a:gd name="connsiteX5" fmla="*/ 264318 w 1140618"/>
                  <a:gd name="connsiteY5" fmla="*/ 516731 h 576262"/>
                  <a:gd name="connsiteX6" fmla="*/ 92868 w 1140618"/>
                  <a:gd name="connsiteY6" fmla="*/ 540544 h 576262"/>
                  <a:gd name="connsiteX7" fmla="*/ 38100 w 1140618"/>
                  <a:gd name="connsiteY7" fmla="*/ 576262 h 576262"/>
                  <a:gd name="connsiteX8" fmla="*/ 0 w 1140618"/>
                  <a:gd name="connsiteY8" fmla="*/ 538162 h 576262"/>
                  <a:gd name="connsiteX9" fmla="*/ 130968 w 1140618"/>
                  <a:gd name="connsiteY9" fmla="*/ 428625 h 576262"/>
                  <a:gd name="connsiteX10" fmla="*/ 381000 w 1140618"/>
                  <a:gd name="connsiteY10" fmla="*/ 397669 h 576262"/>
                  <a:gd name="connsiteX11" fmla="*/ 754856 w 1140618"/>
                  <a:gd name="connsiteY11" fmla="*/ 364331 h 576262"/>
                  <a:gd name="connsiteX12" fmla="*/ 959643 w 1140618"/>
                  <a:gd name="connsiteY12" fmla="*/ 371475 h 576262"/>
                  <a:gd name="connsiteX13" fmla="*/ 823912 w 1140618"/>
                  <a:gd name="connsiteY13" fmla="*/ 228600 h 576262"/>
                  <a:gd name="connsiteX14" fmla="*/ 771525 w 1140618"/>
                  <a:gd name="connsiteY14" fmla="*/ 128587 h 576262"/>
                  <a:gd name="connsiteX15" fmla="*/ 897731 w 1140618"/>
                  <a:gd name="connsiteY15" fmla="*/ 0 h 576262"/>
                  <a:gd name="connsiteX0" fmla="*/ 897731 w 1140618"/>
                  <a:gd name="connsiteY0" fmla="*/ 0 h 576262"/>
                  <a:gd name="connsiteX1" fmla="*/ 1140618 w 1140618"/>
                  <a:gd name="connsiteY1" fmla="*/ 440531 h 576262"/>
                  <a:gd name="connsiteX2" fmla="*/ 1045368 w 1140618"/>
                  <a:gd name="connsiteY2" fmla="*/ 528637 h 576262"/>
                  <a:gd name="connsiteX3" fmla="*/ 461962 w 1140618"/>
                  <a:gd name="connsiteY3" fmla="*/ 509587 h 576262"/>
                  <a:gd name="connsiteX4" fmla="*/ 335756 w 1140618"/>
                  <a:gd name="connsiteY4" fmla="*/ 540544 h 576262"/>
                  <a:gd name="connsiteX5" fmla="*/ 264318 w 1140618"/>
                  <a:gd name="connsiteY5" fmla="*/ 516731 h 576262"/>
                  <a:gd name="connsiteX6" fmla="*/ 92868 w 1140618"/>
                  <a:gd name="connsiteY6" fmla="*/ 540544 h 576262"/>
                  <a:gd name="connsiteX7" fmla="*/ 38100 w 1140618"/>
                  <a:gd name="connsiteY7" fmla="*/ 576262 h 576262"/>
                  <a:gd name="connsiteX8" fmla="*/ 0 w 1140618"/>
                  <a:gd name="connsiteY8" fmla="*/ 538162 h 576262"/>
                  <a:gd name="connsiteX9" fmla="*/ 130968 w 1140618"/>
                  <a:gd name="connsiteY9" fmla="*/ 428625 h 576262"/>
                  <a:gd name="connsiteX10" fmla="*/ 381000 w 1140618"/>
                  <a:gd name="connsiteY10" fmla="*/ 397669 h 576262"/>
                  <a:gd name="connsiteX11" fmla="*/ 754856 w 1140618"/>
                  <a:gd name="connsiteY11" fmla="*/ 364331 h 576262"/>
                  <a:gd name="connsiteX12" fmla="*/ 959643 w 1140618"/>
                  <a:gd name="connsiteY12" fmla="*/ 371475 h 576262"/>
                  <a:gd name="connsiteX13" fmla="*/ 823912 w 1140618"/>
                  <a:gd name="connsiteY13" fmla="*/ 228600 h 576262"/>
                  <a:gd name="connsiteX14" fmla="*/ 771525 w 1140618"/>
                  <a:gd name="connsiteY14" fmla="*/ 128587 h 576262"/>
                  <a:gd name="connsiteX15" fmla="*/ 897731 w 1140618"/>
                  <a:gd name="connsiteY15" fmla="*/ 0 h 576262"/>
                  <a:gd name="connsiteX0" fmla="*/ 897731 w 1146968"/>
                  <a:gd name="connsiteY0" fmla="*/ 0 h 576262"/>
                  <a:gd name="connsiteX1" fmla="*/ 1140618 w 1146968"/>
                  <a:gd name="connsiteY1" fmla="*/ 440531 h 576262"/>
                  <a:gd name="connsiteX2" fmla="*/ 1045368 w 1146968"/>
                  <a:gd name="connsiteY2" fmla="*/ 528637 h 576262"/>
                  <a:gd name="connsiteX3" fmla="*/ 461962 w 1146968"/>
                  <a:gd name="connsiteY3" fmla="*/ 509587 h 576262"/>
                  <a:gd name="connsiteX4" fmla="*/ 335756 w 1146968"/>
                  <a:gd name="connsiteY4" fmla="*/ 540544 h 576262"/>
                  <a:gd name="connsiteX5" fmla="*/ 264318 w 1146968"/>
                  <a:gd name="connsiteY5" fmla="*/ 516731 h 576262"/>
                  <a:gd name="connsiteX6" fmla="*/ 92868 w 1146968"/>
                  <a:gd name="connsiteY6" fmla="*/ 540544 h 576262"/>
                  <a:gd name="connsiteX7" fmla="*/ 38100 w 1146968"/>
                  <a:gd name="connsiteY7" fmla="*/ 576262 h 576262"/>
                  <a:gd name="connsiteX8" fmla="*/ 0 w 1146968"/>
                  <a:gd name="connsiteY8" fmla="*/ 538162 h 576262"/>
                  <a:gd name="connsiteX9" fmla="*/ 130968 w 1146968"/>
                  <a:gd name="connsiteY9" fmla="*/ 428625 h 576262"/>
                  <a:gd name="connsiteX10" fmla="*/ 381000 w 1146968"/>
                  <a:gd name="connsiteY10" fmla="*/ 397669 h 576262"/>
                  <a:gd name="connsiteX11" fmla="*/ 754856 w 1146968"/>
                  <a:gd name="connsiteY11" fmla="*/ 364331 h 576262"/>
                  <a:gd name="connsiteX12" fmla="*/ 959643 w 1146968"/>
                  <a:gd name="connsiteY12" fmla="*/ 371475 h 576262"/>
                  <a:gd name="connsiteX13" fmla="*/ 823912 w 1146968"/>
                  <a:gd name="connsiteY13" fmla="*/ 228600 h 576262"/>
                  <a:gd name="connsiteX14" fmla="*/ 771525 w 1146968"/>
                  <a:gd name="connsiteY14" fmla="*/ 128587 h 576262"/>
                  <a:gd name="connsiteX15" fmla="*/ 897731 w 1146968"/>
                  <a:gd name="connsiteY15" fmla="*/ 0 h 576262"/>
                  <a:gd name="connsiteX0" fmla="*/ 897731 w 1146968"/>
                  <a:gd name="connsiteY0" fmla="*/ 0 h 576262"/>
                  <a:gd name="connsiteX1" fmla="*/ 1140618 w 1146968"/>
                  <a:gd name="connsiteY1" fmla="*/ 440531 h 576262"/>
                  <a:gd name="connsiteX2" fmla="*/ 1045368 w 1146968"/>
                  <a:gd name="connsiteY2" fmla="*/ 528637 h 576262"/>
                  <a:gd name="connsiteX3" fmla="*/ 461962 w 1146968"/>
                  <a:gd name="connsiteY3" fmla="*/ 509587 h 576262"/>
                  <a:gd name="connsiteX4" fmla="*/ 335756 w 1146968"/>
                  <a:gd name="connsiteY4" fmla="*/ 540544 h 576262"/>
                  <a:gd name="connsiteX5" fmla="*/ 264318 w 1146968"/>
                  <a:gd name="connsiteY5" fmla="*/ 516731 h 576262"/>
                  <a:gd name="connsiteX6" fmla="*/ 92868 w 1146968"/>
                  <a:gd name="connsiteY6" fmla="*/ 540544 h 576262"/>
                  <a:gd name="connsiteX7" fmla="*/ 38100 w 1146968"/>
                  <a:gd name="connsiteY7" fmla="*/ 576262 h 576262"/>
                  <a:gd name="connsiteX8" fmla="*/ 0 w 1146968"/>
                  <a:gd name="connsiteY8" fmla="*/ 538162 h 576262"/>
                  <a:gd name="connsiteX9" fmla="*/ 130968 w 1146968"/>
                  <a:gd name="connsiteY9" fmla="*/ 428625 h 576262"/>
                  <a:gd name="connsiteX10" fmla="*/ 381000 w 1146968"/>
                  <a:gd name="connsiteY10" fmla="*/ 397669 h 576262"/>
                  <a:gd name="connsiteX11" fmla="*/ 754856 w 1146968"/>
                  <a:gd name="connsiteY11" fmla="*/ 364331 h 576262"/>
                  <a:gd name="connsiteX12" fmla="*/ 959643 w 1146968"/>
                  <a:gd name="connsiteY12" fmla="*/ 371475 h 576262"/>
                  <a:gd name="connsiteX13" fmla="*/ 823912 w 1146968"/>
                  <a:gd name="connsiteY13" fmla="*/ 228600 h 576262"/>
                  <a:gd name="connsiteX14" fmla="*/ 771525 w 1146968"/>
                  <a:gd name="connsiteY14" fmla="*/ 128587 h 576262"/>
                  <a:gd name="connsiteX15" fmla="*/ 897731 w 1146968"/>
                  <a:gd name="connsiteY15" fmla="*/ 0 h 576262"/>
                  <a:gd name="connsiteX0" fmla="*/ 897731 w 1146968"/>
                  <a:gd name="connsiteY0" fmla="*/ 0 h 581818"/>
                  <a:gd name="connsiteX1" fmla="*/ 1140618 w 1146968"/>
                  <a:gd name="connsiteY1" fmla="*/ 440531 h 581818"/>
                  <a:gd name="connsiteX2" fmla="*/ 1045368 w 1146968"/>
                  <a:gd name="connsiteY2" fmla="*/ 528637 h 581818"/>
                  <a:gd name="connsiteX3" fmla="*/ 461962 w 1146968"/>
                  <a:gd name="connsiteY3" fmla="*/ 509587 h 581818"/>
                  <a:gd name="connsiteX4" fmla="*/ 335756 w 1146968"/>
                  <a:gd name="connsiteY4" fmla="*/ 540544 h 581818"/>
                  <a:gd name="connsiteX5" fmla="*/ 264318 w 1146968"/>
                  <a:gd name="connsiteY5" fmla="*/ 516731 h 581818"/>
                  <a:gd name="connsiteX6" fmla="*/ 92868 w 1146968"/>
                  <a:gd name="connsiteY6" fmla="*/ 540544 h 581818"/>
                  <a:gd name="connsiteX7" fmla="*/ 38100 w 1146968"/>
                  <a:gd name="connsiteY7" fmla="*/ 576262 h 581818"/>
                  <a:gd name="connsiteX8" fmla="*/ 0 w 1146968"/>
                  <a:gd name="connsiteY8" fmla="*/ 538162 h 581818"/>
                  <a:gd name="connsiteX9" fmla="*/ 130968 w 1146968"/>
                  <a:gd name="connsiteY9" fmla="*/ 428625 h 581818"/>
                  <a:gd name="connsiteX10" fmla="*/ 381000 w 1146968"/>
                  <a:gd name="connsiteY10" fmla="*/ 397669 h 581818"/>
                  <a:gd name="connsiteX11" fmla="*/ 754856 w 1146968"/>
                  <a:gd name="connsiteY11" fmla="*/ 364331 h 581818"/>
                  <a:gd name="connsiteX12" fmla="*/ 959643 w 1146968"/>
                  <a:gd name="connsiteY12" fmla="*/ 371475 h 581818"/>
                  <a:gd name="connsiteX13" fmla="*/ 823912 w 1146968"/>
                  <a:gd name="connsiteY13" fmla="*/ 228600 h 581818"/>
                  <a:gd name="connsiteX14" fmla="*/ 771525 w 1146968"/>
                  <a:gd name="connsiteY14" fmla="*/ 128587 h 581818"/>
                  <a:gd name="connsiteX15" fmla="*/ 897731 w 1146968"/>
                  <a:gd name="connsiteY15" fmla="*/ 0 h 581818"/>
                  <a:gd name="connsiteX0" fmla="*/ 897731 w 1146968"/>
                  <a:gd name="connsiteY0" fmla="*/ 0 h 581818"/>
                  <a:gd name="connsiteX1" fmla="*/ 1140618 w 1146968"/>
                  <a:gd name="connsiteY1" fmla="*/ 440531 h 581818"/>
                  <a:gd name="connsiteX2" fmla="*/ 1045368 w 1146968"/>
                  <a:gd name="connsiteY2" fmla="*/ 528637 h 581818"/>
                  <a:gd name="connsiteX3" fmla="*/ 461962 w 1146968"/>
                  <a:gd name="connsiteY3" fmla="*/ 509587 h 581818"/>
                  <a:gd name="connsiteX4" fmla="*/ 335756 w 1146968"/>
                  <a:gd name="connsiteY4" fmla="*/ 540544 h 581818"/>
                  <a:gd name="connsiteX5" fmla="*/ 264318 w 1146968"/>
                  <a:gd name="connsiteY5" fmla="*/ 516731 h 581818"/>
                  <a:gd name="connsiteX6" fmla="*/ 92868 w 1146968"/>
                  <a:gd name="connsiteY6" fmla="*/ 540544 h 581818"/>
                  <a:gd name="connsiteX7" fmla="*/ 38100 w 1146968"/>
                  <a:gd name="connsiteY7" fmla="*/ 576262 h 581818"/>
                  <a:gd name="connsiteX8" fmla="*/ 0 w 1146968"/>
                  <a:gd name="connsiteY8" fmla="*/ 538162 h 581818"/>
                  <a:gd name="connsiteX9" fmla="*/ 130968 w 1146968"/>
                  <a:gd name="connsiteY9" fmla="*/ 428625 h 581818"/>
                  <a:gd name="connsiteX10" fmla="*/ 381000 w 1146968"/>
                  <a:gd name="connsiteY10" fmla="*/ 397669 h 581818"/>
                  <a:gd name="connsiteX11" fmla="*/ 754856 w 1146968"/>
                  <a:gd name="connsiteY11" fmla="*/ 364331 h 581818"/>
                  <a:gd name="connsiteX12" fmla="*/ 921543 w 1146968"/>
                  <a:gd name="connsiteY12" fmla="*/ 376238 h 581818"/>
                  <a:gd name="connsiteX13" fmla="*/ 823912 w 1146968"/>
                  <a:gd name="connsiteY13" fmla="*/ 228600 h 581818"/>
                  <a:gd name="connsiteX14" fmla="*/ 771525 w 1146968"/>
                  <a:gd name="connsiteY14" fmla="*/ 128587 h 581818"/>
                  <a:gd name="connsiteX15" fmla="*/ 897731 w 1146968"/>
                  <a:gd name="connsiteY15" fmla="*/ 0 h 581818"/>
                  <a:gd name="connsiteX0" fmla="*/ 897731 w 1146968"/>
                  <a:gd name="connsiteY0" fmla="*/ 0 h 581818"/>
                  <a:gd name="connsiteX1" fmla="*/ 1140618 w 1146968"/>
                  <a:gd name="connsiteY1" fmla="*/ 440531 h 581818"/>
                  <a:gd name="connsiteX2" fmla="*/ 1045368 w 1146968"/>
                  <a:gd name="connsiteY2" fmla="*/ 528637 h 581818"/>
                  <a:gd name="connsiteX3" fmla="*/ 461962 w 1146968"/>
                  <a:gd name="connsiteY3" fmla="*/ 509587 h 581818"/>
                  <a:gd name="connsiteX4" fmla="*/ 335756 w 1146968"/>
                  <a:gd name="connsiteY4" fmla="*/ 540544 h 581818"/>
                  <a:gd name="connsiteX5" fmla="*/ 264318 w 1146968"/>
                  <a:gd name="connsiteY5" fmla="*/ 516731 h 581818"/>
                  <a:gd name="connsiteX6" fmla="*/ 92868 w 1146968"/>
                  <a:gd name="connsiteY6" fmla="*/ 540544 h 581818"/>
                  <a:gd name="connsiteX7" fmla="*/ 38100 w 1146968"/>
                  <a:gd name="connsiteY7" fmla="*/ 576262 h 581818"/>
                  <a:gd name="connsiteX8" fmla="*/ 0 w 1146968"/>
                  <a:gd name="connsiteY8" fmla="*/ 538162 h 581818"/>
                  <a:gd name="connsiteX9" fmla="*/ 130968 w 1146968"/>
                  <a:gd name="connsiteY9" fmla="*/ 428625 h 581818"/>
                  <a:gd name="connsiteX10" fmla="*/ 381000 w 1146968"/>
                  <a:gd name="connsiteY10" fmla="*/ 397669 h 581818"/>
                  <a:gd name="connsiteX11" fmla="*/ 921543 w 1146968"/>
                  <a:gd name="connsiteY11" fmla="*/ 376238 h 581818"/>
                  <a:gd name="connsiteX12" fmla="*/ 823912 w 1146968"/>
                  <a:gd name="connsiteY12" fmla="*/ 228600 h 581818"/>
                  <a:gd name="connsiteX13" fmla="*/ 771525 w 1146968"/>
                  <a:gd name="connsiteY13" fmla="*/ 128587 h 581818"/>
                  <a:gd name="connsiteX14" fmla="*/ 897731 w 1146968"/>
                  <a:gd name="connsiteY14" fmla="*/ 0 h 581818"/>
                  <a:gd name="connsiteX0" fmla="*/ 897731 w 1146968"/>
                  <a:gd name="connsiteY0" fmla="*/ 0 h 581818"/>
                  <a:gd name="connsiteX1" fmla="*/ 1140618 w 1146968"/>
                  <a:gd name="connsiteY1" fmla="*/ 440531 h 581818"/>
                  <a:gd name="connsiteX2" fmla="*/ 1045368 w 1146968"/>
                  <a:gd name="connsiteY2" fmla="*/ 528637 h 581818"/>
                  <a:gd name="connsiteX3" fmla="*/ 461962 w 1146968"/>
                  <a:gd name="connsiteY3" fmla="*/ 509587 h 581818"/>
                  <a:gd name="connsiteX4" fmla="*/ 335756 w 1146968"/>
                  <a:gd name="connsiteY4" fmla="*/ 540544 h 581818"/>
                  <a:gd name="connsiteX5" fmla="*/ 264318 w 1146968"/>
                  <a:gd name="connsiteY5" fmla="*/ 516731 h 581818"/>
                  <a:gd name="connsiteX6" fmla="*/ 92868 w 1146968"/>
                  <a:gd name="connsiteY6" fmla="*/ 540544 h 581818"/>
                  <a:gd name="connsiteX7" fmla="*/ 38100 w 1146968"/>
                  <a:gd name="connsiteY7" fmla="*/ 576262 h 581818"/>
                  <a:gd name="connsiteX8" fmla="*/ 0 w 1146968"/>
                  <a:gd name="connsiteY8" fmla="*/ 538162 h 581818"/>
                  <a:gd name="connsiteX9" fmla="*/ 130968 w 1146968"/>
                  <a:gd name="connsiteY9" fmla="*/ 428625 h 581818"/>
                  <a:gd name="connsiteX10" fmla="*/ 357188 w 1146968"/>
                  <a:gd name="connsiteY10" fmla="*/ 426244 h 581818"/>
                  <a:gd name="connsiteX11" fmla="*/ 921543 w 1146968"/>
                  <a:gd name="connsiteY11" fmla="*/ 376238 h 581818"/>
                  <a:gd name="connsiteX12" fmla="*/ 823912 w 1146968"/>
                  <a:gd name="connsiteY12" fmla="*/ 228600 h 581818"/>
                  <a:gd name="connsiteX13" fmla="*/ 771525 w 1146968"/>
                  <a:gd name="connsiteY13" fmla="*/ 128587 h 581818"/>
                  <a:gd name="connsiteX14" fmla="*/ 897731 w 1146968"/>
                  <a:gd name="connsiteY14" fmla="*/ 0 h 581818"/>
                  <a:gd name="connsiteX0" fmla="*/ 897731 w 1146968"/>
                  <a:gd name="connsiteY0" fmla="*/ 0 h 581818"/>
                  <a:gd name="connsiteX1" fmla="*/ 1140618 w 1146968"/>
                  <a:gd name="connsiteY1" fmla="*/ 440531 h 581818"/>
                  <a:gd name="connsiteX2" fmla="*/ 1045368 w 1146968"/>
                  <a:gd name="connsiteY2" fmla="*/ 528637 h 581818"/>
                  <a:gd name="connsiteX3" fmla="*/ 461962 w 1146968"/>
                  <a:gd name="connsiteY3" fmla="*/ 509587 h 581818"/>
                  <a:gd name="connsiteX4" fmla="*/ 335756 w 1146968"/>
                  <a:gd name="connsiteY4" fmla="*/ 540544 h 581818"/>
                  <a:gd name="connsiteX5" fmla="*/ 264318 w 1146968"/>
                  <a:gd name="connsiteY5" fmla="*/ 516731 h 581818"/>
                  <a:gd name="connsiteX6" fmla="*/ 92868 w 1146968"/>
                  <a:gd name="connsiteY6" fmla="*/ 540544 h 581818"/>
                  <a:gd name="connsiteX7" fmla="*/ 38100 w 1146968"/>
                  <a:gd name="connsiteY7" fmla="*/ 576262 h 581818"/>
                  <a:gd name="connsiteX8" fmla="*/ 0 w 1146968"/>
                  <a:gd name="connsiteY8" fmla="*/ 538162 h 581818"/>
                  <a:gd name="connsiteX9" fmla="*/ 130968 w 1146968"/>
                  <a:gd name="connsiteY9" fmla="*/ 428625 h 581818"/>
                  <a:gd name="connsiteX10" fmla="*/ 357188 w 1146968"/>
                  <a:gd name="connsiteY10" fmla="*/ 426244 h 581818"/>
                  <a:gd name="connsiteX11" fmla="*/ 921543 w 1146968"/>
                  <a:gd name="connsiteY11" fmla="*/ 376238 h 581818"/>
                  <a:gd name="connsiteX12" fmla="*/ 823912 w 1146968"/>
                  <a:gd name="connsiteY12" fmla="*/ 228600 h 581818"/>
                  <a:gd name="connsiteX13" fmla="*/ 771525 w 1146968"/>
                  <a:gd name="connsiteY13" fmla="*/ 128587 h 581818"/>
                  <a:gd name="connsiteX14" fmla="*/ 897731 w 1146968"/>
                  <a:gd name="connsiteY14" fmla="*/ 0 h 581818"/>
                  <a:gd name="connsiteX0" fmla="*/ 897731 w 1146968"/>
                  <a:gd name="connsiteY0" fmla="*/ 0 h 581818"/>
                  <a:gd name="connsiteX1" fmla="*/ 1140618 w 1146968"/>
                  <a:gd name="connsiteY1" fmla="*/ 440531 h 581818"/>
                  <a:gd name="connsiteX2" fmla="*/ 1045368 w 1146968"/>
                  <a:gd name="connsiteY2" fmla="*/ 528637 h 581818"/>
                  <a:gd name="connsiteX3" fmla="*/ 461962 w 1146968"/>
                  <a:gd name="connsiteY3" fmla="*/ 509587 h 581818"/>
                  <a:gd name="connsiteX4" fmla="*/ 335756 w 1146968"/>
                  <a:gd name="connsiteY4" fmla="*/ 540544 h 581818"/>
                  <a:gd name="connsiteX5" fmla="*/ 264318 w 1146968"/>
                  <a:gd name="connsiteY5" fmla="*/ 516731 h 581818"/>
                  <a:gd name="connsiteX6" fmla="*/ 92868 w 1146968"/>
                  <a:gd name="connsiteY6" fmla="*/ 540544 h 581818"/>
                  <a:gd name="connsiteX7" fmla="*/ 38100 w 1146968"/>
                  <a:gd name="connsiteY7" fmla="*/ 576262 h 581818"/>
                  <a:gd name="connsiteX8" fmla="*/ 0 w 1146968"/>
                  <a:gd name="connsiteY8" fmla="*/ 538162 h 581818"/>
                  <a:gd name="connsiteX9" fmla="*/ 130968 w 1146968"/>
                  <a:gd name="connsiteY9" fmla="*/ 428625 h 581818"/>
                  <a:gd name="connsiteX10" fmla="*/ 357188 w 1146968"/>
                  <a:gd name="connsiteY10" fmla="*/ 426244 h 581818"/>
                  <a:gd name="connsiteX11" fmla="*/ 921543 w 1146968"/>
                  <a:gd name="connsiteY11" fmla="*/ 376238 h 581818"/>
                  <a:gd name="connsiteX12" fmla="*/ 823912 w 1146968"/>
                  <a:gd name="connsiteY12" fmla="*/ 228600 h 581818"/>
                  <a:gd name="connsiteX13" fmla="*/ 771525 w 1146968"/>
                  <a:gd name="connsiteY13" fmla="*/ 128587 h 581818"/>
                  <a:gd name="connsiteX14" fmla="*/ 897731 w 1146968"/>
                  <a:gd name="connsiteY14" fmla="*/ 0 h 581818"/>
                  <a:gd name="connsiteX0" fmla="*/ 906462 w 1155699"/>
                  <a:gd name="connsiteY0" fmla="*/ 0 h 588962"/>
                  <a:gd name="connsiteX1" fmla="*/ 1149349 w 1155699"/>
                  <a:gd name="connsiteY1" fmla="*/ 440531 h 588962"/>
                  <a:gd name="connsiteX2" fmla="*/ 1054099 w 1155699"/>
                  <a:gd name="connsiteY2" fmla="*/ 528637 h 588962"/>
                  <a:gd name="connsiteX3" fmla="*/ 470693 w 1155699"/>
                  <a:gd name="connsiteY3" fmla="*/ 509587 h 588962"/>
                  <a:gd name="connsiteX4" fmla="*/ 344487 w 1155699"/>
                  <a:gd name="connsiteY4" fmla="*/ 540544 h 588962"/>
                  <a:gd name="connsiteX5" fmla="*/ 273049 w 1155699"/>
                  <a:gd name="connsiteY5" fmla="*/ 516731 h 588962"/>
                  <a:gd name="connsiteX6" fmla="*/ 101599 w 1155699"/>
                  <a:gd name="connsiteY6" fmla="*/ 540544 h 588962"/>
                  <a:gd name="connsiteX7" fmla="*/ 46831 w 1155699"/>
                  <a:gd name="connsiteY7" fmla="*/ 576262 h 588962"/>
                  <a:gd name="connsiteX8" fmla="*/ 8731 w 1155699"/>
                  <a:gd name="connsiteY8" fmla="*/ 538162 h 588962"/>
                  <a:gd name="connsiteX9" fmla="*/ 139699 w 1155699"/>
                  <a:gd name="connsiteY9" fmla="*/ 428625 h 588962"/>
                  <a:gd name="connsiteX10" fmla="*/ 365919 w 1155699"/>
                  <a:gd name="connsiteY10" fmla="*/ 426244 h 588962"/>
                  <a:gd name="connsiteX11" fmla="*/ 930274 w 1155699"/>
                  <a:gd name="connsiteY11" fmla="*/ 376238 h 588962"/>
                  <a:gd name="connsiteX12" fmla="*/ 832643 w 1155699"/>
                  <a:gd name="connsiteY12" fmla="*/ 228600 h 588962"/>
                  <a:gd name="connsiteX13" fmla="*/ 780256 w 1155699"/>
                  <a:gd name="connsiteY13" fmla="*/ 128587 h 588962"/>
                  <a:gd name="connsiteX14" fmla="*/ 906462 w 1155699"/>
                  <a:gd name="connsiteY14" fmla="*/ 0 h 588962"/>
                  <a:gd name="connsiteX0" fmla="*/ 906462 w 1155699"/>
                  <a:gd name="connsiteY0" fmla="*/ 0 h 599281"/>
                  <a:gd name="connsiteX1" fmla="*/ 1149349 w 1155699"/>
                  <a:gd name="connsiteY1" fmla="*/ 440531 h 599281"/>
                  <a:gd name="connsiteX2" fmla="*/ 1054099 w 1155699"/>
                  <a:gd name="connsiteY2" fmla="*/ 528637 h 599281"/>
                  <a:gd name="connsiteX3" fmla="*/ 470693 w 1155699"/>
                  <a:gd name="connsiteY3" fmla="*/ 509587 h 599281"/>
                  <a:gd name="connsiteX4" fmla="*/ 344487 w 1155699"/>
                  <a:gd name="connsiteY4" fmla="*/ 540544 h 599281"/>
                  <a:gd name="connsiteX5" fmla="*/ 273049 w 1155699"/>
                  <a:gd name="connsiteY5" fmla="*/ 516731 h 599281"/>
                  <a:gd name="connsiteX6" fmla="*/ 101599 w 1155699"/>
                  <a:gd name="connsiteY6" fmla="*/ 540544 h 599281"/>
                  <a:gd name="connsiteX7" fmla="*/ 46831 w 1155699"/>
                  <a:gd name="connsiteY7" fmla="*/ 576262 h 599281"/>
                  <a:gd name="connsiteX8" fmla="*/ 8731 w 1155699"/>
                  <a:gd name="connsiteY8" fmla="*/ 538162 h 599281"/>
                  <a:gd name="connsiteX9" fmla="*/ 139699 w 1155699"/>
                  <a:gd name="connsiteY9" fmla="*/ 428625 h 599281"/>
                  <a:gd name="connsiteX10" fmla="*/ 365919 w 1155699"/>
                  <a:gd name="connsiteY10" fmla="*/ 426244 h 599281"/>
                  <a:gd name="connsiteX11" fmla="*/ 930274 w 1155699"/>
                  <a:gd name="connsiteY11" fmla="*/ 376238 h 599281"/>
                  <a:gd name="connsiteX12" fmla="*/ 832643 w 1155699"/>
                  <a:gd name="connsiteY12" fmla="*/ 228600 h 599281"/>
                  <a:gd name="connsiteX13" fmla="*/ 780256 w 1155699"/>
                  <a:gd name="connsiteY13" fmla="*/ 128587 h 599281"/>
                  <a:gd name="connsiteX14" fmla="*/ 906462 w 1155699"/>
                  <a:gd name="connsiteY14" fmla="*/ 0 h 599281"/>
                  <a:gd name="connsiteX0" fmla="*/ 936624 w 1185861"/>
                  <a:gd name="connsiteY0" fmla="*/ 0 h 599281"/>
                  <a:gd name="connsiteX1" fmla="*/ 1179511 w 1185861"/>
                  <a:gd name="connsiteY1" fmla="*/ 440531 h 599281"/>
                  <a:gd name="connsiteX2" fmla="*/ 1084261 w 1185861"/>
                  <a:gd name="connsiteY2" fmla="*/ 528637 h 599281"/>
                  <a:gd name="connsiteX3" fmla="*/ 500855 w 1185861"/>
                  <a:gd name="connsiteY3" fmla="*/ 509587 h 599281"/>
                  <a:gd name="connsiteX4" fmla="*/ 374649 w 1185861"/>
                  <a:gd name="connsiteY4" fmla="*/ 540544 h 599281"/>
                  <a:gd name="connsiteX5" fmla="*/ 303211 w 1185861"/>
                  <a:gd name="connsiteY5" fmla="*/ 516731 h 599281"/>
                  <a:gd name="connsiteX6" fmla="*/ 131761 w 1185861"/>
                  <a:gd name="connsiteY6" fmla="*/ 540544 h 599281"/>
                  <a:gd name="connsiteX7" fmla="*/ 76993 w 1185861"/>
                  <a:gd name="connsiteY7" fmla="*/ 576262 h 599281"/>
                  <a:gd name="connsiteX8" fmla="*/ 38893 w 1185861"/>
                  <a:gd name="connsiteY8" fmla="*/ 538162 h 599281"/>
                  <a:gd name="connsiteX9" fmla="*/ 169861 w 1185861"/>
                  <a:gd name="connsiteY9" fmla="*/ 428625 h 599281"/>
                  <a:gd name="connsiteX10" fmla="*/ 396081 w 1185861"/>
                  <a:gd name="connsiteY10" fmla="*/ 426244 h 599281"/>
                  <a:gd name="connsiteX11" fmla="*/ 960436 w 1185861"/>
                  <a:gd name="connsiteY11" fmla="*/ 376238 h 599281"/>
                  <a:gd name="connsiteX12" fmla="*/ 862805 w 1185861"/>
                  <a:gd name="connsiteY12" fmla="*/ 228600 h 599281"/>
                  <a:gd name="connsiteX13" fmla="*/ 810418 w 1185861"/>
                  <a:gd name="connsiteY13" fmla="*/ 128587 h 599281"/>
                  <a:gd name="connsiteX14" fmla="*/ 936624 w 1185861"/>
                  <a:gd name="connsiteY14" fmla="*/ 0 h 599281"/>
                  <a:gd name="connsiteX0" fmla="*/ 897731 w 1146968"/>
                  <a:gd name="connsiteY0" fmla="*/ 0 h 581818"/>
                  <a:gd name="connsiteX1" fmla="*/ 1140618 w 1146968"/>
                  <a:gd name="connsiteY1" fmla="*/ 440531 h 581818"/>
                  <a:gd name="connsiteX2" fmla="*/ 1045368 w 1146968"/>
                  <a:gd name="connsiteY2" fmla="*/ 528637 h 581818"/>
                  <a:gd name="connsiteX3" fmla="*/ 461962 w 1146968"/>
                  <a:gd name="connsiteY3" fmla="*/ 509587 h 581818"/>
                  <a:gd name="connsiteX4" fmla="*/ 335756 w 1146968"/>
                  <a:gd name="connsiteY4" fmla="*/ 540544 h 581818"/>
                  <a:gd name="connsiteX5" fmla="*/ 264318 w 1146968"/>
                  <a:gd name="connsiteY5" fmla="*/ 516731 h 581818"/>
                  <a:gd name="connsiteX6" fmla="*/ 92868 w 1146968"/>
                  <a:gd name="connsiteY6" fmla="*/ 540544 h 581818"/>
                  <a:gd name="connsiteX7" fmla="*/ 0 w 1146968"/>
                  <a:gd name="connsiteY7" fmla="*/ 538162 h 581818"/>
                  <a:gd name="connsiteX8" fmla="*/ 130968 w 1146968"/>
                  <a:gd name="connsiteY8" fmla="*/ 428625 h 581818"/>
                  <a:gd name="connsiteX9" fmla="*/ 357188 w 1146968"/>
                  <a:gd name="connsiteY9" fmla="*/ 426244 h 581818"/>
                  <a:gd name="connsiteX10" fmla="*/ 921543 w 1146968"/>
                  <a:gd name="connsiteY10" fmla="*/ 376238 h 581818"/>
                  <a:gd name="connsiteX11" fmla="*/ 823912 w 1146968"/>
                  <a:gd name="connsiteY11" fmla="*/ 228600 h 581818"/>
                  <a:gd name="connsiteX12" fmla="*/ 771525 w 1146968"/>
                  <a:gd name="connsiteY12" fmla="*/ 128587 h 581818"/>
                  <a:gd name="connsiteX13" fmla="*/ 897731 w 1146968"/>
                  <a:gd name="connsiteY13" fmla="*/ 0 h 581818"/>
                  <a:gd name="connsiteX0" fmla="*/ 897731 w 1146968"/>
                  <a:gd name="connsiteY0" fmla="*/ 0 h 581818"/>
                  <a:gd name="connsiteX1" fmla="*/ 1140618 w 1146968"/>
                  <a:gd name="connsiteY1" fmla="*/ 440531 h 581818"/>
                  <a:gd name="connsiteX2" fmla="*/ 1045368 w 1146968"/>
                  <a:gd name="connsiteY2" fmla="*/ 528637 h 581818"/>
                  <a:gd name="connsiteX3" fmla="*/ 461962 w 1146968"/>
                  <a:gd name="connsiteY3" fmla="*/ 509587 h 581818"/>
                  <a:gd name="connsiteX4" fmla="*/ 335756 w 1146968"/>
                  <a:gd name="connsiteY4" fmla="*/ 540544 h 581818"/>
                  <a:gd name="connsiteX5" fmla="*/ 264318 w 1146968"/>
                  <a:gd name="connsiteY5" fmla="*/ 516731 h 581818"/>
                  <a:gd name="connsiteX6" fmla="*/ 92868 w 1146968"/>
                  <a:gd name="connsiteY6" fmla="*/ 540544 h 581818"/>
                  <a:gd name="connsiteX7" fmla="*/ 0 w 1146968"/>
                  <a:gd name="connsiteY7" fmla="*/ 538162 h 581818"/>
                  <a:gd name="connsiteX8" fmla="*/ 130968 w 1146968"/>
                  <a:gd name="connsiteY8" fmla="*/ 428625 h 581818"/>
                  <a:gd name="connsiteX9" fmla="*/ 357188 w 1146968"/>
                  <a:gd name="connsiteY9" fmla="*/ 426244 h 581818"/>
                  <a:gd name="connsiteX10" fmla="*/ 921543 w 1146968"/>
                  <a:gd name="connsiteY10" fmla="*/ 376238 h 581818"/>
                  <a:gd name="connsiteX11" fmla="*/ 823912 w 1146968"/>
                  <a:gd name="connsiteY11" fmla="*/ 228600 h 581818"/>
                  <a:gd name="connsiteX12" fmla="*/ 771525 w 1146968"/>
                  <a:gd name="connsiteY12" fmla="*/ 128587 h 581818"/>
                  <a:gd name="connsiteX13" fmla="*/ 897731 w 1146968"/>
                  <a:gd name="connsiteY13" fmla="*/ 0 h 581818"/>
                  <a:gd name="connsiteX0" fmla="*/ 897731 w 1146968"/>
                  <a:gd name="connsiteY0" fmla="*/ 0 h 581818"/>
                  <a:gd name="connsiteX1" fmla="*/ 1140618 w 1146968"/>
                  <a:gd name="connsiteY1" fmla="*/ 440531 h 581818"/>
                  <a:gd name="connsiteX2" fmla="*/ 1045368 w 1146968"/>
                  <a:gd name="connsiteY2" fmla="*/ 528637 h 581818"/>
                  <a:gd name="connsiteX3" fmla="*/ 461962 w 1146968"/>
                  <a:gd name="connsiteY3" fmla="*/ 509587 h 581818"/>
                  <a:gd name="connsiteX4" fmla="*/ 335756 w 1146968"/>
                  <a:gd name="connsiteY4" fmla="*/ 540544 h 581818"/>
                  <a:gd name="connsiteX5" fmla="*/ 264318 w 1146968"/>
                  <a:gd name="connsiteY5" fmla="*/ 516731 h 581818"/>
                  <a:gd name="connsiteX6" fmla="*/ 92868 w 1146968"/>
                  <a:gd name="connsiteY6" fmla="*/ 540544 h 581818"/>
                  <a:gd name="connsiteX7" fmla="*/ 0 w 1146968"/>
                  <a:gd name="connsiteY7" fmla="*/ 538162 h 581818"/>
                  <a:gd name="connsiteX8" fmla="*/ 209549 w 1146968"/>
                  <a:gd name="connsiteY8" fmla="*/ 435769 h 581818"/>
                  <a:gd name="connsiteX9" fmla="*/ 357188 w 1146968"/>
                  <a:gd name="connsiteY9" fmla="*/ 426244 h 581818"/>
                  <a:gd name="connsiteX10" fmla="*/ 921543 w 1146968"/>
                  <a:gd name="connsiteY10" fmla="*/ 376238 h 581818"/>
                  <a:gd name="connsiteX11" fmla="*/ 823912 w 1146968"/>
                  <a:gd name="connsiteY11" fmla="*/ 228600 h 581818"/>
                  <a:gd name="connsiteX12" fmla="*/ 771525 w 1146968"/>
                  <a:gd name="connsiteY12" fmla="*/ 128587 h 581818"/>
                  <a:gd name="connsiteX13" fmla="*/ 897731 w 1146968"/>
                  <a:gd name="connsiteY13" fmla="*/ 0 h 581818"/>
                  <a:gd name="connsiteX0" fmla="*/ 897731 w 1146968"/>
                  <a:gd name="connsiteY0" fmla="*/ 0 h 581818"/>
                  <a:gd name="connsiteX1" fmla="*/ 1140618 w 1146968"/>
                  <a:gd name="connsiteY1" fmla="*/ 440531 h 581818"/>
                  <a:gd name="connsiteX2" fmla="*/ 1045368 w 1146968"/>
                  <a:gd name="connsiteY2" fmla="*/ 528637 h 581818"/>
                  <a:gd name="connsiteX3" fmla="*/ 461962 w 1146968"/>
                  <a:gd name="connsiteY3" fmla="*/ 509587 h 581818"/>
                  <a:gd name="connsiteX4" fmla="*/ 335756 w 1146968"/>
                  <a:gd name="connsiteY4" fmla="*/ 540544 h 581818"/>
                  <a:gd name="connsiteX5" fmla="*/ 264318 w 1146968"/>
                  <a:gd name="connsiteY5" fmla="*/ 516731 h 581818"/>
                  <a:gd name="connsiteX6" fmla="*/ 92868 w 1146968"/>
                  <a:gd name="connsiteY6" fmla="*/ 540544 h 581818"/>
                  <a:gd name="connsiteX7" fmla="*/ 0 w 1146968"/>
                  <a:gd name="connsiteY7" fmla="*/ 538162 h 581818"/>
                  <a:gd name="connsiteX8" fmla="*/ 209549 w 1146968"/>
                  <a:gd name="connsiteY8" fmla="*/ 435769 h 581818"/>
                  <a:gd name="connsiteX9" fmla="*/ 357188 w 1146968"/>
                  <a:gd name="connsiteY9" fmla="*/ 426244 h 581818"/>
                  <a:gd name="connsiteX10" fmla="*/ 921543 w 1146968"/>
                  <a:gd name="connsiteY10" fmla="*/ 376238 h 581818"/>
                  <a:gd name="connsiteX11" fmla="*/ 823912 w 1146968"/>
                  <a:gd name="connsiteY11" fmla="*/ 228600 h 581818"/>
                  <a:gd name="connsiteX12" fmla="*/ 771525 w 1146968"/>
                  <a:gd name="connsiteY12" fmla="*/ 128587 h 581818"/>
                  <a:gd name="connsiteX13" fmla="*/ 897731 w 1146968"/>
                  <a:gd name="connsiteY13" fmla="*/ 0 h 581818"/>
                  <a:gd name="connsiteX0" fmla="*/ 897731 w 1146968"/>
                  <a:gd name="connsiteY0" fmla="*/ 0 h 581818"/>
                  <a:gd name="connsiteX1" fmla="*/ 1140618 w 1146968"/>
                  <a:gd name="connsiteY1" fmla="*/ 440531 h 581818"/>
                  <a:gd name="connsiteX2" fmla="*/ 1045368 w 1146968"/>
                  <a:gd name="connsiteY2" fmla="*/ 528637 h 581818"/>
                  <a:gd name="connsiteX3" fmla="*/ 461962 w 1146968"/>
                  <a:gd name="connsiteY3" fmla="*/ 509587 h 581818"/>
                  <a:gd name="connsiteX4" fmla="*/ 335756 w 1146968"/>
                  <a:gd name="connsiteY4" fmla="*/ 540544 h 581818"/>
                  <a:gd name="connsiteX5" fmla="*/ 264318 w 1146968"/>
                  <a:gd name="connsiteY5" fmla="*/ 516731 h 581818"/>
                  <a:gd name="connsiteX6" fmla="*/ 92868 w 1146968"/>
                  <a:gd name="connsiteY6" fmla="*/ 540544 h 581818"/>
                  <a:gd name="connsiteX7" fmla="*/ 0 w 1146968"/>
                  <a:gd name="connsiteY7" fmla="*/ 538162 h 581818"/>
                  <a:gd name="connsiteX8" fmla="*/ 209549 w 1146968"/>
                  <a:gd name="connsiteY8" fmla="*/ 435769 h 581818"/>
                  <a:gd name="connsiteX9" fmla="*/ 357188 w 1146968"/>
                  <a:gd name="connsiteY9" fmla="*/ 426244 h 581818"/>
                  <a:gd name="connsiteX10" fmla="*/ 921543 w 1146968"/>
                  <a:gd name="connsiteY10" fmla="*/ 376238 h 581818"/>
                  <a:gd name="connsiteX11" fmla="*/ 823912 w 1146968"/>
                  <a:gd name="connsiteY11" fmla="*/ 228600 h 581818"/>
                  <a:gd name="connsiteX12" fmla="*/ 771525 w 1146968"/>
                  <a:gd name="connsiteY12" fmla="*/ 128587 h 581818"/>
                  <a:gd name="connsiteX13" fmla="*/ 897731 w 1146968"/>
                  <a:gd name="connsiteY13" fmla="*/ 0 h 581818"/>
                  <a:gd name="connsiteX0" fmla="*/ 878681 w 1146968"/>
                  <a:gd name="connsiteY0" fmla="*/ 0 h 572293"/>
                  <a:gd name="connsiteX1" fmla="*/ 1140618 w 1146968"/>
                  <a:gd name="connsiteY1" fmla="*/ 431006 h 572293"/>
                  <a:gd name="connsiteX2" fmla="*/ 1045368 w 1146968"/>
                  <a:gd name="connsiteY2" fmla="*/ 519112 h 572293"/>
                  <a:gd name="connsiteX3" fmla="*/ 461962 w 1146968"/>
                  <a:gd name="connsiteY3" fmla="*/ 500062 h 572293"/>
                  <a:gd name="connsiteX4" fmla="*/ 335756 w 1146968"/>
                  <a:gd name="connsiteY4" fmla="*/ 531019 h 572293"/>
                  <a:gd name="connsiteX5" fmla="*/ 264318 w 1146968"/>
                  <a:gd name="connsiteY5" fmla="*/ 507206 h 572293"/>
                  <a:gd name="connsiteX6" fmla="*/ 92868 w 1146968"/>
                  <a:gd name="connsiteY6" fmla="*/ 531019 h 572293"/>
                  <a:gd name="connsiteX7" fmla="*/ 0 w 1146968"/>
                  <a:gd name="connsiteY7" fmla="*/ 528637 h 572293"/>
                  <a:gd name="connsiteX8" fmla="*/ 209549 w 1146968"/>
                  <a:gd name="connsiteY8" fmla="*/ 426244 h 572293"/>
                  <a:gd name="connsiteX9" fmla="*/ 357188 w 1146968"/>
                  <a:gd name="connsiteY9" fmla="*/ 416719 h 572293"/>
                  <a:gd name="connsiteX10" fmla="*/ 921543 w 1146968"/>
                  <a:gd name="connsiteY10" fmla="*/ 366713 h 572293"/>
                  <a:gd name="connsiteX11" fmla="*/ 823912 w 1146968"/>
                  <a:gd name="connsiteY11" fmla="*/ 219075 h 572293"/>
                  <a:gd name="connsiteX12" fmla="*/ 771525 w 1146968"/>
                  <a:gd name="connsiteY12" fmla="*/ 119062 h 572293"/>
                  <a:gd name="connsiteX13" fmla="*/ 878681 w 1146968"/>
                  <a:gd name="connsiteY13" fmla="*/ 0 h 572293"/>
                  <a:gd name="connsiteX0" fmla="*/ 878681 w 1146968"/>
                  <a:gd name="connsiteY0" fmla="*/ 0 h 572293"/>
                  <a:gd name="connsiteX1" fmla="*/ 1140618 w 1146968"/>
                  <a:gd name="connsiteY1" fmla="*/ 431006 h 572293"/>
                  <a:gd name="connsiteX2" fmla="*/ 1045368 w 1146968"/>
                  <a:gd name="connsiteY2" fmla="*/ 519112 h 572293"/>
                  <a:gd name="connsiteX3" fmla="*/ 461962 w 1146968"/>
                  <a:gd name="connsiteY3" fmla="*/ 500062 h 572293"/>
                  <a:gd name="connsiteX4" fmla="*/ 335756 w 1146968"/>
                  <a:gd name="connsiteY4" fmla="*/ 531019 h 572293"/>
                  <a:gd name="connsiteX5" fmla="*/ 264318 w 1146968"/>
                  <a:gd name="connsiteY5" fmla="*/ 507206 h 572293"/>
                  <a:gd name="connsiteX6" fmla="*/ 92868 w 1146968"/>
                  <a:gd name="connsiteY6" fmla="*/ 531019 h 572293"/>
                  <a:gd name="connsiteX7" fmla="*/ 0 w 1146968"/>
                  <a:gd name="connsiteY7" fmla="*/ 528637 h 572293"/>
                  <a:gd name="connsiteX8" fmla="*/ 209549 w 1146968"/>
                  <a:gd name="connsiteY8" fmla="*/ 426244 h 572293"/>
                  <a:gd name="connsiteX9" fmla="*/ 357188 w 1146968"/>
                  <a:gd name="connsiteY9" fmla="*/ 416719 h 572293"/>
                  <a:gd name="connsiteX10" fmla="*/ 921543 w 1146968"/>
                  <a:gd name="connsiteY10" fmla="*/ 366713 h 572293"/>
                  <a:gd name="connsiteX11" fmla="*/ 823912 w 1146968"/>
                  <a:gd name="connsiteY11" fmla="*/ 219075 h 572293"/>
                  <a:gd name="connsiteX12" fmla="*/ 754857 w 1146968"/>
                  <a:gd name="connsiteY12" fmla="*/ 135731 h 572293"/>
                  <a:gd name="connsiteX13" fmla="*/ 878681 w 1146968"/>
                  <a:gd name="connsiteY13" fmla="*/ 0 h 572293"/>
                  <a:gd name="connsiteX0" fmla="*/ 878681 w 1146968"/>
                  <a:gd name="connsiteY0" fmla="*/ 0 h 572293"/>
                  <a:gd name="connsiteX1" fmla="*/ 1140618 w 1146968"/>
                  <a:gd name="connsiteY1" fmla="*/ 431006 h 572293"/>
                  <a:gd name="connsiteX2" fmla="*/ 1045368 w 1146968"/>
                  <a:gd name="connsiteY2" fmla="*/ 519112 h 572293"/>
                  <a:gd name="connsiteX3" fmla="*/ 461962 w 1146968"/>
                  <a:gd name="connsiteY3" fmla="*/ 500062 h 572293"/>
                  <a:gd name="connsiteX4" fmla="*/ 335756 w 1146968"/>
                  <a:gd name="connsiteY4" fmla="*/ 531019 h 572293"/>
                  <a:gd name="connsiteX5" fmla="*/ 264318 w 1146968"/>
                  <a:gd name="connsiteY5" fmla="*/ 507206 h 572293"/>
                  <a:gd name="connsiteX6" fmla="*/ 92868 w 1146968"/>
                  <a:gd name="connsiteY6" fmla="*/ 531019 h 572293"/>
                  <a:gd name="connsiteX7" fmla="*/ 0 w 1146968"/>
                  <a:gd name="connsiteY7" fmla="*/ 528637 h 572293"/>
                  <a:gd name="connsiteX8" fmla="*/ 209549 w 1146968"/>
                  <a:gd name="connsiteY8" fmla="*/ 426244 h 572293"/>
                  <a:gd name="connsiteX9" fmla="*/ 357188 w 1146968"/>
                  <a:gd name="connsiteY9" fmla="*/ 416719 h 572293"/>
                  <a:gd name="connsiteX10" fmla="*/ 900112 w 1146968"/>
                  <a:gd name="connsiteY10" fmla="*/ 330994 h 572293"/>
                  <a:gd name="connsiteX11" fmla="*/ 823912 w 1146968"/>
                  <a:gd name="connsiteY11" fmla="*/ 219075 h 572293"/>
                  <a:gd name="connsiteX12" fmla="*/ 754857 w 1146968"/>
                  <a:gd name="connsiteY12" fmla="*/ 135731 h 572293"/>
                  <a:gd name="connsiteX13" fmla="*/ 878681 w 1146968"/>
                  <a:gd name="connsiteY13" fmla="*/ 0 h 572293"/>
                  <a:gd name="connsiteX0" fmla="*/ 878681 w 1146968"/>
                  <a:gd name="connsiteY0" fmla="*/ 0 h 572293"/>
                  <a:gd name="connsiteX1" fmla="*/ 1140618 w 1146968"/>
                  <a:gd name="connsiteY1" fmla="*/ 431006 h 572293"/>
                  <a:gd name="connsiteX2" fmla="*/ 1045368 w 1146968"/>
                  <a:gd name="connsiteY2" fmla="*/ 519112 h 572293"/>
                  <a:gd name="connsiteX3" fmla="*/ 461962 w 1146968"/>
                  <a:gd name="connsiteY3" fmla="*/ 500062 h 572293"/>
                  <a:gd name="connsiteX4" fmla="*/ 335756 w 1146968"/>
                  <a:gd name="connsiteY4" fmla="*/ 531019 h 572293"/>
                  <a:gd name="connsiteX5" fmla="*/ 264318 w 1146968"/>
                  <a:gd name="connsiteY5" fmla="*/ 507206 h 572293"/>
                  <a:gd name="connsiteX6" fmla="*/ 92868 w 1146968"/>
                  <a:gd name="connsiteY6" fmla="*/ 531019 h 572293"/>
                  <a:gd name="connsiteX7" fmla="*/ 0 w 1146968"/>
                  <a:gd name="connsiteY7" fmla="*/ 528637 h 572293"/>
                  <a:gd name="connsiteX8" fmla="*/ 209549 w 1146968"/>
                  <a:gd name="connsiteY8" fmla="*/ 426244 h 572293"/>
                  <a:gd name="connsiteX9" fmla="*/ 357188 w 1146968"/>
                  <a:gd name="connsiteY9" fmla="*/ 416719 h 572293"/>
                  <a:gd name="connsiteX10" fmla="*/ 900112 w 1146968"/>
                  <a:gd name="connsiteY10" fmla="*/ 330994 h 572293"/>
                  <a:gd name="connsiteX11" fmla="*/ 754857 w 1146968"/>
                  <a:gd name="connsiteY11" fmla="*/ 135731 h 572293"/>
                  <a:gd name="connsiteX12" fmla="*/ 878681 w 1146968"/>
                  <a:gd name="connsiteY12" fmla="*/ 0 h 572293"/>
                  <a:gd name="connsiteX0" fmla="*/ 878681 w 1106487"/>
                  <a:gd name="connsiteY0" fmla="*/ 0 h 572293"/>
                  <a:gd name="connsiteX1" fmla="*/ 1100137 w 1106487"/>
                  <a:gd name="connsiteY1" fmla="*/ 342900 h 572293"/>
                  <a:gd name="connsiteX2" fmla="*/ 1045368 w 1106487"/>
                  <a:gd name="connsiteY2" fmla="*/ 519112 h 572293"/>
                  <a:gd name="connsiteX3" fmla="*/ 461962 w 1106487"/>
                  <a:gd name="connsiteY3" fmla="*/ 500062 h 572293"/>
                  <a:gd name="connsiteX4" fmla="*/ 335756 w 1106487"/>
                  <a:gd name="connsiteY4" fmla="*/ 531019 h 572293"/>
                  <a:gd name="connsiteX5" fmla="*/ 264318 w 1106487"/>
                  <a:gd name="connsiteY5" fmla="*/ 507206 h 572293"/>
                  <a:gd name="connsiteX6" fmla="*/ 92868 w 1106487"/>
                  <a:gd name="connsiteY6" fmla="*/ 531019 h 572293"/>
                  <a:gd name="connsiteX7" fmla="*/ 0 w 1106487"/>
                  <a:gd name="connsiteY7" fmla="*/ 528637 h 572293"/>
                  <a:gd name="connsiteX8" fmla="*/ 209549 w 1106487"/>
                  <a:gd name="connsiteY8" fmla="*/ 426244 h 572293"/>
                  <a:gd name="connsiteX9" fmla="*/ 357188 w 1106487"/>
                  <a:gd name="connsiteY9" fmla="*/ 416719 h 572293"/>
                  <a:gd name="connsiteX10" fmla="*/ 900112 w 1106487"/>
                  <a:gd name="connsiteY10" fmla="*/ 330994 h 572293"/>
                  <a:gd name="connsiteX11" fmla="*/ 754857 w 1106487"/>
                  <a:gd name="connsiteY11" fmla="*/ 135731 h 572293"/>
                  <a:gd name="connsiteX12" fmla="*/ 878681 w 1106487"/>
                  <a:gd name="connsiteY12" fmla="*/ 0 h 572293"/>
                  <a:gd name="connsiteX0" fmla="*/ 878681 w 1115219"/>
                  <a:gd name="connsiteY0" fmla="*/ 0 h 563563"/>
                  <a:gd name="connsiteX1" fmla="*/ 1100137 w 1115219"/>
                  <a:gd name="connsiteY1" fmla="*/ 342900 h 563563"/>
                  <a:gd name="connsiteX2" fmla="*/ 1088231 w 1115219"/>
                  <a:gd name="connsiteY2" fmla="*/ 469106 h 563563"/>
                  <a:gd name="connsiteX3" fmla="*/ 461962 w 1115219"/>
                  <a:gd name="connsiteY3" fmla="*/ 500062 h 563563"/>
                  <a:gd name="connsiteX4" fmla="*/ 335756 w 1115219"/>
                  <a:gd name="connsiteY4" fmla="*/ 531019 h 563563"/>
                  <a:gd name="connsiteX5" fmla="*/ 264318 w 1115219"/>
                  <a:gd name="connsiteY5" fmla="*/ 507206 h 563563"/>
                  <a:gd name="connsiteX6" fmla="*/ 92868 w 1115219"/>
                  <a:gd name="connsiteY6" fmla="*/ 531019 h 563563"/>
                  <a:gd name="connsiteX7" fmla="*/ 0 w 1115219"/>
                  <a:gd name="connsiteY7" fmla="*/ 528637 h 563563"/>
                  <a:gd name="connsiteX8" fmla="*/ 209549 w 1115219"/>
                  <a:gd name="connsiteY8" fmla="*/ 426244 h 563563"/>
                  <a:gd name="connsiteX9" fmla="*/ 357188 w 1115219"/>
                  <a:gd name="connsiteY9" fmla="*/ 416719 h 563563"/>
                  <a:gd name="connsiteX10" fmla="*/ 900112 w 1115219"/>
                  <a:gd name="connsiteY10" fmla="*/ 330994 h 563563"/>
                  <a:gd name="connsiteX11" fmla="*/ 754857 w 1115219"/>
                  <a:gd name="connsiteY11" fmla="*/ 135731 h 563563"/>
                  <a:gd name="connsiteX12" fmla="*/ 878681 w 1115219"/>
                  <a:gd name="connsiteY12" fmla="*/ 0 h 563563"/>
                  <a:gd name="connsiteX0" fmla="*/ 878681 w 1148557"/>
                  <a:gd name="connsiteY0" fmla="*/ 0 h 563563"/>
                  <a:gd name="connsiteX1" fmla="*/ 1100137 w 1148557"/>
                  <a:gd name="connsiteY1" fmla="*/ 342900 h 563563"/>
                  <a:gd name="connsiteX2" fmla="*/ 1088231 w 1148557"/>
                  <a:gd name="connsiteY2" fmla="*/ 469106 h 563563"/>
                  <a:gd name="connsiteX3" fmla="*/ 461962 w 1148557"/>
                  <a:gd name="connsiteY3" fmla="*/ 500062 h 563563"/>
                  <a:gd name="connsiteX4" fmla="*/ 335756 w 1148557"/>
                  <a:gd name="connsiteY4" fmla="*/ 531019 h 563563"/>
                  <a:gd name="connsiteX5" fmla="*/ 264318 w 1148557"/>
                  <a:gd name="connsiteY5" fmla="*/ 507206 h 563563"/>
                  <a:gd name="connsiteX6" fmla="*/ 92868 w 1148557"/>
                  <a:gd name="connsiteY6" fmla="*/ 531019 h 563563"/>
                  <a:gd name="connsiteX7" fmla="*/ 0 w 1148557"/>
                  <a:gd name="connsiteY7" fmla="*/ 528637 h 563563"/>
                  <a:gd name="connsiteX8" fmla="*/ 209549 w 1148557"/>
                  <a:gd name="connsiteY8" fmla="*/ 426244 h 563563"/>
                  <a:gd name="connsiteX9" fmla="*/ 357188 w 1148557"/>
                  <a:gd name="connsiteY9" fmla="*/ 416719 h 563563"/>
                  <a:gd name="connsiteX10" fmla="*/ 900112 w 1148557"/>
                  <a:gd name="connsiteY10" fmla="*/ 330994 h 563563"/>
                  <a:gd name="connsiteX11" fmla="*/ 754857 w 1148557"/>
                  <a:gd name="connsiteY11" fmla="*/ 135731 h 563563"/>
                  <a:gd name="connsiteX12" fmla="*/ 878681 w 1148557"/>
                  <a:gd name="connsiteY12" fmla="*/ 0 h 563563"/>
                  <a:gd name="connsiteX0" fmla="*/ 878681 w 1148557"/>
                  <a:gd name="connsiteY0" fmla="*/ 0 h 563563"/>
                  <a:gd name="connsiteX1" fmla="*/ 1100137 w 1148557"/>
                  <a:gd name="connsiteY1" fmla="*/ 342900 h 563563"/>
                  <a:gd name="connsiteX2" fmla="*/ 1088231 w 1148557"/>
                  <a:gd name="connsiteY2" fmla="*/ 469106 h 563563"/>
                  <a:gd name="connsiteX3" fmla="*/ 461962 w 1148557"/>
                  <a:gd name="connsiteY3" fmla="*/ 500062 h 563563"/>
                  <a:gd name="connsiteX4" fmla="*/ 335756 w 1148557"/>
                  <a:gd name="connsiteY4" fmla="*/ 531019 h 563563"/>
                  <a:gd name="connsiteX5" fmla="*/ 264318 w 1148557"/>
                  <a:gd name="connsiteY5" fmla="*/ 507206 h 563563"/>
                  <a:gd name="connsiteX6" fmla="*/ 92868 w 1148557"/>
                  <a:gd name="connsiteY6" fmla="*/ 531019 h 563563"/>
                  <a:gd name="connsiteX7" fmla="*/ 0 w 1148557"/>
                  <a:gd name="connsiteY7" fmla="*/ 528637 h 563563"/>
                  <a:gd name="connsiteX8" fmla="*/ 209549 w 1148557"/>
                  <a:gd name="connsiteY8" fmla="*/ 426244 h 563563"/>
                  <a:gd name="connsiteX9" fmla="*/ 357188 w 1148557"/>
                  <a:gd name="connsiteY9" fmla="*/ 416719 h 563563"/>
                  <a:gd name="connsiteX10" fmla="*/ 900112 w 1148557"/>
                  <a:gd name="connsiteY10" fmla="*/ 330994 h 563563"/>
                  <a:gd name="connsiteX11" fmla="*/ 754857 w 1148557"/>
                  <a:gd name="connsiteY11" fmla="*/ 135731 h 563563"/>
                  <a:gd name="connsiteX12" fmla="*/ 878681 w 1148557"/>
                  <a:gd name="connsiteY12" fmla="*/ 0 h 563563"/>
                  <a:gd name="connsiteX0" fmla="*/ 878681 w 1131888"/>
                  <a:gd name="connsiteY0" fmla="*/ 0 h 563563"/>
                  <a:gd name="connsiteX1" fmla="*/ 1100137 w 1131888"/>
                  <a:gd name="connsiteY1" fmla="*/ 342900 h 563563"/>
                  <a:gd name="connsiteX2" fmla="*/ 1088231 w 1131888"/>
                  <a:gd name="connsiteY2" fmla="*/ 469106 h 563563"/>
                  <a:gd name="connsiteX3" fmla="*/ 461962 w 1131888"/>
                  <a:gd name="connsiteY3" fmla="*/ 500062 h 563563"/>
                  <a:gd name="connsiteX4" fmla="*/ 335756 w 1131888"/>
                  <a:gd name="connsiteY4" fmla="*/ 531019 h 563563"/>
                  <a:gd name="connsiteX5" fmla="*/ 264318 w 1131888"/>
                  <a:gd name="connsiteY5" fmla="*/ 507206 h 563563"/>
                  <a:gd name="connsiteX6" fmla="*/ 92868 w 1131888"/>
                  <a:gd name="connsiteY6" fmla="*/ 531019 h 563563"/>
                  <a:gd name="connsiteX7" fmla="*/ 0 w 1131888"/>
                  <a:gd name="connsiteY7" fmla="*/ 528637 h 563563"/>
                  <a:gd name="connsiteX8" fmla="*/ 209549 w 1131888"/>
                  <a:gd name="connsiteY8" fmla="*/ 426244 h 563563"/>
                  <a:gd name="connsiteX9" fmla="*/ 357188 w 1131888"/>
                  <a:gd name="connsiteY9" fmla="*/ 416719 h 563563"/>
                  <a:gd name="connsiteX10" fmla="*/ 900112 w 1131888"/>
                  <a:gd name="connsiteY10" fmla="*/ 330994 h 563563"/>
                  <a:gd name="connsiteX11" fmla="*/ 754857 w 1131888"/>
                  <a:gd name="connsiteY11" fmla="*/ 135731 h 563563"/>
                  <a:gd name="connsiteX12" fmla="*/ 878681 w 1131888"/>
                  <a:gd name="connsiteY12" fmla="*/ 0 h 563563"/>
                  <a:gd name="connsiteX0" fmla="*/ 878681 w 1131888"/>
                  <a:gd name="connsiteY0" fmla="*/ 0 h 563563"/>
                  <a:gd name="connsiteX1" fmla="*/ 1100137 w 1131888"/>
                  <a:gd name="connsiteY1" fmla="*/ 342900 h 563563"/>
                  <a:gd name="connsiteX2" fmla="*/ 1088231 w 1131888"/>
                  <a:gd name="connsiteY2" fmla="*/ 469106 h 563563"/>
                  <a:gd name="connsiteX3" fmla="*/ 461962 w 1131888"/>
                  <a:gd name="connsiteY3" fmla="*/ 500062 h 563563"/>
                  <a:gd name="connsiteX4" fmla="*/ 335756 w 1131888"/>
                  <a:gd name="connsiteY4" fmla="*/ 531019 h 563563"/>
                  <a:gd name="connsiteX5" fmla="*/ 264318 w 1131888"/>
                  <a:gd name="connsiteY5" fmla="*/ 507206 h 563563"/>
                  <a:gd name="connsiteX6" fmla="*/ 92868 w 1131888"/>
                  <a:gd name="connsiteY6" fmla="*/ 531019 h 563563"/>
                  <a:gd name="connsiteX7" fmla="*/ 0 w 1131888"/>
                  <a:gd name="connsiteY7" fmla="*/ 528637 h 563563"/>
                  <a:gd name="connsiteX8" fmla="*/ 209549 w 1131888"/>
                  <a:gd name="connsiteY8" fmla="*/ 426244 h 563563"/>
                  <a:gd name="connsiteX9" fmla="*/ 357188 w 1131888"/>
                  <a:gd name="connsiteY9" fmla="*/ 416719 h 563563"/>
                  <a:gd name="connsiteX10" fmla="*/ 900112 w 1131888"/>
                  <a:gd name="connsiteY10" fmla="*/ 330994 h 563563"/>
                  <a:gd name="connsiteX11" fmla="*/ 754857 w 1131888"/>
                  <a:gd name="connsiteY11" fmla="*/ 135731 h 563563"/>
                  <a:gd name="connsiteX12" fmla="*/ 878681 w 1131888"/>
                  <a:gd name="connsiteY12" fmla="*/ 0 h 563563"/>
                  <a:gd name="connsiteX0" fmla="*/ 878681 w 1131888"/>
                  <a:gd name="connsiteY0" fmla="*/ 0 h 563563"/>
                  <a:gd name="connsiteX1" fmla="*/ 1100137 w 1131888"/>
                  <a:gd name="connsiteY1" fmla="*/ 342900 h 563563"/>
                  <a:gd name="connsiteX2" fmla="*/ 1088231 w 1131888"/>
                  <a:gd name="connsiteY2" fmla="*/ 469106 h 563563"/>
                  <a:gd name="connsiteX3" fmla="*/ 461962 w 1131888"/>
                  <a:gd name="connsiteY3" fmla="*/ 500062 h 563563"/>
                  <a:gd name="connsiteX4" fmla="*/ 335756 w 1131888"/>
                  <a:gd name="connsiteY4" fmla="*/ 531019 h 563563"/>
                  <a:gd name="connsiteX5" fmla="*/ 264318 w 1131888"/>
                  <a:gd name="connsiteY5" fmla="*/ 507206 h 563563"/>
                  <a:gd name="connsiteX6" fmla="*/ 92868 w 1131888"/>
                  <a:gd name="connsiteY6" fmla="*/ 531019 h 563563"/>
                  <a:gd name="connsiteX7" fmla="*/ 0 w 1131888"/>
                  <a:gd name="connsiteY7" fmla="*/ 528637 h 563563"/>
                  <a:gd name="connsiteX8" fmla="*/ 209549 w 1131888"/>
                  <a:gd name="connsiteY8" fmla="*/ 426244 h 563563"/>
                  <a:gd name="connsiteX9" fmla="*/ 357188 w 1131888"/>
                  <a:gd name="connsiteY9" fmla="*/ 416719 h 563563"/>
                  <a:gd name="connsiteX10" fmla="*/ 900112 w 1131888"/>
                  <a:gd name="connsiteY10" fmla="*/ 330994 h 563563"/>
                  <a:gd name="connsiteX11" fmla="*/ 745332 w 1131888"/>
                  <a:gd name="connsiteY11" fmla="*/ 145256 h 563563"/>
                  <a:gd name="connsiteX12" fmla="*/ 878681 w 1131888"/>
                  <a:gd name="connsiteY12" fmla="*/ 0 h 563563"/>
                  <a:gd name="connsiteX0" fmla="*/ 878681 w 1131888"/>
                  <a:gd name="connsiteY0" fmla="*/ 0 h 563563"/>
                  <a:gd name="connsiteX1" fmla="*/ 1100137 w 1131888"/>
                  <a:gd name="connsiteY1" fmla="*/ 342900 h 563563"/>
                  <a:gd name="connsiteX2" fmla="*/ 1088231 w 1131888"/>
                  <a:gd name="connsiteY2" fmla="*/ 469106 h 563563"/>
                  <a:gd name="connsiteX3" fmla="*/ 461962 w 1131888"/>
                  <a:gd name="connsiteY3" fmla="*/ 500062 h 563563"/>
                  <a:gd name="connsiteX4" fmla="*/ 335756 w 1131888"/>
                  <a:gd name="connsiteY4" fmla="*/ 531019 h 563563"/>
                  <a:gd name="connsiteX5" fmla="*/ 264318 w 1131888"/>
                  <a:gd name="connsiteY5" fmla="*/ 507206 h 563563"/>
                  <a:gd name="connsiteX6" fmla="*/ 92868 w 1131888"/>
                  <a:gd name="connsiteY6" fmla="*/ 531019 h 563563"/>
                  <a:gd name="connsiteX7" fmla="*/ 0 w 1131888"/>
                  <a:gd name="connsiteY7" fmla="*/ 528637 h 563563"/>
                  <a:gd name="connsiteX8" fmla="*/ 209549 w 1131888"/>
                  <a:gd name="connsiteY8" fmla="*/ 426244 h 563563"/>
                  <a:gd name="connsiteX9" fmla="*/ 357188 w 1131888"/>
                  <a:gd name="connsiteY9" fmla="*/ 416719 h 563563"/>
                  <a:gd name="connsiteX10" fmla="*/ 900112 w 1131888"/>
                  <a:gd name="connsiteY10" fmla="*/ 330994 h 563563"/>
                  <a:gd name="connsiteX11" fmla="*/ 745332 w 1131888"/>
                  <a:gd name="connsiteY11" fmla="*/ 145256 h 563563"/>
                  <a:gd name="connsiteX12" fmla="*/ 878681 w 1131888"/>
                  <a:gd name="connsiteY12" fmla="*/ 0 h 563563"/>
                  <a:gd name="connsiteX0" fmla="*/ 878681 w 1131888"/>
                  <a:gd name="connsiteY0" fmla="*/ 0 h 563563"/>
                  <a:gd name="connsiteX1" fmla="*/ 1100137 w 1131888"/>
                  <a:gd name="connsiteY1" fmla="*/ 342900 h 563563"/>
                  <a:gd name="connsiteX2" fmla="*/ 1088231 w 1131888"/>
                  <a:gd name="connsiteY2" fmla="*/ 469106 h 563563"/>
                  <a:gd name="connsiteX3" fmla="*/ 461962 w 1131888"/>
                  <a:gd name="connsiteY3" fmla="*/ 500062 h 563563"/>
                  <a:gd name="connsiteX4" fmla="*/ 335756 w 1131888"/>
                  <a:gd name="connsiteY4" fmla="*/ 531019 h 563563"/>
                  <a:gd name="connsiteX5" fmla="*/ 264318 w 1131888"/>
                  <a:gd name="connsiteY5" fmla="*/ 507206 h 563563"/>
                  <a:gd name="connsiteX6" fmla="*/ 92868 w 1131888"/>
                  <a:gd name="connsiteY6" fmla="*/ 531019 h 563563"/>
                  <a:gd name="connsiteX7" fmla="*/ 0 w 1131888"/>
                  <a:gd name="connsiteY7" fmla="*/ 528637 h 563563"/>
                  <a:gd name="connsiteX8" fmla="*/ 209549 w 1131888"/>
                  <a:gd name="connsiteY8" fmla="*/ 426244 h 563563"/>
                  <a:gd name="connsiteX9" fmla="*/ 357188 w 1131888"/>
                  <a:gd name="connsiteY9" fmla="*/ 416719 h 563563"/>
                  <a:gd name="connsiteX10" fmla="*/ 900112 w 1131888"/>
                  <a:gd name="connsiteY10" fmla="*/ 330994 h 563563"/>
                  <a:gd name="connsiteX11" fmla="*/ 745332 w 1131888"/>
                  <a:gd name="connsiteY11" fmla="*/ 145256 h 563563"/>
                  <a:gd name="connsiteX12" fmla="*/ 878681 w 1131888"/>
                  <a:gd name="connsiteY12" fmla="*/ 0 h 563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31888" h="563563">
                    <a:moveTo>
                      <a:pt x="878681" y="0"/>
                    </a:moveTo>
                    <a:cubicBezTo>
                      <a:pt x="959643" y="146844"/>
                      <a:pt x="1023938" y="172243"/>
                      <a:pt x="1100137" y="342900"/>
                    </a:cubicBezTo>
                    <a:cubicBezTo>
                      <a:pt x="1120775" y="398463"/>
                      <a:pt x="1131888" y="465931"/>
                      <a:pt x="1088231" y="469106"/>
                    </a:cubicBezTo>
                    <a:cubicBezTo>
                      <a:pt x="777081" y="522287"/>
                      <a:pt x="656431" y="506412"/>
                      <a:pt x="461962" y="500062"/>
                    </a:cubicBezTo>
                    <a:lnTo>
                      <a:pt x="335756" y="531019"/>
                    </a:lnTo>
                    <a:lnTo>
                      <a:pt x="264318" y="507206"/>
                    </a:lnTo>
                    <a:lnTo>
                      <a:pt x="92868" y="531019"/>
                    </a:lnTo>
                    <a:cubicBezTo>
                      <a:pt x="14287" y="563563"/>
                      <a:pt x="30956" y="529431"/>
                      <a:pt x="0" y="528637"/>
                    </a:cubicBezTo>
                    <a:lnTo>
                      <a:pt x="209549" y="426244"/>
                    </a:lnTo>
                    <a:lnTo>
                      <a:pt x="357188" y="416719"/>
                    </a:lnTo>
                    <a:cubicBezTo>
                      <a:pt x="650081" y="416719"/>
                      <a:pt x="711994" y="326232"/>
                      <a:pt x="900112" y="330994"/>
                    </a:cubicBezTo>
                    <a:lnTo>
                      <a:pt x="745332" y="145256"/>
                    </a:lnTo>
                    <a:cubicBezTo>
                      <a:pt x="789782" y="80168"/>
                      <a:pt x="834231" y="48419"/>
                      <a:pt x="87868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366" name="Freeform 68"/>
            <p:cNvSpPr/>
            <p:nvPr/>
          </p:nvSpPr>
          <p:spPr>
            <a:xfrm>
              <a:off x="1996621" y="4229586"/>
              <a:ext cx="7156558" cy="2252405"/>
            </a:xfrm>
            <a:custGeom>
              <a:avLst/>
              <a:gdLst>
                <a:gd name="connsiteX0" fmla="*/ 3187700 w 7124700"/>
                <a:gd name="connsiteY0" fmla="*/ 0 h 2235200"/>
                <a:gd name="connsiteX1" fmla="*/ 4749800 w 7124700"/>
                <a:gd name="connsiteY1" fmla="*/ 0 h 2235200"/>
                <a:gd name="connsiteX2" fmla="*/ 7124700 w 7124700"/>
                <a:gd name="connsiteY2" fmla="*/ 2235200 h 2235200"/>
                <a:gd name="connsiteX3" fmla="*/ 0 w 7124700"/>
                <a:gd name="connsiteY3" fmla="*/ 2209800 h 2235200"/>
                <a:gd name="connsiteX4" fmla="*/ 3187700 w 7124700"/>
                <a:gd name="connsiteY4" fmla="*/ 0 h 2235200"/>
                <a:gd name="connsiteX0" fmla="*/ 3235325 w 7172325"/>
                <a:gd name="connsiteY0" fmla="*/ 0 h 2238375"/>
                <a:gd name="connsiteX1" fmla="*/ 4797425 w 7172325"/>
                <a:gd name="connsiteY1" fmla="*/ 0 h 2238375"/>
                <a:gd name="connsiteX2" fmla="*/ 7172325 w 7172325"/>
                <a:gd name="connsiteY2" fmla="*/ 2235200 h 2238375"/>
                <a:gd name="connsiteX3" fmla="*/ 0 w 7172325"/>
                <a:gd name="connsiteY3" fmla="*/ 2238375 h 2238375"/>
                <a:gd name="connsiteX4" fmla="*/ 3235325 w 7172325"/>
                <a:gd name="connsiteY4" fmla="*/ 0 h 2238375"/>
                <a:gd name="connsiteX0" fmla="*/ 3235325 w 7181850"/>
                <a:gd name="connsiteY0" fmla="*/ 0 h 2244725"/>
                <a:gd name="connsiteX1" fmla="*/ 4797425 w 7181850"/>
                <a:gd name="connsiteY1" fmla="*/ 0 h 2244725"/>
                <a:gd name="connsiteX2" fmla="*/ 7181850 w 7181850"/>
                <a:gd name="connsiteY2" fmla="*/ 2244725 h 2244725"/>
                <a:gd name="connsiteX3" fmla="*/ 0 w 7181850"/>
                <a:gd name="connsiteY3" fmla="*/ 2238375 h 2244725"/>
                <a:gd name="connsiteX4" fmla="*/ 3235325 w 7181850"/>
                <a:gd name="connsiteY4" fmla="*/ 0 h 2244725"/>
                <a:gd name="connsiteX0" fmla="*/ 3162754 w 7109279"/>
                <a:gd name="connsiteY0" fmla="*/ 0 h 2252890"/>
                <a:gd name="connsiteX1" fmla="*/ 4724854 w 7109279"/>
                <a:gd name="connsiteY1" fmla="*/ 0 h 2252890"/>
                <a:gd name="connsiteX2" fmla="*/ 7109279 w 7109279"/>
                <a:gd name="connsiteY2" fmla="*/ 2244725 h 2252890"/>
                <a:gd name="connsiteX3" fmla="*/ 0 w 7109279"/>
                <a:gd name="connsiteY3" fmla="*/ 2252890 h 2252890"/>
                <a:gd name="connsiteX4" fmla="*/ 3162754 w 7109279"/>
                <a:gd name="connsiteY4" fmla="*/ 0 h 2252890"/>
                <a:gd name="connsiteX0" fmla="*/ 3210379 w 7156904"/>
                <a:gd name="connsiteY0" fmla="*/ 0 h 2252890"/>
                <a:gd name="connsiteX1" fmla="*/ 4772479 w 7156904"/>
                <a:gd name="connsiteY1" fmla="*/ 0 h 2252890"/>
                <a:gd name="connsiteX2" fmla="*/ 7156904 w 7156904"/>
                <a:gd name="connsiteY2" fmla="*/ 2244725 h 2252890"/>
                <a:gd name="connsiteX3" fmla="*/ 0 w 7156904"/>
                <a:gd name="connsiteY3" fmla="*/ 2252890 h 2252890"/>
                <a:gd name="connsiteX4" fmla="*/ 3210379 w 7156904"/>
                <a:gd name="connsiteY4" fmla="*/ 0 h 2252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6904" h="2252890">
                  <a:moveTo>
                    <a:pt x="3210379" y="0"/>
                  </a:moveTo>
                  <a:lnTo>
                    <a:pt x="4772479" y="0"/>
                  </a:lnTo>
                  <a:lnTo>
                    <a:pt x="7156904" y="2244725"/>
                  </a:lnTo>
                  <a:lnTo>
                    <a:pt x="0" y="2252890"/>
                  </a:lnTo>
                  <a:lnTo>
                    <a:pt x="3210379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7" name="Freeform 72"/>
            <p:cNvSpPr/>
            <p:nvPr/>
          </p:nvSpPr>
          <p:spPr>
            <a:xfrm>
              <a:off x="6946524" y="3456639"/>
              <a:ext cx="352703" cy="447159"/>
            </a:xfrm>
            <a:custGeom>
              <a:avLst/>
              <a:gdLst>
                <a:gd name="connsiteX0" fmla="*/ 100012 w 481012"/>
                <a:gd name="connsiteY0" fmla="*/ 0 h 611981"/>
                <a:gd name="connsiteX1" fmla="*/ 35718 w 481012"/>
                <a:gd name="connsiteY1" fmla="*/ 64294 h 611981"/>
                <a:gd name="connsiteX2" fmla="*/ 33337 w 481012"/>
                <a:gd name="connsiteY2" fmla="*/ 92869 h 611981"/>
                <a:gd name="connsiteX3" fmla="*/ 9525 w 481012"/>
                <a:gd name="connsiteY3" fmla="*/ 133350 h 611981"/>
                <a:gd name="connsiteX4" fmla="*/ 14287 w 481012"/>
                <a:gd name="connsiteY4" fmla="*/ 159544 h 611981"/>
                <a:gd name="connsiteX5" fmla="*/ 40481 w 481012"/>
                <a:gd name="connsiteY5" fmla="*/ 188119 h 611981"/>
                <a:gd name="connsiteX6" fmla="*/ 33337 w 481012"/>
                <a:gd name="connsiteY6" fmla="*/ 211931 h 611981"/>
                <a:gd name="connsiteX7" fmla="*/ 0 w 481012"/>
                <a:gd name="connsiteY7" fmla="*/ 264319 h 611981"/>
                <a:gd name="connsiteX8" fmla="*/ 0 w 481012"/>
                <a:gd name="connsiteY8" fmla="*/ 280988 h 611981"/>
                <a:gd name="connsiteX9" fmla="*/ 26193 w 481012"/>
                <a:gd name="connsiteY9" fmla="*/ 297656 h 611981"/>
                <a:gd name="connsiteX10" fmla="*/ 33337 w 481012"/>
                <a:gd name="connsiteY10" fmla="*/ 314325 h 611981"/>
                <a:gd name="connsiteX11" fmla="*/ 38100 w 481012"/>
                <a:gd name="connsiteY11" fmla="*/ 330994 h 611981"/>
                <a:gd name="connsiteX12" fmla="*/ 42862 w 481012"/>
                <a:gd name="connsiteY12" fmla="*/ 376238 h 611981"/>
                <a:gd name="connsiteX13" fmla="*/ 50006 w 481012"/>
                <a:gd name="connsiteY13" fmla="*/ 407194 h 611981"/>
                <a:gd name="connsiteX14" fmla="*/ 59531 w 481012"/>
                <a:gd name="connsiteY14" fmla="*/ 452438 h 611981"/>
                <a:gd name="connsiteX15" fmla="*/ 85725 w 481012"/>
                <a:gd name="connsiteY15" fmla="*/ 481013 h 611981"/>
                <a:gd name="connsiteX16" fmla="*/ 111918 w 481012"/>
                <a:gd name="connsiteY16" fmla="*/ 483394 h 611981"/>
                <a:gd name="connsiteX17" fmla="*/ 140493 w 481012"/>
                <a:gd name="connsiteY17" fmla="*/ 481013 h 611981"/>
                <a:gd name="connsiteX18" fmla="*/ 173831 w 481012"/>
                <a:gd name="connsiteY18" fmla="*/ 492919 h 611981"/>
                <a:gd name="connsiteX19" fmla="*/ 219075 w 481012"/>
                <a:gd name="connsiteY19" fmla="*/ 538163 h 611981"/>
                <a:gd name="connsiteX20" fmla="*/ 252412 w 481012"/>
                <a:gd name="connsiteY20" fmla="*/ 611981 h 611981"/>
                <a:gd name="connsiteX21" fmla="*/ 304800 w 481012"/>
                <a:gd name="connsiteY21" fmla="*/ 578644 h 611981"/>
                <a:gd name="connsiteX22" fmla="*/ 385762 w 481012"/>
                <a:gd name="connsiteY22" fmla="*/ 495300 h 611981"/>
                <a:gd name="connsiteX23" fmla="*/ 481012 w 481012"/>
                <a:gd name="connsiteY23" fmla="*/ 383381 h 611981"/>
                <a:gd name="connsiteX24" fmla="*/ 335756 w 481012"/>
                <a:gd name="connsiteY24" fmla="*/ 297656 h 611981"/>
                <a:gd name="connsiteX25" fmla="*/ 269081 w 481012"/>
                <a:gd name="connsiteY25" fmla="*/ 111919 h 611981"/>
                <a:gd name="connsiteX26" fmla="*/ 185737 w 481012"/>
                <a:gd name="connsiteY26" fmla="*/ 9525 h 611981"/>
                <a:gd name="connsiteX27" fmla="*/ 100012 w 481012"/>
                <a:gd name="connsiteY27" fmla="*/ 0 h 61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81012" h="611981">
                  <a:moveTo>
                    <a:pt x="100012" y="0"/>
                  </a:moveTo>
                  <a:lnTo>
                    <a:pt x="35718" y="64294"/>
                  </a:lnTo>
                  <a:lnTo>
                    <a:pt x="33337" y="92869"/>
                  </a:lnTo>
                  <a:lnTo>
                    <a:pt x="9525" y="133350"/>
                  </a:lnTo>
                  <a:lnTo>
                    <a:pt x="14287" y="159544"/>
                  </a:lnTo>
                  <a:lnTo>
                    <a:pt x="40481" y="188119"/>
                  </a:lnTo>
                  <a:lnTo>
                    <a:pt x="33337" y="211931"/>
                  </a:lnTo>
                  <a:lnTo>
                    <a:pt x="0" y="264319"/>
                  </a:lnTo>
                  <a:lnTo>
                    <a:pt x="0" y="280988"/>
                  </a:lnTo>
                  <a:lnTo>
                    <a:pt x="26193" y="297656"/>
                  </a:lnTo>
                  <a:lnTo>
                    <a:pt x="33337" y="314325"/>
                  </a:lnTo>
                  <a:lnTo>
                    <a:pt x="38100" y="330994"/>
                  </a:lnTo>
                  <a:lnTo>
                    <a:pt x="42862" y="376238"/>
                  </a:lnTo>
                  <a:lnTo>
                    <a:pt x="50006" y="407194"/>
                  </a:lnTo>
                  <a:lnTo>
                    <a:pt x="59531" y="452438"/>
                  </a:lnTo>
                  <a:cubicBezTo>
                    <a:pt x="83851" y="481623"/>
                    <a:pt x="70944" y="481013"/>
                    <a:pt x="85725" y="481013"/>
                  </a:cubicBezTo>
                  <a:lnTo>
                    <a:pt x="111918" y="483394"/>
                  </a:lnTo>
                  <a:lnTo>
                    <a:pt x="140493" y="481013"/>
                  </a:lnTo>
                  <a:lnTo>
                    <a:pt x="173831" y="492919"/>
                  </a:lnTo>
                  <a:lnTo>
                    <a:pt x="219075" y="538163"/>
                  </a:lnTo>
                  <a:lnTo>
                    <a:pt x="252412" y="611981"/>
                  </a:lnTo>
                  <a:cubicBezTo>
                    <a:pt x="301525" y="580058"/>
                    <a:pt x="283101" y="589491"/>
                    <a:pt x="304800" y="578644"/>
                  </a:cubicBezTo>
                  <a:lnTo>
                    <a:pt x="385762" y="495300"/>
                  </a:lnTo>
                  <a:lnTo>
                    <a:pt x="481012" y="383381"/>
                  </a:lnTo>
                  <a:lnTo>
                    <a:pt x="335756" y="297656"/>
                  </a:lnTo>
                  <a:lnTo>
                    <a:pt x="269081" y="111919"/>
                  </a:lnTo>
                  <a:lnTo>
                    <a:pt x="185737" y="9525"/>
                  </a:lnTo>
                  <a:lnTo>
                    <a:pt x="10001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8" name="Freeform 76"/>
            <p:cNvSpPr/>
            <p:nvPr/>
          </p:nvSpPr>
          <p:spPr>
            <a:xfrm>
              <a:off x="7100266" y="3727489"/>
              <a:ext cx="238150" cy="384557"/>
            </a:xfrm>
            <a:custGeom>
              <a:avLst/>
              <a:gdLst>
                <a:gd name="connsiteX0" fmla="*/ 264318 w 326231"/>
                <a:gd name="connsiteY0" fmla="*/ 0 h 523968"/>
                <a:gd name="connsiteX1" fmla="*/ 104775 w 326231"/>
                <a:gd name="connsiteY1" fmla="*/ 200025 h 523968"/>
                <a:gd name="connsiteX2" fmla="*/ 23812 w 326231"/>
                <a:gd name="connsiteY2" fmla="*/ 247650 h 523968"/>
                <a:gd name="connsiteX3" fmla="*/ 0 w 326231"/>
                <a:gd name="connsiteY3" fmla="*/ 300038 h 523968"/>
                <a:gd name="connsiteX4" fmla="*/ 73818 w 326231"/>
                <a:gd name="connsiteY4" fmla="*/ 476250 h 523968"/>
                <a:gd name="connsiteX5" fmla="*/ 107156 w 326231"/>
                <a:gd name="connsiteY5" fmla="*/ 426244 h 523968"/>
                <a:gd name="connsiteX6" fmla="*/ 130968 w 326231"/>
                <a:gd name="connsiteY6" fmla="*/ 323850 h 523968"/>
                <a:gd name="connsiteX7" fmla="*/ 133350 w 326231"/>
                <a:gd name="connsiteY7" fmla="*/ 316706 h 523968"/>
                <a:gd name="connsiteX8" fmla="*/ 202406 w 326231"/>
                <a:gd name="connsiteY8" fmla="*/ 204788 h 523968"/>
                <a:gd name="connsiteX9" fmla="*/ 292893 w 326231"/>
                <a:gd name="connsiteY9" fmla="*/ 90488 h 523968"/>
                <a:gd name="connsiteX10" fmla="*/ 326231 w 326231"/>
                <a:gd name="connsiteY10" fmla="*/ 50006 h 523968"/>
                <a:gd name="connsiteX11" fmla="*/ 314325 w 326231"/>
                <a:gd name="connsiteY11" fmla="*/ 14288 h 523968"/>
                <a:gd name="connsiteX12" fmla="*/ 264318 w 326231"/>
                <a:gd name="connsiteY12" fmla="*/ 0 h 523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6231" h="523968">
                  <a:moveTo>
                    <a:pt x="264318" y="0"/>
                  </a:moveTo>
                  <a:lnTo>
                    <a:pt x="104775" y="200025"/>
                  </a:lnTo>
                  <a:lnTo>
                    <a:pt x="23812" y="247650"/>
                  </a:lnTo>
                  <a:lnTo>
                    <a:pt x="0" y="300038"/>
                  </a:lnTo>
                  <a:cubicBezTo>
                    <a:pt x="71854" y="479673"/>
                    <a:pt x="26100" y="523968"/>
                    <a:pt x="73818" y="476250"/>
                  </a:cubicBezTo>
                  <a:cubicBezTo>
                    <a:pt x="108098" y="429728"/>
                    <a:pt x="107156" y="449739"/>
                    <a:pt x="107156" y="426244"/>
                  </a:cubicBezTo>
                  <a:cubicBezTo>
                    <a:pt x="115093" y="392113"/>
                    <a:pt x="122818" y="357931"/>
                    <a:pt x="130968" y="323850"/>
                  </a:cubicBezTo>
                  <a:cubicBezTo>
                    <a:pt x="131552" y="321409"/>
                    <a:pt x="133350" y="316706"/>
                    <a:pt x="133350" y="316706"/>
                  </a:cubicBezTo>
                  <a:cubicBezTo>
                    <a:pt x="203266" y="208216"/>
                    <a:pt x="202406" y="252043"/>
                    <a:pt x="202406" y="204788"/>
                  </a:cubicBezTo>
                  <a:lnTo>
                    <a:pt x="292893" y="90488"/>
                  </a:lnTo>
                  <a:lnTo>
                    <a:pt x="326231" y="50006"/>
                  </a:lnTo>
                  <a:lnTo>
                    <a:pt x="314325" y="14288"/>
                  </a:lnTo>
                  <a:lnTo>
                    <a:pt x="26431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9" name="Freeform 80"/>
            <p:cNvSpPr/>
            <p:nvPr/>
          </p:nvSpPr>
          <p:spPr>
            <a:xfrm>
              <a:off x="6812376" y="3765817"/>
              <a:ext cx="869699" cy="712900"/>
            </a:xfrm>
            <a:custGeom>
              <a:avLst/>
              <a:gdLst>
                <a:gd name="connsiteX0" fmla="*/ 778669 w 1247775"/>
                <a:gd name="connsiteY0" fmla="*/ 0 h 973931"/>
                <a:gd name="connsiteX1" fmla="*/ 935831 w 1247775"/>
                <a:gd name="connsiteY1" fmla="*/ 121443 h 973931"/>
                <a:gd name="connsiteX2" fmla="*/ 1069181 w 1247775"/>
                <a:gd name="connsiteY2" fmla="*/ 276225 h 973931"/>
                <a:gd name="connsiteX3" fmla="*/ 1173956 w 1247775"/>
                <a:gd name="connsiteY3" fmla="*/ 428625 h 973931"/>
                <a:gd name="connsiteX4" fmla="*/ 1247775 w 1247775"/>
                <a:gd name="connsiteY4" fmla="*/ 835818 h 973931"/>
                <a:gd name="connsiteX5" fmla="*/ 1007269 w 1247775"/>
                <a:gd name="connsiteY5" fmla="*/ 947737 h 973931"/>
                <a:gd name="connsiteX6" fmla="*/ 390525 w 1247775"/>
                <a:gd name="connsiteY6" fmla="*/ 973931 h 973931"/>
                <a:gd name="connsiteX7" fmla="*/ 381000 w 1247775"/>
                <a:gd name="connsiteY7" fmla="*/ 921543 h 973931"/>
                <a:gd name="connsiteX8" fmla="*/ 371475 w 1247775"/>
                <a:gd name="connsiteY8" fmla="*/ 862012 h 973931"/>
                <a:gd name="connsiteX9" fmla="*/ 347663 w 1247775"/>
                <a:gd name="connsiteY9" fmla="*/ 854868 h 973931"/>
                <a:gd name="connsiteX10" fmla="*/ 228600 w 1247775"/>
                <a:gd name="connsiteY10" fmla="*/ 904875 h 973931"/>
                <a:gd name="connsiteX11" fmla="*/ 133350 w 1247775"/>
                <a:gd name="connsiteY11" fmla="*/ 904875 h 973931"/>
                <a:gd name="connsiteX12" fmla="*/ 21431 w 1247775"/>
                <a:gd name="connsiteY12" fmla="*/ 750093 h 973931"/>
                <a:gd name="connsiteX13" fmla="*/ 0 w 1247775"/>
                <a:gd name="connsiteY13" fmla="*/ 676275 h 973931"/>
                <a:gd name="connsiteX14" fmla="*/ 61913 w 1247775"/>
                <a:gd name="connsiteY14" fmla="*/ 659606 h 973931"/>
                <a:gd name="connsiteX15" fmla="*/ 195263 w 1247775"/>
                <a:gd name="connsiteY15" fmla="*/ 661987 h 973931"/>
                <a:gd name="connsiteX16" fmla="*/ 230981 w 1247775"/>
                <a:gd name="connsiteY16" fmla="*/ 673893 h 973931"/>
                <a:gd name="connsiteX17" fmla="*/ 247650 w 1247775"/>
                <a:gd name="connsiteY17" fmla="*/ 633412 h 973931"/>
                <a:gd name="connsiteX18" fmla="*/ 297656 w 1247775"/>
                <a:gd name="connsiteY18" fmla="*/ 604837 h 973931"/>
                <a:gd name="connsiteX19" fmla="*/ 335756 w 1247775"/>
                <a:gd name="connsiteY19" fmla="*/ 583406 h 973931"/>
                <a:gd name="connsiteX20" fmla="*/ 388144 w 1247775"/>
                <a:gd name="connsiteY20" fmla="*/ 516731 h 973931"/>
                <a:gd name="connsiteX21" fmla="*/ 409575 w 1247775"/>
                <a:gd name="connsiteY21" fmla="*/ 511968 h 973931"/>
                <a:gd name="connsiteX22" fmla="*/ 445294 w 1247775"/>
                <a:gd name="connsiteY22" fmla="*/ 371475 h 973931"/>
                <a:gd name="connsiteX23" fmla="*/ 445294 w 1247775"/>
                <a:gd name="connsiteY23" fmla="*/ 316706 h 973931"/>
                <a:gd name="connsiteX24" fmla="*/ 457200 w 1247775"/>
                <a:gd name="connsiteY24" fmla="*/ 261937 h 973931"/>
                <a:gd name="connsiteX25" fmla="*/ 490538 w 1247775"/>
                <a:gd name="connsiteY25" fmla="*/ 319087 h 973931"/>
                <a:gd name="connsiteX26" fmla="*/ 511969 w 1247775"/>
                <a:gd name="connsiteY26" fmla="*/ 419100 h 973931"/>
                <a:gd name="connsiteX27" fmla="*/ 511969 w 1247775"/>
                <a:gd name="connsiteY27" fmla="*/ 416718 h 973931"/>
                <a:gd name="connsiteX28" fmla="*/ 545306 w 1247775"/>
                <a:gd name="connsiteY28" fmla="*/ 373856 h 973931"/>
                <a:gd name="connsiteX29" fmla="*/ 564356 w 1247775"/>
                <a:gd name="connsiteY29" fmla="*/ 266700 h 973931"/>
                <a:gd name="connsiteX30" fmla="*/ 628650 w 1247775"/>
                <a:gd name="connsiteY30" fmla="*/ 180975 h 973931"/>
                <a:gd name="connsiteX31" fmla="*/ 671513 w 1247775"/>
                <a:gd name="connsiteY31" fmla="*/ 111918 h 973931"/>
                <a:gd name="connsiteX32" fmla="*/ 778669 w 1247775"/>
                <a:gd name="connsiteY32" fmla="*/ 0 h 973931"/>
                <a:gd name="connsiteX0" fmla="*/ 778669 w 1247775"/>
                <a:gd name="connsiteY0" fmla="*/ 0 h 973931"/>
                <a:gd name="connsiteX1" fmla="*/ 935831 w 1247775"/>
                <a:gd name="connsiteY1" fmla="*/ 121443 h 973931"/>
                <a:gd name="connsiteX2" fmla="*/ 1069181 w 1247775"/>
                <a:gd name="connsiteY2" fmla="*/ 276225 h 973931"/>
                <a:gd name="connsiteX3" fmla="*/ 1173956 w 1247775"/>
                <a:gd name="connsiteY3" fmla="*/ 428625 h 973931"/>
                <a:gd name="connsiteX4" fmla="*/ 1247775 w 1247775"/>
                <a:gd name="connsiteY4" fmla="*/ 835818 h 973931"/>
                <a:gd name="connsiteX5" fmla="*/ 1007269 w 1247775"/>
                <a:gd name="connsiteY5" fmla="*/ 947737 h 973931"/>
                <a:gd name="connsiteX6" fmla="*/ 390525 w 1247775"/>
                <a:gd name="connsiteY6" fmla="*/ 973931 h 973931"/>
                <a:gd name="connsiteX7" fmla="*/ 381000 w 1247775"/>
                <a:gd name="connsiteY7" fmla="*/ 921543 h 973931"/>
                <a:gd name="connsiteX8" fmla="*/ 371475 w 1247775"/>
                <a:gd name="connsiteY8" fmla="*/ 862012 h 973931"/>
                <a:gd name="connsiteX9" fmla="*/ 347663 w 1247775"/>
                <a:gd name="connsiteY9" fmla="*/ 854868 h 973931"/>
                <a:gd name="connsiteX10" fmla="*/ 277458 w 1247775"/>
                <a:gd name="connsiteY10" fmla="*/ 898362 h 973931"/>
                <a:gd name="connsiteX11" fmla="*/ 133350 w 1247775"/>
                <a:gd name="connsiteY11" fmla="*/ 904875 h 973931"/>
                <a:gd name="connsiteX12" fmla="*/ 21431 w 1247775"/>
                <a:gd name="connsiteY12" fmla="*/ 750093 h 973931"/>
                <a:gd name="connsiteX13" fmla="*/ 0 w 1247775"/>
                <a:gd name="connsiteY13" fmla="*/ 676275 h 973931"/>
                <a:gd name="connsiteX14" fmla="*/ 61913 w 1247775"/>
                <a:gd name="connsiteY14" fmla="*/ 659606 h 973931"/>
                <a:gd name="connsiteX15" fmla="*/ 195263 w 1247775"/>
                <a:gd name="connsiteY15" fmla="*/ 661987 h 973931"/>
                <a:gd name="connsiteX16" fmla="*/ 230981 w 1247775"/>
                <a:gd name="connsiteY16" fmla="*/ 673893 h 973931"/>
                <a:gd name="connsiteX17" fmla="*/ 247650 w 1247775"/>
                <a:gd name="connsiteY17" fmla="*/ 633412 h 973931"/>
                <a:gd name="connsiteX18" fmla="*/ 297656 w 1247775"/>
                <a:gd name="connsiteY18" fmla="*/ 604837 h 973931"/>
                <a:gd name="connsiteX19" fmla="*/ 335756 w 1247775"/>
                <a:gd name="connsiteY19" fmla="*/ 583406 h 973931"/>
                <a:gd name="connsiteX20" fmla="*/ 388144 w 1247775"/>
                <a:gd name="connsiteY20" fmla="*/ 516731 h 973931"/>
                <a:gd name="connsiteX21" fmla="*/ 409575 w 1247775"/>
                <a:gd name="connsiteY21" fmla="*/ 511968 h 973931"/>
                <a:gd name="connsiteX22" fmla="*/ 445294 w 1247775"/>
                <a:gd name="connsiteY22" fmla="*/ 371475 h 973931"/>
                <a:gd name="connsiteX23" fmla="*/ 445294 w 1247775"/>
                <a:gd name="connsiteY23" fmla="*/ 316706 h 973931"/>
                <a:gd name="connsiteX24" fmla="*/ 457200 w 1247775"/>
                <a:gd name="connsiteY24" fmla="*/ 261937 h 973931"/>
                <a:gd name="connsiteX25" fmla="*/ 490538 w 1247775"/>
                <a:gd name="connsiteY25" fmla="*/ 319087 h 973931"/>
                <a:gd name="connsiteX26" fmla="*/ 511969 w 1247775"/>
                <a:gd name="connsiteY26" fmla="*/ 419100 h 973931"/>
                <a:gd name="connsiteX27" fmla="*/ 511969 w 1247775"/>
                <a:gd name="connsiteY27" fmla="*/ 416718 h 973931"/>
                <a:gd name="connsiteX28" fmla="*/ 545306 w 1247775"/>
                <a:gd name="connsiteY28" fmla="*/ 373856 h 973931"/>
                <a:gd name="connsiteX29" fmla="*/ 564356 w 1247775"/>
                <a:gd name="connsiteY29" fmla="*/ 266700 h 973931"/>
                <a:gd name="connsiteX30" fmla="*/ 628650 w 1247775"/>
                <a:gd name="connsiteY30" fmla="*/ 180975 h 973931"/>
                <a:gd name="connsiteX31" fmla="*/ 671513 w 1247775"/>
                <a:gd name="connsiteY31" fmla="*/ 111918 h 973931"/>
                <a:gd name="connsiteX32" fmla="*/ 778669 w 1247775"/>
                <a:gd name="connsiteY32" fmla="*/ 0 h 973931"/>
                <a:gd name="connsiteX0" fmla="*/ 778669 w 1247775"/>
                <a:gd name="connsiteY0" fmla="*/ 0 h 973931"/>
                <a:gd name="connsiteX1" fmla="*/ 935831 w 1247775"/>
                <a:gd name="connsiteY1" fmla="*/ 121443 h 973931"/>
                <a:gd name="connsiteX2" fmla="*/ 1069181 w 1247775"/>
                <a:gd name="connsiteY2" fmla="*/ 276225 h 973931"/>
                <a:gd name="connsiteX3" fmla="*/ 1173956 w 1247775"/>
                <a:gd name="connsiteY3" fmla="*/ 428625 h 973931"/>
                <a:gd name="connsiteX4" fmla="*/ 1247775 w 1247775"/>
                <a:gd name="connsiteY4" fmla="*/ 835818 h 973931"/>
                <a:gd name="connsiteX5" fmla="*/ 1007269 w 1247775"/>
                <a:gd name="connsiteY5" fmla="*/ 947737 h 973931"/>
                <a:gd name="connsiteX6" fmla="*/ 390525 w 1247775"/>
                <a:gd name="connsiteY6" fmla="*/ 973931 h 973931"/>
                <a:gd name="connsiteX7" fmla="*/ 381000 w 1247775"/>
                <a:gd name="connsiteY7" fmla="*/ 921543 h 973931"/>
                <a:gd name="connsiteX8" fmla="*/ 371475 w 1247775"/>
                <a:gd name="connsiteY8" fmla="*/ 862012 h 973931"/>
                <a:gd name="connsiteX9" fmla="*/ 347663 w 1247775"/>
                <a:gd name="connsiteY9" fmla="*/ 854868 h 973931"/>
                <a:gd name="connsiteX10" fmla="*/ 277458 w 1247775"/>
                <a:gd name="connsiteY10" fmla="*/ 898362 h 973931"/>
                <a:gd name="connsiteX11" fmla="*/ 133350 w 1247775"/>
                <a:gd name="connsiteY11" fmla="*/ 904875 h 973931"/>
                <a:gd name="connsiteX12" fmla="*/ 21431 w 1247775"/>
                <a:gd name="connsiteY12" fmla="*/ 750093 h 973931"/>
                <a:gd name="connsiteX13" fmla="*/ 0 w 1247775"/>
                <a:gd name="connsiteY13" fmla="*/ 676275 h 973931"/>
                <a:gd name="connsiteX14" fmla="*/ 61914 w 1247775"/>
                <a:gd name="connsiteY14" fmla="*/ 685664 h 973931"/>
                <a:gd name="connsiteX15" fmla="*/ 195263 w 1247775"/>
                <a:gd name="connsiteY15" fmla="*/ 661987 h 973931"/>
                <a:gd name="connsiteX16" fmla="*/ 230981 w 1247775"/>
                <a:gd name="connsiteY16" fmla="*/ 673893 h 973931"/>
                <a:gd name="connsiteX17" fmla="*/ 247650 w 1247775"/>
                <a:gd name="connsiteY17" fmla="*/ 633412 h 973931"/>
                <a:gd name="connsiteX18" fmla="*/ 297656 w 1247775"/>
                <a:gd name="connsiteY18" fmla="*/ 604837 h 973931"/>
                <a:gd name="connsiteX19" fmla="*/ 335756 w 1247775"/>
                <a:gd name="connsiteY19" fmla="*/ 583406 h 973931"/>
                <a:gd name="connsiteX20" fmla="*/ 388144 w 1247775"/>
                <a:gd name="connsiteY20" fmla="*/ 516731 h 973931"/>
                <a:gd name="connsiteX21" fmla="*/ 409575 w 1247775"/>
                <a:gd name="connsiteY21" fmla="*/ 511968 h 973931"/>
                <a:gd name="connsiteX22" fmla="*/ 445294 w 1247775"/>
                <a:gd name="connsiteY22" fmla="*/ 371475 h 973931"/>
                <a:gd name="connsiteX23" fmla="*/ 445294 w 1247775"/>
                <a:gd name="connsiteY23" fmla="*/ 316706 h 973931"/>
                <a:gd name="connsiteX24" fmla="*/ 457200 w 1247775"/>
                <a:gd name="connsiteY24" fmla="*/ 261937 h 973931"/>
                <a:gd name="connsiteX25" fmla="*/ 490538 w 1247775"/>
                <a:gd name="connsiteY25" fmla="*/ 319087 h 973931"/>
                <a:gd name="connsiteX26" fmla="*/ 511969 w 1247775"/>
                <a:gd name="connsiteY26" fmla="*/ 419100 h 973931"/>
                <a:gd name="connsiteX27" fmla="*/ 511969 w 1247775"/>
                <a:gd name="connsiteY27" fmla="*/ 416718 h 973931"/>
                <a:gd name="connsiteX28" fmla="*/ 545306 w 1247775"/>
                <a:gd name="connsiteY28" fmla="*/ 373856 h 973931"/>
                <a:gd name="connsiteX29" fmla="*/ 564356 w 1247775"/>
                <a:gd name="connsiteY29" fmla="*/ 266700 h 973931"/>
                <a:gd name="connsiteX30" fmla="*/ 628650 w 1247775"/>
                <a:gd name="connsiteY30" fmla="*/ 180975 h 973931"/>
                <a:gd name="connsiteX31" fmla="*/ 671513 w 1247775"/>
                <a:gd name="connsiteY31" fmla="*/ 111918 h 973931"/>
                <a:gd name="connsiteX32" fmla="*/ 778669 w 1247775"/>
                <a:gd name="connsiteY32" fmla="*/ 0 h 973931"/>
                <a:gd name="connsiteX0" fmla="*/ 757238 w 1226344"/>
                <a:gd name="connsiteY0" fmla="*/ 0 h 973931"/>
                <a:gd name="connsiteX1" fmla="*/ 914400 w 1226344"/>
                <a:gd name="connsiteY1" fmla="*/ 121443 h 973931"/>
                <a:gd name="connsiteX2" fmla="*/ 1047750 w 1226344"/>
                <a:gd name="connsiteY2" fmla="*/ 276225 h 973931"/>
                <a:gd name="connsiteX3" fmla="*/ 1152525 w 1226344"/>
                <a:gd name="connsiteY3" fmla="*/ 428625 h 973931"/>
                <a:gd name="connsiteX4" fmla="*/ 1226344 w 1226344"/>
                <a:gd name="connsiteY4" fmla="*/ 835818 h 973931"/>
                <a:gd name="connsiteX5" fmla="*/ 985838 w 1226344"/>
                <a:gd name="connsiteY5" fmla="*/ 947737 h 973931"/>
                <a:gd name="connsiteX6" fmla="*/ 369094 w 1226344"/>
                <a:gd name="connsiteY6" fmla="*/ 973931 h 973931"/>
                <a:gd name="connsiteX7" fmla="*/ 359569 w 1226344"/>
                <a:gd name="connsiteY7" fmla="*/ 921543 h 973931"/>
                <a:gd name="connsiteX8" fmla="*/ 350044 w 1226344"/>
                <a:gd name="connsiteY8" fmla="*/ 862012 h 973931"/>
                <a:gd name="connsiteX9" fmla="*/ 326232 w 1226344"/>
                <a:gd name="connsiteY9" fmla="*/ 854868 h 973931"/>
                <a:gd name="connsiteX10" fmla="*/ 256027 w 1226344"/>
                <a:gd name="connsiteY10" fmla="*/ 898362 h 973931"/>
                <a:gd name="connsiteX11" fmla="*/ 111919 w 1226344"/>
                <a:gd name="connsiteY11" fmla="*/ 904875 h 973931"/>
                <a:gd name="connsiteX12" fmla="*/ 0 w 1226344"/>
                <a:gd name="connsiteY12" fmla="*/ 750093 h 973931"/>
                <a:gd name="connsiteX13" fmla="*/ 40483 w 1226344"/>
                <a:gd name="connsiteY13" fmla="*/ 685664 h 973931"/>
                <a:gd name="connsiteX14" fmla="*/ 173832 w 1226344"/>
                <a:gd name="connsiteY14" fmla="*/ 661987 h 973931"/>
                <a:gd name="connsiteX15" fmla="*/ 209550 w 1226344"/>
                <a:gd name="connsiteY15" fmla="*/ 673893 h 973931"/>
                <a:gd name="connsiteX16" fmla="*/ 226219 w 1226344"/>
                <a:gd name="connsiteY16" fmla="*/ 633412 h 973931"/>
                <a:gd name="connsiteX17" fmla="*/ 276225 w 1226344"/>
                <a:gd name="connsiteY17" fmla="*/ 604837 h 973931"/>
                <a:gd name="connsiteX18" fmla="*/ 314325 w 1226344"/>
                <a:gd name="connsiteY18" fmla="*/ 583406 h 973931"/>
                <a:gd name="connsiteX19" fmla="*/ 366713 w 1226344"/>
                <a:gd name="connsiteY19" fmla="*/ 516731 h 973931"/>
                <a:gd name="connsiteX20" fmla="*/ 388144 w 1226344"/>
                <a:gd name="connsiteY20" fmla="*/ 511968 h 973931"/>
                <a:gd name="connsiteX21" fmla="*/ 423863 w 1226344"/>
                <a:gd name="connsiteY21" fmla="*/ 371475 h 973931"/>
                <a:gd name="connsiteX22" fmla="*/ 423863 w 1226344"/>
                <a:gd name="connsiteY22" fmla="*/ 316706 h 973931"/>
                <a:gd name="connsiteX23" fmla="*/ 435769 w 1226344"/>
                <a:gd name="connsiteY23" fmla="*/ 261937 h 973931"/>
                <a:gd name="connsiteX24" fmla="*/ 469107 w 1226344"/>
                <a:gd name="connsiteY24" fmla="*/ 319087 h 973931"/>
                <a:gd name="connsiteX25" fmla="*/ 490538 w 1226344"/>
                <a:gd name="connsiteY25" fmla="*/ 419100 h 973931"/>
                <a:gd name="connsiteX26" fmla="*/ 490538 w 1226344"/>
                <a:gd name="connsiteY26" fmla="*/ 416718 h 973931"/>
                <a:gd name="connsiteX27" fmla="*/ 523875 w 1226344"/>
                <a:gd name="connsiteY27" fmla="*/ 373856 h 973931"/>
                <a:gd name="connsiteX28" fmla="*/ 542925 w 1226344"/>
                <a:gd name="connsiteY28" fmla="*/ 266700 h 973931"/>
                <a:gd name="connsiteX29" fmla="*/ 607219 w 1226344"/>
                <a:gd name="connsiteY29" fmla="*/ 180975 h 973931"/>
                <a:gd name="connsiteX30" fmla="*/ 650082 w 1226344"/>
                <a:gd name="connsiteY30" fmla="*/ 111918 h 973931"/>
                <a:gd name="connsiteX31" fmla="*/ 757238 w 1226344"/>
                <a:gd name="connsiteY31" fmla="*/ 0 h 973931"/>
                <a:gd name="connsiteX0" fmla="*/ 716755 w 1185861"/>
                <a:gd name="connsiteY0" fmla="*/ 0 h 973931"/>
                <a:gd name="connsiteX1" fmla="*/ 873917 w 1185861"/>
                <a:gd name="connsiteY1" fmla="*/ 121443 h 973931"/>
                <a:gd name="connsiteX2" fmla="*/ 1007267 w 1185861"/>
                <a:gd name="connsiteY2" fmla="*/ 276225 h 973931"/>
                <a:gd name="connsiteX3" fmla="*/ 1112042 w 1185861"/>
                <a:gd name="connsiteY3" fmla="*/ 428625 h 973931"/>
                <a:gd name="connsiteX4" fmla="*/ 1185861 w 1185861"/>
                <a:gd name="connsiteY4" fmla="*/ 835818 h 973931"/>
                <a:gd name="connsiteX5" fmla="*/ 945355 w 1185861"/>
                <a:gd name="connsiteY5" fmla="*/ 947737 h 973931"/>
                <a:gd name="connsiteX6" fmla="*/ 328611 w 1185861"/>
                <a:gd name="connsiteY6" fmla="*/ 973931 h 973931"/>
                <a:gd name="connsiteX7" fmla="*/ 319086 w 1185861"/>
                <a:gd name="connsiteY7" fmla="*/ 921543 h 973931"/>
                <a:gd name="connsiteX8" fmla="*/ 309561 w 1185861"/>
                <a:gd name="connsiteY8" fmla="*/ 862012 h 973931"/>
                <a:gd name="connsiteX9" fmla="*/ 285749 w 1185861"/>
                <a:gd name="connsiteY9" fmla="*/ 854868 h 973931"/>
                <a:gd name="connsiteX10" fmla="*/ 215544 w 1185861"/>
                <a:gd name="connsiteY10" fmla="*/ 898362 h 973931"/>
                <a:gd name="connsiteX11" fmla="*/ 71436 w 1185861"/>
                <a:gd name="connsiteY11" fmla="*/ 904875 h 973931"/>
                <a:gd name="connsiteX12" fmla="*/ 0 w 1185861"/>
                <a:gd name="connsiteY12" fmla="*/ 685664 h 973931"/>
                <a:gd name="connsiteX13" fmla="*/ 133349 w 1185861"/>
                <a:gd name="connsiteY13" fmla="*/ 661987 h 973931"/>
                <a:gd name="connsiteX14" fmla="*/ 169067 w 1185861"/>
                <a:gd name="connsiteY14" fmla="*/ 673893 h 973931"/>
                <a:gd name="connsiteX15" fmla="*/ 185736 w 1185861"/>
                <a:gd name="connsiteY15" fmla="*/ 633412 h 973931"/>
                <a:gd name="connsiteX16" fmla="*/ 235742 w 1185861"/>
                <a:gd name="connsiteY16" fmla="*/ 604837 h 973931"/>
                <a:gd name="connsiteX17" fmla="*/ 273842 w 1185861"/>
                <a:gd name="connsiteY17" fmla="*/ 583406 h 973931"/>
                <a:gd name="connsiteX18" fmla="*/ 326230 w 1185861"/>
                <a:gd name="connsiteY18" fmla="*/ 516731 h 973931"/>
                <a:gd name="connsiteX19" fmla="*/ 347661 w 1185861"/>
                <a:gd name="connsiteY19" fmla="*/ 511968 h 973931"/>
                <a:gd name="connsiteX20" fmla="*/ 383380 w 1185861"/>
                <a:gd name="connsiteY20" fmla="*/ 371475 h 973931"/>
                <a:gd name="connsiteX21" fmla="*/ 383380 w 1185861"/>
                <a:gd name="connsiteY21" fmla="*/ 316706 h 973931"/>
                <a:gd name="connsiteX22" fmla="*/ 395286 w 1185861"/>
                <a:gd name="connsiteY22" fmla="*/ 261937 h 973931"/>
                <a:gd name="connsiteX23" fmla="*/ 428624 w 1185861"/>
                <a:gd name="connsiteY23" fmla="*/ 319087 h 973931"/>
                <a:gd name="connsiteX24" fmla="*/ 450055 w 1185861"/>
                <a:gd name="connsiteY24" fmla="*/ 419100 h 973931"/>
                <a:gd name="connsiteX25" fmla="*/ 450055 w 1185861"/>
                <a:gd name="connsiteY25" fmla="*/ 416718 h 973931"/>
                <a:gd name="connsiteX26" fmla="*/ 483392 w 1185861"/>
                <a:gd name="connsiteY26" fmla="*/ 373856 h 973931"/>
                <a:gd name="connsiteX27" fmla="*/ 502442 w 1185861"/>
                <a:gd name="connsiteY27" fmla="*/ 266700 h 973931"/>
                <a:gd name="connsiteX28" fmla="*/ 566736 w 1185861"/>
                <a:gd name="connsiteY28" fmla="*/ 180975 h 973931"/>
                <a:gd name="connsiteX29" fmla="*/ 609599 w 1185861"/>
                <a:gd name="connsiteY29" fmla="*/ 111918 h 973931"/>
                <a:gd name="connsiteX30" fmla="*/ 716755 w 1185861"/>
                <a:gd name="connsiteY30" fmla="*/ 0 h 973931"/>
                <a:gd name="connsiteX0" fmla="*/ 716755 w 1185861"/>
                <a:gd name="connsiteY0" fmla="*/ 0 h 973931"/>
                <a:gd name="connsiteX1" fmla="*/ 873917 w 1185861"/>
                <a:gd name="connsiteY1" fmla="*/ 121443 h 973931"/>
                <a:gd name="connsiteX2" fmla="*/ 1007267 w 1185861"/>
                <a:gd name="connsiteY2" fmla="*/ 276225 h 973931"/>
                <a:gd name="connsiteX3" fmla="*/ 1112042 w 1185861"/>
                <a:gd name="connsiteY3" fmla="*/ 428625 h 973931"/>
                <a:gd name="connsiteX4" fmla="*/ 1185861 w 1185861"/>
                <a:gd name="connsiteY4" fmla="*/ 835818 h 973931"/>
                <a:gd name="connsiteX5" fmla="*/ 945355 w 1185861"/>
                <a:gd name="connsiteY5" fmla="*/ 947737 h 973931"/>
                <a:gd name="connsiteX6" fmla="*/ 328611 w 1185861"/>
                <a:gd name="connsiteY6" fmla="*/ 973931 h 973931"/>
                <a:gd name="connsiteX7" fmla="*/ 319086 w 1185861"/>
                <a:gd name="connsiteY7" fmla="*/ 921543 h 973931"/>
                <a:gd name="connsiteX8" fmla="*/ 309561 w 1185861"/>
                <a:gd name="connsiteY8" fmla="*/ 862012 h 973931"/>
                <a:gd name="connsiteX9" fmla="*/ 285749 w 1185861"/>
                <a:gd name="connsiteY9" fmla="*/ 854868 h 973931"/>
                <a:gd name="connsiteX10" fmla="*/ 215544 w 1185861"/>
                <a:gd name="connsiteY10" fmla="*/ 898362 h 973931"/>
                <a:gd name="connsiteX11" fmla="*/ 0 w 1185861"/>
                <a:gd name="connsiteY11" fmla="*/ 685664 h 973931"/>
                <a:gd name="connsiteX12" fmla="*/ 133349 w 1185861"/>
                <a:gd name="connsiteY12" fmla="*/ 661987 h 973931"/>
                <a:gd name="connsiteX13" fmla="*/ 169067 w 1185861"/>
                <a:gd name="connsiteY13" fmla="*/ 673893 h 973931"/>
                <a:gd name="connsiteX14" fmla="*/ 185736 w 1185861"/>
                <a:gd name="connsiteY14" fmla="*/ 633412 h 973931"/>
                <a:gd name="connsiteX15" fmla="*/ 235742 w 1185861"/>
                <a:gd name="connsiteY15" fmla="*/ 604837 h 973931"/>
                <a:gd name="connsiteX16" fmla="*/ 273842 w 1185861"/>
                <a:gd name="connsiteY16" fmla="*/ 583406 h 973931"/>
                <a:gd name="connsiteX17" fmla="*/ 326230 w 1185861"/>
                <a:gd name="connsiteY17" fmla="*/ 516731 h 973931"/>
                <a:gd name="connsiteX18" fmla="*/ 347661 w 1185861"/>
                <a:gd name="connsiteY18" fmla="*/ 511968 h 973931"/>
                <a:gd name="connsiteX19" fmla="*/ 383380 w 1185861"/>
                <a:gd name="connsiteY19" fmla="*/ 371475 h 973931"/>
                <a:gd name="connsiteX20" fmla="*/ 383380 w 1185861"/>
                <a:gd name="connsiteY20" fmla="*/ 316706 h 973931"/>
                <a:gd name="connsiteX21" fmla="*/ 395286 w 1185861"/>
                <a:gd name="connsiteY21" fmla="*/ 261937 h 973931"/>
                <a:gd name="connsiteX22" fmla="*/ 428624 w 1185861"/>
                <a:gd name="connsiteY22" fmla="*/ 319087 h 973931"/>
                <a:gd name="connsiteX23" fmla="*/ 450055 w 1185861"/>
                <a:gd name="connsiteY23" fmla="*/ 419100 h 973931"/>
                <a:gd name="connsiteX24" fmla="*/ 450055 w 1185861"/>
                <a:gd name="connsiteY24" fmla="*/ 416718 h 973931"/>
                <a:gd name="connsiteX25" fmla="*/ 483392 w 1185861"/>
                <a:gd name="connsiteY25" fmla="*/ 373856 h 973931"/>
                <a:gd name="connsiteX26" fmla="*/ 502442 w 1185861"/>
                <a:gd name="connsiteY26" fmla="*/ 266700 h 973931"/>
                <a:gd name="connsiteX27" fmla="*/ 566736 w 1185861"/>
                <a:gd name="connsiteY27" fmla="*/ 180975 h 973931"/>
                <a:gd name="connsiteX28" fmla="*/ 609599 w 1185861"/>
                <a:gd name="connsiteY28" fmla="*/ 111918 h 973931"/>
                <a:gd name="connsiteX29" fmla="*/ 716755 w 1185861"/>
                <a:gd name="connsiteY29" fmla="*/ 0 h 973931"/>
                <a:gd name="connsiteX0" fmla="*/ 716755 w 1185861"/>
                <a:gd name="connsiteY0" fmla="*/ 0 h 973931"/>
                <a:gd name="connsiteX1" fmla="*/ 873917 w 1185861"/>
                <a:gd name="connsiteY1" fmla="*/ 121443 h 973931"/>
                <a:gd name="connsiteX2" fmla="*/ 1007267 w 1185861"/>
                <a:gd name="connsiteY2" fmla="*/ 276225 h 973931"/>
                <a:gd name="connsiteX3" fmla="*/ 1112042 w 1185861"/>
                <a:gd name="connsiteY3" fmla="*/ 428625 h 973931"/>
                <a:gd name="connsiteX4" fmla="*/ 1185861 w 1185861"/>
                <a:gd name="connsiteY4" fmla="*/ 835818 h 973931"/>
                <a:gd name="connsiteX5" fmla="*/ 945355 w 1185861"/>
                <a:gd name="connsiteY5" fmla="*/ 947737 h 973931"/>
                <a:gd name="connsiteX6" fmla="*/ 328611 w 1185861"/>
                <a:gd name="connsiteY6" fmla="*/ 973931 h 973931"/>
                <a:gd name="connsiteX7" fmla="*/ 319086 w 1185861"/>
                <a:gd name="connsiteY7" fmla="*/ 921543 h 973931"/>
                <a:gd name="connsiteX8" fmla="*/ 309561 w 1185861"/>
                <a:gd name="connsiteY8" fmla="*/ 862012 h 973931"/>
                <a:gd name="connsiteX9" fmla="*/ 285749 w 1185861"/>
                <a:gd name="connsiteY9" fmla="*/ 854868 h 973931"/>
                <a:gd name="connsiteX10" fmla="*/ 215544 w 1185861"/>
                <a:gd name="connsiteY10" fmla="*/ 898362 h 973931"/>
                <a:gd name="connsiteX11" fmla="*/ 0 w 1185861"/>
                <a:gd name="connsiteY11" fmla="*/ 685664 h 973931"/>
                <a:gd name="connsiteX12" fmla="*/ 133349 w 1185861"/>
                <a:gd name="connsiteY12" fmla="*/ 661987 h 973931"/>
                <a:gd name="connsiteX13" fmla="*/ 169067 w 1185861"/>
                <a:gd name="connsiteY13" fmla="*/ 673893 h 973931"/>
                <a:gd name="connsiteX14" fmla="*/ 185736 w 1185861"/>
                <a:gd name="connsiteY14" fmla="*/ 633412 h 973931"/>
                <a:gd name="connsiteX15" fmla="*/ 235742 w 1185861"/>
                <a:gd name="connsiteY15" fmla="*/ 604837 h 973931"/>
                <a:gd name="connsiteX16" fmla="*/ 273842 w 1185861"/>
                <a:gd name="connsiteY16" fmla="*/ 583406 h 973931"/>
                <a:gd name="connsiteX17" fmla="*/ 326230 w 1185861"/>
                <a:gd name="connsiteY17" fmla="*/ 516731 h 973931"/>
                <a:gd name="connsiteX18" fmla="*/ 347661 w 1185861"/>
                <a:gd name="connsiteY18" fmla="*/ 511968 h 973931"/>
                <a:gd name="connsiteX19" fmla="*/ 383380 w 1185861"/>
                <a:gd name="connsiteY19" fmla="*/ 371475 h 973931"/>
                <a:gd name="connsiteX20" fmla="*/ 383380 w 1185861"/>
                <a:gd name="connsiteY20" fmla="*/ 316706 h 973931"/>
                <a:gd name="connsiteX21" fmla="*/ 395286 w 1185861"/>
                <a:gd name="connsiteY21" fmla="*/ 261937 h 973931"/>
                <a:gd name="connsiteX22" fmla="*/ 428624 w 1185861"/>
                <a:gd name="connsiteY22" fmla="*/ 319087 h 973931"/>
                <a:gd name="connsiteX23" fmla="*/ 450055 w 1185861"/>
                <a:gd name="connsiteY23" fmla="*/ 419100 h 973931"/>
                <a:gd name="connsiteX24" fmla="*/ 450055 w 1185861"/>
                <a:gd name="connsiteY24" fmla="*/ 416718 h 973931"/>
                <a:gd name="connsiteX25" fmla="*/ 483392 w 1185861"/>
                <a:gd name="connsiteY25" fmla="*/ 373856 h 973931"/>
                <a:gd name="connsiteX26" fmla="*/ 502442 w 1185861"/>
                <a:gd name="connsiteY26" fmla="*/ 266700 h 973931"/>
                <a:gd name="connsiteX27" fmla="*/ 566736 w 1185861"/>
                <a:gd name="connsiteY27" fmla="*/ 180975 h 973931"/>
                <a:gd name="connsiteX28" fmla="*/ 609599 w 1185861"/>
                <a:gd name="connsiteY28" fmla="*/ 111918 h 973931"/>
                <a:gd name="connsiteX29" fmla="*/ 716755 w 1185861"/>
                <a:gd name="connsiteY29" fmla="*/ 0 h 973931"/>
                <a:gd name="connsiteX0" fmla="*/ 720012 w 1189118"/>
                <a:gd name="connsiteY0" fmla="*/ 0 h 973931"/>
                <a:gd name="connsiteX1" fmla="*/ 877174 w 1189118"/>
                <a:gd name="connsiteY1" fmla="*/ 121443 h 973931"/>
                <a:gd name="connsiteX2" fmla="*/ 1010524 w 1189118"/>
                <a:gd name="connsiteY2" fmla="*/ 276225 h 973931"/>
                <a:gd name="connsiteX3" fmla="*/ 1115299 w 1189118"/>
                <a:gd name="connsiteY3" fmla="*/ 428625 h 973931"/>
                <a:gd name="connsiteX4" fmla="*/ 1189118 w 1189118"/>
                <a:gd name="connsiteY4" fmla="*/ 835818 h 973931"/>
                <a:gd name="connsiteX5" fmla="*/ 948612 w 1189118"/>
                <a:gd name="connsiteY5" fmla="*/ 947737 h 973931"/>
                <a:gd name="connsiteX6" fmla="*/ 331868 w 1189118"/>
                <a:gd name="connsiteY6" fmla="*/ 973931 h 973931"/>
                <a:gd name="connsiteX7" fmla="*/ 322343 w 1189118"/>
                <a:gd name="connsiteY7" fmla="*/ 921543 h 973931"/>
                <a:gd name="connsiteX8" fmla="*/ 312818 w 1189118"/>
                <a:gd name="connsiteY8" fmla="*/ 862012 h 973931"/>
                <a:gd name="connsiteX9" fmla="*/ 289006 w 1189118"/>
                <a:gd name="connsiteY9" fmla="*/ 854868 h 973931"/>
                <a:gd name="connsiteX10" fmla="*/ 218801 w 1189118"/>
                <a:gd name="connsiteY10" fmla="*/ 898362 h 973931"/>
                <a:gd name="connsiteX11" fmla="*/ 0 w 1189118"/>
                <a:gd name="connsiteY11" fmla="*/ 692178 h 973931"/>
                <a:gd name="connsiteX12" fmla="*/ 136606 w 1189118"/>
                <a:gd name="connsiteY12" fmla="*/ 661987 h 973931"/>
                <a:gd name="connsiteX13" fmla="*/ 172324 w 1189118"/>
                <a:gd name="connsiteY13" fmla="*/ 673893 h 973931"/>
                <a:gd name="connsiteX14" fmla="*/ 188993 w 1189118"/>
                <a:gd name="connsiteY14" fmla="*/ 633412 h 973931"/>
                <a:gd name="connsiteX15" fmla="*/ 238999 w 1189118"/>
                <a:gd name="connsiteY15" fmla="*/ 604837 h 973931"/>
                <a:gd name="connsiteX16" fmla="*/ 277099 w 1189118"/>
                <a:gd name="connsiteY16" fmla="*/ 583406 h 973931"/>
                <a:gd name="connsiteX17" fmla="*/ 329487 w 1189118"/>
                <a:gd name="connsiteY17" fmla="*/ 516731 h 973931"/>
                <a:gd name="connsiteX18" fmla="*/ 350918 w 1189118"/>
                <a:gd name="connsiteY18" fmla="*/ 511968 h 973931"/>
                <a:gd name="connsiteX19" fmla="*/ 386637 w 1189118"/>
                <a:gd name="connsiteY19" fmla="*/ 371475 h 973931"/>
                <a:gd name="connsiteX20" fmla="*/ 386637 w 1189118"/>
                <a:gd name="connsiteY20" fmla="*/ 316706 h 973931"/>
                <a:gd name="connsiteX21" fmla="*/ 398543 w 1189118"/>
                <a:gd name="connsiteY21" fmla="*/ 261937 h 973931"/>
                <a:gd name="connsiteX22" fmla="*/ 431881 w 1189118"/>
                <a:gd name="connsiteY22" fmla="*/ 319087 h 973931"/>
                <a:gd name="connsiteX23" fmla="*/ 453312 w 1189118"/>
                <a:gd name="connsiteY23" fmla="*/ 419100 h 973931"/>
                <a:gd name="connsiteX24" fmla="*/ 453312 w 1189118"/>
                <a:gd name="connsiteY24" fmla="*/ 416718 h 973931"/>
                <a:gd name="connsiteX25" fmla="*/ 486649 w 1189118"/>
                <a:gd name="connsiteY25" fmla="*/ 373856 h 973931"/>
                <a:gd name="connsiteX26" fmla="*/ 505699 w 1189118"/>
                <a:gd name="connsiteY26" fmla="*/ 266700 h 973931"/>
                <a:gd name="connsiteX27" fmla="*/ 569993 w 1189118"/>
                <a:gd name="connsiteY27" fmla="*/ 180975 h 973931"/>
                <a:gd name="connsiteX28" fmla="*/ 612856 w 1189118"/>
                <a:gd name="connsiteY28" fmla="*/ 111918 h 973931"/>
                <a:gd name="connsiteX29" fmla="*/ 720012 w 1189118"/>
                <a:gd name="connsiteY29" fmla="*/ 0 h 973931"/>
                <a:gd name="connsiteX0" fmla="*/ 720012 w 1189118"/>
                <a:gd name="connsiteY0" fmla="*/ 0 h 973931"/>
                <a:gd name="connsiteX1" fmla="*/ 877174 w 1189118"/>
                <a:gd name="connsiteY1" fmla="*/ 121443 h 973931"/>
                <a:gd name="connsiteX2" fmla="*/ 1010524 w 1189118"/>
                <a:gd name="connsiteY2" fmla="*/ 276225 h 973931"/>
                <a:gd name="connsiteX3" fmla="*/ 1115299 w 1189118"/>
                <a:gd name="connsiteY3" fmla="*/ 428625 h 973931"/>
                <a:gd name="connsiteX4" fmla="*/ 1189118 w 1189118"/>
                <a:gd name="connsiteY4" fmla="*/ 835818 h 973931"/>
                <a:gd name="connsiteX5" fmla="*/ 948612 w 1189118"/>
                <a:gd name="connsiteY5" fmla="*/ 947737 h 973931"/>
                <a:gd name="connsiteX6" fmla="*/ 331868 w 1189118"/>
                <a:gd name="connsiteY6" fmla="*/ 973931 h 973931"/>
                <a:gd name="connsiteX7" fmla="*/ 322343 w 1189118"/>
                <a:gd name="connsiteY7" fmla="*/ 921543 h 973931"/>
                <a:gd name="connsiteX8" fmla="*/ 312818 w 1189118"/>
                <a:gd name="connsiteY8" fmla="*/ 862012 h 973931"/>
                <a:gd name="connsiteX9" fmla="*/ 289006 w 1189118"/>
                <a:gd name="connsiteY9" fmla="*/ 854868 h 973931"/>
                <a:gd name="connsiteX10" fmla="*/ 218801 w 1189118"/>
                <a:gd name="connsiteY10" fmla="*/ 898362 h 973931"/>
                <a:gd name="connsiteX11" fmla="*/ 0 w 1189118"/>
                <a:gd name="connsiteY11" fmla="*/ 692178 h 973931"/>
                <a:gd name="connsiteX12" fmla="*/ 136606 w 1189118"/>
                <a:gd name="connsiteY12" fmla="*/ 661987 h 973931"/>
                <a:gd name="connsiteX13" fmla="*/ 172324 w 1189118"/>
                <a:gd name="connsiteY13" fmla="*/ 673893 h 973931"/>
                <a:gd name="connsiteX14" fmla="*/ 188993 w 1189118"/>
                <a:gd name="connsiteY14" fmla="*/ 633412 h 973931"/>
                <a:gd name="connsiteX15" fmla="*/ 238999 w 1189118"/>
                <a:gd name="connsiteY15" fmla="*/ 604837 h 973931"/>
                <a:gd name="connsiteX16" fmla="*/ 277099 w 1189118"/>
                <a:gd name="connsiteY16" fmla="*/ 583406 h 973931"/>
                <a:gd name="connsiteX17" fmla="*/ 329487 w 1189118"/>
                <a:gd name="connsiteY17" fmla="*/ 516731 h 973931"/>
                <a:gd name="connsiteX18" fmla="*/ 350918 w 1189118"/>
                <a:gd name="connsiteY18" fmla="*/ 511968 h 973931"/>
                <a:gd name="connsiteX19" fmla="*/ 386637 w 1189118"/>
                <a:gd name="connsiteY19" fmla="*/ 371475 h 973931"/>
                <a:gd name="connsiteX20" fmla="*/ 386637 w 1189118"/>
                <a:gd name="connsiteY20" fmla="*/ 316706 h 973931"/>
                <a:gd name="connsiteX21" fmla="*/ 398543 w 1189118"/>
                <a:gd name="connsiteY21" fmla="*/ 261937 h 973931"/>
                <a:gd name="connsiteX22" fmla="*/ 431881 w 1189118"/>
                <a:gd name="connsiteY22" fmla="*/ 319087 h 973931"/>
                <a:gd name="connsiteX23" fmla="*/ 453312 w 1189118"/>
                <a:gd name="connsiteY23" fmla="*/ 419100 h 973931"/>
                <a:gd name="connsiteX24" fmla="*/ 453312 w 1189118"/>
                <a:gd name="connsiteY24" fmla="*/ 416718 h 973931"/>
                <a:gd name="connsiteX25" fmla="*/ 486649 w 1189118"/>
                <a:gd name="connsiteY25" fmla="*/ 373856 h 973931"/>
                <a:gd name="connsiteX26" fmla="*/ 505699 w 1189118"/>
                <a:gd name="connsiteY26" fmla="*/ 266700 h 973931"/>
                <a:gd name="connsiteX27" fmla="*/ 569993 w 1189118"/>
                <a:gd name="connsiteY27" fmla="*/ 180975 h 973931"/>
                <a:gd name="connsiteX28" fmla="*/ 612856 w 1189118"/>
                <a:gd name="connsiteY28" fmla="*/ 111918 h 973931"/>
                <a:gd name="connsiteX29" fmla="*/ 720012 w 1189118"/>
                <a:gd name="connsiteY29" fmla="*/ 0 h 97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89118" h="973931">
                  <a:moveTo>
                    <a:pt x="720012" y="0"/>
                  </a:moveTo>
                  <a:lnTo>
                    <a:pt x="877174" y="121443"/>
                  </a:lnTo>
                  <a:lnTo>
                    <a:pt x="1010524" y="276225"/>
                  </a:lnTo>
                  <a:lnTo>
                    <a:pt x="1115299" y="428625"/>
                  </a:lnTo>
                  <a:lnTo>
                    <a:pt x="1189118" y="835818"/>
                  </a:lnTo>
                  <a:lnTo>
                    <a:pt x="948612" y="947737"/>
                  </a:lnTo>
                  <a:lnTo>
                    <a:pt x="331868" y="973931"/>
                  </a:lnTo>
                  <a:lnTo>
                    <a:pt x="322343" y="921543"/>
                  </a:lnTo>
                  <a:lnTo>
                    <a:pt x="312818" y="862012"/>
                  </a:lnTo>
                  <a:lnTo>
                    <a:pt x="289006" y="854868"/>
                  </a:lnTo>
                  <a:lnTo>
                    <a:pt x="218801" y="898362"/>
                  </a:lnTo>
                  <a:cubicBezTo>
                    <a:pt x="180949" y="850619"/>
                    <a:pt x="33243" y="731575"/>
                    <a:pt x="0" y="692178"/>
                  </a:cubicBezTo>
                  <a:lnTo>
                    <a:pt x="136606" y="661987"/>
                  </a:lnTo>
                  <a:cubicBezTo>
                    <a:pt x="170690" y="674160"/>
                    <a:pt x="158143" y="673893"/>
                    <a:pt x="172324" y="673893"/>
                  </a:cubicBezTo>
                  <a:lnTo>
                    <a:pt x="188993" y="633412"/>
                  </a:lnTo>
                  <a:lnTo>
                    <a:pt x="238999" y="604837"/>
                  </a:lnTo>
                  <a:lnTo>
                    <a:pt x="277099" y="583406"/>
                  </a:lnTo>
                  <a:lnTo>
                    <a:pt x="329487" y="516731"/>
                  </a:lnTo>
                  <a:lnTo>
                    <a:pt x="350918" y="511968"/>
                  </a:lnTo>
                  <a:cubicBezTo>
                    <a:pt x="387472" y="377937"/>
                    <a:pt x="386637" y="426250"/>
                    <a:pt x="386637" y="371475"/>
                  </a:cubicBezTo>
                  <a:lnTo>
                    <a:pt x="386637" y="316706"/>
                  </a:lnTo>
                  <a:lnTo>
                    <a:pt x="398543" y="261937"/>
                  </a:lnTo>
                  <a:lnTo>
                    <a:pt x="431881" y="319087"/>
                  </a:lnTo>
                  <a:cubicBezTo>
                    <a:pt x="439025" y="352425"/>
                    <a:pt x="446002" y="385798"/>
                    <a:pt x="453312" y="419100"/>
                  </a:cubicBezTo>
                  <a:cubicBezTo>
                    <a:pt x="453482" y="419876"/>
                    <a:pt x="453312" y="417512"/>
                    <a:pt x="453312" y="416718"/>
                  </a:cubicBezTo>
                  <a:cubicBezTo>
                    <a:pt x="487154" y="375624"/>
                    <a:pt x="486649" y="393717"/>
                    <a:pt x="486649" y="373856"/>
                  </a:cubicBezTo>
                  <a:lnTo>
                    <a:pt x="505699" y="266700"/>
                  </a:lnTo>
                  <a:lnTo>
                    <a:pt x="569993" y="180975"/>
                  </a:lnTo>
                  <a:lnTo>
                    <a:pt x="612856" y="111918"/>
                  </a:lnTo>
                  <a:lnTo>
                    <a:pt x="72001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0" name="Freeform 84"/>
            <p:cNvSpPr/>
            <p:nvPr/>
          </p:nvSpPr>
          <p:spPr>
            <a:xfrm>
              <a:off x="7707700" y="3584398"/>
              <a:ext cx="486850" cy="560866"/>
            </a:xfrm>
            <a:custGeom>
              <a:avLst/>
              <a:gdLst>
                <a:gd name="connsiteX0" fmla="*/ 54769 w 666750"/>
                <a:gd name="connsiteY0" fmla="*/ 21432 h 767002"/>
                <a:gd name="connsiteX1" fmla="*/ 42862 w 666750"/>
                <a:gd name="connsiteY1" fmla="*/ 116682 h 767002"/>
                <a:gd name="connsiteX2" fmla="*/ 26194 w 666750"/>
                <a:gd name="connsiteY2" fmla="*/ 176213 h 767002"/>
                <a:gd name="connsiteX3" fmla="*/ 30956 w 666750"/>
                <a:gd name="connsiteY3" fmla="*/ 202407 h 767002"/>
                <a:gd name="connsiteX4" fmla="*/ 45244 w 666750"/>
                <a:gd name="connsiteY4" fmla="*/ 219075 h 767002"/>
                <a:gd name="connsiteX5" fmla="*/ 45244 w 666750"/>
                <a:gd name="connsiteY5" fmla="*/ 245269 h 767002"/>
                <a:gd name="connsiteX6" fmla="*/ 14287 w 666750"/>
                <a:gd name="connsiteY6" fmla="*/ 300038 h 767002"/>
                <a:gd name="connsiteX7" fmla="*/ 0 w 666750"/>
                <a:gd name="connsiteY7" fmla="*/ 309563 h 767002"/>
                <a:gd name="connsiteX8" fmla="*/ 4762 w 666750"/>
                <a:gd name="connsiteY8" fmla="*/ 330994 h 767002"/>
                <a:gd name="connsiteX9" fmla="*/ 16669 w 666750"/>
                <a:gd name="connsiteY9" fmla="*/ 342900 h 767002"/>
                <a:gd name="connsiteX10" fmla="*/ 21431 w 666750"/>
                <a:gd name="connsiteY10" fmla="*/ 385763 h 767002"/>
                <a:gd name="connsiteX11" fmla="*/ 30956 w 666750"/>
                <a:gd name="connsiteY11" fmla="*/ 416719 h 767002"/>
                <a:gd name="connsiteX12" fmla="*/ 54769 w 666750"/>
                <a:gd name="connsiteY12" fmla="*/ 452438 h 767002"/>
                <a:gd name="connsiteX13" fmla="*/ 71437 w 666750"/>
                <a:gd name="connsiteY13" fmla="*/ 500063 h 767002"/>
                <a:gd name="connsiteX14" fmla="*/ 80962 w 666750"/>
                <a:gd name="connsiteY14" fmla="*/ 538163 h 767002"/>
                <a:gd name="connsiteX15" fmla="*/ 80962 w 666750"/>
                <a:gd name="connsiteY15" fmla="*/ 585788 h 767002"/>
                <a:gd name="connsiteX16" fmla="*/ 100012 w 666750"/>
                <a:gd name="connsiteY16" fmla="*/ 609600 h 767002"/>
                <a:gd name="connsiteX17" fmla="*/ 140494 w 666750"/>
                <a:gd name="connsiteY17" fmla="*/ 638175 h 767002"/>
                <a:gd name="connsiteX18" fmla="*/ 180975 w 666750"/>
                <a:gd name="connsiteY18" fmla="*/ 645319 h 767002"/>
                <a:gd name="connsiteX19" fmla="*/ 247650 w 666750"/>
                <a:gd name="connsiteY19" fmla="*/ 688182 h 767002"/>
                <a:gd name="connsiteX20" fmla="*/ 307181 w 666750"/>
                <a:gd name="connsiteY20" fmla="*/ 738188 h 767002"/>
                <a:gd name="connsiteX21" fmla="*/ 340519 w 666750"/>
                <a:gd name="connsiteY21" fmla="*/ 697707 h 767002"/>
                <a:gd name="connsiteX22" fmla="*/ 395287 w 666750"/>
                <a:gd name="connsiteY22" fmla="*/ 664369 h 767002"/>
                <a:gd name="connsiteX23" fmla="*/ 478631 w 666750"/>
                <a:gd name="connsiteY23" fmla="*/ 616744 h 767002"/>
                <a:gd name="connsiteX24" fmla="*/ 666750 w 666750"/>
                <a:gd name="connsiteY24" fmla="*/ 540544 h 767002"/>
                <a:gd name="connsiteX25" fmla="*/ 473869 w 666750"/>
                <a:gd name="connsiteY25" fmla="*/ 516732 h 767002"/>
                <a:gd name="connsiteX26" fmla="*/ 392906 w 666750"/>
                <a:gd name="connsiteY26" fmla="*/ 323850 h 767002"/>
                <a:gd name="connsiteX27" fmla="*/ 285750 w 666750"/>
                <a:gd name="connsiteY27" fmla="*/ 230982 h 767002"/>
                <a:gd name="connsiteX28" fmla="*/ 219075 w 666750"/>
                <a:gd name="connsiteY28" fmla="*/ 266700 h 767002"/>
                <a:gd name="connsiteX29" fmla="*/ 202406 w 666750"/>
                <a:gd name="connsiteY29" fmla="*/ 230982 h 767002"/>
                <a:gd name="connsiteX30" fmla="*/ 214312 w 666750"/>
                <a:gd name="connsiteY30" fmla="*/ 166688 h 767002"/>
                <a:gd name="connsiteX31" fmla="*/ 133350 w 666750"/>
                <a:gd name="connsiteY31" fmla="*/ 66675 h 767002"/>
                <a:gd name="connsiteX32" fmla="*/ 121444 w 666750"/>
                <a:gd name="connsiteY32" fmla="*/ 0 h 767002"/>
                <a:gd name="connsiteX33" fmla="*/ 54769 w 666750"/>
                <a:gd name="connsiteY33" fmla="*/ 21432 h 76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6750" h="767002">
                  <a:moveTo>
                    <a:pt x="54769" y="21432"/>
                  </a:moveTo>
                  <a:lnTo>
                    <a:pt x="42862" y="116682"/>
                  </a:lnTo>
                  <a:lnTo>
                    <a:pt x="26194" y="176213"/>
                  </a:lnTo>
                  <a:lnTo>
                    <a:pt x="30956" y="202407"/>
                  </a:lnTo>
                  <a:lnTo>
                    <a:pt x="45244" y="219075"/>
                  </a:lnTo>
                  <a:lnTo>
                    <a:pt x="45244" y="245269"/>
                  </a:lnTo>
                  <a:lnTo>
                    <a:pt x="14287" y="300038"/>
                  </a:lnTo>
                  <a:lnTo>
                    <a:pt x="0" y="309563"/>
                  </a:lnTo>
                  <a:lnTo>
                    <a:pt x="4762" y="330994"/>
                  </a:lnTo>
                  <a:lnTo>
                    <a:pt x="16669" y="342900"/>
                  </a:lnTo>
                  <a:lnTo>
                    <a:pt x="21431" y="385763"/>
                  </a:lnTo>
                  <a:lnTo>
                    <a:pt x="30956" y="416719"/>
                  </a:lnTo>
                  <a:lnTo>
                    <a:pt x="54769" y="452438"/>
                  </a:lnTo>
                  <a:lnTo>
                    <a:pt x="71437" y="500063"/>
                  </a:lnTo>
                  <a:lnTo>
                    <a:pt x="80962" y="538163"/>
                  </a:lnTo>
                  <a:lnTo>
                    <a:pt x="80962" y="585788"/>
                  </a:lnTo>
                  <a:lnTo>
                    <a:pt x="100012" y="609600"/>
                  </a:lnTo>
                  <a:lnTo>
                    <a:pt x="140494" y="638175"/>
                  </a:lnTo>
                  <a:lnTo>
                    <a:pt x="180975" y="645319"/>
                  </a:lnTo>
                  <a:cubicBezTo>
                    <a:pt x="245929" y="688622"/>
                    <a:pt x="219512" y="688182"/>
                    <a:pt x="247650" y="688182"/>
                  </a:cubicBezTo>
                  <a:cubicBezTo>
                    <a:pt x="307777" y="741093"/>
                    <a:pt x="307181" y="767002"/>
                    <a:pt x="307181" y="738188"/>
                  </a:cubicBezTo>
                  <a:lnTo>
                    <a:pt x="340519" y="697707"/>
                  </a:lnTo>
                  <a:lnTo>
                    <a:pt x="395287" y="664369"/>
                  </a:lnTo>
                  <a:lnTo>
                    <a:pt x="478631" y="616744"/>
                  </a:lnTo>
                  <a:lnTo>
                    <a:pt x="666750" y="540544"/>
                  </a:lnTo>
                  <a:cubicBezTo>
                    <a:pt x="602468" y="532509"/>
                    <a:pt x="538651" y="516732"/>
                    <a:pt x="473869" y="516732"/>
                  </a:cubicBezTo>
                  <a:lnTo>
                    <a:pt x="392906" y="323850"/>
                  </a:lnTo>
                  <a:lnTo>
                    <a:pt x="285750" y="230982"/>
                  </a:lnTo>
                  <a:lnTo>
                    <a:pt x="219075" y="266700"/>
                  </a:lnTo>
                  <a:lnTo>
                    <a:pt x="202406" y="230982"/>
                  </a:lnTo>
                  <a:lnTo>
                    <a:pt x="214312" y="166688"/>
                  </a:lnTo>
                  <a:cubicBezTo>
                    <a:pt x="132843" y="68446"/>
                    <a:pt x="133350" y="111335"/>
                    <a:pt x="133350" y="66675"/>
                  </a:cubicBezTo>
                  <a:lnTo>
                    <a:pt x="121444" y="0"/>
                  </a:lnTo>
                  <a:lnTo>
                    <a:pt x="54769" y="2143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1" name="Freeform 88"/>
            <p:cNvSpPr/>
            <p:nvPr/>
          </p:nvSpPr>
          <p:spPr>
            <a:xfrm>
              <a:off x="7725787" y="3399147"/>
              <a:ext cx="544127" cy="586417"/>
            </a:xfrm>
            <a:custGeom>
              <a:avLst/>
              <a:gdLst>
                <a:gd name="connsiteX0" fmla="*/ 73819 w 745784"/>
                <a:gd name="connsiteY0" fmla="*/ 166687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3413 w 745784"/>
                <a:gd name="connsiteY43" fmla="*/ 128587 h 802481"/>
                <a:gd name="connsiteX44" fmla="*/ 547688 w 745784"/>
                <a:gd name="connsiteY44" fmla="*/ 76200 h 802481"/>
                <a:gd name="connsiteX45" fmla="*/ 511969 w 745784"/>
                <a:gd name="connsiteY45" fmla="*/ 57150 h 802481"/>
                <a:gd name="connsiteX46" fmla="*/ 466725 w 745784"/>
                <a:gd name="connsiteY46" fmla="*/ 66675 h 802481"/>
                <a:gd name="connsiteX47" fmla="*/ 414338 w 745784"/>
                <a:gd name="connsiteY47" fmla="*/ 45244 h 802481"/>
                <a:gd name="connsiteX48" fmla="*/ 378619 w 745784"/>
                <a:gd name="connsiteY48" fmla="*/ 50006 h 802481"/>
                <a:gd name="connsiteX49" fmla="*/ 345282 w 745784"/>
                <a:gd name="connsiteY49" fmla="*/ 57150 h 802481"/>
                <a:gd name="connsiteX50" fmla="*/ 330994 w 745784"/>
                <a:gd name="connsiteY50" fmla="*/ 38100 h 802481"/>
                <a:gd name="connsiteX51" fmla="*/ 300038 w 745784"/>
                <a:gd name="connsiteY51" fmla="*/ 7144 h 802481"/>
                <a:gd name="connsiteX52" fmla="*/ 269082 w 745784"/>
                <a:gd name="connsiteY52" fmla="*/ 0 h 802481"/>
                <a:gd name="connsiteX53" fmla="*/ 233363 w 745784"/>
                <a:gd name="connsiteY53" fmla="*/ 7144 h 802481"/>
                <a:gd name="connsiteX54" fmla="*/ 173832 w 745784"/>
                <a:gd name="connsiteY54" fmla="*/ 14287 h 802481"/>
                <a:gd name="connsiteX55" fmla="*/ 128588 w 745784"/>
                <a:gd name="connsiteY55" fmla="*/ 40481 h 802481"/>
                <a:gd name="connsiteX56" fmla="*/ 88107 w 745784"/>
                <a:gd name="connsiteY56" fmla="*/ 54769 h 802481"/>
                <a:gd name="connsiteX57" fmla="*/ 88107 w 745784"/>
                <a:gd name="connsiteY57" fmla="*/ 76200 h 802481"/>
                <a:gd name="connsiteX58" fmla="*/ 52388 w 745784"/>
                <a:gd name="connsiteY58" fmla="*/ 102394 h 802481"/>
                <a:gd name="connsiteX59" fmla="*/ 73819 w 745784"/>
                <a:gd name="connsiteY59" fmla="*/ 166687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745784" h="802481">
                  <a:moveTo>
                    <a:pt x="73819" y="166687"/>
                  </a:moveTo>
                  <a:lnTo>
                    <a:pt x="26194" y="183356"/>
                  </a:lnTo>
                  <a:lnTo>
                    <a:pt x="0" y="209550"/>
                  </a:lnTo>
                  <a:lnTo>
                    <a:pt x="0" y="238125"/>
                  </a:lnTo>
                  <a:lnTo>
                    <a:pt x="7144" y="271462"/>
                  </a:lnTo>
                  <a:lnTo>
                    <a:pt x="26194" y="276225"/>
                  </a:lnTo>
                  <a:lnTo>
                    <a:pt x="47625" y="269081"/>
                  </a:lnTo>
                  <a:lnTo>
                    <a:pt x="78582" y="276225"/>
                  </a:lnTo>
                  <a:lnTo>
                    <a:pt x="85725" y="326231"/>
                  </a:lnTo>
                  <a:cubicBezTo>
                    <a:pt x="131722" y="377069"/>
                    <a:pt x="115078" y="360339"/>
                    <a:pt x="133350" y="378619"/>
                  </a:cubicBezTo>
                  <a:lnTo>
                    <a:pt x="164307" y="433387"/>
                  </a:lnTo>
                  <a:lnTo>
                    <a:pt x="130969" y="473869"/>
                  </a:lnTo>
                  <a:lnTo>
                    <a:pt x="135732" y="497681"/>
                  </a:lnTo>
                  <a:lnTo>
                    <a:pt x="161925" y="516731"/>
                  </a:lnTo>
                  <a:lnTo>
                    <a:pt x="164307" y="557212"/>
                  </a:lnTo>
                  <a:lnTo>
                    <a:pt x="166688" y="590550"/>
                  </a:lnTo>
                  <a:lnTo>
                    <a:pt x="190500" y="595312"/>
                  </a:lnTo>
                  <a:lnTo>
                    <a:pt x="202407" y="564356"/>
                  </a:lnTo>
                  <a:lnTo>
                    <a:pt x="209550" y="540544"/>
                  </a:lnTo>
                  <a:lnTo>
                    <a:pt x="238125" y="526256"/>
                  </a:lnTo>
                  <a:lnTo>
                    <a:pt x="271463" y="526256"/>
                  </a:lnTo>
                  <a:lnTo>
                    <a:pt x="300038" y="552450"/>
                  </a:lnTo>
                  <a:lnTo>
                    <a:pt x="335757" y="595312"/>
                  </a:lnTo>
                  <a:lnTo>
                    <a:pt x="376238" y="650081"/>
                  </a:lnTo>
                  <a:lnTo>
                    <a:pt x="397669" y="723900"/>
                  </a:lnTo>
                  <a:lnTo>
                    <a:pt x="431007" y="776287"/>
                  </a:lnTo>
                  <a:lnTo>
                    <a:pt x="473869" y="788194"/>
                  </a:lnTo>
                  <a:lnTo>
                    <a:pt x="576263" y="802481"/>
                  </a:lnTo>
                  <a:lnTo>
                    <a:pt x="635794" y="802481"/>
                  </a:lnTo>
                  <a:lnTo>
                    <a:pt x="688182" y="788194"/>
                  </a:lnTo>
                  <a:lnTo>
                    <a:pt x="709613" y="750094"/>
                  </a:lnTo>
                  <a:lnTo>
                    <a:pt x="690563" y="704850"/>
                  </a:lnTo>
                  <a:lnTo>
                    <a:pt x="690563" y="650081"/>
                  </a:lnTo>
                  <a:lnTo>
                    <a:pt x="690563" y="590550"/>
                  </a:lnTo>
                  <a:lnTo>
                    <a:pt x="709613" y="542925"/>
                  </a:lnTo>
                  <a:lnTo>
                    <a:pt x="723900" y="485775"/>
                  </a:lnTo>
                  <a:lnTo>
                    <a:pt x="745332" y="421481"/>
                  </a:lnTo>
                  <a:lnTo>
                    <a:pt x="742950" y="373856"/>
                  </a:lnTo>
                  <a:lnTo>
                    <a:pt x="723900" y="340519"/>
                  </a:lnTo>
                  <a:cubicBezTo>
                    <a:pt x="745784" y="308909"/>
                    <a:pt x="745332" y="322113"/>
                    <a:pt x="745332" y="307181"/>
                  </a:cubicBezTo>
                  <a:lnTo>
                    <a:pt x="709613" y="250031"/>
                  </a:lnTo>
                  <a:lnTo>
                    <a:pt x="709613" y="200025"/>
                  </a:lnTo>
                  <a:cubicBezTo>
                    <a:pt x="714517" y="173050"/>
                    <a:pt x="714375" y="182705"/>
                    <a:pt x="714375" y="171450"/>
                  </a:cubicBezTo>
                  <a:lnTo>
                    <a:pt x="633413" y="128587"/>
                  </a:lnTo>
                  <a:lnTo>
                    <a:pt x="547688" y="76200"/>
                  </a:lnTo>
                  <a:lnTo>
                    <a:pt x="511969" y="57150"/>
                  </a:lnTo>
                  <a:lnTo>
                    <a:pt x="466725" y="66675"/>
                  </a:lnTo>
                  <a:lnTo>
                    <a:pt x="414338" y="45244"/>
                  </a:lnTo>
                  <a:lnTo>
                    <a:pt x="378619" y="50006"/>
                  </a:lnTo>
                  <a:lnTo>
                    <a:pt x="345282" y="57150"/>
                  </a:lnTo>
                  <a:cubicBezTo>
                    <a:pt x="330477" y="39878"/>
                    <a:pt x="330994" y="47799"/>
                    <a:pt x="330994" y="38100"/>
                  </a:cubicBezTo>
                  <a:lnTo>
                    <a:pt x="300038" y="7144"/>
                  </a:lnTo>
                  <a:lnTo>
                    <a:pt x="269082" y="0"/>
                  </a:lnTo>
                  <a:lnTo>
                    <a:pt x="233363" y="7144"/>
                  </a:lnTo>
                  <a:lnTo>
                    <a:pt x="173832" y="14287"/>
                  </a:lnTo>
                  <a:lnTo>
                    <a:pt x="128588" y="40481"/>
                  </a:lnTo>
                  <a:lnTo>
                    <a:pt x="88107" y="54769"/>
                  </a:lnTo>
                  <a:lnTo>
                    <a:pt x="88107" y="76200"/>
                  </a:lnTo>
                  <a:lnTo>
                    <a:pt x="52388" y="102394"/>
                  </a:lnTo>
                  <a:lnTo>
                    <a:pt x="73819" y="1666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2" name="Freeform 89"/>
            <p:cNvSpPr/>
            <p:nvPr/>
          </p:nvSpPr>
          <p:spPr>
            <a:xfrm>
              <a:off x="7760454" y="3962567"/>
              <a:ext cx="491373" cy="338564"/>
            </a:xfrm>
            <a:custGeom>
              <a:avLst/>
              <a:gdLst>
                <a:gd name="connsiteX0" fmla="*/ 0 w 671513"/>
                <a:gd name="connsiteY0" fmla="*/ 461962 h 461962"/>
                <a:gd name="connsiteX1" fmla="*/ 4763 w 671513"/>
                <a:gd name="connsiteY1" fmla="*/ 407194 h 461962"/>
                <a:gd name="connsiteX2" fmla="*/ 116682 w 671513"/>
                <a:gd name="connsiteY2" fmla="*/ 323850 h 461962"/>
                <a:gd name="connsiteX3" fmla="*/ 228600 w 671513"/>
                <a:gd name="connsiteY3" fmla="*/ 226219 h 461962"/>
                <a:gd name="connsiteX4" fmla="*/ 254794 w 671513"/>
                <a:gd name="connsiteY4" fmla="*/ 171450 h 461962"/>
                <a:gd name="connsiteX5" fmla="*/ 397669 w 671513"/>
                <a:gd name="connsiteY5" fmla="*/ 92869 h 461962"/>
                <a:gd name="connsiteX6" fmla="*/ 571500 w 671513"/>
                <a:gd name="connsiteY6" fmla="*/ 21431 h 461962"/>
                <a:gd name="connsiteX7" fmla="*/ 633413 w 671513"/>
                <a:gd name="connsiteY7" fmla="*/ 0 h 461962"/>
                <a:gd name="connsiteX8" fmla="*/ 671513 w 671513"/>
                <a:gd name="connsiteY8" fmla="*/ 26194 h 461962"/>
                <a:gd name="connsiteX9" fmla="*/ 671513 w 671513"/>
                <a:gd name="connsiteY9" fmla="*/ 47625 h 461962"/>
                <a:gd name="connsiteX10" fmla="*/ 571500 w 671513"/>
                <a:gd name="connsiteY10" fmla="*/ 90487 h 461962"/>
                <a:gd name="connsiteX11" fmla="*/ 340519 w 671513"/>
                <a:gd name="connsiteY11" fmla="*/ 216694 h 461962"/>
                <a:gd name="connsiteX12" fmla="*/ 164307 w 671513"/>
                <a:gd name="connsiteY12" fmla="*/ 350044 h 461962"/>
                <a:gd name="connsiteX13" fmla="*/ 64294 w 671513"/>
                <a:gd name="connsiteY13" fmla="*/ 411956 h 461962"/>
                <a:gd name="connsiteX14" fmla="*/ 0 w 671513"/>
                <a:gd name="connsiteY14" fmla="*/ 461962 h 46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1513" h="461962">
                  <a:moveTo>
                    <a:pt x="0" y="461962"/>
                  </a:moveTo>
                  <a:lnTo>
                    <a:pt x="4763" y="407194"/>
                  </a:lnTo>
                  <a:cubicBezTo>
                    <a:pt x="42168" y="379546"/>
                    <a:pt x="83785" y="356734"/>
                    <a:pt x="116682" y="323850"/>
                  </a:cubicBezTo>
                  <a:cubicBezTo>
                    <a:pt x="229822" y="229967"/>
                    <a:pt x="228600" y="279458"/>
                    <a:pt x="228600" y="226219"/>
                  </a:cubicBezTo>
                  <a:lnTo>
                    <a:pt x="254794" y="171450"/>
                  </a:lnTo>
                  <a:lnTo>
                    <a:pt x="397669" y="92869"/>
                  </a:lnTo>
                  <a:lnTo>
                    <a:pt x="571500" y="21431"/>
                  </a:lnTo>
                  <a:lnTo>
                    <a:pt x="633413" y="0"/>
                  </a:lnTo>
                  <a:lnTo>
                    <a:pt x="671513" y="26194"/>
                  </a:lnTo>
                  <a:lnTo>
                    <a:pt x="671513" y="47625"/>
                  </a:lnTo>
                  <a:lnTo>
                    <a:pt x="571500" y="90487"/>
                  </a:lnTo>
                  <a:lnTo>
                    <a:pt x="340519" y="216694"/>
                  </a:lnTo>
                  <a:lnTo>
                    <a:pt x="164307" y="350044"/>
                  </a:lnTo>
                  <a:lnTo>
                    <a:pt x="64294" y="411956"/>
                  </a:lnTo>
                  <a:lnTo>
                    <a:pt x="0" y="46196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3" name="Freeform 90"/>
            <p:cNvSpPr/>
            <p:nvPr/>
          </p:nvSpPr>
          <p:spPr>
            <a:xfrm>
              <a:off x="6767158" y="3994508"/>
              <a:ext cx="1638411" cy="1409190"/>
            </a:xfrm>
            <a:custGeom>
              <a:avLst/>
              <a:gdLst>
                <a:gd name="connsiteX0" fmla="*/ 2031206 w 2240756"/>
                <a:gd name="connsiteY0" fmla="*/ 0 h 1581150"/>
                <a:gd name="connsiteX1" fmla="*/ 2069306 w 2240756"/>
                <a:gd name="connsiteY1" fmla="*/ 45244 h 1581150"/>
                <a:gd name="connsiteX2" fmla="*/ 2097881 w 2240756"/>
                <a:gd name="connsiteY2" fmla="*/ 57150 h 1581150"/>
                <a:gd name="connsiteX3" fmla="*/ 2100262 w 2240756"/>
                <a:gd name="connsiteY3" fmla="*/ 90488 h 1581150"/>
                <a:gd name="connsiteX4" fmla="*/ 2083594 w 2240756"/>
                <a:gd name="connsiteY4" fmla="*/ 116682 h 1581150"/>
                <a:gd name="connsiteX5" fmla="*/ 2114550 w 2240756"/>
                <a:gd name="connsiteY5" fmla="*/ 204788 h 1581150"/>
                <a:gd name="connsiteX6" fmla="*/ 2116931 w 2240756"/>
                <a:gd name="connsiteY6" fmla="*/ 326232 h 1581150"/>
                <a:gd name="connsiteX7" fmla="*/ 2131219 w 2240756"/>
                <a:gd name="connsiteY7" fmla="*/ 450057 h 1581150"/>
                <a:gd name="connsiteX8" fmla="*/ 2157412 w 2240756"/>
                <a:gd name="connsiteY8" fmla="*/ 592932 h 1581150"/>
                <a:gd name="connsiteX9" fmla="*/ 2176462 w 2240756"/>
                <a:gd name="connsiteY9" fmla="*/ 714375 h 1581150"/>
                <a:gd name="connsiteX10" fmla="*/ 2240756 w 2240756"/>
                <a:gd name="connsiteY10" fmla="*/ 1166813 h 1581150"/>
                <a:gd name="connsiteX11" fmla="*/ 2119312 w 2240756"/>
                <a:gd name="connsiteY11" fmla="*/ 1514475 h 1581150"/>
                <a:gd name="connsiteX12" fmla="*/ 1740694 w 2240756"/>
                <a:gd name="connsiteY12" fmla="*/ 1562100 h 1581150"/>
                <a:gd name="connsiteX13" fmla="*/ 1583531 w 2240756"/>
                <a:gd name="connsiteY13" fmla="*/ 1581150 h 1581150"/>
                <a:gd name="connsiteX14" fmla="*/ 1033462 w 2240756"/>
                <a:gd name="connsiteY14" fmla="*/ 1440657 h 1581150"/>
                <a:gd name="connsiteX15" fmla="*/ 892969 w 2240756"/>
                <a:gd name="connsiteY15" fmla="*/ 1378744 h 1581150"/>
                <a:gd name="connsiteX16" fmla="*/ 745331 w 2240756"/>
                <a:gd name="connsiteY16" fmla="*/ 1293019 h 1581150"/>
                <a:gd name="connsiteX17" fmla="*/ 747712 w 2240756"/>
                <a:gd name="connsiteY17" fmla="*/ 1200150 h 1581150"/>
                <a:gd name="connsiteX18" fmla="*/ 716756 w 2240756"/>
                <a:gd name="connsiteY18" fmla="*/ 1159669 h 1581150"/>
                <a:gd name="connsiteX19" fmla="*/ 597694 w 2240756"/>
                <a:gd name="connsiteY19" fmla="*/ 1128713 h 1581150"/>
                <a:gd name="connsiteX20" fmla="*/ 407194 w 2240756"/>
                <a:gd name="connsiteY20" fmla="*/ 1102519 h 1581150"/>
                <a:gd name="connsiteX21" fmla="*/ 154781 w 2240756"/>
                <a:gd name="connsiteY21" fmla="*/ 1085850 h 1581150"/>
                <a:gd name="connsiteX22" fmla="*/ 11906 w 2240756"/>
                <a:gd name="connsiteY22" fmla="*/ 1085850 h 1581150"/>
                <a:gd name="connsiteX23" fmla="*/ 0 w 2240756"/>
                <a:gd name="connsiteY23" fmla="*/ 978694 h 1581150"/>
                <a:gd name="connsiteX24" fmla="*/ 7144 w 2240756"/>
                <a:gd name="connsiteY24" fmla="*/ 857250 h 1581150"/>
                <a:gd name="connsiteX25" fmla="*/ 28575 w 2240756"/>
                <a:gd name="connsiteY25" fmla="*/ 783432 h 1581150"/>
                <a:gd name="connsiteX26" fmla="*/ 219075 w 2240756"/>
                <a:gd name="connsiteY26" fmla="*/ 792957 h 1581150"/>
                <a:gd name="connsiteX27" fmla="*/ 314325 w 2240756"/>
                <a:gd name="connsiteY27" fmla="*/ 792957 h 1581150"/>
                <a:gd name="connsiteX28" fmla="*/ 340519 w 2240756"/>
                <a:gd name="connsiteY28" fmla="*/ 788194 h 1581150"/>
                <a:gd name="connsiteX29" fmla="*/ 338137 w 2240756"/>
                <a:gd name="connsiteY29" fmla="*/ 726282 h 1581150"/>
                <a:gd name="connsiteX30" fmla="*/ 321469 w 2240756"/>
                <a:gd name="connsiteY30" fmla="*/ 628650 h 1581150"/>
                <a:gd name="connsiteX31" fmla="*/ 376237 w 2240756"/>
                <a:gd name="connsiteY31" fmla="*/ 623888 h 1581150"/>
                <a:gd name="connsiteX32" fmla="*/ 481012 w 2240756"/>
                <a:gd name="connsiteY32" fmla="*/ 609600 h 1581150"/>
                <a:gd name="connsiteX33" fmla="*/ 545306 w 2240756"/>
                <a:gd name="connsiteY33" fmla="*/ 585788 h 1581150"/>
                <a:gd name="connsiteX34" fmla="*/ 597694 w 2240756"/>
                <a:gd name="connsiteY34" fmla="*/ 592932 h 1581150"/>
                <a:gd name="connsiteX35" fmla="*/ 721519 w 2240756"/>
                <a:gd name="connsiteY35" fmla="*/ 573882 h 1581150"/>
                <a:gd name="connsiteX36" fmla="*/ 842962 w 2240756"/>
                <a:gd name="connsiteY36" fmla="*/ 552450 h 1581150"/>
                <a:gd name="connsiteX37" fmla="*/ 931069 w 2240756"/>
                <a:gd name="connsiteY37" fmla="*/ 535782 h 1581150"/>
                <a:gd name="connsiteX38" fmla="*/ 1033462 w 2240756"/>
                <a:gd name="connsiteY38" fmla="*/ 557213 h 1581150"/>
                <a:gd name="connsiteX39" fmla="*/ 1066800 w 2240756"/>
                <a:gd name="connsiteY39" fmla="*/ 545307 h 1581150"/>
                <a:gd name="connsiteX40" fmla="*/ 1085850 w 2240756"/>
                <a:gd name="connsiteY40" fmla="*/ 523875 h 1581150"/>
                <a:gd name="connsiteX41" fmla="*/ 1123950 w 2240756"/>
                <a:gd name="connsiteY41" fmla="*/ 526257 h 1581150"/>
                <a:gd name="connsiteX42" fmla="*/ 1162050 w 2240756"/>
                <a:gd name="connsiteY42" fmla="*/ 545307 h 1581150"/>
                <a:gd name="connsiteX43" fmla="*/ 1283494 w 2240756"/>
                <a:gd name="connsiteY43" fmla="*/ 454819 h 1581150"/>
                <a:gd name="connsiteX44" fmla="*/ 1357312 w 2240756"/>
                <a:gd name="connsiteY44" fmla="*/ 400050 h 1581150"/>
                <a:gd name="connsiteX45" fmla="*/ 1500187 w 2240756"/>
                <a:gd name="connsiteY45" fmla="*/ 307182 h 1581150"/>
                <a:gd name="connsiteX46" fmla="*/ 1693069 w 2240756"/>
                <a:gd name="connsiteY46" fmla="*/ 164307 h 1581150"/>
                <a:gd name="connsiteX47" fmla="*/ 2031206 w 2240756"/>
                <a:gd name="connsiteY47" fmla="*/ 0 h 1581150"/>
                <a:gd name="connsiteX0" fmla="*/ 2031206 w 2240756"/>
                <a:gd name="connsiteY0" fmla="*/ 0 h 1878358"/>
                <a:gd name="connsiteX1" fmla="*/ 2069306 w 2240756"/>
                <a:gd name="connsiteY1" fmla="*/ 45244 h 1878358"/>
                <a:gd name="connsiteX2" fmla="*/ 2097881 w 2240756"/>
                <a:gd name="connsiteY2" fmla="*/ 57150 h 1878358"/>
                <a:gd name="connsiteX3" fmla="*/ 2100262 w 2240756"/>
                <a:gd name="connsiteY3" fmla="*/ 90488 h 1878358"/>
                <a:gd name="connsiteX4" fmla="*/ 2083594 w 2240756"/>
                <a:gd name="connsiteY4" fmla="*/ 116682 h 1878358"/>
                <a:gd name="connsiteX5" fmla="*/ 2114550 w 2240756"/>
                <a:gd name="connsiteY5" fmla="*/ 204788 h 1878358"/>
                <a:gd name="connsiteX6" fmla="*/ 2116931 w 2240756"/>
                <a:gd name="connsiteY6" fmla="*/ 326232 h 1878358"/>
                <a:gd name="connsiteX7" fmla="*/ 2131219 w 2240756"/>
                <a:gd name="connsiteY7" fmla="*/ 450057 h 1878358"/>
                <a:gd name="connsiteX8" fmla="*/ 2157412 w 2240756"/>
                <a:gd name="connsiteY8" fmla="*/ 592932 h 1878358"/>
                <a:gd name="connsiteX9" fmla="*/ 2176462 w 2240756"/>
                <a:gd name="connsiteY9" fmla="*/ 714375 h 1878358"/>
                <a:gd name="connsiteX10" fmla="*/ 2240756 w 2240756"/>
                <a:gd name="connsiteY10" fmla="*/ 1166813 h 1878358"/>
                <a:gd name="connsiteX11" fmla="*/ 2119312 w 2240756"/>
                <a:gd name="connsiteY11" fmla="*/ 1514475 h 1878358"/>
                <a:gd name="connsiteX12" fmla="*/ 1740694 w 2240756"/>
                <a:gd name="connsiteY12" fmla="*/ 1562100 h 1878358"/>
                <a:gd name="connsiteX13" fmla="*/ 1633066 w 2240756"/>
                <a:gd name="connsiteY13" fmla="*/ 1878358 h 1878358"/>
                <a:gd name="connsiteX14" fmla="*/ 1033462 w 2240756"/>
                <a:gd name="connsiteY14" fmla="*/ 1440657 h 1878358"/>
                <a:gd name="connsiteX15" fmla="*/ 892969 w 2240756"/>
                <a:gd name="connsiteY15" fmla="*/ 1378744 h 1878358"/>
                <a:gd name="connsiteX16" fmla="*/ 745331 w 2240756"/>
                <a:gd name="connsiteY16" fmla="*/ 1293019 h 1878358"/>
                <a:gd name="connsiteX17" fmla="*/ 747712 w 2240756"/>
                <a:gd name="connsiteY17" fmla="*/ 1200150 h 1878358"/>
                <a:gd name="connsiteX18" fmla="*/ 716756 w 2240756"/>
                <a:gd name="connsiteY18" fmla="*/ 1159669 h 1878358"/>
                <a:gd name="connsiteX19" fmla="*/ 597694 w 2240756"/>
                <a:gd name="connsiteY19" fmla="*/ 1128713 h 1878358"/>
                <a:gd name="connsiteX20" fmla="*/ 407194 w 2240756"/>
                <a:gd name="connsiteY20" fmla="*/ 1102519 h 1878358"/>
                <a:gd name="connsiteX21" fmla="*/ 154781 w 2240756"/>
                <a:gd name="connsiteY21" fmla="*/ 1085850 h 1878358"/>
                <a:gd name="connsiteX22" fmla="*/ 11906 w 2240756"/>
                <a:gd name="connsiteY22" fmla="*/ 1085850 h 1878358"/>
                <a:gd name="connsiteX23" fmla="*/ 0 w 2240756"/>
                <a:gd name="connsiteY23" fmla="*/ 978694 h 1878358"/>
                <a:gd name="connsiteX24" fmla="*/ 7144 w 2240756"/>
                <a:gd name="connsiteY24" fmla="*/ 857250 h 1878358"/>
                <a:gd name="connsiteX25" fmla="*/ 28575 w 2240756"/>
                <a:gd name="connsiteY25" fmla="*/ 783432 h 1878358"/>
                <a:gd name="connsiteX26" fmla="*/ 219075 w 2240756"/>
                <a:gd name="connsiteY26" fmla="*/ 792957 h 1878358"/>
                <a:gd name="connsiteX27" fmla="*/ 314325 w 2240756"/>
                <a:gd name="connsiteY27" fmla="*/ 792957 h 1878358"/>
                <a:gd name="connsiteX28" fmla="*/ 340519 w 2240756"/>
                <a:gd name="connsiteY28" fmla="*/ 788194 h 1878358"/>
                <a:gd name="connsiteX29" fmla="*/ 338137 w 2240756"/>
                <a:gd name="connsiteY29" fmla="*/ 726282 h 1878358"/>
                <a:gd name="connsiteX30" fmla="*/ 321469 w 2240756"/>
                <a:gd name="connsiteY30" fmla="*/ 628650 h 1878358"/>
                <a:gd name="connsiteX31" fmla="*/ 376237 w 2240756"/>
                <a:gd name="connsiteY31" fmla="*/ 623888 h 1878358"/>
                <a:gd name="connsiteX32" fmla="*/ 481012 w 2240756"/>
                <a:gd name="connsiteY32" fmla="*/ 609600 h 1878358"/>
                <a:gd name="connsiteX33" fmla="*/ 545306 w 2240756"/>
                <a:gd name="connsiteY33" fmla="*/ 585788 h 1878358"/>
                <a:gd name="connsiteX34" fmla="*/ 597694 w 2240756"/>
                <a:gd name="connsiteY34" fmla="*/ 592932 h 1878358"/>
                <a:gd name="connsiteX35" fmla="*/ 721519 w 2240756"/>
                <a:gd name="connsiteY35" fmla="*/ 573882 h 1878358"/>
                <a:gd name="connsiteX36" fmla="*/ 842962 w 2240756"/>
                <a:gd name="connsiteY36" fmla="*/ 552450 h 1878358"/>
                <a:gd name="connsiteX37" fmla="*/ 931069 w 2240756"/>
                <a:gd name="connsiteY37" fmla="*/ 535782 h 1878358"/>
                <a:gd name="connsiteX38" fmla="*/ 1033462 w 2240756"/>
                <a:gd name="connsiteY38" fmla="*/ 557213 h 1878358"/>
                <a:gd name="connsiteX39" fmla="*/ 1066800 w 2240756"/>
                <a:gd name="connsiteY39" fmla="*/ 545307 h 1878358"/>
                <a:gd name="connsiteX40" fmla="*/ 1085850 w 2240756"/>
                <a:gd name="connsiteY40" fmla="*/ 523875 h 1878358"/>
                <a:gd name="connsiteX41" fmla="*/ 1123950 w 2240756"/>
                <a:gd name="connsiteY41" fmla="*/ 526257 h 1878358"/>
                <a:gd name="connsiteX42" fmla="*/ 1162050 w 2240756"/>
                <a:gd name="connsiteY42" fmla="*/ 545307 h 1878358"/>
                <a:gd name="connsiteX43" fmla="*/ 1283494 w 2240756"/>
                <a:gd name="connsiteY43" fmla="*/ 454819 h 1878358"/>
                <a:gd name="connsiteX44" fmla="*/ 1357312 w 2240756"/>
                <a:gd name="connsiteY44" fmla="*/ 400050 h 1878358"/>
                <a:gd name="connsiteX45" fmla="*/ 1500187 w 2240756"/>
                <a:gd name="connsiteY45" fmla="*/ 307182 h 1878358"/>
                <a:gd name="connsiteX46" fmla="*/ 1693069 w 2240756"/>
                <a:gd name="connsiteY46" fmla="*/ 164307 h 1878358"/>
                <a:gd name="connsiteX47" fmla="*/ 2031206 w 2240756"/>
                <a:gd name="connsiteY47" fmla="*/ 0 h 1878358"/>
                <a:gd name="connsiteX0" fmla="*/ 2031206 w 2240756"/>
                <a:gd name="connsiteY0" fmla="*/ 0 h 1878358"/>
                <a:gd name="connsiteX1" fmla="*/ 2069306 w 2240756"/>
                <a:gd name="connsiteY1" fmla="*/ 45244 h 1878358"/>
                <a:gd name="connsiteX2" fmla="*/ 2097881 w 2240756"/>
                <a:gd name="connsiteY2" fmla="*/ 57150 h 1878358"/>
                <a:gd name="connsiteX3" fmla="*/ 2100262 w 2240756"/>
                <a:gd name="connsiteY3" fmla="*/ 90488 h 1878358"/>
                <a:gd name="connsiteX4" fmla="*/ 2083594 w 2240756"/>
                <a:gd name="connsiteY4" fmla="*/ 116682 h 1878358"/>
                <a:gd name="connsiteX5" fmla="*/ 2114550 w 2240756"/>
                <a:gd name="connsiteY5" fmla="*/ 204788 h 1878358"/>
                <a:gd name="connsiteX6" fmla="*/ 2116931 w 2240756"/>
                <a:gd name="connsiteY6" fmla="*/ 326232 h 1878358"/>
                <a:gd name="connsiteX7" fmla="*/ 2131219 w 2240756"/>
                <a:gd name="connsiteY7" fmla="*/ 450057 h 1878358"/>
                <a:gd name="connsiteX8" fmla="*/ 2157412 w 2240756"/>
                <a:gd name="connsiteY8" fmla="*/ 592932 h 1878358"/>
                <a:gd name="connsiteX9" fmla="*/ 2176462 w 2240756"/>
                <a:gd name="connsiteY9" fmla="*/ 714375 h 1878358"/>
                <a:gd name="connsiteX10" fmla="*/ 2240756 w 2240756"/>
                <a:gd name="connsiteY10" fmla="*/ 1166813 h 1878358"/>
                <a:gd name="connsiteX11" fmla="*/ 2119312 w 2240756"/>
                <a:gd name="connsiteY11" fmla="*/ 1514475 h 1878358"/>
                <a:gd name="connsiteX12" fmla="*/ 1740694 w 2240756"/>
                <a:gd name="connsiteY12" fmla="*/ 1562100 h 1878358"/>
                <a:gd name="connsiteX13" fmla="*/ 1633066 w 2240756"/>
                <a:gd name="connsiteY13" fmla="*/ 1878358 h 1878358"/>
                <a:gd name="connsiteX14" fmla="*/ 1132533 w 2240756"/>
                <a:gd name="connsiteY14" fmla="*/ 1391123 h 1878358"/>
                <a:gd name="connsiteX15" fmla="*/ 892969 w 2240756"/>
                <a:gd name="connsiteY15" fmla="*/ 1378744 h 1878358"/>
                <a:gd name="connsiteX16" fmla="*/ 745331 w 2240756"/>
                <a:gd name="connsiteY16" fmla="*/ 1293019 h 1878358"/>
                <a:gd name="connsiteX17" fmla="*/ 747712 w 2240756"/>
                <a:gd name="connsiteY17" fmla="*/ 1200150 h 1878358"/>
                <a:gd name="connsiteX18" fmla="*/ 716756 w 2240756"/>
                <a:gd name="connsiteY18" fmla="*/ 1159669 h 1878358"/>
                <a:gd name="connsiteX19" fmla="*/ 597694 w 2240756"/>
                <a:gd name="connsiteY19" fmla="*/ 1128713 h 1878358"/>
                <a:gd name="connsiteX20" fmla="*/ 407194 w 2240756"/>
                <a:gd name="connsiteY20" fmla="*/ 1102519 h 1878358"/>
                <a:gd name="connsiteX21" fmla="*/ 154781 w 2240756"/>
                <a:gd name="connsiteY21" fmla="*/ 1085850 h 1878358"/>
                <a:gd name="connsiteX22" fmla="*/ 11906 w 2240756"/>
                <a:gd name="connsiteY22" fmla="*/ 1085850 h 1878358"/>
                <a:gd name="connsiteX23" fmla="*/ 0 w 2240756"/>
                <a:gd name="connsiteY23" fmla="*/ 978694 h 1878358"/>
                <a:gd name="connsiteX24" fmla="*/ 7144 w 2240756"/>
                <a:gd name="connsiteY24" fmla="*/ 857250 h 1878358"/>
                <a:gd name="connsiteX25" fmla="*/ 28575 w 2240756"/>
                <a:gd name="connsiteY25" fmla="*/ 783432 h 1878358"/>
                <a:gd name="connsiteX26" fmla="*/ 219075 w 2240756"/>
                <a:gd name="connsiteY26" fmla="*/ 792957 h 1878358"/>
                <a:gd name="connsiteX27" fmla="*/ 314325 w 2240756"/>
                <a:gd name="connsiteY27" fmla="*/ 792957 h 1878358"/>
                <a:gd name="connsiteX28" fmla="*/ 340519 w 2240756"/>
                <a:gd name="connsiteY28" fmla="*/ 788194 h 1878358"/>
                <a:gd name="connsiteX29" fmla="*/ 338137 w 2240756"/>
                <a:gd name="connsiteY29" fmla="*/ 726282 h 1878358"/>
                <a:gd name="connsiteX30" fmla="*/ 321469 w 2240756"/>
                <a:gd name="connsiteY30" fmla="*/ 628650 h 1878358"/>
                <a:gd name="connsiteX31" fmla="*/ 376237 w 2240756"/>
                <a:gd name="connsiteY31" fmla="*/ 623888 h 1878358"/>
                <a:gd name="connsiteX32" fmla="*/ 481012 w 2240756"/>
                <a:gd name="connsiteY32" fmla="*/ 609600 h 1878358"/>
                <a:gd name="connsiteX33" fmla="*/ 545306 w 2240756"/>
                <a:gd name="connsiteY33" fmla="*/ 585788 h 1878358"/>
                <a:gd name="connsiteX34" fmla="*/ 597694 w 2240756"/>
                <a:gd name="connsiteY34" fmla="*/ 592932 h 1878358"/>
                <a:gd name="connsiteX35" fmla="*/ 721519 w 2240756"/>
                <a:gd name="connsiteY35" fmla="*/ 573882 h 1878358"/>
                <a:gd name="connsiteX36" fmla="*/ 842962 w 2240756"/>
                <a:gd name="connsiteY36" fmla="*/ 552450 h 1878358"/>
                <a:gd name="connsiteX37" fmla="*/ 931069 w 2240756"/>
                <a:gd name="connsiteY37" fmla="*/ 535782 h 1878358"/>
                <a:gd name="connsiteX38" fmla="*/ 1033462 w 2240756"/>
                <a:gd name="connsiteY38" fmla="*/ 557213 h 1878358"/>
                <a:gd name="connsiteX39" fmla="*/ 1066800 w 2240756"/>
                <a:gd name="connsiteY39" fmla="*/ 545307 h 1878358"/>
                <a:gd name="connsiteX40" fmla="*/ 1085850 w 2240756"/>
                <a:gd name="connsiteY40" fmla="*/ 523875 h 1878358"/>
                <a:gd name="connsiteX41" fmla="*/ 1123950 w 2240756"/>
                <a:gd name="connsiteY41" fmla="*/ 526257 h 1878358"/>
                <a:gd name="connsiteX42" fmla="*/ 1162050 w 2240756"/>
                <a:gd name="connsiteY42" fmla="*/ 545307 h 1878358"/>
                <a:gd name="connsiteX43" fmla="*/ 1283494 w 2240756"/>
                <a:gd name="connsiteY43" fmla="*/ 454819 h 1878358"/>
                <a:gd name="connsiteX44" fmla="*/ 1357312 w 2240756"/>
                <a:gd name="connsiteY44" fmla="*/ 400050 h 1878358"/>
                <a:gd name="connsiteX45" fmla="*/ 1500187 w 2240756"/>
                <a:gd name="connsiteY45" fmla="*/ 307182 h 1878358"/>
                <a:gd name="connsiteX46" fmla="*/ 1693069 w 2240756"/>
                <a:gd name="connsiteY46" fmla="*/ 164307 h 1878358"/>
                <a:gd name="connsiteX47" fmla="*/ 2031206 w 2240756"/>
                <a:gd name="connsiteY47" fmla="*/ 0 h 1878358"/>
                <a:gd name="connsiteX0" fmla="*/ 2031206 w 2240756"/>
                <a:gd name="connsiteY0" fmla="*/ 0 h 1878358"/>
                <a:gd name="connsiteX1" fmla="*/ 2069306 w 2240756"/>
                <a:gd name="connsiteY1" fmla="*/ 45244 h 1878358"/>
                <a:gd name="connsiteX2" fmla="*/ 2097881 w 2240756"/>
                <a:gd name="connsiteY2" fmla="*/ 57150 h 1878358"/>
                <a:gd name="connsiteX3" fmla="*/ 2100262 w 2240756"/>
                <a:gd name="connsiteY3" fmla="*/ 90488 h 1878358"/>
                <a:gd name="connsiteX4" fmla="*/ 2083594 w 2240756"/>
                <a:gd name="connsiteY4" fmla="*/ 116682 h 1878358"/>
                <a:gd name="connsiteX5" fmla="*/ 2114550 w 2240756"/>
                <a:gd name="connsiteY5" fmla="*/ 204788 h 1878358"/>
                <a:gd name="connsiteX6" fmla="*/ 2116931 w 2240756"/>
                <a:gd name="connsiteY6" fmla="*/ 326232 h 1878358"/>
                <a:gd name="connsiteX7" fmla="*/ 2131219 w 2240756"/>
                <a:gd name="connsiteY7" fmla="*/ 450057 h 1878358"/>
                <a:gd name="connsiteX8" fmla="*/ 2157412 w 2240756"/>
                <a:gd name="connsiteY8" fmla="*/ 592932 h 1878358"/>
                <a:gd name="connsiteX9" fmla="*/ 2176462 w 2240756"/>
                <a:gd name="connsiteY9" fmla="*/ 714375 h 1878358"/>
                <a:gd name="connsiteX10" fmla="*/ 2240756 w 2240756"/>
                <a:gd name="connsiteY10" fmla="*/ 1166813 h 1878358"/>
                <a:gd name="connsiteX11" fmla="*/ 2119312 w 2240756"/>
                <a:gd name="connsiteY11" fmla="*/ 1514475 h 1878358"/>
                <a:gd name="connsiteX12" fmla="*/ 1740694 w 2240756"/>
                <a:gd name="connsiteY12" fmla="*/ 1562100 h 1878358"/>
                <a:gd name="connsiteX13" fmla="*/ 1633066 w 2240756"/>
                <a:gd name="connsiteY13" fmla="*/ 1878358 h 1878358"/>
                <a:gd name="connsiteX14" fmla="*/ 1132533 w 2240756"/>
                <a:gd name="connsiteY14" fmla="*/ 1391123 h 1878358"/>
                <a:gd name="connsiteX15" fmla="*/ 942504 w 2240756"/>
                <a:gd name="connsiteY15" fmla="*/ 1267291 h 1878358"/>
                <a:gd name="connsiteX16" fmla="*/ 745331 w 2240756"/>
                <a:gd name="connsiteY16" fmla="*/ 1293019 h 1878358"/>
                <a:gd name="connsiteX17" fmla="*/ 747712 w 2240756"/>
                <a:gd name="connsiteY17" fmla="*/ 1200150 h 1878358"/>
                <a:gd name="connsiteX18" fmla="*/ 716756 w 2240756"/>
                <a:gd name="connsiteY18" fmla="*/ 1159669 h 1878358"/>
                <a:gd name="connsiteX19" fmla="*/ 597694 w 2240756"/>
                <a:gd name="connsiteY19" fmla="*/ 1128713 h 1878358"/>
                <a:gd name="connsiteX20" fmla="*/ 407194 w 2240756"/>
                <a:gd name="connsiteY20" fmla="*/ 1102519 h 1878358"/>
                <a:gd name="connsiteX21" fmla="*/ 154781 w 2240756"/>
                <a:gd name="connsiteY21" fmla="*/ 1085850 h 1878358"/>
                <a:gd name="connsiteX22" fmla="*/ 11906 w 2240756"/>
                <a:gd name="connsiteY22" fmla="*/ 1085850 h 1878358"/>
                <a:gd name="connsiteX23" fmla="*/ 0 w 2240756"/>
                <a:gd name="connsiteY23" fmla="*/ 978694 h 1878358"/>
                <a:gd name="connsiteX24" fmla="*/ 7144 w 2240756"/>
                <a:gd name="connsiteY24" fmla="*/ 857250 h 1878358"/>
                <a:gd name="connsiteX25" fmla="*/ 28575 w 2240756"/>
                <a:gd name="connsiteY25" fmla="*/ 783432 h 1878358"/>
                <a:gd name="connsiteX26" fmla="*/ 219075 w 2240756"/>
                <a:gd name="connsiteY26" fmla="*/ 792957 h 1878358"/>
                <a:gd name="connsiteX27" fmla="*/ 314325 w 2240756"/>
                <a:gd name="connsiteY27" fmla="*/ 792957 h 1878358"/>
                <a:gd name="connsiteX28" fmla="*/ 340519 w 2240756"/>
                <a:gd name="connsiteY28" fmla="*/ 788194 h 1878358"/>
                <a:gd name="connsiteX29" fmla="*/ 338137 w 2240756"/>
                <a:gd name="connsiteY29" fmla="*/ 726282 h 1878358"/>
                <a:gd name="connsiteX30" fmla="*/ 321469 w 2240756"/>
                <a:gd name="connsiteY30" fmla="*/ 628650 h 1878358"/>
                <a:gd name="connsiteX31" fmla="*/ 376237 w 2240756"/>
                <a:gd name="connsiteY31" fmla="*/ 623888 h 1878358"/>
                <a:gd name="connsiteX32" fmla="*/ 481012 w 2240756"/>
                <a:gd name="connsiteY32" fmla="*/ 609600 h 1878358"/>
                <a:gd name="connsiteX33" fmla="*/ 545306 w 2240756"/>
                <a:gd name="connsiteY33" fmla="*/ 585788 h 1878358"/>
                <a:gd name="connsiteX34" fmla="*/ 597694 w 2240756"/>
                <a:gd name="connsiteY34" fmla="*/ 592932 h 1878358"/>
                <a:gd name="connsiteX35" fmla="*/ 721519 w 2240756"/>
                <a:gd name="connsiteY35" fmla="*/ 573882 h 1878358"/>
                <a:gd name="connsiteX36" fmla="*/ 842962 w 2240756"/>
                <a:gd name="connsiteY36" fmla="*/ 552450 h 1878358"/>
                <a:gd name="connsiteX37" fmla="*/ 931069 w 2240756"/>
                <a:gd name="connsiteY37" fmla="*/ 535782 h 1878358"/>
                <a:gd name="connsiteX38" fmla="*/ 1033462 w 2240756"/>
                <a:gd name="connsiteY38" fmla="*/ 557213 h 1878358"/>
                <a:gd name="connsiteX39" fmla="*/ 1066800 w 2240756"/>
                <a:gd name="connsiteY39" fmla="*/ 545307 h 1878358"/>
                <a:gd name="connsiteX40" fmla="*/ 1085850 w 2240756"/>
                <a:gd name="connsiteY40" fmla="*/ 523875 h 1878358"/>
                <a:gd name="connsiteX41" fmla="*/ 1123950 w 2240756"/>
                <a:gd name="connsiteY41" fmla="*/ 526257 h 1878358"/>
                <a:gd name="connsiteX42" fmla="*/ 1162050 w 2240756"/>
                <a:gd name="connsiteY42" fmla="*/ 545307 h 1878358"/>
                <a:gd name="connsiteX43" fmla="*/ 1283494 w 2240756"/>
                <a:gd name="connsiteY43" fmla="*/ 454819 h 1878358"/>
                <a:gd name="connsiteX44" fmla="*/ 1357312 w 2240756"/>
                <a:gd name="connsiteY44" fmla="*/ 400050 h 1878358"/>
                <a:gd name="connsiteX45" fmla="*/ 1500187 w 2240756"/>
                <a:gd name="connsiteY45" fmla="*/ 307182 h 1878358"/>
                <a:gd name="connsiteX46" fmla="*/ 1693069 w 2240756"/>
                <a:gd name="connsiteY46" fmla="*/ 164307 h 1878358"/>
                <a:gd name="connsiteX47" fmla="*/ 2031206 w 2240756"/>
                <a:gd name="connsiteY47" fmla="*/ 0 h 1878358"/>
                <a:gd name="connsiteX0" fmla="*/ 2031206 w 2240756"/>
                <a:gd name="connsiteY0" fmla="*/ 0 h 1878358"/>
                <a:gd name="connsiteX1" fmla="*/ 2069306 w 2240756"/>
                <a:gd name="connsiteY1" fmla="*/ 45244 h 1878358"/>
                <a:gd name="connsiteX2" fmla="*/ 2097881 w 2240756"/>
                <a:gd name="connsiteY2" fmla="*/ 57150 h 1878358"/>
                <a:gd name="connsiteX3" fmla="*/ 2100262 w 2240756"/>
                <a:gd name="connsiteY3" fmla="*/ 90488 h 1878358"/>
                <a:gd name="connsiteX4" fmla="*/ 2083594 w 2240756"/>
                <a:gd name="connsiteY4" fmla="*/ 116682 h 1878358"/>
                <a:gd name="connsiteX5" fmla="*/ 2114550 w 2240756"/>
                <a:gd name="connsiteY5" fmla="*/ 204788 h 1878358"/>
                <a:gd name="connsiteX6" fmla="*/ 2116931 w 2240756"/>
                <a:gd name="connsiteY6" fmla="*/ 326232 h 1878358"/>
                <a:gd name="connsiteX7" fmla="*/ 2131219 w 2240756"/>
                <a:gd name="connsiteY7" fmla="*/ 450057 h 1878358"/>
                <a:gd name="connsiteX8" fmla="*/ 2157412 w 2240756"/>
                <a:gd name="connsiteY8" fmla="*/ 592932 h 1878358"/>
                <a:gd name="connsiteX9" fmla="*/ 2176462 w 2240756"/>
                <a:gd name="connsiteY9" fmla="*/ 714375 h 1878358"/>
                <a:gd name="connsiteX10" fmla="*/ 2240756 w 2240756"/>
                <a:gd name="connsiteY10" fmla="*/ 1166813 h 1878358"/>
                <a:gd name="connsiteX11" fmla="*/ 2119312 w 2240756"/>
                <a:gd name="connsiteY11" fmla="*/ 1514475 h 1878358"/>
                <a:gd name="connsiteX12" fmla="*/ 1740694 w 2240756"/>
                <a:gd name="connsiteY12" fmla="*/ 1562100 h 1878358"/>
                <a:gd name="connsiteX13" fmla="*/ 1633066 w 2240756"/>
                <a:gd name="connsiteY13" fmla="*/ 1878358 h 1878358"/>
                <a:gd name="connsiteX14" fmla="*/ 1132533 w 2240756"/>
                <a:gd name="connsiteY14" fmla="*/ 1391123 h 1878358"/>
                <a:gd name="connsiteX15" fmla="*/ 942504 w 2240756"/>
                <a:gd name="connsiteY15" fmla="*/ 1267291 h 1878358"/>
                <a:gd name="connsiteX16" fmla="*/ 747712 w 2240756"/>
                <a:gd name="connsiteY16" fmla="*/ 1200150 h 1878358"/>
                <a:gd name="connsiteX17" fmla="*/ 716756 w 2240756"/>
                <a:gd name="connsiteY17" fmla="*/ 1159669 h 1878358"/>
                <a:gd name="connsiteX18" fmla="*/ 597694 w 2240756"/>
                <a:gd name="connsiteY18" fmla="*/ 1128713 h 1878358"/>
                <a:gd name="connsiteX19" fmla="*/ 407194 w 2240756"/>
                <a:gd name="connsiteY19" fmla="*/ 1102519 h 1878358"/>
                <a:gd name="connsiteX20" fmla="*/ 154781 w 2240756"/>
                <a:gd name="connsiteY20" fmla="*/ 1085850 h 1878358"/>
                <a:gd name="connsiteX21" fmla="*/ 11906 w 2240756"/>
                <a:gd name="connsiteY21" fmla="*/ 1085850 h 1878358"/>
                <a:gd name="connsiteX22" fmla="*/ 0 w 2240756"/>
                <a:gd name="connsiteY22" fmla="*/ 978694 h 1878358"/>
                <a:gd name="connsiteX23" fmla="*/ 7144 w 2240756"/>
                <a:gd name="connsiteY23" fmla="*/ 857250 h 1878358"/>
                <a:gd name="connsiteX24" fmla="*/ 28575 w 2240756"/>
                <a:gd name="connsiteY24" fmla="*/ 783432 h 1878358"/>
                <a:gd name="connsiteX25" fmla="*/ 219075 w 2240756"/>
                <a:gd name="connsiteY25" fmla="*/ 792957 h 1878358"/>
                <a:gd name="connsiteX26" fmla="*/ 314325 w 2240756"/>
                <a:gd name="connsiteY26" fmla="*/ 792957 h 1878358"/>
                <a:gd name="connsiteX27" fmla="*/ 340519 w 2240756"/>
                <a:gd name="connsiteY27" fmla="*/ 788194 h 1878358"/>
                <a:gd name="connsiteX28" fmla="*/ 338137 w 2240756"/>
                <a:gd name="connsiteY28" fmla="*/ 726282 h 1878358"/>
                <a:gd name="connsiteX29" fmla="*/ 321469 w 2240756"/>
                <a:gd name="connsiteY29" fmla="*/ 628650 h 1878358"/>
                <a:gd name="connsiteX30" fmla="*/ 376237 w 2240756"/>
                <a:gd name="connsiteY30" fmla="*/ 623888 h 1878358"/>
                <a:gd name="connsiteX31" fmla="*/ 481012 w 2240756"/>
                <a:gd name="connsiteY31" fmla="*/ 609600 h 1878358"/>
                <a:gd name="connsiteX32" fmla="*/ 545306 w 2240756"/>
                <a:gd name="connsiteY32" fmla="*/ 585788 h 1878358"/>
                <a:gd name="connsiteX33" fmla="*/ 597694 w 2240756"/>
                <a:gd name="connsiteY33" fmla="*/ 592932 h 1878358"/>
                <a:gd name="connsiteX34" fmla="*/ 721519 w 2240756"/>
                <a:gd name="connsiteY34" fmla="*/ 573882 h 1878358"/>
                <a:gd name="connsiteX35" fmla="*/ 842962 w 2240756"/>
                <a:gd name="connsiteY35" fmla="*/ 552450 h 1878358"/>
                <a:gd name="connsiteX36" fmla="*/ 931069 w 2240756"/>
                <a:gd name="connsiteY36" fmla="*/ 535782 h 1878358"/>
                <a:gd name="connsiteX37" fmla="*/ 1033462 w 2240756"/>
                <a:gd name="connsiteY37" fmla="*/ 557213 h 1878358"/>
                <a:gd name="connsiteX38" fmla="*/ 1066800 w 2240756"/>
                <a:gd name="connsiteY38" fmla="*/ 545307 h 1878358"/>
                <a:gd name="connsiteX39" fmla="*/ 1085850 w 2240756"/>
                <a:gd name="connsiteY39" fmla="*/ 523875 h 1878358"/>
                <a:gd name="connsiteX40" fmla="*/ 1123950 w 2240756"/>
                <a:gd name="connsiteY40" fmla="*/ 526257 h 1878358"/>
                <a:gd name="connsiteX41" fmla="*/ 1162050 w 2240756"/>
                <a:gd name="connsiteY41" fmla="*/ 545307 h 1878358"/>
                <a:gd name="connsiteX42" fmla="*/ 1283494 w 2240756"/>
                <a:gd name="connsiteY42" fmla="*/ 454819 h 1878358"/>
                <a:gd name="connsiteX43" fmla="*/ 1357312 w 2240756"/>
                <a:gd name="connsiteY43" fmla="*/ 400050 h 1878358"/>
                <a:gd name="connsiteX44" fmla="*/ 1500187 w 2240756"/>
                <a:gd name="connsiteY44" fmla="*/ 307182 h 1878358"/>
                <a:gd name="connsiteX45" fmla="*/ 1693069 w 2240756"/>
                <a:gd name="connsiteY45" fmla="*/ 164307 h 1878358"/>
                <a:gd name="connsiteX46" fmla="*/ 2031206 w 2240756"/>
                <a:gd name="connsiteY46" fmla="*/ 0 h 1878358"/>
                <a:gd name="connsiteX0" fmla="*/ 2031206 w 2240756"/>
                <a:gd name="connsiteY0" fmla="*/ 0 h 1927893"/>
                <a:gd name="connsiteX1" fmla="*/ 2069306 w 2240756"/>
                <a:gd name="connsiteY1" fmla="*/ 45244 h 1927893"/>
                <a:gd name="connsiteX2" fmla="*/ 2097881 w 2240756"/>
                <a:gd name="connsiteY2" fmla="*/ 57150 h 1927893"/>
                <a:gd name="connsiteX3" fmla="*/ 2100262 w 2240756"/>
                <a:gd name="connsiteY3" fmla="*/ 90488 h 1927893"/>
                <a:gd name="connsiteX4" fmla="*/ 2083594 w 2240756"/>
                <a:gd name="connsiteY4" fmla="*/ 116682 h 1927893"/>
                <a:gd name="connsiteX5" fmla="*/ 2114550 w 2240756"/>
                <a:gd name="connsiteY5" fmla="*/ 204788 h 1927893"/>
                <a:gd name="connsiteX6" fmla="*/ 2116931 w 2240756"/>
                <a:gd name="connsiteY6" fmla="*/ 326232 h 1927893"/>
                <a:gd name="connsiteX7" fmla="*/ 2131219 w 2240756"/>
                <a:gd name="connsiteY7" fmla="*/ 450057 h 1927893"/>
                <a:gd name="connsiteX8" fmla="*/ 2157412 w 2240756"/>
                <a:gd name="connsiteY8" fmla="*/ 592932 h 1927893"/>
                <a:gd name="connsiteX9" fmla="*/ 2176462 w 2240756"/>
                <a:gd name="connsiteY9" fmla="*/ 714375 h 1927893"/>
                <a:gd name="connsiteX10" fmla="*/ 2240756 w 2240756"/>
                <a:gd name="connsiteY10" fmla="*/ 1166813 h 1927893"/>
                <a:gd name="connsiteX11" fmla="*/ 2119312 w 2240756"/>
                <a:gd name="connsiteY11" fmla="*/ 1514475 h 1927893"/>
                <a:gd name="connsiteX12" fmla="*/ 1740694 w 2240756"/>
                <a:gd name="connsiteY12" fmla="*/ 1562100 h 1927893"/>
                <a:gd name="connsiteX13" fmla="*/ 1670217 w 2240756"/>
                <a:gd name="connsiteY13" fmla="*/ 1927893 h 1927893"/>
                <a:gd name="connsiteX14" fmla="*/ 1132533 w 2240756"/>
                <a:gd name="connsiteY14" fmla="*/ 1391123 h 1927893"/>
                <a:gd name="connsiteX15" fmla="*/ 942504 w 2240756"/>
                <a:gd name="connsiteY15" fmla="*/ 1267291 h 1927893"/>
                <a:gd name="connsiteX16" fmla="*/ 747712 w 2240756"/>
                <a:gd name="connsiteY16" fmla="*/ 1200150 h 1927893"/>
                <a:gd name="connsiteX17" fmla="*/ 716756 w 2240756"/>
                <a:gd name="connsiteY17" fmla="*/ 1159669 h 1927893"/>
                <a:gd name="connsiteX18" fmla="*/ 597694 w 2240756"/>
                <a:gd name="connsiteY18" fmla="*/ 1128713 h 1927893"/>
                <a:gd name="connsiteX19" fmla="*/ 407194 w 2240756"/>
                <a:gd name="connsiteY19" fmla="*/ 1102519 h 1927893"/>
                <a:gd name="connsiteX20" fmla="*/ 154781 w 2240756"/>
                <a:gd name="connsiteY20" fmla="*/ 1085850 h 1927893"/>
                <a:gd name="connsiteX21" fmla="*/ 11906 w 2240756"/>
                <a:gd name="connsiteY21" fmla="*/ 1085850 h 1927893"/>
                <a:gd name="connsiteX22" fmla="*/ 0 w 2240756"/>
                <a:gd name="connsiteY22" fmla="*/ 978694 h 1927893"/>
                <a:gd name="connsiteX23" fmla="*/ 7144 w 2240756"/>
                <a:gd name="connsiteY23" fmla="*/ 857250 h 1927893"/>
                <a:gd name="connsiteX24" fmla="*/ 28575 w 2240756"/>
                <a:gd name="connsiteY24" fmla="*/ 783432 h 1927893"/>
                <a:gd name="connsiteX25" fmla="*/ 219075 w 2240756"/>
                <a:gd name="connsiteY25" fmla="*/ 792957 h 1927893"/>
                <a:gd name="connsiteX26" fmla="*/ 314325 w 2240756"/>
                <a:gd name="connsiteY26" fmla="*/ 792957 h 1927893"/>
                <a:gd name="connsiteX27" fmla="*/ 340519 w 2240756"/>
                <a:gd name="connsiteY27" fmla="*/ 788194 h 1927893"/>
                <a:gd name="connsiteX28" fmla="*/ 338137 w 2240756"/>
                <a:gd name="connsiteY28" fmla="*/ 726282 h 1927893"/>
                <a:gd name="connsiteX29" fmla="*/ 321469 w 2240756"/>
                <a:gd name="connsiteY29" fmla="*/ 628650 h 1927893"/>
                <a:gd name="connsiteX30" fmla="*/ 376237 w 2240756"/>
                <a:gd name="connsiteY30" fmla="*/ 623888 h 1927893"/>
                <a:gd name="connsiteX31" fmla="*/ 481012 w 2240756"/>
                <a:gd name="connsiteY31" fmla="*/ 609600 h 1927893"/>
                <a:gd name="connsiteX32" fmla="*/ 545306 w 2240756"/>
                <a:gd name="connsiteY32" fmla="*/ 585788 h 1927893"/>
                <a:gd name="connsiteX33" fmla="*/ 597694 w 2240756"/>
                <a:gd name="connsiteY33" fmla="*/ 592932 h 1927893"/>
                <a:gd name="connsiteX34" fmla="*/ 721519 w 2240756"/>
                <a:gd name="connsiteY34" fmla="*/ 573882 h 1927893"/>
                <a:gd name="connsiteX35" fmla="*/ 842962 w 2240756"/>
                <a:gd name="connsiteY35" fmla="*/ 552450 h 1927893"/>
                <a:gd name="connsiteX36" fmla="*/ 931069 w 2240756"/>
                <a:gd name="connsiteY36" fmla="*/ 535782 h 1927893"/>
                <a:gd name="connsiteX37" fmla="*/ 1033462 w 2240756"/>
                <a:gd name="connsiteY37" fmla="*/ 557213 h 1927893"/>
                <a:gd name="connsiteX38" fmla="*/ 1066800 w 2240756"/>
                <a:gd name="connsiteY38" fmla="*/ 545307 h 1927893"/>
                <a:gd name="connsiteX39" fmla="*/ 1085850 w 2240756"/>
                <a:gd name="connsiteY39" fmla="*/ 523875 h 1927893"/>
                <a:gd name="connsiteX40" fmla="*/ 1123950 w 2240756"/>
                <a:gd name="connsiteY40" fmla="*/ 526257 h 1927893"/>
                <a:gd name="connsiteX41" fmla="*/ 1162050 w 2240756"/>
                <a:gd name="connsiteY41" fmla="*/ 545307 h 1927893"/>
                <a:gd name="connsiteX42" fmla="*/ 1283494 w 2240756"/>
                <a:gd name="connsiteY42" fmla="*/ 454819 h 1927893"/>
                <a:gd name="connsiteX43" fmla="*/ 1357312 w 2240756"/>
                <a:gd name="connsiteY43" fmla="*/ 400050 h 1927893"/>
                <a:gd name="connsiteX44" fmla="*/ 1500187 w 2240756"/>
                <a:gd name="connsiteY44" fmla="*/ 307182 h 1927893"/>
                <a:gd name="connsiteX45" fmla="*/ 1693069 w 2240756"/>
                <a:gd name="connsiteY45" fmla="*/ 164307 h 1927893"/>
                <a:gd name="connsiteX46" fmla="*/ 2031206 w 2240756"/>
                <a:gd name="connsiteY46" fmla="*/ 0 h 192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240756" h="1927893">
                  <a:moveTo>
                    <a:pt x="2031206" y="0"/>
                  </a:moveTo>
                  <a:lnTo>
                    <a:pt x="2069306" y="45244"/>
                  </a:lnTo>
                  <a:lnTo>
                    <a:pt x="2097881" y="57150"/>
                  </a:lnTo>
                  <a:lnTo>
                    <a:pt x="2100262" y="90488"/>
                  </a:lnTo>
                  <a:cubicBezTo>
                    <a:pt x="2085595" y="117379"/>
                    <a:pt x="2095921" y="116682"/>
                    <a:pt x="2083594" y="116682"/>
                  </a:cubicBezTo>
                  <a:lnTo>
                    <a:pt x="2114550" y="204788"/>
                  </a:lnTo>
                  <a:cubicBezTo>
                    <a:pt x="2115344" y="245269"/>
                    <a:pt x="2116137" y="285751"/>
                    <a:pt x="2116931" y="326232"/>
                  </a:cubicBezTo>
                  <a:lnTo>
                    <a:pt x="2131219" y="450057"/>
                  </a:lnTo>
                  <a:lnTo>
                    <a:pt x="2157412" y="592932"/>
                  </a:lnTo>
                  <a:lnTo>
                    <a:pt x="2176462" y="714375"/>
                  </a:lnTo>
                  <a:lnTo>
                    <a:pt x="2240756" y="1166813"/>
                  </a:lnTo>
                  <a:lnTo>
                    <a:pt x="2119312" y="1514475"/>
                  </a:lnTo>
                  <a:lnTo>
                    <a:pt x="1740694" y="1562100"/>
                  </a:lnTo>
                  <a:lnTo>
                    <a:pt x="1670217" y="1927893"/>
                  </a:lnTo>
                  <a:lnTo>
                    <a:pt x="1132533" y="1391123"/>
                  </a:lnTo>
                  <a:lnTo>
                    <a:pt x="942504" y="1267291"/>
                  </a:lnTo>
                  <a:lnTo>
                    <a:pt x="747712" y="1200150"/>
                  </a:lnTo>
                  <a:cubicBezTo>
                    <a:pt x="716256" y="1161434"/>
                    <a:pt x="716756" y="1178414"/>
                    <a:pt x="716756" y="1159669"/>
                  </a:cubicBezTo>
                  <a:cubicBezTo>
                    <a:pt x="677120" y="1149153"/>
                    <a:pt x="638701" y="1128713"/>
                    <a:pt x="597694" y="1128713"/>
                  </a:cubicBezTo>
                  <a:lnTo>
                    <a:pt x="407194" y="1102519"/>
                  </a:lnTo>
                  <a:lnTo>
                    <a:pt x="154781" y="1085850"/>
                  </a:lnTo>
                  <a:lnTo>
                    <a:pt x="11906" y="1085850"/>
                  </a:lnTo>
                  <a:lnTo>
                    <a:pt x="0" y="978694"/>
                  </a:lnTo>
                  <a:lnTo>
                    <a:pt x="7144" y="857250"/>
                  </a:lnTo>
                  <a:lnTo>
                    <a:pt x="28575" y="783432"/>
                  </a:lnTo>
                  <a:lnTo>
                    <a:pt x="219075" y="792957"/>
                  </a:lnTo>
                  <a:lnTo>
                    <a:pt x="314325" y="792957"/>
                  </a:lnTo>
                  <a:lnTo>
                    <a:pt x="340519" y="788194"/>
                  </a:lnTo>
                  <a:lnTo>
                    <a:pt x="338137" y="726282"/>
                  </a:lnTo>
                  <a:lnTo>
                    <a:pt x="321469" y="628650"/>
                  </a:lnTo>
                  <a:lnTo>
                    <a:pt x="376237" y="623888"/>
                  </a:lnTo>
                  <a:lnTo>
                    <a:pt x="481012" y="609600"/>
                  </a:lnTo>
                  <a:lnTo>
                    <a:pt x="545306" y="585788"/>
                  </a:lnTo>
                  <a:lnTo>
                    <a:pt x="597694" y="592932"/>
                  </a:lnTo>
                  <a:lnTo>
                    <a:pt x="721519" y="573882"/>
                  </a:lnTo>
                  <a:lnTo>
                    <a:pt x="842962" y="552450"/>
                  </a:lnTo>
                  <a:lnTo>
                    <a:pt x="931069" y="535782"/>
                  </a:lnTo>
                  <a:lnTo>
                    <a:pt x="1033462" y="557213"/>
                  </a:lnTo>
                  <a:lnTo>
                    <a:pt x="1066800" y="545307"/>
                  </a:lnTo>
                  <a:lnTo>
                    <a:pt x="1085850" y="523875"/>
                  </a:lnTo>
                  <a:lnTo>
                    <a:pt x="1123950" y="526257"/>
                  </a:lnTo>
                  <a:lnTo>
                    <a:pt x="1162050" y="545307"/>
                  </a:lnTo>
                  <a:lnTo>
                    <a:pt x="1283494" y="454819"/>
                  </a:lnTo>
                  <a:lnTo>
                    <a:pt x="1357312" y="400050"/>
                  </a:lnTo>
                  <a:lnTo>
                    <a:pt x="1500187" y="307182"/>
                  </a:lnTo>
                  <a:lnTo>
                    <a:pt x="1693069" y="164307"/>
                  </a:lnTo>
                  <a:lnTo>
                    <a:pt x="203120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4" name="Freeform 91"/>
            <p:cNvSpPr/>
            <p:nvPr/>
          </p:nvSpPr>
          <p:spPr>
            <a:xfrm>
              <a:off x="6675213" y="4545152"/>
              <a:ext cx="119075" cy="218470"/>
            </a:xfrm>
            <a:custGeom>
              <a:avLst/>
              <a:gdLst>
                <a:gd name="connsiteX0" fmla="*/ 159870 w 162252"/>
                <a:gd name="connsiteY0" fmla="*/ 52388 h 300038"/>
                <a:gd name="connsiteX1" fmla="*/ 162252 w 162252"/>
                <a:gd name="connsiteY1" fmla="*/ 285750 h 300038"/>
                <a:gd name="connsiteX2" fmla="*/ 31283 w 162252"/>
                <a:gd name="connsiteY2" fmla="*/ 300038 h 300038"/>
                <a:gd name="connsiteX3" fmla="*/ 7470 w 162252"/>
                <a:gd name="connsiteY3" fmla="*/ 233363 h 300038"/>
                <a:gd name="connsiteX4" fmla="*/ 9852 w 162252"/>
                <a:gd name="connsiteY4" fmla="*/ 166688 h 300038"/>
                <a:gd name="connsiteX5" fmla="*/ 327 w 162252"/>
                <a:gd name="connsiteY5" fmla="*/ 116682 h 300038"/>
                <a:gd name="connsiteX6" fmla="*/ 16995 w 162252"/>
                <a:gd name="connsiteY6" fmla="*/ 42863 h 300038"/>
                <a:gd name="connsiteX7" fmla="*/ 50333 w 162252"/>
                <a:gd name="connsiteY7" fmla="*/ 0 h 300038"/>
                <a:gd name="connsiteX8" fmla="*/ 159870 w 162252"/>
                <a:gd name="connsiteY8" fmla="*/ 52388 h 30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252" h="300038">
                  <a:moveTo>
                    <a:pt x="159870" y="52388"/>
                  </a:moveTo>
                  <a:lnTo>
                    <a:pt x="162252" y="285750"/>
                  </a:lnTo>
                  <a:lnTo>
                    <a:pt x="31283" y="300038"/>
                  </a:lnTo>
                  <a:lnTo>
                    <a:pt x="7470" y="233363"/>
                  </a:lnTo>
                  <a:lnTo>
                    <a:pt x="9852" y="166688"/>
                  </a:lnTo>
                  <a:cubicBezTo>
                    <a:pt x="0" y="119891"/>
                    <a:pt x="327" y="136856"/>
                    <a:pt x="327" y="116682"/>
                  </a:cubicBezTo>
                  <a:lnTo>
                    <a:pt x="16995" y="42863"/>
                  </a:lnTo>
                  <a:lnTo>
                    <a:pt x="50333" y="0"/>
                  </a:lnTo>
                  <a:lnTo>
                    <a:pt x="159870" y="5238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5" name="Freeform 94"/>
            <p:cNvSpPr/>
            <p:nvPr/>
          </p:nvSpPr>
          <p:spPr>
            <a:xfrm>
              <a:off x="6896784" y="4448055"/>
              <a:ext cx="123597" cy="136703"/>
            </a:xfrm>
            <a:custGeom>
              <a:avLst/>
              <a:gdLst>
                <a:gd name="connsiteX0" fmla="*/ 154782 w 169069"/>
                <a:gd name="connsiteY0" fmla="*/ 16668 h 185737"/>
                <a:gd name="connsiteX1" fmla="*/ 169069 w 169069"/>
                <a:gd name="connsiteY1" fmla="*/ 176212 h 185737"/>
                <a:gd name="connsiteX2" fmla="*/ 7144 w 169069"/>
                <a:gd name="connsiteY2" fmla="*/ 185737 h 185737"/>
                <a:gd name="connsiteX3" fmla="*/ 7144 w 169069"/>
                <a:gd name="connsiteY3" fmla="*/ 119062 h 185737"/>
                <a:gd name="connsiteX4" fmla="*/ 0 w 169069"/>
                <a:gd name="connsiteY4" fmla="*/ 59531 h 185737"/>
                <a:gd name="connsiteX5" fmla="*/ 9525 w 169069"/>
                <a:gd name="connsiteY5" fmla="*/ 0 h 185737"/>
                <a:gd name="connsiteX6" fmla="*/ 154782 w 169069"/>
                <a:gd name="connsiteY6" fmla="*/ 1666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9069" h="185737">
                  <a:moveTo>
                    <a:pt x="154782" y="16668"/>
                  </a:moveTo>
                  <a:lnTo>
                    <a:pt x="169069" y="176212"/>
                  </a:lnTo>
                  <a:lnTo>
                    <a:pt x="7144" y="185737"/>
                  </a:lnTo>
                  <a:lnTo>
                    <a:pt x="7144" y="119062"/>
                  </a:lnTo>
                  <a:lnTo>
                    <a:pt x="0" y="59531"/>
                  </a:lnTo>
                  <a:lnTo>
                    <a:pt x="9525" y="0"/>
                  </a:lnTo>
                  <a:lnTo>
                    <a:pt x="154782" y="1666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6" name="Freeform 99"/>
            <p:cNvSpPr/>
            <p:nvPr/>
          </p:nvSpPr>
          <p:spPr>
            <a:xfrm>
              <a:off x="6345120" y="4546430"/>
              <a:ext cx="352703" cy="187807"/>
            </a:xfrm>
            <a:custGeom>
              <a:avLst/>
              <a:gdLst>
                <a:gd name="connsiteX0" fmla="*/ 460775 w 482206"/>
                <a:gd name="connsiteY0" fmla="*/ 216693 h 257175"/>
                <a:gd name="connsiteX1" fmla="*/ 410768 w 482206"/>
                <a:gd name="connsiteY1" fmla="*/ 188118 h 257175"/>
                <a:gd name="connsiteX2" fmla="*/ 382193 w 482206"/>
                <a:gd name="connsiteY2" fmla="*/ 221456 h 257175"/>
                <a:gd name="connsiteX3" fmla="*/ 294087 w 482206"/>
                <a:gd name="connsiteY3" fmla="*/ 226218 h 257175"/>
                <a:gd name="connsiteX4" fmla="*/ 186931 w 482206"/>
                <a:gd name="connsiteY4" fmla="*/ 238125 h 257175"/>
                <a:gd name="connsiteX5" fmla="*/ 139306 w 482206"/>
                <a:gd name="connsiteY5" fmla="*/ 257175 h 257175"/>
                <a:gd name="connsiteX6" fmla="*/ 86918 w 482206"/>
                <a:gd name="connsiteY6" fmla="*/ 257175 h 257175"/>
                <a:gd name="connsiteX7" fmla="*/ 67868 w 482206"/>
                <a:gd name="connsiteY7" fmla="*/ 221456 h 257175"/>
                <a:gd name="connsiteX8" fmla="*/ 27387 w 482206"/>
                <a:gd name="connsiteY8" fmla="*/ 169068 h 257175"/>
                <a:gd name="connsiteX9" fmla="*/ 1193 w 482206"/>
                <a:gd name="connsiteY9" fmla="*/ 116681 h 257175"/>
                <a:gd name="connsiteX10" fmla="*/ 58343 w 482206"/>
                <a:gd name="connsiteY10" fmla="*/ 50006 h 257175"/>
                <a:gd name="connsiteX11" fmla="*/ 127400 w 482206"/>
                <a:gd name="connsiteY11" fmla="*/ 4762 h 257175"/>
                <a:gd name="connsiteX12" fmla="*/ 186931 w 482206"/>
                <a:gd name="connsiteY12" fmla="*/ 0 h 257175"/>
                <a:gd name="connsiteX13" fmla="*/ 291706 w 482206"/>
                <a:gd name="connsiteY13" fmla="*/ 9525 h 257175"/>
                <a:gd name="connsiteX14" fmla="*/ 370287 w 482206"/>
                <a:gd name="connsiteY14" fmla="*/ 14287 h 257175"/>
                <a:gd name="connsiteX15" fmla="*/ 422675 w 482206"/>
                <a:gd name="connsiteY15" fmla="*/ 14287 h 257175"/>
                <a:gd name="connsiteX16" fmla="*/ 482206 w 482206"/>
                <a:gd name="connsiteY16" fmla="*/ 28575 h 257175"/>
                <a:gd name="connsiteX17" fmla="*/ 479825 w 482206"/>
                <a:gd name="connsiteY17" fmla="*/ 109537 h 257175"/>
                <a:gd name="connsiteX18" fmla="*/ 460775 w 482206"/>
                <a:gd name="connsiteY18" fmla="*/ 216693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82206" h="257175">
                  <a:moveTo>
                    <a:pt x="460775" y="216693"/>
                  </a:moveTo>
                  <a:lnTo>
                    <a:pt x="410768" y="188118"/>
                  </a:lnTo>
                  <a:lnTo>
                    <a:pt x="382193" y="221456"/>
                  </a:lnTo>
                  <a:lnTo>
                    <a:pt x="294087" y="226218"/>
                  </a:lnTo>
                  <a:lnTo>
                    <a:pt x="186931" y="238125"/>
                  </a:lnTo>
                  <a:lnTo>
                    <a:pt x="139306" y="257175"/>
                  </a:lnTo>
                  <a:lnTo>
                    <a:pt x="86918" y="257175"/>
                  </a:lnTo>
                  <a:lnTo>
                    <a:pt x="67868" y="221456"/>
                  </a:lnTo>
                  <a:lnTo>
                    <a:pt x="27387" y="169068"/>
                  </a:lnTo>
                  <a:cubicBezTo>
                    <a:pt x="0" y="121764"/>
                    <a:pt x="1193" y="141251"/>
                    <a:pt x="1193" y="116681"/>
                  </a:cubicBezTo>
                  <a:lnTo>
                    <a:pt x="58343" y="50006"/>
                  </a:lnTo>
                  <a:lnTo>
                    <a:pt x="127400" y="4762"/>
                  </a:lnTo>
                  <a:lnTo>
                    <a:pt x="186931" y="0"/>
                  </a:lnTo>
                  <a:lnTo>
                    <a:pt x="291706" y="9525"/>
                  </a:lnTo>
                  <a:lnTo>
                    <a:pt x="370287" y="14287"/>
                  </a:lnTo>
                  <a:lnTo>
                    <a:pt x="422675" y="14287"/>
                  </a:lnTo>
                  <a:lnTo>
                    <a:pt x="482206" y="28575"/>
                  </a:lnTo>
                  <a:cubicBezTo>
                    <a:pt x="481412" y="55562"/>
                    <a:pt x="480619" y="82550"/>
                    <a:pt x="479825" y="109537"/>
                  </a:cubicBezTo>
                  <a:lnTo>
                    <a:pt x="460775" y="21669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7" name="Freeform 100"/>
            <p:cNvSpPr/>
            <p:nvPr/>
          </p:nvSpPr>
          <p:spPr>
            <a:xfrm>
              <a:off x="6501877" y="4357346"/>
              <a:ext cx="409980" cy="236355"/>
            </a:xfrm>
            <a:custGeom>
              <a:avLst/>
              <a:gdLst>
                <a:gd name="connsiteX0" fmla="*/ 552450 w 561975"/>
                <a:gd name="connsiteY0" fmla="*/ 145257 h 323850"/>
                <a:gd name="connsiteX1" fmla="*/ 452437 w 561975"/>
                <a:gd name="connsiteY1" fmla="*/ 123825 h 323850"/>
                <a:gd name="connsiteX2" fmla="*/ 381000 w 561975"/>
                <a:gd name="connsiteY2" fmla="*/ 59532 h 323850"/>
                <a:gd name="connsiteX3" fmla="*/ 309562 w 561975"/>
                <a:gd name="connsiteY3" fmla="*/ 4763 h 323850"/>
                <a:gd name="connsiteX4" fmla="*/ 273843 w 561975"/>
                <a:gd name="connsiteY4" fmla="*/ 0 h 323850"/>
                <a:gd name="connsiteX5" fmla="*/ 185737 w 561975"/>
                <a:gd name="connsiteY5" fmla="*/ 4763 h 323850"/>
                <a:gd name="connsiteX6" fmla="*/ 116681 w 561975"/>
                <a:gd name="connsiteY6" fmla="*/ 7144 h 323850"/>
                <a:gd name="connsiteX7" fmla="*/ 88106 w 561975"/>
                <a:gd name="connsiteY7" fmla="*/ 40482 h 323850"/>
                <a:gd name="connsiteX8" fmla="*/ 52387 w 561975"/>
                <a:gd name="connsiteY8" fmla="*/ 95250 h 323850"/>
                <a:gd name="connsiteX9" fmla="*/ 0 w 561975"/>
                <a:gd name="connsiteY9" fmla="*/ 145257 h 323850"/>
                <a:gd name="connsiteX10" fmla="*/ 0 w 561975"/>
                <a:gd name="connsiteY10" fmla="*/ 176213 h 323850"/>
                <a:gd name="connsiteX11" fmla="*/ 26193 w 561975"/>
                <a:gd name="connsiteY11" fmla="*/ 209550 h 323850"/>
                <a:gd name="connsiteX12" fmla="*/ 73818 w 561975"/>
                <a:gd name="connsiteY12" fmla="*/ 235744 h 323850"/>
                <a:gd name="connsiteX13" fmla="*/ 111918 w 561975"/>
                <a:gd name="connsiteY13" fmla="*/ 235744 h 323850"/>
                <a:gd name="connsiteX14" fmla="*/ 157162 w 561975"/>
                <a:gd name="connsiteY14" fmla="*/ 221457 h 323850"/>
                <a:gd name="connsiteX15" fmla="*/ 190500 w 561975"/>
                <a:gd name="connsiteY15" fmla="*/ 211932 h 323850"/>
                <a:gd name="connsiteX16" fmla="*/ 230981 w 561975"/>
                <a:gd name="connsiteY16" fmla="*/ 240507 h 323850"/>
                <a:gd name="connsiteX17" fmla="*/ 300037 w 561975"/>
                <a:gd name="connsiteY17" fmla="*/ 259557 h 323850"/>
                <a:gd name="connsiteX18" fmla="*/ 361950 w 561975"/>
                <a:gd name="connsiteY18" fmla="*/ 261938 h 323850"/>
                <a:gd name="connsiteX19" fmla="*/ 397668 w 561975"/>
                <a:gd name="connsiteY19" fmla="*/ 290513 h 323850"/>
                <a:gd name="connsiteX20" fmla="*/ 557212 w 561975"/>
                <a:gd name="connsiteY20" fmla="*/ 323850 h 323850"/>
                <a:gd name="connsiteX21" fmla="*/ 561975 w 561975"/>
                <a:gd name="connsiteY21" fmla="*/ 271463 h 323850"/>
                <a:gd name="connsiteX22" fmla="*/ 552450 w 561975"/>
                <a:gd name="connsiteY22" fmla="*/ 145257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1975" h="323850">
                  <a:moveTo>
                    <a:pt x="552450" y="145257"/>
                  </a:moveTo>
                  <a:lnTo>
                    <a:pt x="452437" y="123825"/>
                  </a:lnTo>
                  <a:lnTo>
                    <a:pt x="381000" y="59532"/>
                  </a:lnTo>
                  <a:lnTo>
                    <a:pt x="309562" y="4763"/>
                  </a:lnTo>
                  <a:lnTo>
                    <a:pt x="273843" y="0"/>
                  </a:lnTo>
                  <a:lnTo>
                    <a:pt x="185737" y="4763"/>
                  </a:lnTo>
                  <a:lnTo>
                    <a:pt x="116681" y="7144"/>
                  </a:lnTo>
                  <a:lnTo>
                    <a:pt x="88106" y="40482"/>
                  </a:lnTo>
                  <a:lnTo>
                    <a:pt x="52387" y="95250"/>
                  </a:lnTo>
                  <a:lnTo>
                    <a:pt x="0" y="145257"/>
                  </a:lnTo>
                  <a:lnTo>
                    <a:pt x="0" y="176213"/>
                  </a:lnTo>
                  <a:lnTo>
                    <a:pt x="26193" y="209550"/>
                  </a:lnTo>
                  <a:lnTo>
                    <a:pt x="73818" y="235744"/>
                  </a:lnTo>
                  <a:lnTo>
                    <a:pt x="111918" y="235744"/>
                  </a:lnTo>
                  <a:lnTo>
                    <a:pt x="157162" y="221457"/>
                  </a:lnTo>
                  <a:lnTo>
                    <a:pt x="190500" y="211932"/>
                  </a:lnTo>
                  <a:lnTo>
                    <a:pt x="230981" y="240507"/>
                  </a:lnTo>
                  <a:lnTo>
                    <a:pt x="300037" y="259557"/>
                  </a:lnTo>
                  <a:lnTo>
                    <a:pt x="361950" y="261938"/>
                  </a:lnTo>
                  <a:lnTo>
                    <a:pt x="397668" y="290513"/>
                  </a:lnTo>
                  <a:cubicBezTo>
                    <a:pt x="450815" y="301786"/>
                    <a:pt x="502882" y="323850"/>
                    <a:pt x="557212" y="323850"/>
                  </a:cubicBezTo>
                  <a:lnTo>
                    <a:pt x="561975" y="271463"/>
                  </a:lnTo>
                  <a:cubicBezTo>
                    <a:pt x="559549" y="228603"/>
                    <a:pt x="554831" y="185804"/>
                    <a:pt x="552450" y="14525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8" name="Freeform 101"/>
            <p:cNvSpPr/>
            <p:nvPr/>
          </p:nvSpPr>
          <p:spPr>
            <a:xfrm>
              <a:off x="8247305" y="3599730"/>
              <a:ext cx="425053" cy="863656"/>
            </a:xfrm>
            <a:custGeom>
              <a:avLst/>
              <a:gdLst>
                <a:gd name="connsiteX0" fmla="*/ 316707 w 581025"/>
                <a:gd name="connsiteY0" fmla="*/ 1181100 h 1181100"/>
                <a:gd name="connsiteX1" fmla="*/ 316707 w 581025"/>
                <a:gd name="connsiteY1" fmla="*/ 1181100 h 1181100"/>
                <a:gd name="connsiteX2" fmla="*/ 400050 w 581025"/>
                <a:gd name="connsiteY2" fmla="*/ 1121568 h 1181100"/>
                <a:gd name="connsiteX3" fmla="*/ 428625 w 581025"/>
                <a:gd name="connsiteY3" fmla="*/ 1128712 h 1181100"/>
                <a:gd name="connsiteX4" fmla="*/ 511969 w 581025"/>
                <a:gd name="connsiteY4" fmla="*/ 1088231 h 1181100"/>
                <a:gd name="connsiteX5" fmla="*/ 581025 w 581025"/>
                <a:gd name="connsiteY5" fmla="*/ 1014412 h 1181100"/>
                <a:gd name="connsiteX6" fmla="*/ 502444 w 581025"/>
                <a:gd name="connsiteY6" fmla="*/ 888206 h 1181100"/>
                <a:gd name="connsiteX7" fmla="*/ 466725 w 581025"/>
                <a:gd name="connsiteY7" fmla="*/ 771525 h 1181100"/>
                <a:gd name="connsiteX8" fmla="*/ 481013 w 581025"/>
                <a:gd name="connsiteY8" fmla="*/ 635793 h 1181100"/>
                <a:gd name="connsiteX9" fmla="*/ 450057 w 581025"/>
                <a:gd name="connsiteY9" fmla="*/ 511968 h 1181100"/>
                <a:gd name="connsiteX10" fmla="*/ 385763 w 581025"/>
                <a:gd name="connsiteY10" fmla="*/ 509587 h 1181100"/>
                <a:gd name="connsiteX11" fmla="*/ 409575 w 581025"/>
                <a:gd name="connsiteY11" fmla="*/ 295275 h 1181100"/>
                <a:gd name="connsiteX12" fmla="*/ 388144 w 581025"/>
                <a:gd name="connsiteY12" fmla="*/ 97631 h 1181100"/>
                <a:gd name="connsiteX13" fmla="*/ 323850 w 581025"/>
                <a:gd name="connsiteY13" fmla="*/ 0 h 1181100"/>
                <a:gd name="connsiteX14" fmla="*/ 216694 w 581025"/>
                <a:gd name="connsiteY14" fmla="*/ 4762 h 1181100"/>
                <a:gd name="connsiteX15" fmla="*/ 135732 w 581025"/>
                <a:gd name="connsiteY15" fmla="*/ 73818 h 1181100"/>
                <a:gd name="connsiteX16" fmla="*/ 90488 w 581025"/>
                <a:gd name="connsiteY16" fmla="*/ 123825 h 1181100"/>
                <a:gd name="connsiteX17" fmla="*/ 40482 w 581025"/>
                <a:gd name="connsiteY17" fmla="*/ 307181 h 1181100"/>
                <a:gd name="connsiteX18" fmla="*/ 50007 w 581025"/>
                <a:gd name="connsiteY18" fmla="*/ 357187 h 1181100"/>
                <a:gd name="connsiteX19" fmla="*/ 42863 w 581025"/>
                <a:gd name="connsiteY19" fmla="*/ 392906 h 1181100"/>
                <a:gd name="connsiteX20" fmla="*/ 52388 w 581025"/>
                <a:gd name="connsiteY20" fmla="*/ 426243 h 1181100"/>
                <a:gd name="connsiteX21" fmla="*/ 59532 w 581025"/>
                <a:gd name="connsiteY21" fmla="*/ 442912 h 1181100"/>
                <a:gd name="connsiteX22" fmla="*/ 16669 w 581025"/>
                <a:gd name="connsiteY22" fmla="*/ 519112 h 1181100"/>
                <a:gd name="connsiteX23" fmla="*/ 0 w 581025"/>
                <a:gd name="connsiteY23" fmla="*/ 535781 h 1181100"/>
                <a:gd name="connsiteX24" fmla="*/ 7144 w 581025"/>
                <a:gd name="connsiteY24" fmla="*/ 557212 h 1181100"/>
                <a:gd name="connsiteX25" fmla="*/ 30957 w 581025"/>
                <a:gd name="connsiteY25" fmla="*/ 578643 h 1181100"/>
                <a:gd name="connsiteX26" fmla="*/ 57150 w 581025"/>
                <a:gd name="connsiteY26" fmla="*/ 581025 h 1181100"/>
                <a:gd name="connsiteX27" fmla="*/ 66675 w 581025"/>
                <a:gd name="connsiteY27" fmla="*/ 590550 h 1181100"/>
                <a:gd name="connsiteX28" fmla="*/ 69057 w 581025"/>
                <a:gd name="connsiteY28" fmla="*/ 614362 h 1181100"/>
                <a:gd name="connsiteX29" fmla="*/ 54769 w 581025"/>
                <a:gd name="connsiteY29" fmla="*/ 635793 h 1181100"/>
                <a:gd name="connsiteX30" fmla="*/ 61913 w 581025"/>
                <a:gd name="connsiteY30" fmla="*/ 652462 h 1181100"/>
                <a:gd name="connsiteX31" fmla="*/ 76200 w 581025"/>
                <a:gd name="connsiteY31" fmla="*/ 661987 h 1181100"/>
                <a:gd name="connsiteX32" fmla="*/ 71438 w 581025"/>
                <a:gd name="connsiteY32" fmla="*/ 676275 h 1181100"/>
                <a:gd name="connsiteX33" fmla="*/ 76200 w 581025"/>
                <a:gd name="connsiteY33" fmla="*/ 697706 h 1181100"/>
                <a:gd name="connsiteX34" fmla="*/ 85725 w 581025"/>
                <a:gd name="connsiteY34" fmla="*/ 704850 h 1181100"/>
                <a:gd name="connsiteX35" fmla="*/ 92869 w 581025"/>
                <a:gd name="connsiteY35" fmla="*/ 752475 h 1181100"/>
                <a:gd name="connsiteX36" fmla="*/ 88107 w 581025"/>
                <a:gd name="connsiteY36" fmla="*/ 804862 h 1181100"/>
                <a:gd name="connsiteX37" fmla="*/ 100013 w 581025"/>
                <a:gd name="connsiteY37" fmla="*/ 850106 h 1181100"/>
                <a:gd name="connsiteX38" fmla="*/ 126207 w 581025"/>
                <a:gd name="connsiteY38" fmla="*/ 869156 h 1181100"/>
                <a:gd name="connsiteX39" fmla="*/ 169069 w 581025"/>
                <a:gd name="connsiteY39" fmla="*/ 873918 h 1181100"/>
                <a:gd name="connsiteX40" fmla="*/ 240507 w 581025"/>
                <a:gd name="connsiteY40" fmla="*/ 878681 h 1181100"/>
                <a:gd name="connsiteX41" fmla="*/ 297657 w 581025"/>
                <a:gd name="connsiteY41" fmla="*/ 876300 h 1181100"/>
                <a:gd name="connsiteX42" fmla="*/ 340519 w 581025"/>
                <a:gd name="connsiteY42" fmla="*/ 883443 h 1181100"/>
                <a:gd name="connsiteX43" fmla="*/ 395288 w 581025"/>
                <a:gd name="connsiteY43" fmla="*/ 938212 h 1181100"/>
                <a:gd name="connsiteX44" fmla="*/ 411957 w 581025"/>
                <a:gd name="connsiteY44" fmla="*/ 990600 h 1181100"/>
                <a:gd name="connsiteX45" fmla="*/ 383382 w 581025"/>
                <a:gd name="connsiteY45" fmla="*/ 1028700 h 1181100"/>
                <a:gd name="connsiteX46" fmla="*/ 359569 w 581025"/>
                <a:gd name="connsiteY46" fmla="*/ 1133475 h 1181100"/>
                <a:gd name="connsiteX47" fmla="*/ 316707 w 581025"/>
                <a:gd name="connsiteY47" fmla="*/ 118110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81025" h="1181100">
                  <a:moveTo>
                    <a:pt x="316707" y="1181100"/>
                  </a:moveTo>
                  <a:lnTo>
                    <a:pt x="316707" y="1181100"/>
                  </a:lnTo>
                  <a:lnTo>
                    <a:pt x="400050" y="1121568"/>
                  </a:lnTo>
                  <a:lnTo>
                    <a:pt x="428625" y="1128712"/>
                  </a:lnTo>
                  <a:lnTo>
                    <a:pt x="511969" y="1088231"/>
                  </a:lnTo>
                  <a:lnTo>
                    <a:pt x="581025" y="1014412"/>
                  </a:lnTo>
                  <a:cubicBezTo>
                    <a:pt x="500670" y="895098"/>
                    <a:pt x="502444" y="944623"/>
                    <a:pt x="502444" y="888206"/>
                  </a:cubicBezTo>
                  <a:lnTo>
                    <a:pt x="466725" y="771525"/>
                  </a:lnTo>
                  <a:lnTo>
                    <a:pt x="481013" y="635793"/>
                  </a:lnTo>
                  <a:lnTo>
                    <a:pt x="450057" y="511968"/>
                  </a:lnTo>
                  <a:lnTo>
                    <a:pt x="385763" y="509587"/>
                  </a:lnTo>
                  <a:lnTo>
                    <a:pt x="409575" y="295275"/>
                  </a:lnTo>
                  <a:lnTo>
                    <a:pt x="388144" y="97631"/>
                  </a:lnTo>
                  <a:lnTo>
                    <a:pt x="323850" y="0"/>
                  </a:lnTo>
                  <a:lnTo>
                    <a:pt x="216694" y="4762"/>
                  </a:lnTo>
                  <a:lnTo>
                    <a:pt x="135732" y="73818"/>
                  </a:lnTo>
                  <a:lnTo>
                    <a:pt x="90488" y="123825"/>
                  </a:lnTo>
                  <a:lnTo>
                    <a:pt x="40482" y="307181"/>
                  </a:lnTo>
                  <a:lnTo>
                    <a:pt x="50007" y="357187"/>
                  </a:lnTo>
                  <a:lnTo>
                    <a:pt x="42863" y="392906"/>
                  </a:lnTo>
                  <a:lnTo>
                    <a:pt x="52388" y="426243"/>
                  </a:lnTo>
                  <a:lnTo>
                    <a:pt x="59532" y="442912"/>
                  </a:lnTo>
                  <a:lnTo>
                    <a:pt x="16669" y="519112"/>
                  </a:lnTo>
                  <a:lnTo>
                    <a:pt x="0" y="535781"/>
                  </a:lnTo>
                  <a:lnTo>
                    <a:pt x="7144" y="557212"/>
                  </a:lnTo>
                  <a:lnTo>
                    <a:pt x="30957" y="578643"/>
                  </a:lnTo>
                  <a:lnTo>
                    <a:pt x="57150" y="581025"/>
                  </a:lnTo>
                  <a:lnTo>
                    <a:pt x="66675" y="590550"/>
                  </a:lnTo>
                  <a:lnTo>
                    <a:pt x="69057" y="614362"/>
                  </a:lnTo>
                  <a:lnTo>
                    <a:pt x="54769" y="635793"/>
                  </a:lnTo>
                  <a:lnTo>
                    <a:pt x="61913" y="652462"/>
                  </a:lnTo>
                  <a:lnTo>
                    <a:pt x="76200" y="661987"/>
                  </a:lnTo>
                  <a:lnTo>
                    <a:pt x="71438" y="676275"/>
                  </a:lnTo>
                  <a:lnTo>
                    <a:pt x="76200" y="697706"/>
                  </a:lnTo>
                  <a:lnTo>
                    <a:pt x="85725" y="704850"/>
                  </a:lnTo>
                  <a:lnTo>
                    <a:pt x="92869" y="752475"/>
                  </a:lnTo>
                  <a:lnTo>
                    <a:pt x="88107" y="804862"/>
                  </a:lnTo>
                  <a:lnTo>
                    <a:pt x="100013" y="850106"/>
                  </a:lnTo>
                  <a:lnTo>
                    <a:pt x="126207" y="869156"/>
                  </a:lnTo>
                  <a:lnTo>
                    <a:pt x="169069" y="873918"/>
                  </a:lnTo>
                  <a:lnTo>
                    <a:pt x="240507" y="878681"/>
                  </a:lnTo>
                  <a:lnTo>
                    <a:pt x="297657" y="876300"/>
                  </a:lnTo>
                  <a:lnTo>
                    <a:pt x="340519" y="883443"/>
                  </a:lnTo>
                  <a:lnTo>
                    <a:pt x="395288" y="938212"/>
                  </a:lnTo>
                  <a:lnTo>
                    <a:pt x="411957" y="990600"/>
                  </a:lnTo>
                  <a:lnTo>
                    <a:pt x="383382" y="1028700"/>
                  </a:lnTo>
                  <a:lnTo>
                    <a:pt x="359569" y="1133475"/>
                  </a:lnTo>
                  <a:lnTo>
                    <a:pt x="316707" y="11811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9" name="Freeform 102"/>
            <p:cNvSpPr/>
            <p:nvPr/>
          </p:nvSpPr>
          <p:spPr>
            <a:xfrm>
              <a:off x="7841847" y="4235973"/>
              <a:ext cx="1309825" cy="2244740"/>
            </a:xfrm>
            <a:custGeom>
              <a:avLst/>
              <a:gdLst>
                <a:gd name="connsiteX0" fmla="*/ 123825 w 1781175"/>
                <a:gd name="connsiteY0" fmla="*/ 1266825 h 1971675"/>
                <a:gd name="connsiteX1" fmla="*/ 130175 w 1781175"/>
                <a:gd name="connsiteY1" fmla="*/ 1155700 h 1971675"/>
                <a:gd name="connsiteX2" fmla="*/ 130175 w 1781175"/>
                <a:gd name="connsiteY2" fmla="*/ 1082675 h 1971675"/>
                <a:gd name="connsiteX3" fmla="*/ 174625 w 1781175"/>
                <a:gd name="connsiteY3" fmla="*/ 1006475 h 1971675"/>
                <a:gd name="connsiteX4" fmla="*/ 238125 w 1781175"/>
                <a:gd name="connsiteY4" fmla="*/ 914400 h 1971675"/>
                <a:gd name="connsiteX5" fmla="*/ 323850 w 1781175"/>
                <a:gd name="connsiteY5" fmla="*/ 835025 h 1971675"/>
                <a:gd name="connsiteX6" fmla="*/ 485775 w 1781175"/>
                <a:gd name="connsiteY6" fmla="*/ 723900 h 1971675"/>
                <a:gd name="connsiteX7" fmla="*/ 539750 w 1781175"/>
                <a:gd name="connsiteY7" fmla="*/ 654050 h 1971675"/>
                <a:gd name="connsiteX8" fmla="*/ 593725 w 1781175"/>
                <a:gd name="connsiteY8" fmla="*/ 561975 h 1971675"/>
                <a:gd name="connsiteX9" fmla="*/ 631825 w 1781175"/>
                <a:gd name="connsiteY9" fmla="*/ 527050 h 1971675"/>
                <a:gd name="connsiteX10" fmla="*/ 695325 w 1781175"/>
                <a:gd name="connsiteY10" fmla="*/ 511175 h 1971675"/>
                <a:gd name="connsiteX11" fmla="*/ 701675 w 1781175"/>
                <a:gd name="connsiteY11" fmla="*/ 460375 h 1971675"/>
                <a:gd name="connsiteX12" fmla="*/ 692150 w 1781175"/>
                <a:gd name="connsiteY12" fmla="*/ 387350 h 1971675"/>
                <a:gd name="connsiteX13" fmla="*/ 831850 w 1781175"/>
                <a:gd name="connsiteY13" fmla="*/ 292100 h 1971675"/>
                <a:gd name="connsiteX14" fmla="*/ 898525 w 1781175"/>
                <a:gd name="connsiteY14" fmla="*/ 234950 h 1971675"/>
                <a:gd name="connsiteX15" fmla="*/ 920750 w 1781175"/>
                <a:gd name="connsiteY15" fmla="*/ 222250 h 1971675"/>
                <a:gd name="connsiteX16" fmla="*/ 946150 w 1781175"/>
                <a:gd name="connsiteY16" fmla="*/ 219075 h 1971675"/>
                <a:gd name="connsiteX17" fmla="*/ 923925 w 1781175"/>
                <a:gd name="connsiteY17" fmla="*/ 273050 h 1971675"/>
                <a:gd name="connsiteX18" fmla="*/ 977900 w 1781175"/>
                <a:gd name="connsiteY18" fmla="*/ 247650 h 1971675"/>
                <a:gd name="connsiteX19" fmla="*/ 1076325 w 1781175"/>
                <a:gd name="connsiteY19" fmla="*/ 190500 h 1971675"/>
                <a:gd name="connsiteX20" fmla="*/ 1130300 w 1781175"/>
                <a:gd name="connsiteY20" fmla="*/ 120650 h 1971675"/>
                <a:gd name="connsiteX21" fmla="*/ 1374775 w 1781175"/>
                <a:gd name="connsiteY21" fmla="*/ 25400 h 1971675"/>
                <a:gd name="connsiteX22" fmla="*/ 1473200 w 1781175"/>
                <a:gd name="connsiteY22" fmla="*/ 0 h 1971675"/>
                <a:gd name="connsiteX23" fmla="*/ 1527175 w 1781175"/>
                <a:gd name="connsiteY23" fmla="*/ 95250 h 1971675"/>
                <a:gd name="connsiteX24" fmla="*/ 1527175 w 1781175"/>
                <a:gd name="connsiteY24" fmla="*/ 146050 h 1971675"/>
                <a:gd name="connsiteX25" fmla="*/ 1549400 w 1781175"/>
                <a:gd name="connsiteY25" fmla="*/ 171450 h 1971675"/>
                <a:gd name="connsiteX26" fmla="*/ 1597025 w 1781175"/>
                <a:gd name="connsiteY26" fmla="*/ 184150 h 1971675"/>
                <a:gd name="connsiteX27" fmla="*/ 1616075 w 1781175"/>
                <a:gd name="connsiteY27" fmla="*/ 241300 h 1971675"/>
                <a:gd name="connsiteX28" fmla="*/ 1612900 w 1781175"/>
                <a:gd name="connsiteY28" fmla="*/ 273050 h 1971675"/>
                <a:gd name="connsiteX29" fmla="*/ 1654175 w 1781175"/>
                <a:gd name="connsiteY29" fmla="*/ 422275 h 1971675"/>
                <a:gd name="connsiteX30" fmla="*/ 1682750 w 1781175"/>
                <a:gd name="connsiteY30" fmla="*/ 476250 h 1971675"/>
                <a:gd name="connsiteX31" fmla="*/ 1714500 w 1781175"/>
                <a:gd name="connsiteY31" fmla="*/ 536575 h 1971675"/>
                <a:gd name="connsiteX32" fmla="*/ 1701800 w 1781175"/>
                <a:gd name="connsiteY32" fmla="*/ 596900 h 1971675"/>
                <a:gd name="connsiteX33" fmla="*/ 1717675 w 1781175"/>
                <a:gd name="connsiteY33" fmla="*/ 685800 h 1971675"/>
                <a:gd name="connsiteX34" fmla="*/ 1771650 w 1781175"/>
                <a:gd name="connsiteY34" fmla="*/ 739775 h 1971675"/>
                <a:gd name="connsiteX35" fmla="*/ 1781175 w 1781175"/>
                <a:gd name="connsiteY35" fmla="*/ 809625 h 1971675"/>
                <a:gd name="connsiteX36" fmla="*/ 1622425 w 1781175"/>
                <a:gd name="connsiteY36" fmla="*/ 901700 h 1971675"/>
                <a:gd name="connsiteX37" fmla="*/ 1498600 w 1781175"/>
                <a:gd name="connsiteY37" fmla="*/ 1104900 h 1971675"/>
                <a:gd name="connsiteX38" fmla="*/ 1120775 w 1781175"/>
                <a:gd name="connsiteY38" fmla="*/ 1971675 h 1971675"/>
                <a:gd name="connsiteX39" fmla="*/ 996950 w 1781175"/>
                <a:gd name="connsiteY39" fmla="*/ 1939925 h 1971675"/>
                <a:gd name="connsiteX40" fmla="*/ 847725 w 1781175"/>
                <a:gd name="connsiteY40" fmla="*/ 1898650 h 1971675"/>
                <a:gd name="connsiteX41" fmla="*/ 606425 w 1781175"/>
                <a:gd name="connsiteY41" fmla="*/ 1860550 h 1971675"/>
                <a:gd name="connsiteX42" fmla="*/ 450850 w 1781175"/>
                <a:gd name="connsiteY42" fmla="*/ 1857375 h 1971675"/>
                <a:gd name="connsiteX43" fmla="*/ 374650 w 1781175"/>
                <a:gd name="connsiteY43" fmla="*/ 1847850 h 1971675"/>
                <a:gd name="connsiteX44" fmla="*/ 241300 w 1781175"/>
                <a:gd name="connsiteY44" fmla="*/ 1787525 h 1971675"/>
                <a:gd name="connsiteX45" fmla="*/ 231775 w 1781175"/>
                <a:gd name="connsiteY45" fmla="*/ 1784350 h 1971675"/>
                <a:gd name="connsiteX46" fmla="*/ 0 w 1781175"/>
                <a:gd name="connsiteY46" fmla="*/ 1584325 h 1971675"/>
                <a:gd name="connsiteX47" fmla="*/ 98425 w 1781175"/>
                <a:gd name="connsiteY47" fmla="*/ 1552575 h 1971675"/>
                <a:gd name="connsiteX48" fmla="*/ 155575 w 1781175"/>
                <a:gd name="connsiteY48" fmla="*/ 1514475 h 1971675"/>
                <a:gd name="connsiteX49" fmla="*/ 203200 w 1781175"/>
                <a:gd name="connsiteY49" fmla="*/ 1492250 h 1971675"/>
                <a:gd name="connsiteX50" fmla="*/ 127000 w 1781175"/>
                <a:gd name="connsiteY50" fmla="*/ 1460500 h 1971675"/>
                <a:gd name="connsiteX51" fmla="*/ 88900 w 1781175"/>
                <a:gd name="connsiteY51" fmla="*/ 1416050 h 1971675"/>
                <a:gd name="connsiteX52" fmla="*/ 114300 w 1781175"/>
                <a:gd name="connsiteY52" fmla="*/ 1327150 h 1971675"/>
                <a:gd name="connsiteX53" fmla="*/ 123825 w 1781175"/>
                <a:gd name="connsiteY53" fmla="*/ 1266825 h 1971675"/>
                <a:gd name="connsiteX0" fmla="*/ 123825 w 1781175"/>
                <a:gd name="connsiteY0" fmla="*/ 1266825 h 2005013"/>
                <a:gd name="connsiteX1" fmla="*/ 130175 w 1781175"/>
                <a:gd name="connsiteY1" fmla="*/ 1155700 h 2005013"/>
                <a:gd name="connsiteX2" fmla="*/ 130175 w 1781175"/>
                <a:gd name="connsiteY2" fmla="*/ 1082675 h 2005013"/>
                <a:gd name="connsiteX3" fmla="*/ 174625 w 1781175"/>
                <a:gd name="connsiteY3" fmla="*/ 1006475 h 2005013"/>
                <a:gd name="connsiteX4" fmla="*/ 238125 w 1781175"/>
                <a:gd name="connsiteY4" fmla="*/ 914400 h 2005013"/>
                <a:gd name="connsiteX5" fmla="*/ 323850 w 1781175"/>
                <a:gd name="connsiteY5" fmla="*/ 835025 h 2005013"/>
                <a:gd name="connsiteX6" fmla="*/ 485775 w 1781175"/>
                <a:gd name="connsiteY6" fmla="*/ 723900 h 2005013"/>
                <a:gd name="connsiteX7" fmla="*/ 539750 w 1781175"/>
                <a:gd name="connsiteY7" fmla="*/ 654050 h 2005013"/>
                <a:gd name="connsiteX8" fmla="*/ 593725 w 1781175"/>
                <a:gd name="connsiteY8" fmla="*/ 561975 h 2005013"/>
                <a:gd name="connsiteX9" fmla="*/ 631825 w 1781175"/>
                <a:gd name="connsiteY9" fmla="*/ 527050 h 2005013"/>
                <a:gd name="connsiteX10" fmla="*/ 695325 w 1781175"/>
                <a:gd name="connsiteY10" fmla="*/ 511175 h 2005013"/>
                <a:gd name="connsiteX11" fmla="*/ 701675 w 1781175"/>
                <a:gd name="connsiteY11" fmla="*/ 460375 h 2005013"/>
                <a:gd name="connsiteX12" fmla="*/ 692150 w 1781175"/>
                <a:gd name="connsiteY12" fmla="*/ 387350 h 2005013"/>
                <a:gd name="connsiteX13" fmla="*/ 831850 w 1781175"/>
                <a:gd name="connsiteY13" fmla="*/ 292100 h 2005013"/>
                <a:gd name="connsiteX14" fmla="*/ 898525 w 1781175"/>
                <a:gd name="connsiteY14" fmla="*/ 234950 h 2005013"/>
                <a:gd name="connsiteX15" fmla="*/ 920750 w 1781175"/>
                <a:gd name="connsiteY15" fmla="*/ 222250 h 2005013"/>
                <a:gd name="connsiteX16" fmla="*/ 946150 w 1781175"/>
                <a:gd name="connsiteY16" fmla="*/ 219075 h 2005013"/>
                <a:gd name="connsiteX17" fmla="*/ 923925 w 1781175"/>
                <a:gd name="connsiteY17" fmla="*/ 273050 h 2005013"/>
                <a:gd name="connsiteX18" fmla="*/ 977900 w 1781175"/>
                <a:gd name="connsiteY18" fmla="*/ 247650 h 2005013"/>
                <a:gd name="connsiteX19" fmla="*/ 1076325 w 1781175"/>
                <a:gd name="connsiteY19" fmla="*/ 190500 h 2005013"/>
                <a:gd name="connsiteX20" fmla="*/ 1130300 w 1781175"/>
                <a:gd name="connsiteY20" fmla="*/ 120650 h 2005013"/>
                <a:gd name="connsiteX21" fmla="*/ 1374775 w 1781175"/>
                <a:gd name="connsiteY21" fmla="*/ 25400 h 2005013"/>
                <a:gd name="connsiteX22" fmla="*/ 1473200 w 1781175"/>
                <a:gd name="connsiteY22" fmla="*/ 0 h 2005013"/>
                <a:gd name="connsiteX23" fmla="*/ 1527175 w 1781175"/>
                <a:gd name="connsiteY23" fmla="*/ 95250 h 2005013"/>
                <a:gd name="connsiteX24" fmla="*/ 1527175 w 1781175"/>
                <a:gd name="connsiteY24" fmla="*/ 146050 h 2005013"/>
                <a:gd name="connsiteX25" fmla="*/ 1549400 w 1781175"/>
                <a:gd name="connsiteY25" fmla="*/ 171450 h 2005013"/>
                <a:gd name="connsiteX26" fmla="*/ 1597025 w 1781175"/>
                <a:gd name="connsiteY26" fmla="*/ 184150 h 2005013"/>
                <a:gd name="connsiteX27" fmla="*/ 1616075 w 1781175"/>
                <a:gd name="connsiteY27" fmla="*/ 241300 h 2005013"/>
                <a:gd name="connsiteX28" fmla="*/ 1612900 w 1781175"/>
                <a:gd name="connsiteY28" fmla="*/ 273050 h 2005013"/>
                <a:gd name="connsiteX29" fmla="*/ 1654175 w 1781175"/>
                <a:gd name="connsiteY29" fmla="*/ 422275 h 2005013"/>
                <a:gd name="connsiteX30" fmla="*/ 1682750 w 1781175"/>
                <a:gd name="connsiteY30" fmla="*/ 476250 h 2005013"/>
                <a:gd name="connsiteX31" fmla="*/ 1714500 w 1781175"/>
                <a:gd name="connsiteY31" fmla="*/ 536575 h 2005013"/>
                <a:gd name="connsiteX32" fmla="*/ 1701800 w 1781175"/>
                <a:gd name="connsiteY32" fmla="*/ 596900 h 2005013"/>
                <a:gd name="connsiteX33" fmla="*/ 1717675 w 1781175"/>
                <a:gd name="connsiteY33" fmla="*/ 685800 h 2005013"/>
                <a:gd name="connsiteX34" fmla="*/ 1771650 w 1781175"/>
                <a:gd name="connsiteY34" fmla="*/ 739775 h 2005013"/>
                <a:gd name="connsiteX35" fmla="*/ 1781175 w 1781175"/>
                <a:gd name="connsiteY35" fmla="*/ 809625 h 2005013"/>
                <a:gd name="connsiteX36" fmla="*/ 1622425 w 1781175"/>
                <a:gd name="connsiteY36" fmla="*/ 901700 h 2005013"/>
                <a:gd name="connsiteX37" fmla="*/ 1498600 w 1781175"/>
                <a:gd name="connsiteY37" fmla="*/ 1104900 h 2005013"/>
                <a:gd name="connsiteX38" fmla="*/ 1778000 w 1781175"/>
                <a:gd name="connsiteY38" fmla="*/ 2005013 h 2005013"/>
                <a:gd name="connsiteX39" fmla="*/ 996950 w 1781175"/>
                <a:gd name="connsiteY39" fmla="*/ 1939925 h 2005013"/>
                <a:gd name="connsiteX40" fmla="*/ 847725 w 1781175"/>
                <a:gd name="connsiteY40" fmla="*/ 1898650 h 2005013"/>
                <a:gd name="connsiteX41" fmla="*/ 606425 w 1781175"/>
                <a:gd name="connsiteY41" fmla="*/ 1860550 h 2005013"/>
                <a:gd name="connsiteX42" fmla="*/ 450850 w 1781175"/>
                <a:gd name="connsiteY42" fmla="*/ 1857375 h 2005013"/>
                <a:gd name="connsiteX43" fmla="*/ 374650 w 1781175"/>
                <a:gd name="connsiteY43" fmla="*/ 1847850 h 2005013"/>
                <a:gd name="connsiteX44" fmla="*/ 241300 w 1781175"/>
                <a:gd name="connsiteY44" fmla="*/ 1787525 h 2005013"/>
                <a:gd name="connsiteX45" fmla="*/ 231775 w 1781175"/>
                <a:gd name="connsiteY45" fmla="*/ 1784350 h 2005013"/>
                <a:gd name="connsiteX46" fmla="*/ 0 w 1781175"/>
                <a:gd name="connsiteY46" fmla="*/ 1584325 h 2005013"/>
                <a:gd name="connsiteX47" fmla="*/ 98425 w 1781175"/>
                <a:gd name="connsiteY47" fmla="*/ 1552575 h 2005013"/>
                <a:gd name="connsiteX48" fmla="*/ 155575 w 1781175"/>
                <a:gd name="connsiteY48" fmla="*/ 1514475 h 2005013"/>
                <a:gd name="connsiteX49" fmla="*/ 203200 w 1781175"/>
                <a:gd name="connsiteY49" fmla="*/ 1492250 h 2005013"/>
                <a:gd name="connsiteX50" fmla="*/ 127000 w 1781175"/>
                <a:gd name="connsiteY50" fmla="*/ 1460500 h 2005013"/>
                <a:gd name="connsiteX51" fmla="*/ 88900 w 1781175"/>
                <a:gd name="connsiteY51" fmla="*/ 1416050 h 2005013"/>
                <a:gd name="connsiteX52" fmla="*/ 114300 w 1781175"/>
                <a:gd name="connsiteY52" fmla="*/ 1327150 h 2005013"/>
                <a:gd name="connsiteX53" fmla="*/ 123825 w 1781175"/>
                <a:gd name="connsiteY53" fmla="*/ 1266825 h 2005013"/>
                <a:gd name="connsiteX0" fmla="*/ 123825 w 1781175"/>
                <a:gd name="connsiteY0" fmla="*/ 1266825 h 2005013"/>
                <a:gd name="connsiteX1" fmla="*/ 130175 w 1781175"/>
                <a:gd name="connsiteY1" fmla="*/ 1155700 h 2005013"/>
                <a:gd name="connsiteX2" fmla="*/ 130175 w 1781175"/>
                <a:gd name="connsiteY2" fmla="*/ 1082675 h 2005013"/>
                <a:gd name="connsiteX3" fmla="*/ 174625 w 1781175"/>
                <a:gd name="connsiteY3" fmla="*/ 1006475 h 2005013"/>
                <a:gd name="connsiteX4" fmla="*/ 238125 w 1781175"/>
                <a:gd name="connsiteY4" fmla="*/ 914400 h 2005013"/>
                <a:gd name="connsiteX5" fmla="*/ 323850 w 1781175"/>
                <a:gd name="connsiteY5" fmla="*/ 835025 h 2005013"/>
                <a:gd name="connsiteX6" fmla="*/ 485775 w 1781175"/>
                <a:gd name="connsiteY6" fmla="*/ 723900 h 2005013"/>
                <a:gd name="connsiteX7" fmla="*/ 539750 w 1781175"/>
                <a:gd name="connsiteY7" fmla="*/ 654050 h 2005013"/>
                <a:gd name="connsiteX8" fmla="*/ 593725 w 1781175"/>
                <a:gd name="connsiteY8" fmla="*/ 561975 h 2005013"/>
                <a:gd name="connsiteX9" fmla="*/ 631825 w 1781175"/>
                <a:gd name="connsiteY9" fmla="*/ 527050 h 2005013"/>
                <a:gd name="connsiteX10" fmla="*/ 695325 w 1781175"/>
                <a:gd name="connsiteY10" fmla="*/ 511175 h 2005013"/>
                <a:gd name="connsiteX11" fmla="*/ 701675 w 1781175"/>
                <a:gd name="connsiteY11" fmla="*/ 460375 h 2005013"/>
                <a:gd name="connsiteX12" fmla="*/ 692150 w 1781175"/>
                <a:gd name="connsiteY12" fmla="*/ 387350 h 2005013"/>
                <a:gd name="connsiteX13" fmla="*/ 831850 w 1781175"/>
                <a:gd name="connsiteY13" fmla="*/ 292100 h 2005013"/>
                <a:gd name="connsiteX14" fmla="*/ 898525 w 1781175"/>
                <a:gd name="connsiteY14" fmla="*/ 234950 h 2005013"/>
                <a:gd name="connsiteX15" fmla="*/ 920750 w 1781175"/>
                <a:gd name="connsiteY15" fmla="*/ 222250 h 2005013"/>
                <a:gd name="connsiteX16" fmla="*/ 946150 w 1781175"/>
                <a:gd name="connsiteY16" fmla="*/ 219075 h 2005013"/>
                <a:gd name="connsiteX17" fmla="*/ 923925 w 1781175"/>
                <a:gd name="connsiteY17" fmla="*/ 273050 h 2005013"/>
                <a:gd name="connsiteX18" fmla="*/ 977900 w 1781175"/>
                <a:gd name="connsiteY18" fmla="*/ 247650 h 2005013"/>
                <a:gd name="connsiteX19" fmla="*/ 1076325 w 1781175"/>
                <a:gd name="connsiteY19" fmla="*/ 190500 h 2005013"/>
                <a:gd name="connsiteX20" fmla="*/ 1130300 w 1781175"/>
                <a:gd name="connsiteY20" fmla="*/ 120650 h 2005013"/>
                <a:gd name="connsiteX21" fmla="*/ 1374775 w 1781175"/>
                <a:gd name="connsiteY21" fmla="*/ 25400 h 2005013"/>
                <a:gd name="connsiteX22" fmla="*/ 1473200 w 1781175"/>
                <a:gd name="connsiteY22" fmla="*/ 0 h 2005013"/>
                <a:gd name="connsiteX23" fmla="*/ 1527175 w 1781175"/>
                <a:gd name="connsiteY23" fmla="*/ 95250 h 2005013"/>
                <a:gd name="connsiteX24" fmla="*/ 1527175 w 1781175"/>
                <a:gd name="connsiteY24" fmla="*/ 146050 h 2005013"/>
                <a:gd name="connsiteX25" fmla="*/ 1549400 w 1781175"/>
                <a:gd name="connsiteY25" fmla="*/ 171450 h 2005013"/>
                <a:gd name="connsiteX26" fmla="*/ 1597025 w 1781175"/>
                <a:gd name="connsiteY26" fmla="*/ 184150 h 2005013"/>
                <a:gd name="connsiteX27" fmla="*/ 1616075 w 1781175"/>
                <a:gd name="connsiteY27" fmla="*/ 241300 h 2005013"/>
                <a:gd name="connsiteX28" fmla="*/ 1612900 w 1781175"/>
                <a:gd name="connsiteY28" fmla="*/ 273050 h 2005013"/>
                <a:gd name="connsiteX29" fmla="*/ 1654175 w 1781175"/>
                <a:gd name="connsiteY29" fmla="*/ 422275 h 2005013"/>
                <a:gd name="connsiteX30" fmla="*/ 1682750 w 1781175"/>
                <a:gd name="connsiteY30" fmla="*/ 476250 h 2005013"/>
                <a:gd name="connsiteX31" fmla="*/ 1714500 w 1781175"/>
                <a:gd name="connsiteY31" fmla="*/ 536575 h 2005013"/>
                <a:gd name="connsiteX32" fmla="*/ 1701800 w 1781175"/>
                <a:gd name="connsiteY32" fmla="*/ 596900 h 2005013"/>
                <a:gd name="connsiteX33" fmla="*/ 1717675 w 1781175"/>
                <a:gd name="connsiteY33" fmla="*/ 685800 h 2005013"/>
                <a:gd name="connsiteX34" fmla="*/ 1771650 w 1781175"/>
                <a:gd name="connsiteY34" fmla="*/ 739775 h 2005013"/>
                <a:gd name="connsiteX35" fmla="*/ 1781175 w 1781175"/>
                <a:gd name="connsiteY35" fmla="*/ 809625 h 2005013"/>
                <a:gd name="connsiteX36" fmla="*/ 1498600 w 1781175"/>
                <a:gd name="connsiteY36" fmla="*/ 1104900 h 2005013"/>
                <a:gd name="connsiteX37" fmla="*/ 1778000 w 1781175"/>
                <a:gd name="connsiteY37" fmla="*/ 2005013 h 2005013"/>
                <a:gd name="connsiteX38" fmla="*/ 996950 w 1781175"/>
                <a:gd name="connsiteY38" fmla="*/ 1939925 h 2005013"/>
                <a:gd name="connsiteX39" fmla="*/ 847725 w 1781175"/>
                <a:gd name="connsiteY39" fmla="*/ 1898650 h 2005013"/>
                <a:gd name="connsiteX40" fmla="*/ 606425 w 1781175"/>
                <a:gd name="connsiteY40" fmla="*/ 1860550 h 2005013"/>
                <a:gd name="connsiteX41" fmla="*/ 450850 w 1781175"/>
                <a:gd name="connsiteY41" fmla="*/ 1857375 h 2005013"/>
                <a:gd name="connsiteX42" fmla="*/ 374650 w 1781175"/>
                <a:gd name="connsiteY42" fmla="*/ 1847850 h 2005013"/>
                <a:gd name="connsiteX43" fmla="*/ 241300 w 1781175"/>
                <a:gd name="connsiteY43" fmla="*/ 1787525 h 2005013"/>
                <a:gd name="connsiteX44" fmla="*/ 231775 w 1781175"/>
                <a:gd name="connsiteY44" fmla="*/ 1784350 h 2005013"/>
                <a:gd name="connsiteX45" fmla="*/ 0 w 1781175"/>
                <a:gd name="connsiteY45" fmla="*/ 1584325 h 2005013"/>
                <a:gd name="connsiteX46" fmla="*/ 98425 w 1781175"/>
                <a:gd name="connsiteY46" fmla="*/ 1552575 h 2005013"/>
                <a:gd name="connsiteX47" fmla="*/ 155575 w 1781175"/>
                <a:gd name="connsiteY47" fmla="*/ 1514475 h 2005013"/>
                <a:gd name="connsiteX48" fmla="*/ 203200 w 1781175"/>
                <a:gd name="connsiteY48" fmla="*/ 1492250 h 2005013"/>
                <a:gd name="connsiteX49" fmla="*/ 127000 w 1781175"/>
                <a:gd name="connsiteY49" fmla="*/ 1460500 h 2005013"/>
                <a:gd name="connsiteX50" fmla="*/ 88900 w 1781175"/>
                <a:gd name="connsiteY50" fmla="*/ 1416050 h 2005013"/>
                <a:gd name="connsiteX51" fmla="*/ 114300 w 1781175"/>
                <a:gd name="connsiteY51" fmla="*/ 1327150 h 2005013"/>
                <a:gd name="connsiteX52" fmla="*/ 123825 w 1781175"/>
                <a:gd name="connsiteY52" fmla="*/ 1266825 h 2005013"/>
                <a:gd name="connsiteX0" fmla="*/ 123825 w 1781175"/>
                <a:gd name="connsiteY0" fmla="*/ 1266825 h 2005013"/>
                <a:gd name="connsiteX1" fmla="*/ 130175 w 1781175"/>
                <a:gd name="connsiteY1" fmla="*/ 1155700 h 2005013"/>
                <a:gd name="connsiteX2" fmla="*/ 130175 w 1781175"/>
                <a:gd name="connsiteY2" fmla="*/ 1082675 h 2005013"/>
                <a:gd name="connsiteX3" fmla="*/ 174625 w 1781175"/>
                <a:gd name="connsiteY3" fmla="*/ 1006475 h 2005013"/>
                <a:gd name="connsiteX4" fmla="*/ 238125 w 1781175"/>
                <a:gd name="connsiteY4" fmla="*/ 914400 h 2005013"/>
                <a:gd name="connsiteX5" fmla="*/ 323850 w 1781175"/>
                <a:gd name="connsiteY5" fmla="*/ 835025 h 2005013"/>
                <a:gd name="connsiteX6" fmla="*/ 485775 w 1781175"/>
                <a:gd name="connsiteY6" fmla="*/ 723900 h 2005013"/>
                <a:gd name="connsiteX7" fmla="*/ 539750 w 1781175"/>
                <a:gd name="connsiteY7" fmla="*/ 654050 h 2005013"/>
                <a:gd name="connsiteX8" fmla="*/ 593725 w 1781175"/>
                <a:gd name="connsiteY8" fmla="*/ 561975 h 2005013"/>
                <a:gd name="connsiteX9" fmla="*/ 631825 w 1781175"/>
                <a:gd name="connsiteY9" fmla="*/ 527050 h 2005013"/>
                <a:gd name="connsiteX10" fmla="*/ 695325 w 1781175"/>
                <a:gd name="connsiteY10" fmla="*/ 511175 h 2005013"/>
                <a:gd name="connsiteX11" fmla="*/ 701675 w 1781175"/>
                <a:gd name="connsiteY11" fmla="*/ 460375 h 2005013"/>
                <a:gd name="connsiteX12" fmla="*/ 692150 w 1781175"/>
                <a:gd name="connsiteY12" fmla="*/ 387350 h 2005013"/>
                <a:gd name="connsiteX13" fmla="*/ 831850 w 1781175"/>
                <a:gd name="connsiteY13" fmla="*/ 292100 h 2005013"/>
                <a:gd name="connsiteX14" fmla="*/ 898525 w 1781175"/>
                <a:gd name="connsiteY14" fmla="*/ 234950 h 2005013"/>
                <a:gd name="connsiteX15" fmla="*/ 920750 w 1781175"/>
                <a:gd name="connsiteY15" fmla="*/ 222250 h 2005013"/>
                <a:gd name="connsiteX16" fmla="*/ 946150 w 1781175"/>
                <a:gd name="connsiteY16" fmla="*/ 219075 h 2005013"/>
                <a:gd name="connsiteX17" fmla="*/ 923925 w 1781175"/>
                <a:gd name="connsiteY17" fmla="*/ 273050 h 2005013"/>
                <a:gd name="connsiteX18" fmla="*/ 977900 w 1781175"/>
                <a:gd name="connsiteY18" fmla="*/ 247650 h 2005013"/>
                <a:gd name="connsiteX19" fmla="*/ 1076325 w 1781175"/>
                <a:gd name="connsiteY19" fmla="*/ 190500 h 2005013"/>
                <a:gd name="connsiteX20" fmla="*/ 1130300 w 1781175"/>
                <a:gd name="connsiteY20" fmla="*/ 120650 h 2005013"/>
                <a:gd name="connsiteX21" fmla="*/ 1374775 w 1781175"/>
                <a:gd name="connsiteY21" fmla="*/ 25400 h 2005013"/>
                <a:gd name="connsiteX22" fmla="*/ 1473200 w 1781175"/>
                <a:gd name="connsiteY22" fmla="*/ 0 h 2005013"/>
                <a:gd name="connsiteX23" fmla="*/ 1527175 w 1781175"/>
                <a:gd name="connsiteY23" fmla="*/ 95250 h 2005013"/>
                <a:gd name="connsiteX24" fmla="*/ 1527175 w 1781175"/>
                <a:gd name="connsiteY24" fmla="*/ 146050 h 2005013"/>
                <a:gd name="connsiteX25" fmla="*/ 1549400 w 1781175"/>
                <a:gd name="connsiteY25" fmla="*/ 171450 h 2005013"/>
                <a:gd name="connsiteX26" fmla="*/ 1597025 w 1781175"/>
                <a:gd name="connsiteY26" fmla="*/ 184150 h 2005013"/>
                <a:gd name="connsiteX27" fmla="*/ 1616075 w 1781175"/>
                <a:gd name="connsiteY27" fmla="*/ 241300 h 2005013"/>
                <a:gd name="connsiteX28" fmla="*/ 1612900 w 1781175"/>
                <a:gd name="connsiteY28" fmla="*/ 273050 h 2005013"/>
                <a:gd name="connsiteX29" fmla="*/ 1654175 w 1781175"/>
                <a:gd name="connsiteY29" fmla="*/ 422275 h 2005013"/>
                <a:gd name="connsiteX30" fmla="*/ 1682750 w 1781175"/>
                <a:gd name="connsiteY30" fmla="*/ 476250 h 2005013"/>
                <a:gd name="connsiteX31" fmla="*/ 1714500 w 1781175"/>
                <a:gd name="connsiteY31" fmla="*/ 536575 h 2005013"/>
                <a:gd name="connsiteX32" fmla="*/ 1701800 w 1781175"/>
                <a:gd name="connsiteY32" fmla="*/ 596900 h 2005013"/>
                <a:gd name="connsiteX33" fmla="*/ 1717675 w 1781175"/>
                <a:gd name="connsiteY33" fmla="*/ 685800 h 2005013"/>
                <a:gd name="connsiteX34" fmla="*/ 1771650 w 1781175"/>
                <a:gd name="connsiteY34" fmla="*/ 739775 h 2005013"/>
                <a:gd name="connsiteX35" fmla="*/ 1781175 w 1781175"/>
                <a:gd name="connsiteY35" fmla="*/ 809625 h 2005013"/>
                <a:gd name="connsiteX36" fmla="*/ 1778000 w 1781175"/>
                <a:gd name="connsiteY36" fmla="*/ 2005013 h 2005013"/>
                <a:gd name="connsiteX37" fmla="*/ 996950 w 1781175"/>
                <a:gd name="connsiteY37" fmla="*/ 1939925 h 2005013"/>
                <a:gd name="connsiteX38" fmla="*/ 847725 w 1781175"/>
                <a:gd name="connsiteY38" fmla="*/ 1898650 h 2005013"/>
                <a:gd name="connsiteX39" fmla="*/ 606425 w 1781175"/>
                <a:gd name="connsiteY39" fmla="*/ 1860550 h 2005013"/>
                <a:gd name="connsiteX40" fmla="*/ 450850 w 1781175"/>
                <a:gd name="connsiteY40" fmla="*/ 1857375 h 2005013"/>
                <a:gd name="connsiteX41" fmla="*/ 374650 w 1781175"/>
                <a:gd name="connsiteY41" fmla="*/ 1847850 h 2005013"/>
                <a:gd name="connsiteX42" fmla="*/ 241300 w 1781175"/>
                <a:gd name="connsiteY42" fmla="*/ 1787525 h 2005013"/>
                <a:gd name="connsiteX43" fmla="*/ 231775 w 1781175"/>
                <a:gd name="connsiteY43" fmla="*/ 1784350 h 2005013"/>
                <a:gd name="connsiteX44" fmla="*/ 0 w 1781175"/>
                <a:gd name="connsiteY44" fmla="*/ 1584325 h 2005013"/>
                <a:gd name="connsiteX45" fmla="*/ 98425 w 1781175"/>
                <a:gd name="connsiteY45" fmla="*/ 1552575 h 2005013"/>
                <a:gd name="connsiteX46" fmla="*/ 155575 w 1781175"/>
                <a:gd name="connsiteY46" fmla="*/ 1514475 h 2005013"/>
                <a:gd name="connsiteX47" fmla="*/ 203200 w 1781175"/>
                <a:gd name="connsiteY47" fmla="*/ 1492250 h 2005013"/>
                <a:gd name="connsiteX48" fmla="*/ 127000 w 1781175"/>
                <a:gd name="connsiteY48" fmla="*/ 1460500 h 2005013"/>
                <a:gd name="connsiteX49" fmla="*/ 88900 w 1781175"/>
                <a:gd name="connsiteY49" fmla="*/ 1416050 h 2005013"/>
                <a:gd name="connsiteX50" fmla="*/ 114300 w 1781175"/>
                <a:gd name="connsiteY50" fmla="*/ 1327150 h 2005013"/>
                <a:gd name="connsiteX51" fmla="*/ 123825 w 1781175"/>
                <a:gd name="connsiteY51" fmla="*/ 1266825 h 2005013"/>
                <a:gd name="connsiteX0" fmla="*/ 123825 w 1791441"/>
                <a:gd name="connsiteY0" fmla="*/ 1266825 h 3070010"/>
                <a:gd name="connsiteX1" fmla="*/ 130175 w 1791441"/>
                <a:gd name="connsiteY1" fmla="*/ 1155700 h 3070010"/>
                <a:gd name="connsiteX2" fmla="*/ 130175 w 1791441"/>
                <a:gd name="connsiteY2" fmla="*/ 1082675 h 3070010"/>
                <a:gd name="connsiteX3" fmla="*/ 174625 w 1791441"/>
                <a:gd name="connsiteY3" fmla="*/ 1006475 h 3070010"/>
                <a:gd name="connsiteX4" fmla="*/ 238125 w 1791441"/>
                <a:gd name="connsiteY4" fmla="*/ 914400 h 3070010"/>
                <a:gd name="connsiteX5" fmla="*/ 323850 w 1791441"/>
                <a:gd name="connsiteY5" fmla="*/ 835025 h 3070010"/>
                <a:gd name="connsiteX6" fmla="*/ 485775 w 1791441"/>
                <a:gd name="connsiteY6" fmla="*/ 723900 h 3070010"/>
                <a:gd name="connsiteX7" fmla="*/ 539750 w 1791441"/>
                <a:gd name="connsiteY7" fmla="*/ 654050 h 3070010"/>
                <a:gd name="connsiteX8" fmla="*/ 593725 w 1791441"/>
                <a:gd name="connsiteY8" fmla="*/ 561975 h 3070010"/>
                <a:gd name="connsiteX9" fmla="*/ 631825 w 1791441"/>
                <a:gd name="connsiteY9" fmla="*/ 527050 h 3070010"/>
                <a:gd name="connsiteX10" fmla="*/ 695325 w 1791441"/>
                <a:gd name="connsiteY10" fmla="*/ 511175 h 3070010"/>
                <a:gd name="connsiteX11" fmla="*/ 701675 w 1791441"/>
                <a:gd name="connsiteY11" fmla="*/ 460375 h 3070010"/>
                <a:gd name="connsiteX12" fmla="*/ 692150 w 1791441"/>
                <a:gd name="connsiteY12" fmla="*/ 387350 h 3070010"/>
                <a:gd name="connsiteX13" fmla="*/ 831850 w 1791441"/>
                <a:gd name="connsiteY13" fmla="*/ 292100 h 3070010"/>
                <a:gd name="connsiteX14" fmla="*/ 898525 w 1791441"/>
                <a:gd name="connsiteY14" fmla="*/ 234950 h 3070010"/>
                <a:gd name="connsiteX15" fmla="*/ 920750 w 1791441"/>
                <a:gd name="connsiteY15" fmla="*/ 222250 h 3070010"/>
                <a:gd name="connsiteX16" fmla="*/ 946150 w 1791441"/>
                <a:gd name="connsiteY16" fmla="*/ 219075 h 3070010"/>
                <a:gd name="connsiteX17" fmla="*/ 923925 w 1791441"/>
                <a:gd name="connsiteY17" fmla="*/ 273050 h 3070010"/>
                <a:gd name="connsiteX18" fmla="*/ 977900 w 1791441"/>
                <a:gd name="connsiteY18" fmla="*/ 247650 h 3070010"/>
                <a:gd name="connsiteX19" fmla="*/ 1076325 w 1791441"/>
                <a:gd name="connsiteY19" fmla="*/ 190500 h 3070010"/>
                <a:gd name="connsiteX20" fmla="*/ 1130300 w 1791441"/>
                <a:gd name="connsiteY20" fmla="*/ 120650 h 3070010"/>
                <a:gd name="connsiteX21" fmla="*/ 1374775 w 1791441"/>
                <a:gd name="connsiteY21" fmla="*/ 25400 h 3070010"/>
                <a:gd name="connsiteX22" fmla="*/ 1473200 w 1791441"/>
                <a:gd name="connsiteY22" fmla="*/ 0 h 3070010"/>
                <a:gd name="connsiteX23" fmla="*/ 1527175 w 1791441"/>
                <a:gd name="connsiteY23" fmla="*/ 95250 h 3070010"/>
                <a:gd name="connsiteX24" fmla="*/ 1527175 w 1791441"/>
                <a:gd name="connsiteY24" fmla="*/ 146050 h 3070010"/>
                <a:gd name="connsiteX25" fmla="*/ 1549400 w 1791441"/>
                <a:gd name="connsiteY25" fmla="*/ 171450 h 3070010"/>
                <a:gd name="connsiteX26" fmla="*/ 1597025 w 1791441"/>
                <a:gd name="connsiteY26" fmla="*/ 184150 h 3070010"/>
                <a:gd name="connsiteX27" fmla="*/ 1616075 w 1791441"/>
                <a:gd name="connsiteY27" fmla="*/ 241300 h 3070010"/>
                <a:gd name="connsiteX28" fmla="*/ 1612900 w 1791441"/>
                <a:gd name="connsiteY28" fmla="*/ 273050 h 3070010"/>
                <a:gd name="connsiteX29" fmla="*/ 1654175 w 1791441"/>
                <a:gd name="connsiteY29" fmla="*/ 422275 h 3070010"/>
                <a:gd name="connsiteX30" fmla="*/ 1682750 w 1791441"/>
                <a:gd name="connsiteY30" fmla="*/ 476250 h 3070010"/>
                <a:gd name="connsiteX31" fmla="*/ 1714500 w 1791441"/>
                <a:gd name="connsiteY31" fmla="*/ 536575 h 3070010"/>
                <a:gd name="connsiteX32" fmla="*/ 1701800 w 1791441"/>
                <a:gd name="connsiteY32" fmla="*/ 596900 h 3070010"/>
                <a:gd name="connsiteX33" fmla="*/ 1717675 w 1791441"/>
                <a:gd name="connsiteY33" fmla="*/ 685800 h 3070010"/>
                <a:gd name="connsiteX34" fmla="*/ 1771650 w 1791441"/>
                <a:gd name="connsiteY34" fmla="*/ 739775 h 3070010"/>
                <a:gd name="connsiteX35" fmla="*/ 1781175 w 1791441"/>
                <a:gd name="connsiteY35" fmla="*/ 809625 h 3070010"/>
                <a:gd name="connsiteX36" fmla="*/ 1790383 w 1791441"/>
                <a:gd name="connsiteY36" fmla="*/ 3070010 h 3070010"/>
                <a:gd name="connsiteX37" fmla="*/ 996950 w 1791441"/>
                <a:gd name="connsiteY37" fmla="*/ 1939925 h 3070010"/>
                <a:gd name="connsiteX38" fmla="*/ 847725 w 1791441"/>
                <a:gd name="connsiteY38" fmla="*/ 1898650 h 3070010"/>
                <a:gd name="connsiteX39" fmla="*/ 606425 w 1791441"/>
                <a:gd name="connsiteY39" fmla="*/ 1860550 h 3070010"/>
                <a:gd name="connsiteX40" fmla="*/ 450850 w 1791441"/>
                <a:gd name="connsiteY40" fmla="*/ 1857375 h 3070010"/>
                <a:gd name="connsiteX41" fmla="*/ 374650 w 1791441"/>
                <a:gd name="connsiteY41" fmla="*/ 1847850 h 3070010"/>
                <a:gd name="connsiteX42" fmla="*/ 241300 w 1791441"/>
                <a:gd name="connsiteY42" fmla="*/ 1787525 h 3070010"/>
                <a:gd name="connsiteX43" fmla="*/ 231775 w 1791441"/>
                <a:gd name="connsiteY43" fmla="*/ 1784350 h 3070010"/>
                <a:gd name="connsiteX44" fmla="*/ 0 w 1791441"/>
                <a:gd name="connsiteY44" fmla="*/ 1584325 h 3070010"/>
                <a:gd name="connsiteX45" fmla="*/ 98425 w 1791441"/>
                <a:gd name="connsiteY45" fmla="*/ 1552575 h 3070010"/>
                <a:gd name="connsiteX46" fmla="*/ 155575 w 1791441"/>
                <a:gd name="connsiteY46" fmla="*/ 1514475 h 3070010"/>
                <a:gd name="connsiteX47" fmla="*/ 203200 w 1791441"/>
                <a:gd name="connsiteY47" fmla="*/ 1492250 h 3070010"/>
                <a:gd name="connsiteX48" fmla="*/ 127000 w 1791441"/>
                <a:gd name="connsiteY48" fmla="*/ 1460500 h 3070010"/>
                <a:gd name="connsiteX49" fmla="*/ 88900 w 1791441"/>
                <a:gd name="connsiteY49" fmla="*/ 1416050 h 3070010"/>
                <a:gd name="connsiteX50" fmla="*/ 114300 w 1791441"/>
                <a:gd name="connsiteY50" fmla="*/ 1327150 h 3070010"/>
                <a:gd name="connsiteX51" fmla="*/ 123825 w 1791441"/>
                <a:gd name="connsiteY51" fmla="*/ 1266825 h 3070010"/>
                <a:gd name="connsiteX0" fmla="*/ 123825 w 1791441"/>
                <a:gd name="connsiteY0" fmla="*/ 1266825 h 3070010"/>
                <a:gd name="connsiteX1" fmla="*/ 130175 w 1791441"/>
                <a:gd name="connsiteY1" fmla="*/ 1155700 h 3070010"/>
                <a:gd name="connsiteX2" fmla="*/ 130175 w 1791441"/>
                <a:gd name="connsiteY2" fmla="*/ 1082675 h 3070010"/>
                <a:gd name="connsiteX3" fmla="*/ 174625 w 1791441"/>
                <a:gd name="connsiteY3" fmla="*/ 1006475 h 3070010"/>
                <a:gd name="connsiteX4" fmla="*/ 238125 w 1791441"/>
                <a:gd name="connsiteY4" fmla="*/ 914400 h 3070010"/>
                <a:gd name="connsiteX5" fmla="*/ 323850 w 1791441"/>
                <a:gd name="connsiteY5" fmla="*/ 835025 h 3070010"/>
                <a:gd name="connsiteX6" fmla="*/ 485775 w 1791441"/>
                <a:gd name="connsiteY6" fmla="*/ 723900 h 3070010"/>
                <a:gd name="connsiteX7" fmla="*/ 539750 w 1791441"/>
                <a:gd name="connsiteY7" fmla="*/ 654050 h 3070010"/>
                <a:gd name="connsiteX8" fmla="*/ 593725 w 1791441"/>
                <a:gd name="connsiteY8" fmla="*/ 561975 h 3070010"/>
                <a:gd name="connsiteX9" fmla="*/ 631825 w 1791441"/>
                <a:gd name="connsiteY9" fmla="*/ 527050 h 3070010"/>
                <a:gd name="connsiteX10" fmla="*/ 695325 w 1791441"/>
                <a:gd name="connsiteY10" fmla="*/ 511175 h 3070010"/>
                <a:gd name="connsiteX11" fmla="*/ 701675 w 1791441"/>
                <a:gd name="connsiteY11" fmla="*/ 460375 h 3070010"/>
                <a:gd name="connsiteX12" fmla="*/ 692150 w 1791441"/>
                <a:gd name="connsiteY12" fmla="*/ 387350 h 3070010"/>
                <a:gd name="connsiteX13" fmla="*/ 831850 w 1791441"/>
                <a:gd name="connsiteY13" fmla="*/ 292100 h 3070010"/>
                <a:gd name="connsiteX14" fmla="*/ 898525 w 1791441"/>
                <a:gd name="connsiteY14" fmla="*/ 234950 h 3070010"/>
                <a:gd name="connsiteX15" fmla="*/ 920750 w 1791441"/>
                <a:gd name="connsiteY15" fmla="*/ 222250 h 3070010"/>
                <a:gd name="connsiteX16" fmla="*/ 946150 w 1791441"/>
                <a:gd name="connsiteY16" fmla="*/ 219075 h 3070010"/>
                <a:gd name="connsiteX17" fmla="*/ 923925 w 1791441"/>
                <a:gd name="connsiteY17" fmla="*/ 273050 h 3070010"/>
                <a:gd name="connsiteX18" fmla="*/ 977900 w 1791441"/>
                <a:gd name="connsiteY18" fmla="*/ 247650 h 3070010"/>
                <a:gd name="connsiteX19" fmla="*/ 1076325 w 1791441"/>
                <a:gd name="connsiteY19" fmla="*/ 190500 h 3070010"/>
                <a:gd name="connsiteX20" fmla="*/ 1130300 w 1791441"/>
                <a:gd name="connsiteY20" fmla="*/ 120650 h 3070010"/>
                <a:gd name="connsiteX21" fmla="*/ 1374775 w 1791441"/>
                <a:gd name="connsiteY21" fmla="*/ 25400 h 3070010"/>
                <a:gd name="connsiteX22" fmla="*/ 1473200 w 1791441"/>
                <a:gd name="connsiteY22" fmla="*/ 0 h 3070010"/>
                <a:gd name="connsiteX23" fmla="*/ 1527175 w 1791441"/>
                <a:gd name="connsiteY23" fmla="*/ 95250 h 3070010"/>
                <a:gd name="connsiteX24" fmla="*/ 1527175 w 1791441"/>
                <a:gd name="connsiteY24" fmla="*/ 146050 h 3070010"/>
                <a:gd name="connsiteX25" fmla="*/ 1549400 w 1791441"/>
                <a:gd name="connsiteY25" fmla="*/ 171450 h 3070010"/>
                <a:gd name="connsiteX26" fmla="*/ 1597025 w 1791441"/>
                <a:gd name="connsiteY26" fmla="*/ 184150 h 3070010"/>
                <a:gd name="connsiteX27" fmla="*/ 1616075 w 1791441"/>
                <a:gd name="connsiteY27" fmla="*/ 241300 h 3070010"/>
                <a:gd name="connsiteX28" fmla="*/ 1612900 w 1791441"/>
                <a:gd name="connsiteY28" fmla="*/ 273050 h 3070010"/>
                <a:gd name="connsiteX29" fmla="*/ 1654175 w 1791441"/>
                <a:gd name="connsiteY29" fmla="*/ 422275 h 3070010"/>
                <a:gd name="connsiteX30" fmla="*/ 1682750 w 1791441"/>
                <a:gd name="connsiteY30" fmla="*/ 476250 h 3070010"/>
                <a:gd name="connsiteX31" fmla="*/ 1714500 w 1791441"/>
                <a:gd name="connsiteY31" fmla="*/ 536575 h 3070010"/>
                <a:gd name="connsiteX32" fmla="*/ 1701800 w 1791441"/>
                <a:gd name="connsiteY32" fmla="*/ 596900 h 3070010"/>
                <a:gd name="connsiteX33" fmla="*/ 1717675 w 1791441"/>
                <a:gd name="connsiteY33" fmla="*/ 685800 h 3070010"/>
                <a:gd name="connsiteX34" fmla="*/ 1771650 w 1791441"/>
                <a:gd name="connsiteY34" fmla="*/ 739775 h 3070010"/>
                <a:gd name="connsiteX35" fmla="*/ 1781175 w 1791441"/>
                <a:gd name="connsiteY35" fmla="*/ 809625 h 3070010"/>
                <a:gd name="connsiteX36" fmla="*/ 1790383 w 1791441"/>
                <a:gd name="connsiteY36" fmla="*/ 3070010 h 3070010"/>
                <a:gd name="connsiteX37" fmla="*/ 947415 w 1791441"/>
                <a:gd name="connsiteY37" fmla="*/ 2286669 h 3070010"/>
                <a:gd name="connsiteX38" fmla="*/ 847725 w 1791441"/>
                <a:gd name="connsiteY38" fmla="*/ 1898650 h 3070010"/>
                <a:gd name="connsiteX39" fmla="*/ 606425 w 1791441"/>
                <a:gd name="connsiteY39" fmla="*/ 1860550 h 3070010"/>
                <a:gd name="connsiteX40" fmla="*/ 450850 w 1791441"/>
                <a:gd name="connsiteY40" fmla="*/ 1857375 h 3070010"/>
                <a:gd name="connsiteX41" fmla="*/ 374650 w 1791441"/>
                <a:gd name="connsiteY41" fmla="*/ 1847850 h 3070010"/>
                <a:gd name="connsiteX42" fmla="*/ 241300 w 1791441"/>
                <a:gd name="connsiteY42" fmla="*/ 1787525 h 3070010"/>
                <a:gd name="connsiteX43" fmla="*/ 231775 w 1791441"/>
                <a:gd name="connsiteY43" fmla="*/ 1784350 h 3070010"/>
                <a:gd name="connsiteX44" fmla="*/ 0 w 1791441"/>
                <a:gd name="connsiteY44" fmla="*/ 1584325 h 3070010"/>
                <a:gd name="connsiteX45" fmla="*/ 98425 w 1791441"/>
                <a:gd name="connsiteY45" fmla="*/ 1552575 h 3070010"/>
                <a:gd name="connsiteX46" fmla="*/ 155575 w 1791441"/>
                <a:gd name="connsiteY46" fmla="*/ 1514475 h 3070010"/>
                <a:gd name="connsiteX47" fmla="*/ 203200 w 1791441"/>
                <a:gd name="connsiteY47" fmla="*/ 1492250 h 3070010"/>
                <a:gd name="connsiteX48" fmla="*/ 127000 w 1791441"/>
                <a:gd name="connsiteY48" fmla="*/ 1460500 h 3070010"/>
                <a:gd name="connsiteX49" fmla="*/ 88900 w 1791441"/>
                <a:gd name="connsiteY49" fmla="*/ 1416050 h 3070010"/>
                <a:gd name="connsiteX50" fmla="*/ 114300 w 1791441"/>
                <a:gd name="connsiteY50" fmla="*/ 1327150 h 3070010"/>
                <a:gd name="connsiteX51" fmla="*/ 123825 w 1791441"/>
                <a:gd name="connsiteY51" fmla="*/ 1266825 h 3070010"/>
                <a:gd name="connsiteX0" fmla="*/ 123825 w 1791441"/>
                <a:gd name="connsiteY0" fmla="*/ 1266825 h 3070010"/>
                <a:gd name="connsiteX1" fmla="*/ 130175 w 1791441"/>
                <a:gd name="connsiteY1" fmla="*/ 1155700 h 3070010"/>
                <a:gd name="connsiteX2" fmla="*/ 130175 w 1791441"/>
                <a:gd name="connsiteY2" fmla="*/ 1082675 h 3070010"/>
                <a:gd name="connsiteX3" fmla="*/ 174625 w 1791441"/>
                <a:gd name="connsiteY3" fmla="*/ 1006475 h 3070010"/>
                <a:gd name="connsiteX4" fmla="*/ 238125 w 1791441"/>
                <a:gd name="connsiteY4" fmla="*/ 914400 h 3070010"/>
                <a:gd name="connsiteX5" fmla="*/ 323850 w 1791441"/>
                <a:gd name="connsiteY5" fmla="*/ 835025 h 3070010"/>
                <a:gd name="connsiteX6" fmla="*/ 485775 w 1791441"/>
                <a:gd name="connsiteY6" fmla="*/ 723900 h 3070010"/>
                <a:gd name="connsiteX7" fmla="*/ 539750 w 1791441"/>
                <a:gd name="connsiteY7" fmla="*/ 654050 h 3070010"/>
                <a:gd name="connsiteX8" fmla="*/ 593725 w 1791441"/>
                <a:gd name="connsiteY8" fmla="*/ 561975 h 3070010"/>
                <a:gd name="connsiteX9" fmla="*/ 631825 w 1791441"/>
                <a:gd name="connsiteY9" fmla="*/ 527050 h 3070010"/>
                <a:gd name="connsiteX10" fmla="*/ 695325 w 1791441"/>
                <a:gd name="connsiteY10" fmla="*/ 511175 h 3070010"/>
                <a:gd name="connsiteX11" fmla="*/ 701675 w 1791441"/>
                <a:gd name="connsiteY11" fmla="*/ 460375 h 3070010"/>
                <a:gd name="connsiteX12" fmla="*/ 692150 w 1791441"/>
                <a:gd name="connsiteY12" fmla="*/ 387350 h 3070010"/>
                <a:gd name="connsiteX13" fmla="*/ 831850 w 1791441"/>
                <a:gd name="connsiteY13" fmla="*/ 292100 h 3070010"/>
                <a:gd name="connsiteX14" fmla="*/ 898525 w 1791441"/>
                <a:gd name="connsiteY14" fmla="*/ 234950 h 3070010"/>
                <a:gd name="connsiteX15" fmla="*/ 920750 w 1791441"/>
                <a:gd name="connsiteY15" fmla="*/ 222250 h 3070010"/>
                <a:gd name="connsiteX16" fmla="*/ 946150 w 1791441"/>
                <a:gd name="connsiteY16" fmla="*/ 219075 h 3070010"/>
                <a:gd name="connsiteX17" fmla="*/ 945640 w 1791441"/>
                <a:gd name="connsiteY17" fmla="*/ 242651 h 3070010"/>
                <a:gd name="connsiteX18" fmla="*/ 977900 w 1791441"/>
                <a:gd name="connsiteY18" fmla="*/ 247650 h 3070010"/>
                <a:gd name="connsiteX19" fmla="*/ 1076325 w 1791441"/>
                <a:gd name="connsiteY19" fmla="*/ 190500 h 3070010"/>
                <a:gd name="connsiteX20" fmla="*/ 1130300 w 1791441"/>
                <a:gd name="connsiteY20" fmla="*/ 120650 h 3070010"/>
                <a:gd name="connsiteX21" fmla="*/ 1374775 w 1791441"/>
                <a:gd name="connsiteY21" fmla="*/ 25400 h 3070010"/>
                <a:gd name="connsiteX22" fmla="*/ 1473200 w 1791441"/>
                <a:gd name="connsiteY22" fmla="*/ 0 h 3070010"/>
                <a:gd name="connsiteX23" fmla="*/ 1527175 w 1791441"/>
                <a:gd name="connsiteY23" fmla="*/ 95250 h 3070010"/>
                <a:gd name="connsiteX24" fmla="*/ 1527175 w 1791441"/>
                <a:gd name="connsiteY24" fmla="*/ 146050 h 3070010"/>
                <a:gd name="connsiteX25" fmla="*/ 1549400 w 1791441"/>
                <a:gd name="connsiteY25" fmla="*/ 171450 h 3070010"/>
                <a:gd name="connsiteX26" fmla="*/ 1597025 w 1791441"/>
                <a:gd name="connsiteY26" fmla="*/ 184150 h 3070010"/>
                <a:gd name="connsiteX27" fmla="*/ 1616075 w 1791441"/>
                <a:gd name="connsiteY27" fmla="*/ 241300 h 3070010"/>
                <a:gd name="connsiteX28" fmla="*/ 1612900 w 1791441"/>
                <a:gd name="connsiteY28" fmla="*/ 273050 h 3070010"/>
                <a:gd name="connsiteX29" fmla="*/ 1654175 w 1791441"/>
                <a:gd name="connsiteY29" fmla="*/ 422275 h 3070010"/>
                <a:gd name="connsiteX30" fmla="*/ 1682750 w 1791441"/>
                <a:gd name="connsiteY30" fmla="*/ 476250 h 3070010"/>
                <a:gd name="connsiteX31" fmla="*/ 1714500 w 1791441"/>
                <a:gd name="connsiteY31" fmla="*/ 536575 h 3070010"/>
                <a:gd name="connsiteX32" fmla="*/ 1701800 w 1791441"/>
                <a:gd name="connsiteY32" fmla="*/ 596900 h 3070010"/>
                <a:gd name="connsiteX33" fmla="*/ 1717675 w 1791441"/>
                <a:gd name="connsiteY33" fmla="*/ 685800 h 3070010"/>
                <a:gd name="connsiteX34" fmla="*/ 1771650 w 1791441"/>
                <a:gd name="connsiteY34" fmla="*/ 739775 h 3070010"/>
                <a:gd name="connsiteX35" fmla="*/ 1781175 w 1791441"/>
                <a:gd name="connsiteY35" fmla="*/ 809625 h 3070010"/>
                <a:gd name="connsiteX36" fmla="*/ 1790383 w 1791441"/>
                <a:gd name="connsiteY36" fmla="*/ 3070010 h 3070010"/>
                <a:gd name="connsiteX37" fmla="*/ 947415 w 1791441"/>
                <a:gd name="connsiteY37" fmla="*/ 2286669 h 3070010"/>
                <a:gd name="connsiteX38" fmla="*/ 847725 w 1791441"/>
                <a:gd name="connsiteY38" fmla="*/ 1898650 h 3070010"/>
                <a:gd name="connsiteX39" fmla="*/ 606425 w 1791441"/>
                <a:gd name="connsiteY39" fmla="*/ 1860550 h 3070010"/>
                <a:gd name="connsiteX40" fmla="*/ 450850 w 1791441"/>
                <a:gd name="connsiteY40" fmla="*/ 1857375 h 3070010"/>
                <a:gd name="connsiteX41" fmla="*/ 374650 w 1791441"/>
                <a:gd name="connsiteY41" fmla="*/ 1847850 h 3070010"/>
                <a:gd name="connsiteX42" fmla="*/ 241300 w 1791441"/>
                <a:gd name="connsiteY42" fmla="*/ 1787525 h 3070010"/>
                <a:gd name="connsiteX43" fmla="*/ 231775 w 1791441"/>
                <a:gd name="connsiteY43" fmla="*/ 1784350 h 3070010"/>
                <a:gd name="connsiteX44" fmla="*/ 0 w 1791441"/>
                <a:gd name="connsiteY44" fmla="*/ 1584325 h 3070010"/>
                <a:gd name="connsiteX45" fmla="*/ 98425 w 1791441"/>
                <a:gd name="connsiteY45" fmla="*/ 1552575 h 3070010"/>
                <a:gd name="connsiteX46" fmla="*/ 155575 w 1791441"/>
                <a:gd name="connsiteY46" fmla="*/ 1514475 h 3070010"/>
                <a:gd name="connsiteX47" fmla="*/ 203200 w 1791441"/>
                <a:gd name="connsiteY47" fmla="*/ 1492250 h 3070010"/>
                <a:gd name="connsiteX48" fmla="*/ 127000 w 1791441"/>
                <a:gd name="connsiteY48" fmla="*/ 1460500 h 3070010"/>
                <a:gd name="connsiteX49" fmla="*/ 88900 w 1791441"/>
                <a:gd name="connsiteY49" fmla="*/ 1416050 h 3070010"/>
                <a:gd name="connsiteX50" fmla="*/ 114300 w 1791441"/>
                <a:gd name="connsiteY50" fmla="*/ 1327150 h 3070010"/>
                <a:gd name="connsiteX51" fmla="*/ 123825 w 1791441"/>
                <a:gd name="connsiteY51" fmla="*/ 1266825 h 307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791441" h="3070010">
                  <a:moveTo>
                    <a:pt x="123825" y="1266825"/>
                  </a:moveTo>
                  <a:cubicBezTo>
                    <a:pt x="130373" y="1162056"/>
                    <a:pt x="130175" y="1199158"/>
                    <a:pt x="130175" y="1155700"/>
                  </a:cubicBezTo>
                  <a:lnTo>
                    <a:pt x="130175" y="1082675"/>
                  </a:lnTo>
                  <a:lnTo>
                    <a:pt x="174625" y="1006475"/>
                  </a:lnTo>
                  <a:lnTo>
                    <a:pt x="238125" y="914400"/>
                  </a:lnTo>
                  <a:lnTo>
                    <a:pt x="323850" y="835025"/>
                  </a:lnTo>
                  <a:lnTo>
                    <a:pt x="485775" y="723900"/>
                  </a:lnTo>
                  <a:lnTo>
                    <a:pt x="539750" y="654050"/>
                  </a:lnTo>
                  <a:lnTo>
                    <a:pt x="593725" y="561975"/>
                  </a:lnTo>
                  <a:lnTo>
                    <a:pt x="631825" y="527050"/>
                  </a:lnTo>
                  <a:lnTo>
                    <a:pt x="695325" y="511175"/>
                  </a:lnTo>
                  <a:lnTo>
                    <a:pt x="701675" y="460375"/>
                  </a:lnTo>
                  <a:lnTo>
                    <a:pt x="692150" y="387350"/>
                  </a:lnTo>
                  <a:lnTo>
                    <a:pt x="831850" y="292100"/>
                  </a:lnTo>
                  <a:lnTo>
                    <a:pt x="898525" y="234950"/>
                  </a:lnTo>
                  <a:lnTo>
                    <a:pt x="920750" y="222250"/>
                  </a:lnTo>
                  <a:lnTo>
                    <a:pt x="946150" y="219075"/>
                  </a:lnTo>
                  <a:lnTo>
                    <a:pt x="945640" y="242651"/>
                  </a:lnTo>
                  <a:lnTo>
                    <a:pt x="977900" y="247650"/>
                  </a:lnTo>
                  <a:lnTo>
                    <a:pt x="1076325" y="190500"/>
                  </a:lnTo>
                  <a:lnTo>
                    <a:pt x="1130300" y="120650"/>
                  </a:lnTo>
                  <a:lnTo>
                    <a:pt x="1374775" y="25400"/>
                  </a:lnTo>
                  <a:lnTo>
                    <a:pt x="1473200" y="0"/>
                  </a:lnTo>
                  <a:lnTo>
                    <a:pt x="1527175" y="95250"/>
                  </a:lnTo>
                  <a:lnTo>
                    <a:pt x="1527175" y="146050"/>
                  </a:lnTo>
                  <a:lnTo>
                    <a:pt x="1549400" y="171450"/>
                  </a:lnTo>
                  <a:lnTo>
                    <a:pt x="1597025" y="184150"/>
                  </a:lnTo>
                  <a:lnTo>
                    <a:pt x="1616075" y="241300"/>
                  </a:lnTo>
                  <a:lnTo>
                    <a:pt x="1612900" y="273050"/>
                  </a:lnTo>
                  <a:lnTo>
                    <a:pt x="1654175" y="422275"/>
                  </a:lnTo>
                  <a:lnTo>
                    <a:pt x="1682750" y="476250"/>
                  </a:lnTo>
                  <a:lnTo>
                    <a:pt x="1714500" y="536575"/>
                  </a:lnTo>
                  <a:lnTo>
                    <a:pt x="1701800" y="596900"/>
                  </a:lnTo>
                  <a:lnTo>
                    <a:pt x="1717675" y="685800"/>
                  </a:lnTo>
                  <a:lnTo>
                    <a:pt x="1771650" y="739775"/>
                  </a:lnTo>
                  <a:lnTo>
                    <a:pt x="1781175" y="809625"/>
                  </a:lnTo>
                  <a:cubicBezTo>
                    <a:pt x="1780117" y="1208088"/>
                    <a:pt x="1791441" y="2671547"/>
                    <a:pt x="1790383" y="3070010"/>
                  </a:cubicBezTo>
                  <a:lnTo>
                    <a:pt x="947415" y="2286669"/>
                  </a:lnTo>
                  <a:lnTo>
                    <a:pt x="847725" y="1898650"/>
                  </a:lnTo>
                  <a:lnTo>
                    <a:pt x="606425" y="1860550"/>
                  </a:lnTo>
                  <a:lnTo>
                    <a:pt x="450850" y="1857375"/>
                  </a:lnTo>
                  <a:lnTo>
                    <a:pt x="374650" y="1847850"/>
                  </a:lnTo>
                  <a:lnTo>
                    <a:pt x="241300" y="1787525"/>
                  </a:lnTo>
                  <a:cubicBezTo>
                    <a:pt x="238242" y="1786166"/>
                    <a:pt x="231775" y="1784350"/>
                    <a:pt x="231775" y="1784350"/>
                  </a:cubicBezTo>
                  <a:lnTo>
                    <a:pt x="0" y="1584325"/>
                  </a:lnTo>
                  <a:lnTo>
                    <a:pt x="98425" y="1552575"/>
                  </a:lnTo>
                  <a:lnTo>
                    <a:pt x="155575" y="1514475"/>
                  </a:lnTo>
                  <a:lnTo>
                    <a:pt x="203200" y="1492250"/>
                  </a:lnTo>
                  <a:lnTo>
                    <a:pt x="127000" y="1460500"/>
                  </a:lnTo>
                  <a:lnTo>
                    <a:pt x="88900" y="1416050"/>
                  </a:lnTo>
                  <a:lnTo>
                    <a:pt x="114300" y="1327150"/>
                  </a:lnTo>
                  <a:lnTo>
                    <a:pt x="123825" y="1266825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0" name="Freeform 103"/>
            <p:cNvSpPr/>
            <p:nvPr/>
          </p:nvSpPr>
          <p:spPr>
            <a:xfrm>
              <a:off x="8259364" y="3470693"/>
              <a:ext cx="916425" cy="1464127"/>
            </a:xfrm>
            <a:custGeom>
              <a:avLst/>
              <a:gdLst>
                <a:gd name="connsiteX0" fmla="*/ 171450 w 1181100"/>
                <a:gd name="connsiteY0" fmla="*/ 247650 h 1193006"/>
                <a:gd name="connsiteX1" fmla="*/ 100013 w 1181100"/>
                <a:gd name="connsiteY1" fmla="*/ 302419 h 1193006"/>
                <a:gd name="connsiteX2" fmla="*/ 73819 w 1181100"/>
                <a:gd name="connsiteY2" fmla="*/ 376238 h 1193006"/>
                <a:gd name="connsiteX3" fmla="*/ 28575 w 1181100"/>
                <a:gd name="connsiteY3" fmla="*/ 490538 h 1193006"/>
                <a:gd name="connsiteX4" fmla="*/ 30956 w 1181100"/>
                <a:gd name="connsiteY4" fmla="*/ 509588 h 1193006"/>
                <a:gd name="connsiteX5" fmla="*/ 2381 w 1181100"/>
                <a:gd name="connsiteY5" fmla="*/ 469106 h 1193006"/>
                <a:gd name="connsiteX6" fmla="*/ 0 w 1181100"/>
                <a:gd name="connsiteY6" fmla="*/ 426244 h 1193006"/>
                <a:gd name="connsiteX7" fmla="*/ 35719 w 1181100"/>
                <a:gd name="connsiteY7" fmla="*/ 347663 h 1193006"/>
                <a:gd name="connsiteX8" fmla="*/ 54769 w 1181100"/>
                <a:gd name="connsiteY8" fmla="*/ 233363 h 1193006"/>
                <a:gd name="connsiteX9" fmla="*/ 80963 w 1181100"/>
                <a:gd name="connsiteY9" fmla="*/ 183356 h 1193006"/>
                <a:gd name="connsiteX10" fmla="*/ 126206 w 1181100"/>
                <a:gd name="connsiteY10" fmla="*/ 166688 h 1193006"/>
                <a:gd name="connsiteX11" fmla="*/ 188119 w 1181100"/>
                <a:gd name="connsiteY11" fmla="*/ 135731 h 1193006"/>
                <a:gd name="connsiteX12" fmla="*/ 266700 w 1181100"/>
                <a:gd name="connsiteY12" fmla="*/ 97631 h 1193006"/>
                <a:gd name="connsiteX13" fmla="*/ 347663 w 1181100"/>
                <a:gd name="connsiteY13" fmla="*/ 73819 h 1193006"/>
                <a:gd name="connsiteX14" fmla="*/ 354806 w 1181100"/>
                <a:gd name="connsiteY14" fmla="*/ 69056 h 1193006"/>
                <a:gd name="connsiteX15" fmla="*/ 426244 w 1181100"/>
                <a:gd name="connsiteY15" fmla="*/ 16669 h 1193006"/>
                <a:gd name="connsiteX16" fmla="*/ 500063 w 1181100"/>
                <a:gd name="connsiteY16" fmla="*/ 0 h 1193006"/>
                <a:gd name="connsiteX17" fmla="*/ 626269 w 1181100"/>
                <a:gd name="connsiteY17" fmla="*/ 0 h 1193006"/>
                <a:gd name="connsiteX18" fmla="*/ 664369 w 1181100"/>
                <a:gd name="connsiteY18" fmla="*/ 16669 h 1193006"/>
                <a:gd name="connsiteX19" fmla="*/ 723900 w 1181100"/>
                <a:gd name="connsiteY19" fmla="*/ 19050 h 1193006"/>
                <a:gd name="connsiteX20" fmla="*/ 766763 w 1181100"/>
                <a:gd name="connsiteY20" fmla="*/ 26194 h 1193006"/>
                <a:gd name="connsiteX21" fmla="*/ 802481 w 1181100"/>
                <a:gd name="connsiteY21" fmla="*/ 52388 h 1193006"/>
                <a:gd name="connsiteX22" fmla="*/ 897731 w 1181100"/>
                <a:gd name="connsiteY22" fmla="*/ 95250 h 1193006"/>
                <a:gd name="connsiteX23" fmla="*/ 988219 w 1181100"/>
                <a:gd name="connsiteY23" fmla="*/ 152400 h 1193006"/>
                <a:gd name="connsiteX24" fmla="*/ 1042988 w 1181100"/>
                <a:gd name="connsiteY24" fmla="*/ 202406 h 1193006"/>
                <a:gd name="connsiteX25" fmla="*/ 1088231 w 1181100"/>
                <a:gd name="connsiteY25" fmla="*/ 292894 h 1193006"/>
                <a:gd name="connsiteX26" fmla="*/ 1133475 w 1181100"/>
                <a:gd name="connsiteY26" fmla="*/ 378619 h 1193006"/>
                <a:gd name="connsiteX27" fmla="*/ 1171575 w 1181100"/>
                <a:gd name="connsiteY27" fmla="*/ 509588 h 1193006"/>
                <a:gd name="connsiteX28" fmla="*/ 1181100 w 1181100"/>
                <a:gd name="connsiteY28" fmla="*/ 735806 h 1193006"/>
                <a:gd name="connsiteX29" fmla="*/ 1145381 w 1181100"/>
                <a:gd name="connsiteY29" fmla="*/ 890588 h 1193006"/>
                <a:gd name="connsiteX30" fmla="*/ 1116806 w 1181100"/>
                <a:gd name="connsiteY30" fmla="*/ 921544 h 1193006"/>
                <a:gd name="connsiteX31" fmla="*/ 1116806 w 1181100"/>
                <a:gd name="connsiteY31" fmla="*/ 992981 h 1193006"/>
                <a:gd name="connsiteX32" fmla="*/ 1076325 w 1181100"/>
                <a:gd name="connsiteY32" fmla="*/ 1004888 h 1193006"/>
                <a:gd name="connsiteX33" fmla="*/ 1057275 w 1181100"/>
                <a:gd name="connsiteY33" fmla="*/ 1019175 h 1193006"/>
                <a:gd name="connsiteX34" fmla="*/ 1054894 w 1181100"/>
                <a:gd name="connsiteY34" fmla="*/ 1026319 h 1193006"/>
                <a:gd name="connsiteX35" fmla="*/ 1050131 w 1181100"/>
                <a:gd name="connsiteY35" fmla="*/ 1026319 h 1193006"/>
                <a:gd name="connsiteX36" fmla="*/ 1021556 w 1181100"/>
                <a:gd name="connsiteY36" fmla="*/ 1071563 h 1193006"/>
                <a:gd name="connsiteX37" fmla="*/ 971550 w 1181100"/>
                <a:gd name="connsiteY37" fmla="*/ 1071563 h 1193006"/>
                <a:gd name="connsiteX38" fmla="*/ 928688 w 1181100"/>
                <a:gd name="connsiteY38" fmla="*/ 1057275 h 1193006"/>
                <a:gd name="connsiteX39" fmla="*/ 897731 w 1181100"/>
                <a:gd name="connsiteY39" fmla="*/ 1095375 h 1193006"/>
                <a:gd name="connsiteX40" fmla="*/ 871538 w 1181100"/>
                <a:gd name="connsiteY40" fmla="*/ 1109663 h 1193006"/>
                <a:gd name="connsiteX41" fmla="*/ 819150 w 1181100"/>
                <a:gd name="connsiteY41" fmla="*/ 1150144 h 1193006"/>
                <a:gd name="connsiteX42" fmla="*/ 735806 w 1181100"/>
                <a:gd name="connsiteY42" fmla="*/ 1176338 h 1193006"/>
                <a:gd name="connsiteX43" fmla="*/ 669131 w 1181100"/>
                <a:gd name="connsiteY43" fmla="*/ 1154906 h 1193006"/>
                <a:gd name="connsiteX44" fmla="*/ 633413 w 1181100"/>
                <a:gd name="connsiteY44" fmla="*/ 1190625 h 1193006"/>
                <a:gd name="connsiteX45" fmla="*/ 564356 w 1181100"/>
                <a:gd name="connsiteY45" fmla="*/ 1193006 h 1193006"/>
                <a:gd name="connsiteX46" fmla="*/ 516731 w 1181100"/>
                <a:gd name="connsiteY46" fmla="*/ 1169194 h 1193006"/>
                <a:gd name="connsiteX47" fmla="*/ 514350 w 1181100"/>
                <a:gd name="connsiteY47" fmla="*/ 1162050 h 1193006"/>
                <a:gd name="connsiteX48" fmla="*/ 509588 w 1181100"/>
                <a:gd name="connsiteY48" fmla="*/ 1157288 h 1193006"/>
                <a:gd name="connsiteX49" fmla="*/ 457200 w 1181100"/>
                <a:gd name="connsiteY49" fmla="*/ 1040606 h 1193006"/>
                <a:gd name="connsiteX50" fmla="*/ 435769 w 1181100"/>
                <a:gd name="connsiteY50" fmla="*/ 964406 h 1193006"/>
                <a:gd name="connsiteX51" fmla="*/ 435769 w 1181100"/>
                <a:gd name="connsiteY51" fmla="*/ 866775 h 1193006"/>
                <a:gd name="connsiteX52" fmla="*/ 438150 w 1181100"/>
                <a:gd name="connsiteY52" fmla="*/ 809625 h 1193006"/>
                <a:gd name="connsiteX53" fmla="*/ 421481 w 1181100"/>
                <a:gd name="connsiteY53" fmla="*/ 771525 h 1193006"/>
                <a:gd name="connsiteX54" fmla="*/ 400050 w 1181100"/>
                <a:gd name="connsiteY54" fmla="*/ 752475 h 1193006"/>
                <a:gd name="connsiteX55" fmla="*/ 361950 w 1181100"/>
                <a:gd name="connsiteY55" fmla="*/ 754856 h 1193006"/>
                <a:gd name="connsiteX56" fmla="*/ 345281 w 1181100"/>
                <a:gd name="connsiteY56" fmla="*/ 757238 h 1193006"/>
                <a:gd name="connsiteX57" fmla="*/ 321469 w 1181100"/>
                <a:gd name="connsiteY57" fmla="*/ 778669 h 1193006"/>
                <a:gd name="connsiteX58" fmla="*/ 316706 w 1181100"/>
                <a:gd name="connsiteY58" fmla="*/ 754856 h 1193006"/>
                <a:gd name="connsiteX59" fmla="*/ 326231 w 1181100"/>
                <a:gd name="connsiteY59" fmla="*/ 719138 h 1193006"/>
                <a:gd name="connsiteX60" fmla="*/ 326231 w 1181100"/>
                <a:gd name="connsiteY60" fmla="*/ 661988 h 1193006"/>
                <a:gd name="connsiteX61" fmla="*/ 311944 w 1181100"/>
                <a:gd name="connsiteY61" fmla="*/ 602456 h 1193006"/>
                <a:gd name="connsiteX62" fmla="*/ 323850 w 1181100"/>
                <a:gd name="connsiteY62" fmla="*/ 504825 h 1193006"/>
                <a:gd name="connsiteX63" fmla="*/ 350044 w 1181100"/>
                <a:gd name="connsiteY63" fmla="*/ 397669 h 1193006"/>
                <a:gd name="connsiteX64" fmla="*/ 335756 w 1181100"/>
                <a:gd name="connsiteY64" fmla="*/ 314325 h 1193006"/>
                <a:gd name="connsiteX65" fmla="*/ 314325 w 1181100"/>
                <a:gd name="connsiteY65" fmla="*/ 252413 h 1193006"/>
                <a:gd name="connsiteX66" fmla="*/ 283369 w 1181100"/>
                <a:gd name="connsiteY66" fmla="*/ 235744 h 1193006"/>
                <a:gd name="connsiteX67" fmla="*/ 261938 w 1181100"/>
                <a:gd name="connsiteY67" fmla="*/ 214313 h 1193006"/>
                <a:gd name="connsiteX68" fmla="*/ 221456 w 1181100"/>
                <a:gd name="connsiteY68" fmla="*/ 223838 h 1193006"/>
                <a:gd name="connsiteX69" fmla="*/ 171450 w 1181100"/>
                <a:gd name="connsiteY69" fmla="*/ 247650 h 1193006"/>
                <a:gd name="connsiteX0" fmla="*/ 171450 w 1181100"/>
                <a:gd name="connsiteY0" fmla="*/ 247650 h 1443336"/>
                <a:gd name="connsiteX1" fmla="*/ 100013 w 1181100"/>
                <a:gd name="connsiteY1" fmla="*/ 302419 h 1443336"/>
                <a:gd name="connsiteX2" fmla="*/ 73819 w 1181100"/>
                <a:gd name="connsiteY2" fmla="*/ 376238 h 1443336"/>
                <a:gd name="connsiteX3" fmla="*/ 28575 w 1181100"/>
                <a:gd name="connsiteY3" fmla="*/ 490538 h 1443336"/>
                <a:gd name="connsiteX4" fmla="*/ 30956 w 1181100"/>
                <a:gd name="connsiteY4" fmla="*/ 509588 h 1443336"/>
                <a:gd name="connsiteX5" fmla="*/ 2381 w 1181100"/>
                <a:gd name="connsiteY5" fmla="*/ 469106 h 1443336"/>
                <a:gd name="connsiteX6" fmla="*/ 0 w 1181100"/>
                <a:gd name="connsiteY6" fmla="*/ 426244 h 1443336"/>
                <a:gd name="connsiteX7" fmla="*/ 35719 w 1181100"/>
                <a:gd name="connsiteY7" fmla="*/ 347663 h 1443336"/>
                <a:gd name="connsiteX8" fmla="*/ 54769 w 1181100"/>
                <a:gd name="connsiteY8" fmla="*/ 233363 h 1443336"/>
                <a:gd name="connsiteX9" fmla="*/ 80963 w 1181100"/>
                <a:gd name="connsiteY9" fmla="*/ 183356 h 1443336"/>
                <a:gd name="connsiteX10" fmla="*/ 126206 w 1181100"/>
                <a:gd name="connsiteY10" fmla="*/ 166688 h 1443336"/>
                <a:gd name="connsiteX11" fmla="*/ 188119 w 1181100"/>
                <a:gd name="connsiteY11" fmla="*/ 135731 h 1443336"/>
                <a:gd name="connsiteX12" fmla="*/ 266700 w 1181100"/>
                <a:gd name="connsiteY12" fmla="*/ 97631 h 1443336"/>
                <a:gd name="connsiteX13" fmla="*/ 347663 w 1181100"/>
                <a:gd name="connsiteY13" fmla="*/ 73819 h 1443336"/>
                <a:gd name="connsiteX14" fmla="*/ 354806 w 1181100"/>
                <a:gd name="connsiteY14" fmla="*/ 69056 h 1443336"/>
                <a:gd name="connsiteX15" fmla="*/ 426244 w 1181100"/>
                <a:gd name="connsiteY15" fmla="*/ 16669 h 1443336"/>
                <a:gd name="connsiteX16" fmla="*/ 500063 w 1181100"/>
                <a:gd name="connsiteY16" fmla="*/ 0 h 1443336"/>
                <a:gd name="connsiteX17" fmla="*/ 626269 w 1181100"/>
                <a:gd name="connsiteY17" fmla="*/ 0 h 1443336"/>
                <a:gd name="connsiteX18" fmla="*/ 664369 w 1181100"/>
                <a:gd name="connsiteY18" fmla="*/ 16669 h 1443336"/>
                <a:gd name="connsiteX19" fmla="*/ 723900 w 1181100"/>
                <a:gd name="connsiteY19" fmla="*/ 19050 h 1443336"/>
                <a:gd name="connsiteX20" fmla="*/ 766763 w 1181100"/>
                <a:gd name="connsiteY20" fmla="*/ 26194 h 1443336"/>
                <a:gd name="connsiteX21" fmla="*/ 802481 w 1181100"/>
                <a:gd name="connsiteY21" fmla="*/ 52388 h 1443336"/>
                <a:gd name="connsiteX22" fmla="*/ 897731 w 1181100"/>
                <a:gd name="connsiteY22" fmla="*/ 95250 h 1443336"/>
                <a:gd name="connsiteX23" fmla="*/ 988219 w 1181100"/>
                <a:gd name="connsiteY23" fmla="*/ 152400 h 1443336"/>
                <a:gd name="connsiteX24" fmla="*/ 1042988 w 1181100"/>
                <a:gd name="connsiteY24" fmla="*/ 202406 h 1443336"/>
                <a:gd name="connsiteX25" fmla="*/ 1088231 w 1181100"/>
                <a:gd name="connsiteY25" fmla="*/ 292894 h 1443336"/>
                <a:gd name="connsiteX26" fmla="*/ 1133475 w 1181100"/>
                <a:gd name="connsiteY26" fmla="*/ 378619 h 1443336"/>
                <a:gd name="connsiteX27" fmla="*/ 1171575 w 1181100"/>
                <a:gd name="connsiteY27" fmla="*/ 509588 h 1443336"/>
                <a:gd name="connsiteX28" fmla="*/ 1181100 w 1181100"/>
                <a:gd name="connsiteY28" fmla="*/ 735806 h 1443336"/>
                <a:gd name="connsiteX29" fmla="*/ 1145381 w 1181100"/>
                <a:gd name="connsiteY29" fmla="*/ 890588 h 1443336"/>
                <a:gd name="connsiteX30" fmla="*/ 1116806 w 1181100"/>
                <a:gd name="connsiteY30" fmla="*/ 921544 h 1443336"/>
                <a:gd name="connsiteX31" fmla="*/ 1116806 w 1181100"/>
                <a:gd name="connsiteY31" fmla="*/ 992981 h 1443336"/>
                <a:gd name="connsiteX32" fmla="*/ 1076325 w 1181100"/>
                <a:gd name="connsiteY32" fmla="*/ 1004888 h 1443336"/>
                <a:gd name="connsiteX33" fmla="*/ 1057275 w 1181100"/>
                <a:gd name="connsiteY33" fmla="*/ 1019175 h 1443336"/>
                <a:gd name="connsiteX34" fmla="*/ 1054894 w 1181100"/>
                <a:gd name="connsiteY34" fmla="*/ 1026319 h 1443336"/>
                <a:gd name="connsiteX35" fmla="*/ 1050131 w 1181100"/>
                <a:gd name="connsiteY35" fmla="*/ 1026319 h 1443336"/>
                <a:gd name="connsiteX36" fmla="*/ 1021556 w 1181100"/>
                <a:gd name="connsiteY36" fmla="*/ 1071563 h 1443336"/>
                <a:gd name="connsiteX37" fmla="*/ 971550 w 1181100"/>
                <a:gd name="connsiteY37" fmla="*/ 1071563 h 1443336"/>
                <a:gd name="connsiteX38" fmla="*/ 928688 w 1181100"/>
                <a:gd name="connsiteY38" fmla="*/ 1057275 h 1443336"/>
                <a:gd name="connsiteX39" fmla="*/ 897731 w 1181100"/>
                <a:gd name="connsiteY39" fmla="*/ 1095375 h 1443336"/>
                <a:gd name="connsiteX40" fmla="*/ 871538 w 1181100"/>
                <a:gd name="connsiteY40" fmla="*/ 1109663 h 1443336"/>
                <a:gd name="connsiteX41" fmla="*/ 819150 w 1181100"/>
                <a:gd name="connsiteY41" fmla="*/ 1150144 h 1443336"/>
                <a:gd name="connsiteX42" fmla="*/ 735806 w 1181100"/>
                <a:gd name="connsiteY42" fmla="*/ 1176338 h 1443336"/>
                <a:gd name="connsiteX43" fmla="*/ 669131 w 1181100"/>
                <a:gd name="connsiteY43" fmla="*/ 1154906 h 1443336"/>
                <a:gd name="connsiteX44" fmla="*/ 741985 w 1181100"/>
                <a:gd name="connsiteY44" fmla="*/ 1442514 h 1443336"/>
                <a:gd name="connsiteX45" fmla="*/ 564356 w 1181100"/>
                <a:gd name="connsiteY45" fmla="*/ 1193006 h 1443336"/>
                <a:gd name="connsiteX46" fmla="*/ 516731 w 1181100"/>
                <a:gd name="connsiteY46" fmla="*/ 1169194 h 1443336"/>
                <a:gd name="connsiteX47" fmla="*/ 514350 w 1181100"/>
                <a:gd name="connsiteY47" fmla="*/ 1162050 h 1443336"/>
                <a:gd name="connsiteX48" fmla="*/ 509588 w 1181100"/>
                <a:gd name="connsiteY48" fmla="*/ 1157288 h 1443336"/>
                <a:gd name="connsiteX49" fmla="*/ 457200 w 1181100"/>
                <a:gd name="connsiteY49" fmla="*/ 1040606 h 1443336"/>
                <a:gd name="connsiteX50" fmla="*/ 435769 w 1181100"/>
                <a:gd name="connsiteY50" fmla="*/ 964406 h 1443336"/>
                <a:gd name="connsiteX51" fmla="*/ 435769 w 1181100"/>
                <a:gd name="connsiteY51" fmla="*/ 866775 h 1443336"/>
                <a:gd name="connsiteX52" fmla="*/ 438150 w 1181100"/>
                <a:gd name="connsiteY52" fmla="*/ 809625 h 1443336"/>
                <a:gd name="connsiteX53" fmla="*/ 421481 w 1181100"/>
                <a:gd name="connsiteY53" fmla="*/ 771525 h 1443336"/>
                <a:gd name="connsiteX54" fmla="*/ 400050 w 1181100"/>
                <a:gd name="connsiteY54" fmla="*/ 752475 h 1443336"/>
                <a:gd name="connsiteX55" fmla="*/ 361950 w 1181100"/>
                <a:gd name="connsiteY55" fmla="*/ 754856 h 1443336"/>
                <a:gd name="connsiteX56" fmla="*/ 345281 w 1181100"/>
                <a:gd name="connsiteY56" fmla="*/ 757238 h 1443336"/>
                <a:gd name="connsiteX57" fmla="*/ 321469 w 1181100"/>
                <a:gd name="connsiteY57" fmla="*/ 778669 h 1443336"/>
                <a:gd name="connsiteX58" fmla="*/ 316706 w 1181100"/>
                <a:gd name="connsiteY58" fmla="*/ 754856 h 1443336"/>
                <a:gd name="connsiteX59" fmla="*/ 326231 w 1181100"/>
                <a:gd name="connsiteY59" fmla="*/ 719138 h 1443336"/>
                <a:gd name="connsiteX60" fmla="*/ 326231 w 1181100"/>
                <a:gd name="connsiteY60" fmla="*/ 661988 h 1443336"/>
                <a:gd name="connsiteX61" fmla="*/ 311944 w 1181100"/>
                <a:gd name="connsiteY61" fmla="*/ 602456 h 1443336"/>
                <a:gd name="connsiteX62" fmla="*/ 323850 w 1181100"/>
                <a:gd name="connsiteY62" fmla="*/ 504825 h 1443336"/>
                <a:gd name="connsiteX63" fmla="*/ 350044 w 1181100"/>
                <a:gd name="connsiteY63" fmla="*/ 397669 h 1443336"/>
                <a:gd name="connsiteX64" fmla="*/ 335756 w 1181100"/>
                <a:gd name="connsiteY64" fmla="*/ 314325 h 1443336"/>
                <a:gd name="connsiteX65" fmla="*/ 314325 w 1181100"/>
                <a:gd name="connsiteY65" fmla="*/ 252413 h 1443336"/>
                <a:gd name="connsiteX66" fmla="*/ 283369 w 1181100"/>
                <a:gd name="connsiteY66" fmla="*/ 235744 h 1443336"/>
                <a:gd name="connsiteX67" fmla="*/ 261938 w 1181100"/>
                <a:gd name="connsiteY67" fmla="*/ 214313 h 1443336"/>
                <a:gd name="connsiteX68" fmla="*/ 221456 w 1181100"/>
                <a:gd name="connsiteY68" fmla="*/ 223838 h 1443336"/>
                <a:gd name="connsiteX69" fmla="*/ 171450 w 1181100"/>
                <a:gd name="connsiteY69" fmla="*/ 247650 h 1443336"/>
                <a:gd name="connsiteX0" fmla="*/ 171450 w 1181100"/>
                <a:gd name="connsiteY0" fmla="*/ 247650 h 1586409"/>
                <a:gd name="connsiteX1" fmla="*/ 100013 w 1181100"/>
                <a:gd name="connsiteY1" fmla="*/ 302419 h 1586409"/>
                <a:gd name="connsiteX2" fmla="*/ 73819 w 1181100"/>
                <a:gd name="connsiteY2" fmla="*/ 376238 h 1586409"/>
                <a:gd name="connsiteX3" fmla="*/ 28575 w 1181100"/>
                <a:gd name="connsiteY3" fmla="*/ 490538 h 1586409"/>
                <a:gd name="connsiteX4" fmla="*/ 30956 w 1181100"/>
                <a:gd name="connsiteY4" fmla="*/ 509588 h 1586409"/>
                <a:gd name="connsiteX5" fmla="*/ 2381 w 1181100"/>
                <a:gd name="connsiteY5" fmla="*/ 469106 h 1586409"/>
                <a:gd name="connsiteX6" fmla="*/ 0 w 1181100"/>
                <a:gd name="connsiteY6" fmla="*/ 426244 h 1586409"/>
                <a:gd name="connsiteX7" fmla="*/ 35719 w 1181100"/>
                <a:gd name="connsiteY7" fmla="*/ 347663 h 1586409"/>
                <a:gd name="connsiteX8" fmla="*/ 54769 w 1181100"/>
                <a:gd name="connsiteY8" fmla="*/ 233363 h 1586409"/>
                <a:gd name="connsiteX9" fmla="*/ 80963 w 1181100"/>
                <a:gd name="connsiteY9" fmla="*/ 183356 h 1586409"/>
                <a:gd name="connsiteX10" fmla="*/ 126206 w 1181100"/>
                <a:gd name="connsiteY10" fmla="*/ 166688 h 1586409"/>
                <a:gd name="connsiteX11" fmla="*/ 188119 w 1181100"/>
                <a:gd name="connsiteY11" fmla="*/ 135731 h 1586409"/>
                <a:gd name="connsiteX12" fmla="*/ 266700 w 1181100"/>
                <a:gd name="connsiteY12" fmla="*/ 97631 h 1586409"/>
                <a:gd name="connsiteX13" fmla="*/ 347663 w 1181100"/>
                <a:gd name="connsiteY13" fmla="*/ 73819 h 1586409"/>
                <a:gd name="connsiteX14" fmla="*/ 354806 w 1181100"/>
                <a:gd name="connsiteY14" fmla="*/ 69056 h 1586409"/>
                <a:gd name="connsiteX15" fmla="*/ 426244 w 1181100"/>
                <a:gd name="connsiteY15" fmla="*/ 16669 h 1586409"/>
                <a:gd name="connsiteX16" fmla="*/ 500063 w 1181100"/>
                <a:gd name="connsiteY16" fmla="*/ 0 h 1586409"/>
                <a:gd name="connsiteX17" fmla="*/ 626269 w 1181100"/>
                <a:gd name="connsiteY17" fmla="*/ 0 h 1586409"/>
                <a:gd name="connsiteX18" fmla="*/ 664369 w 1181100"/>
                <a:gd name="connsiteY18" fmla="*/ 16669 h 1586409"/>
                <a:gd name="connsiteX19" fmla="*/ 723900 w 1181100"/>
                <a:gd name="connsiteY19" fmla="*/ 19050 h 1586409"/>
                <a:gd name="connsiteX20" fmla="*/ 766763 w 1181100"/>
                <a:gd name="connsiteY20" fmla="*/ 26194 h 1586409"/>
                <a:gd name="connsiteX21" fmla="*/ 802481 w 1181100"/>
                <a:gd name="connsiteY21" fmla="*/ 52388 h 1586409"/>
                <a:gd name="connsiteX22" fmla="*/ 897731 w 1181100"/>
                <a:gd name="connsiteY22" fmla="*/ 95250 h 1586409"/>
                <a:gd name="connsiteX23" fmla="*/ 988219 w 1181100"/>
                <a:gd name="connsiteY23" fmla="*/ 152400 h 1586409"/>
                <a:gd name="connsiteX24" fmla="*/ 1042988 w 1181100"/>
                <a:gd name="connsiteY24" fmla="*/ 202406 h 1586409"/>
                <a:gd name="connsiteX25" fmla="*/ 1088231 w 1181100"/>
                <a:gd name="connsiteY25" fmla="*/ 292894 h 1586409"/>
                <a:gd name="connsiteX26" fmla="*/ 1133475 w 1181100"/>
                <a:gd name="connsiteY26" fmla="*/ 378619 h 1586409"/>
                <a:gd name="connsiteX27" fmla="*/ 1171575 w 1181100"/>
                <a:gd name="connsiteY27" fmla="*/ 509588 h 1586409"/>
                <a:gd name="connsiteX28" fmla="*/ 1181100 w 1181100"/>
                <a:gd name="connsiteY28" fmla="*/ 735806 h 1586409"/>
                <a:gd name="connsiteX29" fmla="*/ 1145381 w 1181100"/>
                <a:gd name="connsiteY29" fmla="*/ 890588 h 1586409"/>
                <a:gd name="connsiteX30" fmla="*/ 1116806 w 1181100"/>
                <a:gd name="connsiteY30" fmla="*/ 921544 h 1586409"/>
                <a:gd name="connsiteX31" fmla="*/ 1116806 w 1181100"/>
                <a:gd name="connsiteY31" fmla="*/ 992981 h 1586409"/>
                <a:gd name="connsiteX32" fmla="*/ 1076325 w 1181100"/>
                <a:gd name="connsiteY32" fmla="*/ 1004888 h 1586409"/>
                <a:gd name="connsiteX33" fmla="*/ 1057275 w 1181100"/>
                <a:gd name="connsiteY33" fmla="*/ 1019175 h 1586409"/>
                <a:gd name="connsiteX34" fmla="*/ 1054894 w 1181100"/>
                <a:gd name="connsiteY34" fmla="*/ 1026319 h 1586409"/>
                <a:gd name="connsiteX35" fmla="*/ 1050131 w 1181100"/>
                <a:gd name="connsiteY35" fmla="*/ 1026319 h 1586409"/>
                <a:gd name="connsiteX36" fmla="*/ 1021556 w 1181100"/>
                <a:gd name="connsiteY36" fmla="*/ 1071563 h 1586409"/>
                <a:gd name="connsiteX37" fmla="*/ 971550 w 1181100"/>
                <a:gd name="connsiteY37" fmla="*/ 1071563 h 1586409"/>
                <a:gd name="connsiteX38" fmla="*/ 928688 w 1181100"/>
                <a:gd name="connsiteY38" fmla="*/ 1057275 h 1586409"/>
                <a:gd name="connsiteX39" fmla="*/ 897731 w 1181100"/>
                <a:gd name="connsiteY39" fmla="*/ 1095375 h 1586409"/>
                <a:gd name="connsiteX40" fmla="*/ 871538 w 1181100"/>
                <a:gd name="connsiteY40" fmla="*/ 1109663 h 1586409"/>
                <a:gd name="connsiteX41" fmla="*/ 819150 w 1181100"/>
                <a:gd name="connsiteY41" fmla="*/ 1150144 h 1586409"/>
                <a:gd name="connsiteX42" fmla="*/ 735806 w 1181100"/>
                <a:gd name="connsiteY42" fmla="*/ 1176338 h 1586409"/>
                <a:gd name="connsiteX43" fmla="*/ 951419 w 1181100"/>
                <a:gd name="connsiteY43" fmla="*/ 1550110 h 1586409"/>
                <a:gd name="connsiteX44" fmla="*/ 741985 w 1181100"/>
                <a:gd name="connsiteY44" fmla="*/ 1442514 h 1586409"/>
                <a:gd name="connsiteX45" fmla="*/ 564356 w 1181100"/>
                <a:gd name="connsiteY45" fmla="*/ 1193006 h 1586409"/>
                <a:gd name="connsiteX46" fmla="*/ 516731 w 1181100"/>
                <a:gd name="connsiteY46" fmla="*/ 1169194 h 1586409"/>
                <a:gd name="connsiteX47" fmla="*/ 514350 w 1181100"/>
                <a:gd name="connsiteY47" fmla="*/ 1162050 h 1586409"/>
                <a:gd name="connsiteX48" fmla="*/ 509588 w 1181100"/>
                <a:gd name="connsiteY48" fmla="*/ 1157288 h 1586409"/>
                <a:gd name="connsiteX49" fmla="*/ 457200 w 1181100"/>
                <a:gd name="connsiteY49" fmla="*/ 1040606 h 1586409"/>
                <a:gd name="connsiteX50" fmla="*/ 435769 w 1181100"/>
                <a:gd name="connsiteY50" fmla="*/ 964406 h 1586409"/>
                <a:gd name="connsiteX51" fmla="*/ 435769 w 1181100"/>
                <a:gd name="connsiteY51" fmla="*/ 866775 h 1586409"/>
                <a:gd name="connsiteX52" fmla="*/ 438150 w 1181100"/>
                <a:gd name="connsiteY52" fmla="*/ 809625 h 1586409"/>
                <a:gd name="connsiteX53" fmla="*/ 421481 w 1181100"/>
                <a:gd name="connsiteY53" fmla="*/ 771525 h 1586409"/>
                <a:gd name="connsiteX54" fmla="*/ 400050 w 1181100"/>
                <a:gd name="connsiteY54" fmla="*/ 752475 h 1586409"/>
                <a:gd name="connsiteX55" fmla="*/ 361950 w 1181100"/>
                <a:gd name="connsiteY55" fmla="*/ 754856 h 1586409"/>
                <a:gd name="connsiteX56" fmla="*/ 345281 w 1181100"/>
                <a:gd name="connsiteY56" fmla="*/ 757238 h 1586409"/>
                <a:gd name="connsiteX57" fmla="*/ 321469 w 1181100"/>
                <a:gd name="connsiteY57" fmla="*/ 778669 h 1586409"/>
                <a:gd name="connsiteX58" fmla="*/ 316706 w 1181100"/>
                <a:gd name="connsiteY58" fmla="*/ 754856 h 1586409"/>
                <a:gd name="connsiteX59" fmla="*/ 326231 w 1181100"/>
                <a:gd name="connsiteY59" fmla="*/ 719138 h 1586409"/>
                <a:gd name="connsiteX60" fmla="*/ 326231 w 1181100"/>
                <a:gd name="connsiteY60" fmla="*/ 661988 h 1586409"/>
                <a:gd name="connsiteX61" fmla="*/ 311944 w 1181100"/>
                <a:gd name="connsiteY61" fmla="*/ 602456 h 1586409"/>
                <a:gd name="connsiteX62" fmla="*/ 323850 w 1181100"/>
                <a:gd name="connsiteY62" fmla="*/ 504825 h 1586409"/>
                <a:gd name="connsiteX63" fmla="*/ 350044 w 1181100"/>
                <a:gd name="connsiteY63" fmla="*/ 397669 h 1586409"/>
                <a:gd name="connsiteX64" fmla="*/ 335756 w 1181100"/>
                <a:gd name="connsiteY64" fmla="*/ 314325 h 1586409"/>
                <a:gd name="connsiteX65" fmla="*/ 314325 w 1181100"/>
                <a:gd name="connsiteY65" fmla="*/ 252413 h 1586409"/>
                <a:gd name="connsiteX66" fmla="*/ 283369 w 1181100"/>
                <a:gd name="connsiteY66" fmla="*/ 235744 h 1586409"/>
                <a:gd name="connsiteX67" fmla="*/ 261938 w 1181100"/>
                <a:gd name="connsiteY67" fmla="*/ 214313 h 1586409"/>
                <a:gd name="connsiteX68" fmla="*/ 221456 w 1181100"/>
                <a:gd name="connsiteY68" fmla="*/ 223838 h 1586409"/>
                <a:gd name="connsiteX69" fmla="*/ 171450 w 1181100"/>
                <a:gd name="connsiteY69" fmla="*/ 247650 h 1586409"/>
                <a:gd name="connsiteX0" fmla="*/ 171450 w 1181100"/>
                <a:gd name="connsiteY0" fmla="*/ 247650 h 1586409"/>
                <a:gd name="connsiteX1" fmla="*/ 100013 w 1181100"/>
                <a:gd name="connsiteY1" fmla="*/ 302419 h 1586409"/>
                <a:gd name="connsiteX2" fmla="*/ 73819 w 1181100"/>
                <a:gd name="connsiteY2" fmla="*/ 376238 h 1586409"/>
                <a:gd name="connsiteX3" fmla="*/ 28575 w 1181100"/>
                <a:gd name="connsiteY3" fmla="*/ 490538 h 1586409"/>
                <a:gd name="connsiteX4" fmla="*/ 30956 w 1181100"/>
                <a:gd name="connsiteY4" fmla="*/ 509588 h 1586409"/>
                <a:gd name="connsiteX5" fmla="*/ 2381 w 1181100"/>
                <a:gd name="connsiteY5" fmla="*/ 469106 h 1586409"/>
                <a:gd name="connsiteX6" fmla="*/ 0 w 1181100"/>
                <a:gd name="connsiteY6" fmla="*/ 426244 h 1586409"/>
                <a:gd name="connsiteX7" fmla="*/ 35719 w 1181100"/>
                <a:gd name="connsiteY7" fmla="*/ 347663 h 1586409"/>
                <a:gd name="connsiteX8" fmla="*/ 54769 w 1181100"/>
                <a:gd name="connsiteY8" fmla="*/ 233363 h 1586409"/>
                <a:gd name="connsiteX9" fmla="*/ 80963 w 1181100"/>
                <a:gd name="connsiteY9" fmla="*/ 183356 h 1586409"/>
                <a:gd name="connsiteX10" fmla="*/ 126206 w 1181100"/>
                <a:gd name="connsiteY10" fmla="*/ 166688 h 1586409"/>
                <a:gd name="connsiteX11" fmla="*/ 188119 w 1181100"/>
                <a:gd name="connsiteY11" fmla="*/ 135731 h 1586409"/>
                <a:gd name="connsiteX12" fmla="*/ 266700 w 1181100"/>
                <a:gd name="connsiteY12" fmla="*/ 97631 h 1586409"/>
                <a:gd name="connsiteX13" fmla="*/ 347663 w 1181100"/>
                <a:gd name="connsiteY13" fmla="*/ 73819 h 1586409"/>
                <a:gd name="connsiteX14" fmla="*/ 354806 w 1181100"/>
                <a:gd name="connsiteY14" fmla="*/ 69056 h 1586409"/>
                <a:gd name="connsiteX15" fmla="*/ 426244 w 1181100"/>
                <a:gd name="connsiteY15" fmla="*/ 16669 h 1586409"/>
                <a:gd name="connsiteX16" fmla="*/ 500063 w 1181100"/>
                <a:gd name="connsiteY16" fmla="*/ 0 h 1586409"/>
                <a:gd name="connsiteX17" fmla="*/ 626269 w 1181100"/>
                <a:gd name="connsiteY17" fmla="*/ 0 h 1586409"/>
                <a:gd name="connsiteX18" fmla="*/ 664369 w 1181100"/>
                <a:gd name="connsiteY18" fmla="*/ 16669 h 1586409"/>
                <a:gd name="connsiteX19" fmla="*/ 723900 w 1181100"/>
                <a:gd name="connsiteY19" fmla="*/ 19050 h 1586409"/>
                <a:gd name="connsiteX20" fmla="*/ 766763 w 1181100"/>
                <a:gd name="connsiteY20" fmla="*/ 26194 h 1586409"/>
                <a:gd name="connsiteX21" fmla="*/ 802481 w 1181100"/>
                <a:gd name="connsiteY21" fmla="*/ 52388 h 1586409"/>
                <a:gd name="connsiteX22" fmla="*/ 897731 w 1181100"/>
                <a:gd name="connsiteY22" fmla="*/ 95250 h 1586409"/>
                <a:gd name="connsiteX23" fmla="*/ 988219 w 1181100"/>
                <a:gd name="connsiteY23" fmla="*/ 152400 h 1586409"/>
                <a:gd name="connsiteX24" fmla="*/ 1042988 w 1181100"/>
                <a:gd name="connsiteY24" fmla="*/ 202406 h 1586409"/>
                <a:gd name="connsiteX25" fmla="*/ 1088231 w 1181100"/>
                <a:gd name="connsiteY25" fmla="*/ 292894 h 1586409"/>
                <a:gd name="connsiteX26" fmla="*/ 1133475 w 1181100"/>
                <a:gd name="connsiteY26" fmla="*/ 378619 h 1586409"/>
                <a:gd name="connsiteX27" fmla="*/ 1171575 w 1181100"/>
                <a:gd name="connsiteY27" fmla="*/ 509588 h 1586409"/>
                <a:gd name="connsiteX28" fmla="*/ 1181100 w 1181100"/>
                <a:gd name="connsiteY28" fmla="*/ 735806 h 1586409"/>
                <a:gd name="connsiteX29" fmla="*/ 1145381 w 1181100"/>
                <a:gd name="connsiteY29" fmla="*/ 890588 h 1586409"/>
                <a:gd name="connsiteX30" fmla="*/ 1116806 w 1181100"/>
                <a:gd name="connsiteY30" fmla="*/ 921544 h 1586409"/>
                <a:gd name="connsiteX31" fmla="*/ 1116806 w 1181100"/>
                <a:gd name="connsiteY31" fmla="*/ 992981 h 1586409"/>
                <a:gd name="connsiteX32" fmla="*/ 1076325 w 1181100"/>
                <a:gd name="connsiteY32" fmla="*/ 1004888 h 1586409"/>
                <a:gd name="connsiteX33" fmla="*/ 1057275 w 1181100"/>
                <a:gd name="connsiteY33" fmla="*/ 1019175 h 1586409"/>
                <a:gd name="connsiteX34" fmla="*/ 1054894 w 1181100"/>
                <a:gd name="connsiteY34" fmla="*/ 1026319 h 1586409"/>
                <a:gd name="connsiteX35" fmla="*/ 1050131 w 1181100"/>
                <a:gd name="connsiteY35" fmla="*/ 1026319 h 1586409"/>
                <a:gd name="connsiteX36" fmla="*/ 1021556 w 1181100"/>
                <a:gd name="connsiteY36" fmla="*/ 1071563 h 1586409"/>
                <a:gd name="connsiteX37" fmla="*/ 971550 w 1181100"/>
                <a:gd name="connsiteY37" fmla="*/ 1071563 h 1586409"/>
                <a:gd name="connsiteX38" fmla="*/ 928688 w 1181100"/>
                <a:gd name="connsiteY38" fmla="*/ 1057275 h 1586409"/>
                <a:gd name="connsiteX39" fmla="*/ 897731 w 1181100"/>
                <a:gd name="connsiteY39" fmla="*/ 1095375 h 1586409"/>
                <a:gd name="connsiteX40" fmla="*/ 871538 w 1181100"/>
                <a:gd name="connsiteY40" fmla="*/ 1109663 h 1586409"/>
                <a:gd name="connsiteX41" fmla="*/ 819150 w 1181100"/>
                <a:gd name="connsiteY41" fmla="*/ 1150144 h 1586409"/>
                <a:gd name="connsiteX42" fmla="*/ 965980 w 1181100"/>
                <a:gd name="connsiteY42" fmla="*/ 1402168 h 1586409"/>
                <a:gd name="connsiteX43" fmla="*/ 951419 w 1181100"/>
                <a:gd name="connsiteY43" fmla="*/ 1550110 h 1586409"/>
                <a:gd name="connsiteX44" fmla="*/ 741985 w 1181100"/>
                <a:gd name="connsiteY44" fmla="*/ 1442514 h 1586409"/>
                <a:gd name="connsiteX45" fmla="*/ 564356 w 1181100"/>
                <a:gd name="connsiteY45" fmla="*/ 1193006 h 1586409"/>
                <a:gd name="connsiteX46" fmla="*/ 516731 w 1181100"/>
                <a:gd name="connsiteY46" fmla="*/ 1169194 h 1586409"/>
                <a:gd name="connsiteX47" fmla="*/ 514350 w 1181100"/>
                <a:gd name="connsiteY47" fmla="*/ 1162050 h 1586409"/>
                <a:gd name="connsiteX48" fmla="*/ 509588 w 1181100"/>
                <a:gd name="connsiteY48" fmla="*/ 1157288 h 1586409"/>
                <a:gd name="connsiteX49" fmla="*/ 457200 w 1181100"/>
                <a:gd name="connsiteY49" fmla="*/ 1040606 h 1586409"/>
                <a:gd name="connsiteX50" fmla="*/ 435769 w 1181100"/>
                <a:gd name="connsiteY50" fmla="*/ 964406 h 1586409"/>
                <a:gd name="connsiteX51" fmla="*/ 435769 w 1181100"/>
                <a:gd name="connsiteY51" fmla="*/ 866775 h 1586409"/>
                <a:gd name="connsiteX52" fmla="*/ 438150 w 1181100"/>
                <a:gd name="connsiteY52" fmla="*/ 809625 h 1586409"/>
                <a:gd name="connsiteX53" fmla="*/ 421481 w 1181100"/>
                <a:gd name="connsiteY53" fmla="*/ 771525 h 1586409"/>
                <a:gd name="connsiteX54" fmla="*/ 400050 w 1181100"/>
                <a:gd name="connsiteY54" fmla="*/ 752475 h 1586409"/>
                <a:gd name="connsiteX55" fmla="*/ 361950 w 1181100"/>
                <a:gd name="connsiteY55" fmla="*/ 754856 h 1586409"/>
                <a:gd name="connsiteX56" fmla="*/ 345281 w 1181100"/>
                <a:gd name="connsiteY56" fmla="*/ 757238 h 1586409"/>
                <a:gd name="connsiteX57" fmla="*/ 321469 w 1181100"/>
                <a:gd name="connsiteY57" fmla="*/ 778669 h 1586409"/>
                <a:gd name="connsiteX58" fmla="*/ 316706 w 1181100"/>
                <a:gd name="connsiteY58" fmla="*/ 754856 h 1586409"/>
                <a:gd name="connsiteX59" fmla="*/ 326231 w 1181100"/>
                <a:gd name="connsiteY59" fmla="*/ 719138 h 1586409"/>
                <a:gd name="connsiteX60" fmla="*/ 326231 w 1181100"/>
                <a:gd name="connsiteY60" fmla="*/ 661988 h 1586409"/>
                <a:gd name="connsiteX61" fmla="*/ 311944 w 1181100"/>
                <a:gd name="connsiteY61" fmla="*/ 602456 h 1586409"/>
                <a:gd name="connsiteX62" fmla="*/ 323850 w 1181100"/>
                <a:gd name="connsiteY62" fmla="*/ 504825 h 1586409"/>
                <a:gd name="connsiteX63" fmla="*/ 350044 w 1181100"/>
                <a:gd name="connsiteY63" fmla="*/ 397669 h 1586409"/>
                <a:gd name="connsiteX64" fmla="*/ 335756 w 1181100"/>
                <a:gd name="connsiteY64" fmla="*/ 314325 h 1586409"/>
                <a:gd name="connsiteX65" fmla="*/ 314325 w 1181100"/>
                <a:gd name="connsiteY65" fmla="*/ 252413 h 1586409"/>
                <a:gd name="connsiteX66" fmla="*/ 283369 w 1181100"/>
                <a:gd name="connsiteY66" fmla="*/ 235744 h 1586409"/>
                <a:gd name="connsiteX67" fmla="*/ 261938 w 1181100"/>
                <a:gd name="connsiteY67" fmla="*/ 214313 h 1586409"/>
                <a:gd name="connsiteX68" fmla="*/ 221456 w 1181100"/>
                <a:gd name="connsiteY68" fmla="*/ 223838 h 1586409"/>
                <a:gd name="connsiteX69" fmla="*/ 171450 w 1181100"/>
                <a:gd name="connsiteY69" fmla="*/ 247650 h 1586409"/>
                <a:gd name="connsiteX0" fmla="*/ 171450 w 1181100"/>
                <a:gd name="connsiteY0" fmla="*/ 247650 h 1586409"/>
                <a:gd name="connsiteX1" fmla="*/ 100013 w 1181100"/>
                <a:gd name="connsiteY1" fmla="*/ 302419 h 1586409"/>
                <a:gd name="connsiteX2" fmla="*/ 73819 w 1181100"/>
                <a:gd name="connsiteY2" fmla="*/ 376238 h 1586409"/>
                <a:gd name="connsiteX3" fmla="*/ 28575 w 1181100"/>
                <a:gd name="connsiteY3" fmla="*/ 490538 h 1586409"/>
                <a:gd name="connsiteX4" fmla="*/ 30956 w 1181100"/>
                <a:gd name="connsiteY4" fmla="*/ 509588 h 1586409"/>
                <a:gd name="connsiteX5" fmla="*/ 2381 w 1181100"/>
                <a:gd name="connsiteY5" fmla="*/ 469106 h 1586409"/>
                <a:gd name="connsiteX6" fmla="*/ 0 w 1181100"/>
                <a:gd name="connsiteY6" fmla="*/ 426244 h 1586409"/>
                <a:gd name="connsiteX7" fmla="*/ 35719 w 1181100"/>
                <a:gd name="connsiteY7" fmla="*/ 347663 h 1586409"/>
                <a:gd name="connsiteX8" fmla="*/ 54769 w 1181100"/>
                <a:gd name="connsiteY8" fmla="*/ 233363 h 1586409"/>
                <a:gd name="connsiteX9" fmla="*/ 80963 w 1181100"/>
                <a:gd name="connsiteY9" fmla="*/ 183356 h 1586409"/>
                <a:gd name="connsiteX10" fmla="*/ 126206 w 1181100"/>
                <a:gd name="connsiteY10" fmla="*/ 166688 h 1586409"/>
                <a:gd name="connsiteX11" fmla="*/ 188119 w 1181100"/>
                <a:gd name="connsiteY11" fmla="*/ 135731 h 1586409"/>
                <a:gd name="connsiteX12" fmla="*/ 266700 w 1181100"/>
                <a:gd name="connsiteY12" fmla="*/ 97631 h 1586409"/>
                <a:gd name="connsiteX13" fmla="*/ 347663 w 1181100"/>
                <a:gd name="connsiteY13" fmla="*/ 73819 h 1586409"/>
                <a:gd name="connsiteX14" fmla="*/ 354806 w 1181100"/>
                <a:gd name="connsiteY14" fmla="*/ 69056 h 1586409"/>
                <a:gd name="connsiteX15" fmla="*/ 426244 w 1181100"/>
                <a:gd name="connsiteY15" fmla="*/ 16669 h 1586409"/>
                <a:gd name="connsiteX16" fmla="*/ 500063 w 1181100"/>
                <a:gd name="connsiteY16" fmla="*/ 0 h 1586409"/>
                <a:gd name="connsiteX17" fmla="*/ 626269 w 1181100"/>
                <a:gd name="connsiteY17" fmla="*/ 0 h 1586409"/>
                <a:gd name="connsiteX18" fmla="*/ 664369 w 1181100"/>
                <a:gd name="connsiteY18" fmla="*/ 16669 h 1586409"/>
                <a:gd name="connsiteX19" fmla="*/ 723900 w 1181100"/>
                <a:gd name="connsiteY19" fmla="*/ 19050 h 1586409"/>
                <a:gd name="connsiteX20" fmla="*/ 766763 w 1181100"/>
                <a:gd name="connsiteY20" fmla="*/ 26194 h 1586409"/>
                <a:gd name="connsiteX21" fmla="*/ 802481 w 1181100"/>
                <a:gd name="connsiteY21" fmla="*/ 52388 h 1586409"/>
                <a:gd name="connsiteX22" fmla="*/ 897731 w 1181100"/>
                <a:gd name="connsiteY22" fmla="*/ 95250 h 1586409"/>
                <a:gd name="connsiteX23" fmla="*/ 988219 w 1181100"/>
                <a:gd name="connsiteY23" fmla="*/ 152400 h 1586409"/>
                <a:gd name="connsiteX24" fmla="*/ 1042988 w 1181100"/>
                <a:gd name="connsiteY24" fmla="*/ 202406 h 1586409"/>
                <a:gd name="connsiteX25" fmla="*/ 1088231 w 1181100"/>
                <a:gd name="connsiteY25" fmla="*/ 292894 h 1586409"/>
                <a:gd name="connsiteX26" fmla="*/ 1133475 w 1181100"/>
                <a:gd name="connsiteY26" fmla="*/ 378619 h 1586409"/>
                <a:gd name="connsiteX27" fmla="*/ 1171575 w 1181100"/>
                <a:gd name="connsiteY27" fmla="*/ 509588 h 1586409"/>
                <a:gd name="connsiteX28" fmla="*/ 1181100 w 1181100"/>
                <a:gd name="connsiteY28" fmla="*/ 735806 h 1586409"/>
                <a:gd name="connsiteX29" fmla="*/ 1145381 w 1181100"/>
                <a:gd name="connsiteY29" fmla="*/ 890588 h 1586409"/>
                <a:gd name="connsiteX30" fmla="*/ 1116806 w 1181100"/>
                <a:gd name="connsiteY30" fmla="*/ 921544 h 1586409"/>
                <a:gd name="connsiteX31" fmla="*/ 1116806 w 1181100"/>
                <a:gd name="connsiteY31" fmla="*/ 992981 h 1586409"/>
                <a:gd name="connsiteX32" fmla="*/ 1076325 w 1181100"/>
                <a:gd name="connsiteY32" fmla="*/ 1004888 h 1586409"/>
                <a:gd name="connsiteX33" fmla="*/ 1057275 w 1181100"/>
                <a:gd name="connsiteY33" fmla="*/ 1019175 h 1586409"/>
                <a:gd name="connsiteX34" fmla="*/ 1054894 w 1181100"/>
                <a:gd name="connsiteY34" fmla="*/ 1026319 h 1586409"/>
                <a:gd name="connsiteX35" fmla="*/ 1050131 w 1181100"/>
                <a:gd name="connsiteY35" fmla="*/ 1026319 h 1586409"/>
                <a:gd name="connsiteX36" fmla="*/ 1021556 w 1181100"/>
                <a:gd name="connsiteY36" fmla="*/ 1071563 h 1586409"/>
                <a:gd name="connsiteX37" fmla="*/ 971550 w 1181100"/>
                <a:gd name="connsiteY37" fmla="*/ 1071563 h 1586409"/>
                <a:gd name="connsiteX38" fmla="*/ 928688 w 1181100"/>
                <a:gd name="connsiteY38" fmla="*/ 1057275 h 1586409"/>
                <a:gd name="connsiteX39" fmla="*/ 897731 w 1181100"/>
                <a:gd name="connsiteY39" fmla="*/ 1095375 h 1586409"/>
                <a:gd name="connsiteX40" fmla="*/ 871538 w 1181100"/>
                <a:gd name="connsiteY40" fmla="*/ 1109663 h 1586409"/>
                <a:gd name="connsiteX41" fmla="*/ 1075381 w 1181100"/>
                <a:gd name="connsiteY41" fmla="*/ 1371632 h 1586409"/>
                <a:gd name="connsiteX42" fmla="*/ 965980 w 1181100"/>
                <a:gd name="connsiteY42" fmla="*/ 1402168 h 1586409"/>
                <a:gd name="connsiteX43" fmla="*/ 951419 w 1181100"/>
                <a:gd name="connsiteY43" fmla="*/ 1550110 h 1586409"/>
                <a:gd name="connsiteX44" fmla="*/ 741985 w 1181100"/>
                <a:gd name="connsiteY44" fmla="*/ 1442514 h 1586409"/>
                <a:gd name="connsiteX45" fmla="*/ 564356 w 1181100"/>
                <a:gd name="connsiteY45" fmla="*/ 1193006 h 1586409"/>
                <a:gd name="connsiteX46" fmla="*/ 516731 w 1181100"/>
                <a:gd name="connsiteY46" fmla="*/ 1169194 h 1586409"/>
                <a:gd name="connsiteX47" fmla="*/ 514350 w 1181100"/>
                <a:gd name="connsiteY47" fmla="*/ 1162050 h 1586409"/>
                <a:gd name="connsiteX48" fmla="*/ 509588 w 1181100"/>
                <a:gd name="connsiteY48" fmla="*/ 1157288 h 1586409"/>
                <a:gd name="connsiteX49" fmla="*/ 457200 w 1181100"/>
                <a:gd name="connsiteY49" fmla="*/ 1040606 h 1586409"/>
                <a:gd name="connsiteX50" fmla="*/ 435769 w 1181100"/>
                <a:gd name="connsiteY50" fmla="*/ 964406 h 1586409"/>
                <a:gd name="connsiteX51" fmla="*/ 435769 w 1181100"/>
                <a:gd name="connsiteY51" fmla="*/ 866775 h 1586409"/>
                <a:gd name="connsiteX52" fmla="*/ 438150 w 1181100"/>
                <a:gd name="connsiteY52" fmla="*/ 809625 h 1586409"/>
                <a:gd name="connsiteX53" fmla="*/ 421481 w 1181100"/>
                <a:gd name="connsiteY53" fmla="*/ 771525 h 1586409"/>
                <a:gd name="connsiteX54" fmla="*/ 400050 w 1181100"/>
                <a:gd name="connsiteY54" fmla="*/ 752475 h 1586409"/>
                <a:gd name="connsiteX55" fmla="*/ 361950 w 1181100"/>
                <a:gd name="connsiteY55" fmla="*/ 754856 h 1586409"/>
                <a:gd name="connsiteX56" fmla="*/ 345281 w 1181100"/>
                <a:gd name="connsiteY56" fmla="*/ 757238 h 1586409"/>
                <a:gd name="connsiteX57" fmla="*/ 321469 w 1181100"/>
                <a:gd name="connsiteY57" fmla="*/ 778669 h 1586409"/>
                <a:gd name="connsiteX58" fmla="*/ 316706 w 1181100"/>
                <a:gd name="connsiteY58" fmla="*/ 754856 h 1586409"/>
                <a:gd name="connsiteX59" fmla="*/ 326231 w 1181100"/>
                <a:gd name="connsiteY59" fmla="*/ 719138 h 1586409"/>
                <a:gd name="connsiteX60" fmla="*/ 326231 w 1181100"/>
                <a:gd name="connsiteY60" fmla="*/ 661988 h 1586409"/>
                <a:gd name="connsiteX61" fmla="*/ 311944 w 1181100"/>
                <a:gd name="connsiteY61" fmla="*/ 602456 h 1586409"/>
                <a:gd name="connsiteX62" fmla="*/ 323850 w 1181100"/>
                <a:gd name="connsiteY62" fmla="*/ 504825 h 1586409"/>
                <a:gd name="connsiteX63" fmla="*/ 350044 w 1181100"/>
                <a:gd name="connsiteY63" fmla="*/ 397669 h 1586409"/>
                <a:gd name="connsiteX64" fmla="*/ 335756 w 1181100"/>
                <a:gd name="connsiteY64" fmla="*/ 314325 h 1586409"/>
                <a:gd name="connsiteX65" fmla="*/ 314325 w 1181100"/>
                <a:gd name="connsiteY65" fmla="*/ 252413 h 1586409"/>
                <a:gd name="connsiteX66" fmla="*/ 283369 w 1181100"/>
                <a:gd name="connsiteY66" fmla="*/ 235744 h 1586409"/>
                <a:gd name="connsiteX67" fmla="*/ 261938 w 1181100"/>
                <a:gd name="connsiteY67" fmla="*/ 214313 h 1586409"/>
                <a:gd name="connsiteX68" fmla="*/ 221456 w 1181100"/>
                <a:gd name="connsiteY68" fmla="*/ 223838 h 1586409"/>
                <a:gd name="connsiteX69" fmla="*/ 171450 w 1181100"/>
                <a:gd name="connsiteY69" fmla="*/ 247650 h 1586409"/>
                <a:gd name="connsiteX0" fmla="*/ 171450 w 1212350"/>
                <a:gd name="connsiteY0" fmla="*/ 247650 h 1586409"/>
                <a:gd name="connsiteX1" fmla="*/ 100013 w 1212350"/>
                <a:gd name="connsiteY1" fmla="*/ 302419 h 1586409"/>
                <a:gd name="connsiteX2" fmla="*/ 73819 w 1212350"/>
                <a:gd name="connsiteY2" fmla="*/ 376238 h 1586409"/>
                <a:gd name="connsiteX3" fmla="*/ 28575 w 1212350"/>
                <a:gd name="connsiteY3" fmla="*/ 490538 h 1586409"/>
                <a:gd name="connsiteX4" fmla="*/ 30956 w 1212350"/>
                <a:gd name="connsiteY4" fmla="*/ 509588 h 1586409"/>
                <a:gd name="connsiteX5" fmla="*/ 2381 w 1212350"/>
                <a:gd name="connsiteY5" fmla="*/ 469106 h 1586409"/>
                <a:gd name="connsiteX6" fmla="*/ 0 w 1212350"/>
                <a:gd name="connsiteY6" fmla="*/ 426244 h 1586409"/>
                <a:gd name="connsiteX7" fmla="*/ 35719 w 1212350"/>
                <a:gd name="connsiteY7" fmla="*/ 347663 h 1586409"/>
                <a:gd name="connsiteX8" fmla="*/ 54769 w 1212350"/>
                <a:gd name="connsiteY8" fmla="*/ 233363 h 1586409"/>
                <a:gd name="connsiteX9" fmla="*/ 80963 w 1212350"/>
                <a:gd name="connsiteY9" fmla="*/ 183356 h 1586409"/>
                <a:gd name="connsiteX10" fmla="*/ 126206 w 1212350"/>
                <a:gd name="connsiteY10" fmla="*/ 166688 h 1586409"/>
                <a:gd name="connsiteX11" fmla="*/ 188119 w 1212350"/>
                <a:gd name="connsiteY11" fmla="*/ 135731 h 1586409"/>
                <a:gd name="connsiteX12" fmla="*/ 266700 w 1212350"/>
                <a:gd name="connsiteY12" fmla="*/ 97631 h 1586409"/>
                <a:gd name="connsiteX13" fmla="*/ 347663 w 1212350"/>
                <a:gd name="connsiteY13" fmla="*/ 73819 h 1586409"/>
                <a:gd name="connsiteX14" fmla="*/ 354806 w 1212350"/>
                <a:gd name="connsiteY14" fmla="*/ 69056 h 1586409"/>
                <a:gd name="connsiteX15" fmla="*/ 426244 w 1212350"/>
                <a:gd name="connsiteY15" fmla="*/ 16669 h 1586409"/>
                <a:gd name="connsiteX16" fmla="*/ 500063 w 1212350"/>
                <a:gd name="connsiteY16" fmla="*/ 0 h 1586409"/>
                <a:gd name="connsiteX17" fmla="*/ 626269 w 1212350"/>
                <a:gd name="connsiteY17" fmla="*/ 0 h 1586409"/>
                <a:gd name="connsiteX18" fmla="*/ 664369 w 1212350"/>
                <a:gd name="connsiteY18" fmla="*/ 16669 h 1586409"/>
                <a:gd name="connsiteX19" fmla="*/ 723900 w 1212350"/>
                <a:gd name="connsiteY19" fmla="*/ 19050 h 1586409"/>
                <a:gd name="connsiteX20" fmla="*/ 766763 w 1212350"/>
                <a:gd name="connsiteY20" fmla="*/ 26194 h 1586409"/>
                <a:gd name="connsiteX21" fmla="*/ 802481 w 1212350"/>
                <a:gd name="connsiteY21" fmla="*/ 52388 h 1586409"/>
                <a:gd name="connsiteX22" fmla="*/ 897731 w 1212350"/>
                <a:gd name="connsiteY22" fmla="*/ 95250 h 1586409"/>
                <a:gd name="connsiteX23" fmla="*/ 988219 w 1212350"/>
                <a:gd name="connsiteY23" fmla="*/ 152400 h 1586409"/>
                <a:gd name="connsiteX24" fmla="*/ 1042988 w 1212350"/>
                <a:gd name="connsiteY24" fmla="*/ 202406 h 1586409"/>
                <a:gd name="connsiteX25" fmla="*/ 1088231 w 1212350"/>
                <a:gd name="connsiteY25" fmla="*/ 292894 h 1586409"/>
                <a:gd name="connsiteX26" fmla="*/ 1133475 w 1212350"/>
                <a:gd name="connsiteY26" fmla="*/ 378619 h 1586409"/>
                <a:gd name="connsiteX27" fmla="*/ 1171575 w 1212350"/>
                <a:gd name="connsiteY27" fmla="*/ 509588 h 1586409"/>
                <a:gd name="connsiteX28" fmla="*/ 1181100 w 1212350"/>
                <a:gd name="connsiteY28" fmla="*/ 735806 h 1586409"/>
                <a:gd name="connsiteX29" fmla="*/ 1145381 w 1212350"/>
                <a:gd name="connsiteY29" fmla="*/ 890588 h 1586409"/>
                <a:gd name="connsiteX30" fmla="*/ 1116806 w 1212350"/>
                <a:gd name="connsiteY30" fmla="*/ 921544 h 1586409"/>
                <a:gd name="connsiteX31" fmla="*/ 1212350 w 1212350"/>
                <a:gd name="connsiteY31" fmla="*/ 1570586 h 1586409"/>
                <a:gd name="connsiteX32" fmla="*/ 1076325 w 1212350"/>
                <a:gd name="connsiteY32" fmla="*/ 1004888 h 1586409"/>
                <a:gd name="connsiteX33" fmla="*/ 1057275 w 1212350"/>
                <a:gd name="connsiteY33" fmla="*/ 1019175 h 1586409"/>
                <a:gd name="connsiteX34" fmla="*/ 1054894 w 1212350"/>
                <a:gd name="connsiteY34" fmla="*/ 1026319 h 1586409"/>
                <a:gd name="connsiteX35" fmla="*/ 1050131 w 1212350"/>
                <a:gd name="connsiteY35" fmla="*/ 1026319 h 1586409"/>
                <a:gd name="connsiteX36" fmla="*/ 1021556 w 1212350"/>
                <a:gd name="connsiteY36" fmla="*/ 1071563 h 1586409"/>
                <a:gd name="connsiteX37" fmla="*/ 971550 w 1212350"/>
                <a:gd name="connsiteY37" fmla="*/ 1071563 h 1586409"/>
                <a:gd name="connsiteX38" fmla="*/ 928688 w 1212350"/>
                <a:gd name="connsiteY38" fmla="*/ 1057275 h 1586409"/>
                <a:gd name="connsiteX39" fmla="*/ 897731 w 1212350"/>
                <a:gd name="connsiteY39" fmla="*/ 1095375 h 1586409"/>
                <a:gd name="connsiteX40" fmla="*/ 871538 w 1212350"/>
                <a:gd name="connsiteY40" fmla="*/ 1109663 h 1586409"/>
                <a:gd name="connsiteX41" fmla="*/ 1075381 w 1212350"/>
                <a:gd name="connsiteY41" fmla="*/ 1371632 h 1586409"/>
                <a:gd name="connsiteX42" fmla="*/ 965980 w 1212350"/>
                <a:gd name="connsiteY42" fmla="*/ 1402168 h 1586409"/>
                <a:gd name="connsiteX43" fmla="*/ 951419 w 1212350"/>
                <a:gd name="connsiteY43" fmla="*/ 1550110 h 1586409"/>
                <a:gd name="connsiteX44" fmla="*/ 741985 w 1212350"/>
                <a:gd name="connsiteY44" fmla="*/ 1442514 h 1586409"/>
                <a:gd name="connsiteX45" fmla="*/ 564356 w 1212350"/>
                <a:gd name="connsiteY45" fmla="*/ 1193006 h 1586409"/>
                <a:gd name="connsiteX46" fmla="*/ 516731 w 1212350"/>
                <a:gd name="connsiteY46" fmla="*/ 1169194 h 1586409"/>
                <a:gd name="connsiteX47" fmla="*/ 514350 w 1212350"/>
                <a:gd name="connsiteY47" fmla="*/ 1162050 h 1586409"/>
                <a:gd name="connsiteX48" fmla="*/ 509588 w 1212350"/>
                <a:gd name="connsiteY48" fmla="*/ 1157288 h 1586409"/>
                <a:gd name="connsiteX49" fmla="*/ 457200 w 1212350"/>
                <a:gd name="connsiteY49" fmla="*/ 1040606 h 1586409"/>
                <a:gd name="connsiteX50" fmla="*/ 435769 w 1212350"/>
                <a:gd name="connsiteY50" fmla="*/ 964406 h 1586409"/>
                <a:gd name="connsiteX51" fmla="*/ 435769 w 1212350"/>
                <a:gd name="connsiteY51" fmla="*/ 866775 h 1586409"/>
                <a:gd name="connsiteX52" fmla="*/ 438150 w 1212350"/>
                <a:gd name="connsiteY52" fmla="*/ 809625 h 1586409"/>
                <a:gd name="connsiteX53" fmla="*/ 421481 w 1212350"/>
                <a:gd name="connsiteY53" fmla="*/ 771525 h 1586409"/>
                <a:gd name="connsiteX54" fmla="*/ 400050 w 1212350"/>
                <a:gd name="connsiteY54" fmla="*/ 752475 h 1586409"/>
                <a:gd name="connsiteX55" fmla="*/ 361950 w 1212350"/>
                <a:gd name="connsiteY55" fmla="*/ 754856 h 1586409"/>
                <a:gd name="connsiteX56" fmla="*/ 345281 w 1212350"/>
                <a:gd name="connsiteY56" fmla="*/ 757238 h 1586409"/>
                <a:gd name="connsiteX57" fmla="*/ 321469 w 1212350"/>
                <a:gd name="connsiteY57" fmla="*/ 778669 h 1586409"/>
                <a:gd name="connsiteX58" fmla="*/ 316706 w 1212350"/>
                <a:gd name="connsiteY58" fmla="*/ 754856 h 1586409"/>
                <a:gd name="connsiteX59" fmla="*/ 326231 w 1212350"/>
                <a:gd name="connsiteY59" fmla="*/ 719138 h 1586409"/>
                <a:gd name="connsiteX60" fmla="*/ 326231 w 1212350"/>
                <a:gd name="connsiteY60" fmla="*/ 661988 h 1586409"/>
                <a:gd name="connsiteX61" fmla="*/ 311944 w 1212350"/>
                <a:gd name="connsiteY61" fmla="*/ 602456 h 1586409"/>
                <a:gd name="connsiteX62" fmla="*/ 323850 w 1212350"/>
                <a:gd name="connsiteY62" fmla="*/ 504825 h 1586409"/>
                <a:gd name="connsiteX63" fmla="*/ 350044 w 1212350"/>
                <a:gd name="connsiteY63" fmla="*/ 397669 h 1586409"/>
                <a:gd name="connsiteX64" fmla="*/ 335756 w 1212350"/>
                <a:gd name="connsiteY64" fmla="*/ 314325 h 1586409"/>
                <a:gd name="connsiteX65" fmla="*/ 314325 w 1212350"/>
                <a:gd name="connsiteY65" fmla="*/ 252413 h 1586409"/>
                <a:gd name="connsiteX66" fmla="*/ 283369 w 1212350"/>
                <a:gd name="connsiteY66" fmla="*/ 235744 h 1586409"/>
                <a:gd name="connsiteX67" fmla="*/ 261938 w 1212350"/>
                <a:gd name="connsiteY67" fmla="*/ 214313 h 1586409"/>
                <a:gd name="connsiteX68" fmla="*/ 221456 w 1212350"/>
                <a:gd name="connsiteY68" fmla="*/ 223838 h 1586409"/>
                <a:gd name="connsiteX69" fmla="*/ 171450 w 1212350"/>
                <a:gd name="connsiteY69" fmla="*/ 247650 h 1586409"/>
                <a:gd name="connsiteX0" fmla="*/ 171450 w 1212350"/>
                <a:gd name="connsiteY0" fmla="*/ 247650 h 1586409"/>
                <a:gd name="connsiteX1" fmla="*/ 100013 w 1212350"/>
                <a:gd name="connsiteY1" fmla="*/ 302419 h 1586409"/>
                <a:gd name="connsiteX2" fmla="*/ 73819 w 1212350"/>
                <a:gd name="connsiteY2" fmla="*/ 376238 h 1586409"/>
                <a:gd name="connsiteX3" fmla="*/ 28575 w 1212350"/>
                <a:gd name="connsiteY3" fmla="*/ 490538 h 1586409"/>
                <a:gd name="connsiteX4" fmla="*/ 30956 w 1212350"/>
                <a:gd name="connsiteY4" fmla="*/ 509588 h 1586409"/>
                <a:gd name="connsiteX5" fmla="*/ 2381 w 1212350"/>
                <a:gd name="connsiteY5" fmla="*/ 469106 h 1586409"/>
                <a:gd name="connsiteX6" fmla="*/ 0 w 1212350"/>
                <a:gd name="connsiteY6" fmla="*/ 426244 h 1586409"/>
                <a:gd name="connsiteX7" fmla="*/ 35719 w 1212350"/>
                <a:gd name="connsiteY7" fmla="*/ 347663 h 1586409"/>
                <a:gd name="connsiteX8" fmla="*/ 54769 w 1212350"/>
                <a:gd name="connsiteY8" fmla="*/ 233363 h 1586409"/>
                <a:gd name="connsiteX9" fmla="*/ 80963 w 1212350"/>
                <a:gd name="connsiteY9" fmla="*/ 183356 h 1586409"/>
                <a:gd name="connsiteX10" fmla="*/ 126206 w 1212350"/>
                <a:gd name="connsiteY10" fmla="*/ 166688 h 1586409"/>
                <a:gd name="connsiteX11" fmla="*/ 188119 w 1212350"/>
                <a:gd name="connsiteY11" fmla="*/ 135731 h 1586409"/>
                <a:gd name="connsiteX12" fmla="*/ 266700 w 1212350"/>
                <a:gd name="connsiteY12" fmla="*/ 97631 h 1586409"/>
                <a:gd name="connsiteX13" fmla="*/ 347663 w 1212350"/>
                <a:gd name="connsiteY13" fmla="*/ 73819 h 1586409"/>
                <a:gd name="connsiteX14" fmla="*/ 354806 w 1212350"/>
                <a:gd name="connsiteY14" fmla="*/ 69056 h 1586409"/>
                <a:gd name="connsiteX15" fmla="*/ 426244 w 1212350"/>
                <a:gd name="connsiteY15" fmla="*/ 16669 h 1586409"/>
                <a:gd name="connsiteX16" fmla="*/ 500063 w 1212350"/>
                <a:gd name="connsiteY16" fmla="*/ 0 h 1586409"/>
                <a:gd name="connsiteX17" fmla="*/ 626269 w 1212350"/>
                <a:gd name="connsiteY17" fmla="*/ 0 h 1586409"/>
                <a:gd name="connsiteX18" fmla="*/ 664369 w 1212350"/>
                <a:gd name="connsiteY18" fmla="*/ 16669 h 1586409"/>
                <a:gd name="connsiteX19" fmla="*/ 723900 w 1212350"/>
                <a:gd name="connsiteY19" fmla="*/ 19050 h 1586409"/>
                <a:gd name="connsiteX20" fmla="*/ 766763 w 1212350"/>
                <a:gd name="connsiteY20" fmla="*/ 26194 h 1586409"/>
                <a:gd name="connsiteX21" fmla="*/ 802481 w 1212350"/>
                <a:gd name="connsiteY21" fmla="*/ 52388 h 1586409"/>
                <a:gd name="connsiteX22" fmla="*/ 897731 w 1212350"/>
                <a:gd name="connsiteY22" fmla="*/ 95250 h 1586409"/>
                <a:gd name="connsiteX23" fmla="*/ 988219 w 1212350"/>
                <a:gd name="connsiteY23" fmla="*/ 152400 h 1586409"/>
                <a:gd name="connsiteX24" fmla="*/ 1042988 w 1212350"/>
                <a:gd name="connsiteY24" fmla="*/ 202406 h 1586409"/>
                <a:gd name="connsiteX25" fmla="*/ 1088231 w 1212350"/>
                <a:gd name="connsiteY25" fmla="*/ 292894 h 1586409"/>
                <a:gd name="connsiteX26" fmla="*/ 1133475 w 1212350"/>
                <a:gd name="connsiteY26" fmla="*/ 378619 h 1586409"/>
                <a:gd name="connsiteX27" fmla="*/ 1171575 w 1212350"/>
                <a:gd name="connsiteY27" fmla="*/ 509588 h 1586409"/>
                <a:gd name="connsiteX28" fmla="*/ 1181100 w 1212350"/>
                <a:gd name="connsiteY28" fmla="*/ 735806 h 1586409"/>
                <a:gd name="connsiteX29" fmla="*/ 1145381 w 1212350"/>
                <a:gd name="connsiteY29" fmla="*/ 890588 h 1586409"/>
                <a:gd name="connsiteX30" fmla="*/ 1116806 w 1212350"/>
                <a:gd name="connsiteY30" fmla="*/ 921544 h 1586409"/>
                <a:gd name="connsiteX31" fmla="*/ 1212350 w 1212350"/>
                <a:gd name="connsiteY31" fmla="*/ 1570586 h 1586409"/>
                <a:gd name="connsiteX32" fmla="*/ 1076325 w 1212350"/>
                <a:gd name="connsiteY32" fmla="*/ 1004888 h 1586409"/>
                <a:gd name="connsiteX33" fmla="*/ 1057275 w 1212350"/>
                <a:gd name="connsiteY33" fmla="*/ 1019175 h 1586409"/>
                <a:gd name="connsiteX34" fmla="*/ 1054894 w 1212350"/>
                <a:gd name="connsiteY34" fmla="*/ 1026319 h 1586409"/>
                <a:gd name="connsiteX35" fmla="*/ 1021556 w 1212350"/>
                <a:gd name="connsiteY35" fmla="*/ 1071563 h 1586409"/>
                <a:gd name="connsiteX36" fmla="*/ 971550 w 1212350"/>
                <a:gd name="connsiteY36" fmla="*/ 1071563 h 1586409"/>
                <a:gd name="connsiteX37" fmla="*/ 928688 w 1212350"/>
                <a:gd name="connsiteY37" fmla="*/ 1057275 h 1586409"/>
                <a:gd name="connsiteX38" fmla="*/ 897731 w 1212350"/>
                <a:gd name="connsiteY38" fmla="*/ 1095375 h 1586409"/>
                <a:gd name="connsiteX39" fmla="*/ 871538 w 1212350"/>
                <a:gd name="connsiteY39" fmla="*/ 1109663 h 1586409"/>
                <a:gd name="connsiteX40" fmla="*/ 1075381 w 1212350"/>
                <a:gd name="connsiteY40" fmla="*/ 1371632 h 1586409"/>
                <a:gd name="connsiteX41" fmla="*/ 965980 w 1212350"/>
                <a:gd name="connsiteY41" fmla="*/ 1402168 h 1586409"/>
                <a:gd name="connsiteX42" fmla="*/ 951419 w 1212350"/>
                <a:gd name="connsiteY42" fmla="*/ 1550110 h 1586409"/>
                <a:gd name="connsiteX43" fmla="*/ 741985 w 1212350"/>
                <a:gd name="connsiteY43" fmla="*/ 1442514 h 1586409"/>
                <a:gd name="connsiteX44" fmla="*/ 564356 w 1212350"/>
                <a:gd name="connsiteY44" fmla="*/ 1193006 h 1586409"/>
                <a:gd name="connsiteX45" fmla="*/ 516731 w 1212350"/>
                <a:gd name="connsiteY45" fmla="*/ 1169194 h 1586409"/>
                <a:gd name="connsiteX46" fmla="*/ 514350 w 1212350"/>
                <a:gd name="connsiteY46" fmla="*/ 1162050 h 1586409"/>
                <a:gd name="connsiteX47" fmla="*/ 509588 w 1212350"/>
                <a:gd name="connsiteY47" fmla="*/ 1157288 h 1586409"/>
                <a:gd name="connsiteX48" fmla="*/ 457200 w 1212350"/>
                <a:gd name="connsiteY48" fmla="*/ 1040606 h 1586409"/>
                <a:gd name="connsiteX49" fmla="*/ 435769 w 1212350"/>
                <a:gd name="connsiteY49" fmla="*/ 964406 h 1586409"/>
                <a:gd name="connsiteX50" fmla="*/ 435769 w 1212350"/>
                <a:gd name="connsiteY50" fmla="*/ 866775 h 1586409"/>
                <a:gd name="connsiteX51" fmla="*/ 438150 w 1212350"/>
                <a:gd name="connsiteY51" fmla="*/ 809625 h 1586409"/>
                <a:gd name="connsiteX52" fmla="*/ 421481 w 1212350"/>
                <a:gd name="connsiteY52" fmla="*/ 771525 h 1586409"/>
                <a:gd name="connsiteX53" fmla="*/ 400050 w 1212350"/>
                <a:gd name="connsiteY53" fmla="*/ 752475 h 1586409"/>
                <a:gd name="connsiteX54" fmla="*/ 361950 w 1212350"/>
                <a:gd name="connsiteY54" fmla="*/ 754856 h 1586409"/>
                <a:gd name="connsiteX55" fmla="*/ 345281 w 1212350"/>
                <a:gd name="connsiteY55" fmla="*/ 757238 h 1586409"/>
                <a:gd name="connsiteX56" fmla="*/ 321469 w 1212350"/>
                <a:gd name="connsiteY56" fmla="*/ 778669 h 1586409"/>
                <a:gd name="connsiteX57" fmla="*/ 316706 w 1212350"/>
                <a:gd name="connsiteY57" fmla="*/ 754856 h 1586409"/>
                <a:gd name="connsiteX58" fmla="*/ 326231 w 1212350"/>
                <a:gd name="connsiteY58" fmla="*/ 719138 h 1586409"/>
                <a:gd name="connsiteX59" fmla="*/ 326231 w 1212350"/>
                <a:gd name="connsiteY59" fmla="*/ 661988 h 1586409"/>
                <a:gd name="connsiteX60" fmla="*/ 311944 w 1212350"/>
                <a:gd name="connsiteY60" fmla="*/ 602456 h 1586409"/>
                <a:gd name="connsiteX61" fmla="*/ 323850 w 1212350"/>
                <a:gd name="connsiteY61" fmla="*/ 504825 h 1586409"/>
                <a:gd name="connsiteX62" fmla="*/ 350044 w 1212350"/>
                <a:gd name="connsiteY62" fmla="*/ 397669 h 1586409"/>
                <a:gd name="connsiteX63" fmla="*/ 335756 w 1212350"/>
                <a:gd name="connsiteY63" fmla="*/ 314325 h 1586409"/>
                <a:gd name="connsiteX64" fmla="*/ 314325 w 1212350"/>
                <a:gd name="connsiteY64" fmla="*/ 252413 h 1586409"/>
                <a:gd name="connsiteX65" fmla="*/ 283369 w 1212350"/>
                <a:gd name="connsiteY65" fmla="*/ 235744 h 1586409"/>
                <a:gd name="connsiteX66" fmla="*/ 261938 w 1212350"/>
                <a:gd name="connsiteY66" fmla="*/ 214313 h 1586409"/>
                <a:gd name="connsiteX67" fmla="*/ 221456 w 1212350"/>
                <a:gd name="connsiteY67" fmla="*/ 223838 h 1586409"/>
                <a:gd name="connsiteX68" fmla="*/ 171450 w 1212350"/>
                <a:gd name="connsiteY68" fmla="*/ 247650 h 1586409"/>
                <a:gd name="connsiteX0" fmla="*/ 171450 w 1212350"/>
                <a:gd name="connsiteY0" fmla="*/ 247650 h 1586409"/>
                <a:gd name="connsiteX1" fmla="*/ 100013 w 1212350"/>
                <a:gd name="connsiteY1" fmla="*/ 302419 h 1586409"/>
                <a:gd name="connsiteX2" fmla="*/ 73819 w 1212350"/>
                <a:gd name="connsiteY2" fmla="*/ 376238 h 1586409"/>
                <a:gd name="connsiteX3" fmla="*/ 28575 w 1212350"/>
                <a:gd name="connsiteY3" fmla="*/ 490538 h 1586409"/>
                <a:gd name="connsiteX4" fmla="*/ 30956 w 1212350"/>
                <a:gd name="connsiteY4" fmla="*/ 509588 h 1586409"/>
                <a:gd name="connsiteX5" fmla="*/ 2381 w 1212350"/>
                <a:gd name="connsiteY5" fmla="*/ 469106 h 1586409"/>
                <a:gd name="connsiteX6" fmla="*/ 0 w 1212350"/>
                <a:gd name="connsiteY6" fmla="*/ 426244 h 1586409"/>
                <a:gd name="connsiteX7" fmla="*/ 35719 w 1212350"/>
                <a:gd name="connsiteY7" fmla="*/ 347663 h 1586409"/>
                <a:gd name="connsiteX8" fmla="*/ 54769 w 1212350"/>
                <a:gd name="connsiteY8" fmla="*/ 233363 h 1586409"/>
                <a:gd name="connsiteX9" fmla="*/ 80963 w 1212350"/>
                <a:gd name="connsiteY9" fmla="*/ 183356 h 1586409"/>
                <a:gd name="connsiteX10" fmla="*/ 126206 w 1212350"/>
                <a:gd name="connsiteY10" fmla="*/ 166688 h 1586409"/>
                <a:gd name="connsiteX11" fmla="*/ 188119 w 1212350"/>
                <a:gd name="connsiteY11" fmla="*/ 135731 h 1586409"/>
                <a:gd name="connsiteX12" fmla="*/ 266700 w 1212350"/>
                <a:gd name="connsiteY12" fmla="*/ 97631 h 1586409"/>
                <a:gd name="connsiteX13" fmla="*/ 347663 w 1212350"/>
                <a:gd name="connsiteY13" fmla="*/ 73819 h 1586409"/>
                <a:gd name="connsiteX14" fmla="*/ 354806 w 1212350"/>
                <a:gd name="connsiteY14" fmla="*/ 69056 h 1586409"/>
                <a:gd name="connsiteX15" fmla="*/ 426244 w 1212350"/>
                <a:gd name="connsiteY15" fmla="*/ 16669 h 1586409"/>
                <a:gd name="connsiteX16" fmla="*/ 500063 w 1212350"/>
                <a:gd name="connsiteY16" fmla="*/ 0 h 1586409"/>
                <a:gd name="connsiteX17" fmla="*/ 626269 w 1212350"/>
                <a:gd name="connsiteY17" fmla="*/ 0 h 1586409"/>
                <a:gd name="connsiteX18" fmla="*/ 664369 w 1212350"/>
                <a:gd name="connsiteY18" fmla="*/ 16669 h 1586409"/>
                <a:gd name="connsiteX19" fmla="*/ 723900 w 1212350"/>
                <a:gd name="connsiteY19" fmla="*/ 19050 h 1586409"/>
                <a:gd name="connsiteX20" fmla="*/ 766763 w 1212350"/>
                <a:gd name="connsiteY20" fmla="*/ 26194 h 1586409"/>
                <a:gd name="connsiteX21" fmla="*/ 802481 w 1212350"/>
                <a:gd name="connsiteY21" fmla="*/ 52388 h 1586409"/>
                <a:gd name="connsiteX22" fmla="*/ 897731 w 1212350"/>
                <a:gd name="connsiteY22" fmla="*/ 95250 h 1586409"/>
                <a:gd name="connsiteX23" fmla="*/ 988219 w 1212350"/>
                <a:gd name="connsiteY23" fmla="*/ 152400 h 1586409"/>
                <a:gd name="connsiteX24" fmla="*/ 1042988 w 1212350"/>
                <a:gd name="connsiteY24" fmla="*/ 202406 h 1586409"/>
                <a:gd name="connsiteX25" fmla="*/ 1088231 w 1212350"/>
                <a:gd name="connsiteY25" fmla="*/ 292894 h 1586409"/>
                <a:gd name="connsiteX26" fmla="*/ 1133475 w 1212350"/>
                <a:gd name="connsiteY26" fmla="*/ 378619 h 1586409"/>
                <a:gd name="connsiteX27" fmla="*/ 1171575 w 1212350"/>
                <a:gd name="connsiteY27" fmla="*/ 509588 h 1586409"/>
                <a:gd name="connsiteX28" fmla="*/ 1181100 w 1212350"/>
                <a:gd name="connsiteY28" fmla="*/ 735806 h 1586409"/>
                <a:gd name="connsiteX29" fmla="*/ 1145381 w 1212350"/>
                <a:gd name="connsiteY29" fmla="*/ 890588 h 1586409"/>
                <a:gd name="connsiteX30" fmla="*/ 1116806 w 1212350"/>
                <a:gd name="connsiteY30" fmla="*/ 921544 h 1586409"/>
                <a:gd name="connsiteX31" fmla="*/ 1212350 w 1212350"/>
                <a:gd name="connsiteY31" fmla="*/ 1570586 h 1586409"/>
                <a:gd name="connsiteX32" fmla="*/ 1076325 w 1212350"/>
                <a:gd name="connsiteY32" fmla="*/ 1004888 h 1586409"/>
                <a:gd name="connsiteX33" fmla="*/ 1057275 w 1212350"/>
                <a:gd name="connsiteY33" fmla="*/ 1019175 h 1586409"/>
                <a:gd name="connsiteX34" fmla="*/ 1021556 w 1212350"/>
                <a:gd name="connsiteY34" fmla="*/ 1071563 h 1586409"/>
                <a:gd name="connsiteX35" fmla="*/ 971550 w 1212350"/>
                <a:gd name="connsiteY35" fmla="*/ 1071563 h 1586409"/>
                <a:gd name="connsiteX36" fmla="*/ 928688 w 1212350"/>
                <a:gd name="connsiteY36" fmla="*/ 1057275 h 1586409"/>
                <a:gd name="connsiteX37" fmla="*/ 897731 w 1212350"/>
                <a:gd name="connsiteY37" fmla="*/ 1095375 h 1586409"/>
                <a:gd name="connsiteX38" fmla="*/ 871538 w 1212350"/>
                <a:gd name="connsiteY38" fmla="*/ 1109663 h 1586409"/>
                <a:gd name="connsiteX39" fmla="*/ 1075381 w 1212350"/>
                <a:gd name="connsiteY39" fmla="*/ 1371632 h 1586409"/>
                <a:gd name="connsiteX40" fmla="*/ 965980 w 1212350"/>
                <a:gd name="connsiteY40" fmla="*/ 1402168 h 1586409"/>
                <a:gd name="connsiteX41" fmla="*/ 951419 w 1212350"/>
                <a:gd name="connsiteY41" fmla="*/ 1550110 h 1586409"/>
                <a:gd name="connsiteX42" fmla="*/ 741985 w 1212350"/>
                <a:gd name="connsiteY42" fmla="*/ 1442514 h 1586409"/>
                <a:gd name="connsiteX43" fmla="*/ 564356 w 1212350"/>
                <a:gd name="connsiteY43" fmla="*/ 1193006 h 1586409"/>
                <a:gd name="connsiteX44" fmla="*/ 516731 w 1212350"/>
                <a:gd name="connsiteY44" fmla="*/ 1169194 h 1586409"/>
                <a:gd name="connsiteX45" fmla="*/ 514350 w 1212350"/>
                <a:gd name="connsiteY45" fmla="*/ 1162050 h 1586409"/>
                <a:gd name="connsiteX46" fmla="*/ 509588 w 1212350"/>
                <a:gd name="connsiteY46" fmla="*/ 1157288 h 1586409"/>
                <a:gd name="connsiteX47" fmla="*/ 457200 w 1212350"/>
                <a:gd name="connsiteY47" fmla="*/ 1040606 h 1586409"/>
                <a:gd name="connsiteX48" fmla="*/ 435769 w 1212350"/>
                <a:gd name="connsiteY48" fmla="*/ 964406 h 1586409"/>
                <a:gd name="connsiteX49" fmla="*/ 435769 w 1212350"/>
                <a:gd name="connsiteY49" fmla="*/ 866775 h 1586409"/>
                <a:gd name="connsiteX50" fmla="*/ 438150 w 1212350"/>
                <a:gd name="connsiteY50" fmla="*/ 809625 h 1586409"/>
                <a:gd name="connsiteX51" fmla="*/ 421481 w 1212350"/>
                <a:gd name="connsiteY51" fmla="*/ 771525 h 1586409"/>
                <a:gd name="connsiteX52" fmla="*/ 400050 w 1212350"/>
                <a:gd name="connsiteY52" fmla="*/ 752475 h 1586409"/>
                <a:gd name="connsiteX53" fmla="*/ 361950 w 1212350"/>
                <a:gd name="connsiteY53" fmla="*/ 754856 h 1586409"/>
                <a:gd name="connsiteX54" fmla="*/ 345281 w 1212350"/>
                <a:gd name="connsiteY54" fmla="*/ 757238 h 1586409"/>
                <a:gd name="connsiteX55" fmla="*/ 321469 w 1212350"/>
                <a:gd name="connsiteY55" fmla="*/ 778669 h 1586409"/>
                <a:gd name="connsiteX56" fmla="*/ 316706 w 1212350"/>
                <a:gd name="connsiteY56" fmla="*/ 754856 h 1586409"/>
                <a:gd name="connsiteX57" fmla="*/ 326231 w 1212350"/>
                <a:gd name="connsiteY57" fmla="*/ 719138 h 1586409"/>
                <a:gd name="connsiteX58" fmla="*/ 326231 w 1212350"/>
                <a:gd name="connsiteY58" fmla="*/ 661988 h 1586409"/>
                <a:gd name="connsiteX59" fmla="*/ 311944 w 1212350"/>
                <a:gd name="connsiteY59" fmla="*/ 602456 h 1586409"/>
                <a:gd name="connsiteX60" fmla="*/ 323850 w 1212350"/>
                <a:gd name="connsiteY60" fmla="*/ 504825 h 1586409"/>
                <a:gd name="connsiteX61" fmla="*/ 350044 w 1212350"/>
                <a:gd name="connsiteY61" fmla="*/ 397669 h 1586409"/>
                <a:gd name="connsiteX62" fmla="*/ 335756 w 1212350"/>
                <a:gd name="connsiteY62" fmla="*/ 314325 h 1586409"/>
                <a:gd name="connsiteX63" fmla="*/ 314325 w 1212350"/>
                <a:gd name="connsiteY63" fmla="*/ 252413 h 1586409"/>
                <a:gd name="connsiteX64" fmla="*/ 283369 w 1212350"/>
                <a:gd name="connsiteY64" fmla="*/ 235744 h 1586409"/>
                <a:gd name="connsiteX65" fmla="*/ 261938 w 1212350"/>
                <a:gd name="connsiteY65" fmla="*/ 214313 h 1586409"/>
                <a:gd name="connsiteX66" fmla="*/ 221456 w 1212350"/>
                <a:gd name="connsiteY66" fmla="*/ 223838 h 1586409"/>
                <a:gd name="connsiteX67" fmla="*/ 171450 w 1212350"/>
                <a:gd name="connsiteY67" fmla="*/ 247650 h 1586409"/>
                <a:gd name="connsiteX0" fmla="*/ 171450 w 1212350"/>
                <a:gd name="connsiteY0" fmla="*/ 247650 h 1586409"/>
                <a:gd name="connsiteX1" fmla="*/ 100013 w 1212350"/>
                <a:gd name="connsiteY1" fmla="*/ 302419 h 1586409"/>
                <a:gd name="connsiteX2" fmla="*/ 73819 w 1212350"/>
                <a:gd name="connsiteY2" fmla="*/ 376238 h 1586409"/>
                <a:gd name="connsiteX3" fmla="*/ 28575 w 1212350"/>
                <a:gd name="connsiteY3" fmla="*/ 490538 h 1586409"/>
                <a:gd name="connsiteX4" fmla="*/ 30956 w 1212350"/>
                <a:gd name="connsiteY4" fmla="*/ 509588 h 1586409"/>
                <a:gd name="connsiteX5" fmla="*/ 2381 w 1212350"/>
                <a:gd name="connsiteY5" fmla="*/ 469106 h 1586409"/>
                <a:gd name="connsiteX6" fmla="*/ 0 w 1212350"/>
                <a:gd name="connsiteY6" fmla="*/ 426244 h 1586409"/>
                <a:gd name="connsiteX7" fmla="*/ 35719 w 1212350"/>
                <a:gd name="connsiteY7" fmla="*/ 347663 h 1586409"/>
                <a:gd name="connsiteX8" fmla="*/ 54769 w 1212350"/>
                <a:gd name="connsiteY8" fmla="*/ 233363 h 1586409"/>
                <a:gd name="connsiteX9" fmla="*/ 80963 w 1212350"/>
                <a:gd name="connsiteY9" fmla="*/ 183356 h 1586409"/>
                <a:gd name="connsiteX10" fmla="*/ 126206 w 1212350"/>
                <a:gd name="connsiteY10" fmla="*/ 166688 h 1586409"/>
                <a:gd name="connsiteX11" fmla="*/ 188119 w 1212350"/>
                <a:gd name="connsiteY11" fmla="*/ 135731 h 1586409"/>
                <a:gd name="connsiteX12" fmla="*/ 266700 w 1212350"/>
                <a:gd name="connsiteY12" fmla="*/ 97631 h 1586409"/>
                <a:gd name="connsiteX13" fmla="*/ 347663 w 1212350"/>
                <a:gd name="connsiteY13" fmla="*/ 73819 h 1586409"/>
                <a:gd name="connsiteX14" fmla="*/ 354806 w 1212350"/>
                <a:gd name="connsiteY14" fmla="*/ 69056 h 1586409"/>
                <a:gd name="connsiteX15" fmla="*/ 426244 w 1212350"/>
                <a:gd name="connsiteY15" fmla="*/ 16669 h 1586409"/>
                <a:gd name="connsiteX16" fmla="*/ 500063 w 1212350"/>
                <a:gd name="connsiteY16" fmla="*/ 0 h 1586409"/>
                <a:gd name="connsiteX17" fmla="*/ 626269 w 1212350"/>
                <a:gd name="connsiteY17" fmla="*/ 0 h 1586409"/>
                <a:gd name="connsiteX18" fmla="*/ 664369 w 1212350"/>
                <a:gd name="connsiteY18" fmla="*/ 16669 h 1586409"/>
                <a:gd name="connsiteX19" fmla="*/ 723900 w 1212350"/>
                <a:gd name="connsiteY19" fmla="*/ 19050 h 1586409"/>
                <a:gd name="connsiteX20" fmla="*/ 766763 w 1212350"/>
                <a:gd name="connsiteY20" fmla="*/ 26194 h 1586409"/>
                <a:gd name="connsiteX21" fmla="*/ 802481 w 1212350"/>
                <a:gd name="connsiteY21" fmla="*/ 52388 h 1586409"/>
                <a:gd name="connsiteX22" fmla="*/ 897731 w 1212350"/>
                <a:gd name="connsiteY22" fmla="*/ 95250 h 1586409"/>
                <a:gd name="connsiteX23" fmla="*/ 988219 w 1212350"/>
                <a:gd name="connsiteY23" fmla="*/ 152400 h 1586409"/>
                <a:gd name="connsiteX24" fmla="*/ 1042988 w 1212350"/>
                <a:gd name="connsiteY24" fmla="*/ 202406 h 1586409"/>
                <a:gd name="connsiteX25" fmla="*/ 1088231 w 1212350"/>
                <a:gd name="connsiteY25" fmla="*/ 292894 h 1586409"/>
                <a:gd name="connsiteX26" fmla="*/ 1133475 w 1212350"/>
                <a:gd name="connsiteY26" fmla="*/ 378619 h 1586409"/>
                <a:gd name="connsiteX27" fmla="*/ 1171575 w 1212350"/>
                <a:gd name="connsiteY27" fmla="*/ 509588 h 1586409"/>
                <a:gd name="connsiteX28" fmla="*/ 1181100 w 1212350"/>
                <a:gd name="connsiteY28" fmla="*/ 735806 h 1586409"/>
                <a:gd name="connsiteX29" fmla="*/ 1145381 w 1212350"/>
                <a:gd name="connsiteY29" fmla="*/ 890588 h 1586409"/>
                <a:gd name="connsiteX30" fmla="*/ 1116806 w 1212350"/>
                <a:gd name="connsiteY30" fmla="*/ 921544 h 1586409"/>
                <a:gd name="connsiteX31" fmla="*/ 1212350 w 1212350"/>
                <a:gd name="connsiteY31" fmla="*/ 1570586 h 1586409"/>
                <a:gd name="connsiteX32" fmla="*/ 1076325 w 1212350"/>
                <a:gd name="connsiteY32" fmla="*/ 1004888 h 1586409"/>
                <a:gd name="connsiteX33" fmla="*/ 1057275 w 1212350"/>
                <a:gd name="connsiteY33" fmla="*/ 1019175 h 1586409"/>
                <a:gd name="connsiteX34" fmla="*/ 971550 w 1212350"/>
                <a:gd name="connsiteY34" fmla="*/ 1071563 h 1586409"/>
                <a:gd name="connsiteX35" fmla="*/ 928688 w 1212350"/>
                <a:gd name="connsiteY35" fmla="*/ 1057275 h 1586409"/>
                <a:gd name="connsiteX36" fmla="*/ 897731 w 1212350"/>
                <a:gd name="connsiteY36" fmla="*/ 1095375 h 1586409"/>
                <a:gd name="connsiteX37" fmla="*/ 871538 w 1212350"/>
                <a:gd name="connsiteY37" fmla="*/ 1109663 h 1586409"/>
                <a:gd name="connsiteX38" fmla="*/ 1075381 w 1212350"/>
                <a:gd name="connsiteY38" fmla="*/ 1371632 h 1586409"/>
                <a:gd name="connsiteX39" fmla="*/ 965980 w 1212350"/>
                <a:gd name="connsiteY39" fmla="*/ 1402168 h 1586409"/>
                <a:gd name="connsiteX40" fmla="*/ 951419 w 1212350"/>
                <a:gd name="connsiteY40" fmla="*/ 1550110 h 1586409"/>
                <a:gd name="connsiteX41" fmla="*/ 741985 w 1212350"/>
                <a:gd name="connsiteY41" fmla="*/ 1442514 h 1586409"/>
                <a:gd name="connsiteX42" fmla="*/ 564356 w 1212350"/>
                <a:gd name="connsiteY42" fmla="*/ 1193006 h 1586409"/>
                <a:gd name="connsiteX43" fmla="*/ 516731 w 1212350"/>
                <a:gd name="connsiteY43" fmla="*/ 1169194 h 1586409"/>
                <a:gd name="connsiteX44" fmla="*/ 514350 w 1212350"/>
                <a:gd name="connsiteY44" fmla="*/ 1162050 h 1586409"/>
                <a:gd name="connsiteX45" fmla="*/ 509588 w 1212350"/>
                <a:gd name="connsiteY45" fmla="*/ 1157288 h 1586409"/>
                <a:gd name="connsiteX46" fmla="*/ 457200 w 1212350"/>
                <a:gd name="connsiteY46" fmla="*/ 1040606 h 1586409"/>
                <a:gd name="connsiteX47" fmla="*/ 435769 w 1212350"/>
                <a:gd name="connsiteY47" fmla="*/ 964406 h 1586409"/>
                <a:gd name="connsiteX48" fmla="*/ 435769 w 1212350"/>
                <a:gd name="connsiteY48" fmla="*/ 866775 h 1586409"/>
                <a:gd name="connsiteX49" fmla="*/ 438150 w 1212350"/>
                <a:gd name="connsiteY49" fmla="*/ 809625 h 1586409"/>
                <a:gd name="connsiteX50" fmla="*/ 421481 w 1212350"/>
                <a:gd name="connsiteY50" fmla="*/ 771525 h 1586409"/>
                <a:gd name="connsiteX51" fmla="*/ 400050 w 1212350"/>
                <a:gd name="connsiteY51" fmla="*/ 752475 h 1586409"/>
                <a:gd name="connsiteX52" fmla="*/ 361950 w 1212350"/>
                <a:gd name="connsiteY52" fmla="*/ 754856 h 1586409"/>
                <a:gd name="connsiteX53" fmla="*/ 345281 w 1212350"/>
                <a:gd name="connsiteY53" fmla="*/ 757238 h 1586409"/>
                <a:gd name="connsiteX54" fmla="*/ 321469 w 1212350"/>
                <a:gd name="connsiteY54" fmla="*/ 778669 h 1586409"/>
                <a:gd name="connsiteX55" fmla="*/ 316706 w 1212350"/>
                <a:gd name="connsiteY55" fmla="*/ 754856 h 1586409"/>
                <a:gd name="connsiteX56" fmla="*/ 326231 w 1212350"/>
                <a:gd name="connsiteY56" fmla="*/ 719138 h 1586409"/>
                <a:gd name="connsiteX57" fmla="*/ 326231 w 1212350"/>
                <a:gd name="connsiteY57" fmla="*/ 661988 h 1586409"/>
                <a:gd name="connsiteX58" fmla="*/ 311944 w 1212350"/>
                <a:gd name="connsiteY58" fmla="*/ 602456 h 1586409"/>
                <a:gd name="connsiteX59" fmla="*/ 323850 w 1212350"/>
                <a:gd name="connsiteY59" fmla="*/ 504825 h 1586409"/>
                <a:gd name="connsiteX60" fmla="*/ 350044 w 1212350"/>
                <a:gd name="connsiteY60" fmla="*/ 397669 h 1586409"/>
                <a:gd name="connsiteX61" fmla="*/ 335756 w 1212350"/>
                <a:gd name="connsiteY61" fmla="*/ 314325 h 1586409"/>
                <a:gd name="connsiteX62" fmla="*/ 314325 w 1212350"/>
                <a:gd name="connsiteY62" fmla="*/ 252413 h 1586409"/>
                <a:gd name="connsiteX63" fmla="*/ 283369 w 1212350"/>
                <a:gd name="connsiteY63" fmla="*/ 235744 h 1586409"/>
                <a:gd name="connsiteX64" fmla="*/ 261938 w 1212350"/>
                <a:gd name="connsiteY64" fmla="*/ 214313 h 1586409"/>
                <a:gd name="connsiteX65" fmla="*/ 221456 w 1212350"/>
                <a:gd name="connsiteY65" fmla="*/ 223838 h 1586409"/>
                <a:gd name="connsiteX66" fmla="*/ 171450 w 1212350"/>
                <a:gd name="connsiteY66" fmla="*/ 247650 h 1586409"/>
                <a:gd name="connsiteX0" fmla="*/ 171450 w 1212350"/>
                <a:gd name="connsiteY0" fmla="*/ 247650 h 1586409"/>
                <a:gd name="connsiteX1" fmla="*/ 100013 w 1212350"/>
                <a:gd name="connsiteY1" fmla="*/ 302419 h 1586409"/>
                <a:gd name="connsiteX2" fmla="*/ 73819 w 1212350"/>
                <a:gd name="connsiteY2" fmla="*/ 376238 h 1586409"/>
                <a:gd name="connsiteX3" fmla="*/ 28575 w 1212350"/>
                <a:gd name="connsiteY3" fmla="*/ 490538 h 1586409"/>
                <a:gd name="connsiteX4" fmla="*/ 30956 w 1212350"/>
                <a:gd name="connsiteY4" fmla="*/ 509588 h 1586409"/>
                <a:gd name="connsiteX5" fmla="*/ 2381 w 1212350"/>
                <a:gd name="connsiteY5" fmla="*/ 469106 h 1586409"/>
                <a:gd name="connsiteX6" fmla="*/ 0 w 1212350"/>
                <a:gd name="connsiteY6" fmla="*/ 426244 h 1586409"/>
                <a:gd name="connsiteX7" fmla="*/ 35719 w 1212350"/>
                <a:gd name="connsiteY7" fmla="*/ 347663 h 1586409"/>
                <a:gd name="connsiteX8" fmla="*/ 54769 w 1212350"/>
                <a:gd name="connsiteY8" fmla="*/ 233363 h 1586409"/>
                <a:gd name="connsiteX9" fmla="*/ 80963 w 1212350"/>
                <a:gd name="connsiteY9" fmla="*/ 183356 h 1586409"/>
                <a:gd name="connsiteX10" fmla="*/ 126206 w 1212350"/>
                <a:gd name="connsiteY10" fmla="*/ 166688 h 1586409"/>
                <a:gd name="connsiteX11" fmla="*/ 188119 w 1212350"/>
                <a:gd name="connsiteY11" fmla="*/ 135731 h 1586409"/>
                <a:gd name="connsiteX12" fmla="*/ 266700 w 1212350"/>
                <a:gd name="connsiteY12" fmla="*/ 97631 h 1586409"/>
                <a:gd name="connsiteX13" fmla="*/ 347663 w 1212350"/>
                <a:gd name="connsiteY13" fmla="*/ 73819 h 1586409"/>
                <a:gd name="connsiteX14" fmla="*/ 354806 w 1212350"/>
                <a:gd name="connsiteY14" fmla="*/ 69056 h 1586409"/>
                <a:gd name="connsiteX15" fmla="*/ 426244 w 1212350"/>
                <a:gd name="connsiteY15" fmla="*/ 16669 h 1586409"/>
                <a:gd name="connsiteX16" fmla="*/ 500063 w 1212350"/>
                <a:gd name="connsiteY16" fmla="*/ 0 h 1586409"/>
                <a:gd name="connsiteX17" fmla="*/ 626269 w 1212350"/>
                <a:gd name="connsiteY17" fmla="*/ 0 h 1586409"/>
                <a:gd name="connsiteX18" fmla="*/ 664369 w 1212350"/>
                <a:gd name="connsiteY18" fmla="*/ 16669 h 1586409"/>
                <a:gd name="connsiteX19" fmla="*/ 723900 w 1212350"/>
                <a:gd name="connsiteY19" fmla="*/ 19050 h 1586409"/>
                <a:gd name="connsiteX20" fmla="*/ 766763 w 1212350"/>
                <a:gd name="connsiteY20" fmla="*/ 26194 h 1586409"/>
                <a:gd name="connsiteX21" fmla="*/ 802481 w 1212350"/>
                <a:gd name="connsiteY21" fmla="*/ 52388 h 1586409"/>
                <a:gd name="connsiteX22" fmla="*/ 897731 w 1212350"/>
                <a:gd name="connsiteY22" fmla="*/ 95250 h 1586409"/>
                <a:gd name="connsiteX23" fmla="*/ 988219 w 1212350"/>
                <a:gd name="connsiteY23" fmla="*/ 152400 h 1586409"/>
                <a:gd name="connsiteX24" fmla="*/ 1042988 w 1212350"/>
                <a:gd name="connsiteY24" fmla="*/ 202406 h 1586409"/>
                <a:gd name="connsiteX25" fmla="*/ 1088231 w 1212350"/>
                <a:gd name="connsiteY25" fmla="*/ 292894 h 1586409"/>
                <a:gd name="connsiteX26" fmla="*/ 1133475 w 1212350"/>
                <a:gd name="connsiteY26" fmla="*/ 378619 h 1586409"/>
                <a:gd name="connsiteX27" fmla="*/ 1171575 w 1212350"/>
                <a:gd name="connsiteY27" fmla="*/ 509588 h 1586409"/>
                <a:gd name="connsiteX28" fmla="*/ 1181100 w 1212350"/>
                <a:gd name="connsiteY28" fmla="*/ 735806 h 1586409"/>
                <a:gd name="connsiteX29" fmla="*/ 1145381 w 1212350"/>
                <a:gd name="connsiteY29" fmla="*/ 890588 h 1586409"/>
                <a:gd name="connsiteX30" fmla="*/ 1116806 w 1212350"/>
                <a:gd name="connsiteY30" fmla="*/ 921544 h 1586409"/>
                <a:gd name="connsiteX31" fmla="*/ 1212350 w 1212350"/>
                <a:gd name="connsiteY31" fmla="*/ 1570586 h 1586409"/>
                <a:gd name="connsiteX32" fmla="*/ 1076325 w 1212350"/>
                <a:gd name="connsiteY32" fmla="*/ 1004888 h 1586409"/>
                <a:gd name="connsiteX33" fmla="*/ 971550 w 1212350"/>
                <a:gd name="connsiteY33" fmla="*/ 1071563 h 1586409"/>
                <a:gd name="connsiteX34" fmla="*/ 928688 w 1212350"/>
                <a:gd name="connsiteY34" fmla="*/ 1057275 h 1586409"/>
                <a:gd name="connsiteX35" fmla="*/ 897731 w 1212350"/>
                <a:gd name="connsiteY35" fmla="*/ 1095375 h 1586409"/>
                <a:gd name="connsiteX36" fmla="*/ 871538 w 1212350"/>
                <a:gd name="connsiteY36" fmla="*/ 1109663 h 1586409"/>
                <a:gd name="connsiteX37" fmla="*/ 1075381 w 1212350"/>
                <a:gd name="connsiteY37" fmla="*/ 1371632 h 1586409"/>
                <a:gd name="connsiteX38" fmla="*/ 965980 w 1212350"/>
                <a:gd name="connsiteY38" fmla="*/ 1402168 h 1586409"/>
                <a:gd name="connsiteX39" fmla="*/ 951419 w 1212350"/>
                <a:gd name="connsiteY39" fmla="*/ 1550110 h 1586409"/>
                <a:gd name="connsiteX40" fmla="*/ 741985 w 1212350"/>
                <a:gd name="connsiteY40" fmla="*/ 1442514 h 1586409"/>
                <a:gd name="connsiteX41" fmla="*/ 564356 w 1212350"/>
                <a:gd name="connsiteY41" fmla="*/ 1193006 h 1586409"/>
                <a:gd name="connsiteX42" fmla="*/ 516731 w 1212350"/>
                <a:gd name="connsiteY42" fmla="*/ 1169194 h 1586409"/>
                <a:gd name="connsiteX43" fmla="*/ 514350 w 1212350"/>
                <a:gd name="connsiteY43" fmla="*/ 1162050 h 1586409"/>
                <a:gd name="connsiteX44" fmla="*/ 509588 w 1212350"/>
                <a:gd name="connsiteY44" fmla="*/ 1157288 h 1586409"/>
                <a:gd name="connsiteX45" fmla="*/ 457200 w 1212350"/>
                <a:gd name="connsiteY45" fmla="*/ 1040606 h 1586409"/>
                <a:gd name="connsiteX46" fmla="*/ 435769 w 1212350"/>
                <a:gd name="connsiteY46" fmla="*/ 964406 h 1586409"/>
                <a:gd name="connsiteX47" fmla="*/ 435769 w 1212350"/>
                <a:gd name="connsiteY47" fmla="*/ 866775 h 1586409"/>
                <a:gd name="connsiteX48" fmla="*/ 438150 w 1212350"/>
                <a:gd name="connsiteY48" fmla="*/ 809625 h 1586409"/>
                <a:gd name="connsiteX49" fmla="*/ 421481 w 1212350"/>
                <a:gd name="connsiteY49" fmla="*/ 771525 h 1586409"/>
                <a:gd name="connsiteX50" fmla="*/ 400050 w 1212350"/>
                <a:gd name="connsiteY50" fmla="*/ 752475 h 1586409"/>
                <a:gd name="connsiteX51" fmla="*/ 361950 w 1212350"/>
                <a:gd name="connsiteY51" fmla="*/ 754856 h 1586409"/>
                <a:gd name="connsiteX52" fmla="*/ 345281 w 1212350"/>
                <a:gd name="connsiteY52" fmla="*/ 757238 h 1586409"/>
                <a:gd name="connsiteX53" fmla="*/ 321469 w 1212350"/>
                <a:gd name="connsiteY53" fmla="*/ 778669 h 1586409"/>
                <a:gd name="connsiteX54" fmla="*/ 316706 w 1212350"/>
                <a:gd name="connsiteY54" fmla="*/ 754856 h 1586409"/>
                <a:gd name="connsiteX55" fmla="*/ 326231 w 1212350"/>
                <a:gd name="connsiteY55" fmla="*/ 719138 h 1586409"/>
                <a:gd name="connsiteX56" fmla="*/ 326231 w 1212350"/>
                <a:gd name="connsiteY56" fmla="*/ 661988 h 1586409"/>
                <a:gd name="connsiteX57" fmla="*/ 311944 w 1212350"/>
                <a:gd name="connsiteY57" fmla="*/ 602456 h 1586409"/>
                <a:gd name="connsiteX58" fmla="*/ 323850 w 1212350"/>
                <a:gd name="connsiteY58" fmla="*/ 504825 h 1586409"/>
                <a:gd name="connsiteX59" fmla="*/ 350044 w 1212350"/>
                <a:gd name="connsiteY59" fmla="*/ 397669 h 1586409"/>
                <a:gd name="connsiteX60" fmla="*/ 335756 w 1212350"/>
                <a:gd name="connsiteY60" fmla="*/ 314325 h 1586409"/>
                <a:gd name="connsiteX61" fmla="*/ 314325 w 1212350"/>
                <a:gd name="connsiteY61" fmla="*/ 252413 h 1586409"/>
                <a:gd name="connsiteX62" fmla="*/ 283369 w 1212350"/>
                <a:gd name="connsiteY62" fmla="*/ 235744 h 1586409"/>
                <a:gd name="connsiteX63" fmla="*/ 261938 w 1212350"/>
                <a:gd name="connsiteY63" fmla="*/ 214313 h 1586409"/>
                <a:gd name="connsiteX64" fmla="*/ 221456 w 1212350"/>
                <a:gd name="connsiteY64" fmla="*/ 223838 h 1586409"/>
                <a:gd name="connsiteX65" fmla="*/ 171450 w 1212350"/>
                <a:gd name="connsiteY65" fmla="*/ 247650 h 1586409"/>
                <a:gd name="connsiteX0" fmla="*/ 171450 w 1212350"/>
                <a:gd name="connsiteY0" fmla="*/ 247650 h 1586409"/>
                <a:gd name="connsiteX1" fmla="*/ 100013 w 1212350"/>
                <a:gd name="connsiteY1" fmla="*/ 302419 h 1586409"/>
                <a:gd name="connsiteX2" fmla="*/ 73819 w 1212350"/>
                <a:gd name="connsiteY2" fmla="*/ 376238 h 1586409"/>
                <a:gd name="connsiteX3" fmla="*/ 28575 w 1212350"/>
                <a:gd name="connsiteY3" fmla="*/ 490538 h 1586409"/>
                <a:gd name="connsiteX4" fmla="*/ 30956 w 1212350"/>
                <a:gd name="connsiteY4" fmla="*/ 509588 h 1586409"/>
                <a:gd name="connsiteX5" fmla="*/ 2381 w 1212350"/>
                <a:gd name="connsiteY5" fmla="*/ 469106 h 1586409"/>
                <a:gd name="connsiteX6" fmla="*/ 0 w 1212350"/>
                <a:gd name="connsiteY6" fmla="*/ 426244 h 1586409"/>
                <a:gd name="connsiteX7" fmla="*/ 35719 w 1212350"/>
                <a:gd name="connsiteY7" fmla="*/ 347663 h 1586409"/>
                <a:gd name="connsiteX8" fmla="*/ 54769 w 1212350"/>
                <a:gd name="connsiteY8" fmla="*/ 233363 h 1586409"/>
                <a:gd name="connsiteX9" fmla="*/ 80963 w 1212350"/>
                <a:gd name="connsiteY9" fmla="*/ 183356 h 1586409"/>
                <a:gd name="connsiteX10" fmla="*/ 126206 w 1212350"/>
                <a:gd name="connsiteY10" fmla="*/ 166688 h 1586409"/>
                <a:gd name="connsiteX11" fmla="*/ 188119 w 1212350"/>
                <a:gd name="connsiteY11" fmla="*/ 135731 h 1586409"/>
                <a:gd name="connsiteX12" fmla="*/ 266700 w 1212350"/>
                <a:gd name="connsiteY12" fmla="*/ 97631 h 1586409"/>
                <a:gd name="connsiteX13" fmla="*/ 347663 w 1212350"/>
                <a:gd name="connsiteY13" fmla="*/ 73819 h 1586409"/>
                <a:gd name="connsiteX14" fmla="*/ 354806 w 1212350"/>
                <a:gd name="connsiteY14" fmla="*/ 69056 h 1586409"/>
                <a:gd name="connsiteX15" fmla="*/ 426244 w 1212350"/>
                <a:gd name="connsiteY15" fmla="*/ 16669 h 1586409"/>
                <a:gd name="connsiteX16" fmla="*/ 500063 w 1212350"/>
                <a:gd name="connsiteY16" fmla="*/ 0 h 1586409"/>
                <a:gd name="connsiteX17" fmla="*/ 626269 w 1212350"/>
                <a:gd name="connsiteY17" fmla="*/ 0 h 1586409"/>
                <a:gd name="connsiteX18" fmla="*/ 664369 w 1212350"/>
                <a:gd name="connsiteY18" fmla="*/ 16669 h 1586409"/>
                <a:gd name="connsiteX19" fmla="*/ 723900 w 1212350"/>
                <a:gd name="connsiteY19" fmla="*/ 19050 h 1586409"/>
                <a:gd name="connsiteX20" fmla="*/ 766763 w 1212350"/>
                <a:gd name="connsiteY20" fmla="*/ 26194 h 1586409"/>
                <a:gd name="connsiteX21" fmla="*/ 802481 w 1212350"/>
                <a:gd name="connsiteY21" fmla="*/ 52388 h 1586409"/>
                <a:gd name="connsiteX22" fmla="*/ 897731 w 1212350"/>
                <a:gd name="connsiteY22" fmla="*/ 95250 h 1586409"/>
                <a:gd name="connsiteX23" fmla="*/ 988219 w 1212350"/>
                <a:gd name="connsiteY23" fmla="*/ 152400 h 1586409"/>
                <a:gd name="connsiteX24" fmla="*/ 1042988 w 1212350"/>
                <a:gd name="connsiteY24" fmla="*/ 202406 h 1586409"/>
                <a:gd name="connsiteX25" fmla="*/ 1088231 w 1212350"/>
                <a:gd name="connsiteY25" fmla="*/ 292894 h 1586409"/>
                <a:gd name="connsiteX26" fmla="*/ 1133475 w 1212350"/>
                <a:gd name="connsiteY26" fmla="*/ 378619 h 1586409"/>
                <a:gd name="connsiteX27" fmla="*/ 1171575 w 1212350"/>
                <a:gd name="connsiteY27" fmla="*/ 509588 h 1586409"/>
                <a:gd name="connsiteX28" fmla="*/ 1181100 w 1212350"/>
                <a:gd name="connsiteY28" fmla="*/ 735806 h 1586409"/>
                <a:gd name="connsiteX29" fmla="*/ 1145381 w 1212350"/>
                <a:gd name="connsiteY29" fmla="*/ 890588 h 1586409"/>
                <a:gd name="connsiteX30" fmla="*/ 1116806 w 1212350"/>
                <a:gd name="connsiteY30" fmla="*/ 921544 h 1586409"/>
                <a:gd name="connsiteX31" fmla="*/ 1212350 w 1212350"/>
                <a:gd name="connsiteY31" fmla="*/ 1570586 h 1586409"/>
                <a:gd name="connsiteX32" fmla="*/ 1076325 w 1212350"/>
                <a:gd name="connsiteY32" fmla="*/ 1004888 h 1586409"/>
                <a:gd name="connsiteX33" fmla="*/ 971550 w 1212350"/>
                <a:gd name="connsiteY33" fmla="*/ 1071563 h 1586409"/>
                <a:gd name="connsiteX34" fmla="*/ 928688 w 1212350"/>
                <a:gd name="connsiteY34" fmla="*/ 1057275 h 1586409"/>
                <a:gd name="connsiteX35" fmla="*/ 897731 w 1212350"/>
                <a:gd name="connsiteY35" fmla="*/ 1095375 h 1586409"/>
                <a:gd name="connsiteX36" fmla="*/ 1075381 w 1212350"/>
                <a:gd name="connsiteY36" fmla="*/ 1371632 h 1586409"/>
                <a:gd name="connsiteX37" fmla="*/ 965980 w 1212350"/>
                <a:gd name="connsiteY37" fmla="*/ 1402168 h 1586409"/>
                <a:gd name="connsiteX38" fmla="*/ 951419 w 1212350"/>
                <a:gd name="connsiteY38" fmla="*/ 1550110 h 1586409"/>
                <a:gd name="connsiteX39" fmla="*/ 741985 w 1212350"/>
                <a:gd name="connsiteY39" fmla="*/ 1442514 h 1586409"/>
                <a:gd name="connsiteX40" fmla="*/ 564356 w 1212350"/>
                <a:gd name="connsiteY40" fmla="*/ 1193006 h 1586409"/>
                <a:gd name="connsiteX41" fmla="*/ 516731 w 1212350"/>
                <a:gd name="connsiteY41" fmla="*/ 1169194 h 1586409"/>
                <a:gd name="connsiteX42" fmla="*/ 514350 w 1212350"/>
                <a:gd name="connsiteY42" fmla="*/ 1162050 h 1586409"/>
                <a:gd name="connsiteX43" fmla="*/ 509588 w 1212350"/>
                <a:gd name="connsiteY43" fmla="*/ 1157288 h 1586409"/>
                <a:gd name="connsiteX44" fmla="*/ 457200 w 1212350"/>
                <a:gd name="connsiteY44" fmla="*/ 1040606 h 1586409"/>
                <a:gd name="connsiteX45" fmla="*/ 435769 w 1212350"/>
                <a:gd name="connsiteY45" fmla="*/ 964406 h 1586409"/>
                <a:gd name="connsiteX46" fmla="*/ 435769 w 1212350"/>
                <a:gd name="connsiteY46" fmla="*/ 866775 h 1586409"/>
                <a:gd name="connsiteX47" fmla="*/ 438150 w 1212350"/>
                <a:gd name="connsiteY47" fmla="*/ 809625 h 1586409"/>
                <a:gd name="connsiteX48" fmla="*/ 421481 w 1212350"/>
                <a:gd name="connsiteY48" fmla="*/ 771525 h 1586409"/>
                <a:gd name="connsiteX49" fmla="*/ 400050 w 1212350"/>
                <a:gd name="connsiteY49" fmla="*/ 752475 h 1586409"/>
                <a:gd name="connsiteX50" fmla="*/ 361950 w 1212350"/>
                <a:gd name="connsiteY50" fmla="*/ 754856 h 1586409"/>
                <a:gd name="connsiteX51" fmla="*/ 345281 w 1212350"/>
                <a:gd name="connsiteY51" fmla="*/ 757238 h 1586409"/>
                <a:gd name="connsiteX52" fmla="*/ 321469 w 1212350"/>
                <a:gd name="connsiteY52" fmla="*/ 778669 h 1586409"/>
                <a:gd name="connsiteX53" fmla="*/ 316706 w 1212350"/>
                <a:gd name="connsiteY53" fmla="*/ 754856 h 1586409"/>
                <a:gd name="connsiteX54" fmla="*/ 326231 w 1212350"/>
                <a:gd name="connsiteY54" fmla="*/ 719138 h 1586409"/>
                <a:gd name="connsiteX55" fmla="*/ 326231 w 1212350"/>
                <a:gd name="connsiteY55" fmla="*/ 661988 h 1586409"/>
                <a:gd name="connsiteX56" fmla="*/ 311944 w 1212350"/>
                <a:gd name="connsiteY56" fmla="*/ 602456 h 1586409"/>
                <a:gd name="connsiteX57" fmla="*/ 323850 w 1212350"/>
                <a:gd name="connsiteY57" fmla="*/ 504825 h 1586409"/>
                <a:gd name="connsiteX58" fmla="*/ 350044 w 1212350"/>
                <a:gd name="connsiteY58" fmla="*/ 397669 h 1586409"/>
                <a:gd name="connsiteX59" fmla="*/ 335756 w 1212350"/>
                <a:gd name="connsiteY59" fmla="*/ 314325 h 1586409"/>
                <a:gd name="connsiteX60" fmla="*/ 314325 w 1212350"/>
                <a:gd name="connsiteY60" fmla="*/ 252413 h 1586409"/>
                <a:gd name="connsiteX61" fmla="*/ 283369 w 1212350"/>
                <a:gd name="connsiteY61" fmla="*/ 235744 h 1586409"/>
                <a:gd name="connsiteX62" fmla="*/ 261938 w 1212350"/>
                <a:gd name="connsiteY62" fmla="*/ 214313 h 1586409"/>
                <a:gd name="connsiteX63" fmla="*/ 221456 w 1212350"/>
                <a:gd name="connsiteY63" fmla="*/ 223838 h 1586409"/>
                <a:gd name="connsiteX64" fmla="*/ 171450 w 1212350"/>
                <a:gd name="connsiteY64" fmla="*/ 247650 h 1586409"/>
                <a:gd name="connsiteX0" fmla="*/ 171450 w 1212350"/>
                <a:gd name="connsiteY0" fmla="*/ 247650 h 1586409"/>
                <a:gd name="connsiteX1" fmla="*/ 100013 w 1212350"/>
                <a:gd name="connsiteY1" fmla="*/ 302419 h 1586409"/>
                <a:gd name="connsiteX2" fmla="*/ 73819 w 1212350"/>
                <a:gd name="connsiteY2" fmla="*/ 376238 h 1586409"/>
                <a:gd name="connsiteX3" fmla="*/ 28575 w 1212350"/>
                <a:gd name="connsiteY3" fmla="*/ 490538 h 1586409"/>
                <a:gd name="connsiteX4" fmla="*/ 30956 w 1212350"/>
                <a:gd name="connsiteY4" fmla="*/ 509588 h 1586409"/>
                <a:gd name="connsiteX5" fmla="*/ 2381 w 1212350"/>
                <a:gd name="connsiteY5" fmla="*/ 469106 h 1586409"/>
                <a:gd name="connsiteX6" fmla="*/ 0 w 1212350"/>
                <a:gd name="connsiteY6" fmla="*/ 426244 h 1586409"/>
                <a:gd name="connsiteX7" fmla="*/ 35719 w 1212350"/>
                <a:gd name="connsiteY7" fmla="*/ 347663 h 1586409"/>
                <a:gd name="connsiteX8" fmla="*/ 54769 w 1212350"/>
                <a:gd name="connsiteY8" fmla="*/ 233363 h 1586409"/>
                <a:gd name="connsiteX9" fmla="*/ 80963 w 1212350"/>
                <a:gd name="connsiteY9" fmla="*/ 183356 h 1586409"/>
                <a:gd name="connsiteX10" fmla="*/ 126206 w 1212350"/>
                <a:gd name="connsiteY10" fmla="*/ 166688 h 1586409"/>
                <a:gd name="connsiteX11" fmla="*/ 188119 w 1212350"/>
                <a:gd name="connsiteY11" fmla="*/ 135731 h 1586409"/>
                <a:gd name="connsiteX12" fmla="*/ 266700 w 1212350"/>
                <a:gd name="connsiteY12" fmla="*/ 97631 h 1586409"/>
                <a:gd name="connsiteX13" fmla="*/ 347663 w 1212350"/>
                <a:gd name="connsiteY13" fmla="*/ 73819 h 1586409"/>
                <a:gd name="connsiteX14" fmla="*/ 354806 w 1212350"/>
                <a:gd name="connsiteY14" fmla="*/ 69056 h 1586409"/>
                <a:gd name="connsiteX15" fmla="*/ 426244 w 1212350"/>
                <a:gd name="connsiteY15" fmla="*/ 16669 h 1586409"/>
                <a:gd name="connsiteX16" fmla="*/ 500063 w 1212350"/>
                <a:gd name="connsiteY16" fmla="*/ 0 h 1586409"/>
                <a:gd name="connsiteX17" fmla="*/ 626269 w 1212350"/>
                <a:gd name="connsiteY17" fmla="*/ 0 h 1586409"/>
                <a:gd name="connsiteX18" fmla="*/ 664369 w 1212350"/>
                <a:gd name="connsiteY18" fmla="*/ 16669 h 1586409"/>
                <a:gd name="connsiteX19" fmla="*/ 723900 w 1212350"/>
                <a:gd name="connsiteY19" fmla="*/ 19050 h 1586409"/>
                <a:gd name="connsiteX20" fmla="*/ 766763 w 1212350"/>
                <a:gd name="connsiteY20" fmla="*/ 26194 h 1586409"/>
                <a:gd name="connsiteX21" fmla="*/ 802481 w 1212350"/>
                <a:gd name="connsiteY21" fmla="*/ 52388 h 1586409"/>
                <a:gd name="connsiteX22" fmla="*/ 897731 w 1212350"/>
                <a:gd name="connsiteY22" fmla="*/ 95250 h 1586409"/>
                <a:gd name="connsiteX23" fmla="*/ 988219 w 1212350"/>
                <a:gd name="connsiteY23" fmla="*/ 152400 h 1586409"/>
                <a:gd name="connsiteX24" fmla="*/ 1042988 w 1212350"/>
                <a:gd name="connsiteY24" fmla="*/ 202406 h 1586409"/>
                <a:gd name="connsiteX25" fmla="*/ 1088231 w 1212350"/>
                <a:gd name="connsiteY25" fmla="*/ 292894 h 1586409"/>
                <a:gd name="connsiteX26" fmla="*/ 1133475 w 1212350"/>
                <a:gd name="connsiteY26" fmla="*/ 378619 h 1586409"/>
                <a:gd name="connsiteX27" fmla="*/ 1171575 w 1212350"/>
                <a:gd name="connsiteY27" fmla="*/ 509588 h 1586409"/>
                <a:gd name="connsiteX28" fmla="*/ 1181100 w 1212350"/>
                <a:gd name="connsiteY28" fmla="*/ 735806 h 1586409"/>
                <a:gd name="connsiteX29" fmla="*/ 1145381 w 1212350"/>
                <a:gd name="connsiteY29" fmla="*/ 890588 h 1586409"/>
                <a:gd name="connsiteX30" fmla="*/ 1116806 w 1212350"/>
                <a:gd name="connsiteY30" fmla="*/ 921544 h 1586409"/>
                <a:gd name="connsiteX31" fmla="*/ 1212350 w 1212350"/>
                <a:gd name="connsiteY31" fmla="*/ 1570586 h 1586409"/>
                <a:gd name="connsiteX32" fmla="*/ 1076325 w 1212350"/>
                <a:gd name="connsiteY32" fmla="*/ 1004888 h 1586409"/>
                <a:gd name="connsiteX33" fmla="*/ 971550 w 1212350"/>
                <a:gd name="connsiteY33" fmla="*/ 1071563 h 1586409"/>
                <a:gd name="connsiteX34" fmla="*/ 928688 w 1212350"/>
                <a:gd name="connsiteY34" fmla="*/ 1057275 h 1586409"/>
                <a:gd name="connsiteX35" fmla="*/ 1075381 w 1212350"/>
                <a:gd name="connsiteY35" fmla="*/ 1371632 h 1586409"/>
                <a:gd name="connsiteX36" fmla="*/ 965980 w 1212350"/>
                <a:gd name="connsiteY36" fmla="*/ 1402168 h 1586409"/>
                <a:gd name="connsiteX37" fmla="*/ 951419 w 1212350"/>
                <a:gd name="connsiteY37" fmla="*/ 1550110 h 1586409"/>
                <a:gd name="connsiteX38" fmla="*/ 741985 w 1212350"/>
                <a:gd name="connsiteY38" fmla="*/ 1442514 h 1586409"/>
                <a:gd name="connsiteX39" fmla="*/ 564356 w 1212350"/>
                <a:gd name="connsiteY39" fmla="*/ 1193006 h 1586409"/>
                <a:gd name="connsiteX40" fmla="*/ 516731 w 1212350"/>
                <a:gd name="connsiteY40" fmla="*/ 1169194 h 1586409"/>
                <a:gd name="connsiteX41" fmla="*/ 514350 w 1212350"/>
                <a:gd name="connsiteY41" fmla="*/ 1162050 h 1586409"/>
                <a:gd name="connsiteX42" fmla="*/ 509588 w 1212350"/>
                <a:gd name="connsiteY42" fmla="*/ 1157288 h 1586409"/>
                <a:gd name="connsiteX43" fmla="*/ 457200 w 1212350"/>
                <a:gd name="connsiteY43" fmla="*/ 1040606 h 1586409"/>
                <a:gd name="connsiteX44" fmla="*/ 435769 w 1212350"/>
                <a:gd name="connsiteY44" fmla="*/ 964406 h 1586409"/>
                <a:gd name="connsiteX45" fmla="*/ 435769 w 1212350"/>
                <a:gd name="connsiteY45" fmla="*/ 866775 h 1586409"/>
                <a:gd name="connsiteX46" fmla="*/ 438150 w 1212350"/>
                <a:gd name="connsiteY46" fmla="*/ 809625 h 1586409"/>
                <a:gd name="connsiteX47" fmla="*/ 421481 w 1212350"/>
                <a:gd name="connsiteY47" fmla="*/ 771525 h 1586409"/>
                <a:gd name="connsiteX48" fmla="*/ 400050 w 1212350"/>
                <a:gd name="connsiteY48" fmla="*/ 752475 h 1586409"/>
                <a:gd name="connsiteX49" fmla="*/ 361950 w 1212350"/>
                <a:gd name="connsiteY49" fmla="*/ 754856 h 1586409"/>
                <a:gd name="connsiteX50" fmla="*/ 345281 w 1212350"/>
                <a:gd name="connsiteY50" fmla="*/ 757238 h 1586409"/>
                <a:gd name="connsiteX51" fmla="*/ 321469 w 1212350"/>
                <a:gd name="connsiteY51" fmla="*/ 778669 h 1586409"/>
                <a:gd name="connsiteX52" fmla="*/ 316706 w 1212350"/>
                <a:gd name="connsiteY52" fmla="*/ 754856 h 1586409"/>
                <a:gd name="connsiteX53" fmla="*/ 326231 w 1212350"/>
                <a:gd name="connsiteY53" fmla="*/ 719138 h 1586409"/>
                <a:gd name="connsiteX54" fmla="*/ 326231 w 1212350"/>
                <a:gd name="connsiteY54" fmla="*/ 661988 h 1586409"/>
                <a:gd name="connsiteX55" fmla="*/ 311944 w 1212350"/>
                <a:gd name="connsiteY55" fmla="*/ 602456 h 1586409"/>
                <a:gd name="connsiteX56" fmla="*/ 323850 w 1212350"/>
                <a:gd name="connsiteY56" fmla="*/ 504825 h 1586409"/>
                <a:gd name="connsiteX57" fmla="*/ 350044 w 1212350"/>
                <a:gd name="connsiteY57" fmla="*/ 397669 h 1586409"/>
                <a:gd name="connsiteX58" fmla="*/ 335756 w 1212350"/>
                <a:gd name="connsiteY58" fmla="*/ 314325 h 1586409"/>
                <a:gd name="connsiteX59" fmla="*/ 314325 w 1212350"/>
                <a:gd name="connsiteY59" fmla="*/ 252413 h 1586409"/>
                <a:gd name="connsiteX60" fmla="*/ 283369 w 1212350"/>
                <a:gd name="connsiteY60" fmla="*/ 235744 h 1586409"/>
                <a:gd name="connsiteX61" fmla="*/ 261938 w 1212350"/>
                <a:gd name="connsiteY61" fmla="*/ 214313 h 1586409"/>
                <a:gd name="connsiteX62" fmla="*/ 221456 w 1212350"/>
                <a:gd name="connsiteY62" fmla="*/ 223838 h 1586409"/>
                <a:gd name="connsiteX63" fmla="*/ 171450 w 1212350"/>
                <a:gd name="connsiteY63" fmla="*/ 247650 h 1586409"/>
                <a:gd name="connsiteX0" fmla="*/ 171450 w 1212350"/>
                <a:gd name="connsiteY0" fmla="*/ 247650 h 1586409"/>
                <a:gd name="connsiteX1" fmla="*/ 100013 w 1212350"/>
                <a:gd name="connsiteY1" fmla="*/ 302419 h 1586409"/>
                <a:gd name="connsiteX2" fmla="*/ 73819 w 1212350"/>
                <a:gd name="connsiteY2" fmla="*/ 376238 h 1586409"/>
                <a:gd name="connsiteX3" fmla="*/ 28575 w 1212350"/>
                <a:gd name="connsiteY3" fmla="*/ 490538 h 1586409"/>
                <a:gd name="connsiteX4" fmla="*/ 30956 w 1212350"/>
                <a:gd name="connsiteY4" fmla="*/ 509588 h 1586409"/>
                <a:gd name="connsiteX5" fmla="*/ 2381 w 1212350"/>
                <a:gd name="connsiteY5" fmla="*/ 469106 h 1586409"/>
                <a:gd name="connsiteX6" fmla="*/ 0 w 1212350"/>
                <a:gd name="connsiteY6" fmla="*/ 426244 h 1586409"/>
                <a:gd name="connsiteX7" fmla="*/ 35719 w 1212350"/>
                <a:gd name="connsiteY7" fmla="*/ 347663 h 1586409"/>
                <a:gd name="connsiteX8" fmla="*/ 54769 w 1212350"/>
                <a:gd name="connsiteY8" fmla="*/ 233363 h 1586409"/>
                <a:gd name="connsiteX9" fmla="*/ 80963 w 1212350"/>
                <a:gd name="connsiteY9" fmla="*/ 183356 h 1586409"/>
                <a:gd name="connsiteX10" fmla="*/ 126206 w 1212350"/>
                <a:gd name="connsiteY10" fmla="*/ 166688 h 1586409"/>
                <a:gd name="connsiteX11" fmla="*/ 188119 w 1212350"/>
                <a:gd name="connsiteY11" fmla="*/ 135731 h 1586409"/>
                <a:gd name="connsiteX12" fmla="*/ 266700 w 1212350"/>
                <a:gd name="connsiteY12" fmla="*/ 97631 h 1586409"/>
                <a:gd name="connsiteX13" fmla="*/ 347663 w 1212350"/>
                <a:gd name="connsiteY13" fmla="*/ 73819 h 1586409"/>
                <a:gd name="connsiteX14" fmla="*/ 354806 w 1212350"/>
                <a:gd name="connsiteY14" fmla="*/ 69056 h 1586409"/>
                <a:gd name="connsiteX15" fmla="*/ 426244 w 1212350"/>
                <a:gd name="connsiteY15" fmla="*/ 16669 h 1586409"/>
                <a:gd name="connsiteX16" fmla="*/ 500063 w 1212350"/>
                <a:gd name="connsiteY16" fmla="*/ 0 h 1586409"/>
                <a:gd name="connsiteX17" fmla="*/ 626269 w 1212350"/>
                <a:gd name="connsiteY17" fmla="*/ 0 h 1586409"/>
                <a:gd name="connsiteX18" fmla="*/ 664369 w 1212350"/>
                <a:gd name="connsiteY18" fmla="*/ 16669 h 1586409"/>
                <a:gd name="connsiteX19" fmla="*/ 723900 w 1212350"/>
                <a:gd name="connsiteY19" fmla="*/ 19050 h 1586409"/>
                <a:gd name="connsiteX20" fmla="*/ 766763 w 1212350"/>
                <a:gd name="connsiteY20" fmla="*/ 26194 h 1586409"/>
                <a:gd name="connsiteX21" fmla="*/ 802481 w 1212350"/>
                <a:gd name="connsiteY21" fmla="*/ 52388 h 1586409"/>
                <a:gd name="connsiteX22" fmla="*/ 897731 w 1212350"/>
                <a:gd name="connsiteY22" fmla="*/ 95250 h 1586409"/>
                <a:gd name="connsiteX23" fmla="*/ 988219 w 1212350"/>
                <a:gd name="connsiteY23" fmla="*/ 152400 h 1586409"/>
                <a:gd name="connsiteX24" fmla="*/ 1042988 w 1212350"/>
                <a:gd name="connsiteY24" fmla="*/ 202406 h 1586409"/>
                <a:gd name="connsiteX25" fmla="*/ 1088231 w 1212350"/>
                <a:gd name="connsiteY25" fmla="*/ 292894 h 1586409"/>
                <a:gd name="connsiteX26" fmla="*/ 1133475 w 1212350"/>
                <a:gd name="connsiteY26" fmla="*/ 378619 h 1586409"/>
                <a:gd name="connsiteX27" fmla="*/ 1171575 w 1212350"/>
                <a:gd name="connsiteY27" fmla="*/ 509588 h 1586409"/>
                <a:gd name="connsiteX28" fmla="*/ 1181100 w 1212350"/>
                <a:gd name="connsiteY28" fmla="*/ 735806 h 1586409"/>
                <a:gd name="connsiteX29" fmla="*/ 1145381 w 1212350"/>
                <a:gd name="connsiteY29" fmla="*/ 890588 h 1586409"/>
                <a:gd name="connsiteX30" fmla="*/ 1116806 w 1212350"/>
                <a:gd name="connsiteY30" fmla="*/ 921544 h 1586409"/>
                <a:gd name="connsiteX31" fmla="*/ 1212350 w 1212350"/>
                <a:gd name="connsiteY31" fmla="*/ 1570586 h 1586409"/>
                <a:gd name="connsiteX32" fmla="*/ 1076325 w 1212350"/>
                <a:gd name="connsiteY32" fmla="*/ 1004888 h 1586409"/>
                <a:gd name="connsiteX33" fmla="*/ 971550 w 1212350"/>
                <a:gd name="connsiteY33" fmla="*/ 1071563 h 1586409"/>
                <a:gd name="connsiteX34" fmla="*/ 1075381 w 1212350"/>
                <a:gd name="connsiteY34" fmla="*/ 1371632 h 1586409"/>
                <a:gd name="connsiteX35" fmla="*/ 965980 w 1212350"/>
                <a:gd name="connsiteY35" fmla="*/ 1402168 h 1586409"/>
                <a:gd name="connsiteX36" fmla="*/ 951419 w 1212350"/>
                <a:gd name="connsiteY36" fmla="*/ 1550110 h 1586409"/>
                <a:gd name="connsiteX37" fmla="*/ 741985 w 1212350"/>
                <a:gd name="connsiteY37" fmla="*/ 1442514 h 1586409"/>
                <a:gd name="connsiteX38" fmla="*/ 564356 w 1212350"/>
                <a:gd name="connsiteY38" fmla="*/ 1193006 h 1586409"/>
                <a:gd name="connsiteX39" fmla="*/ 516731 w 1212350"/>
                <a:gd name="connsiteY39" fmla="*/ 1169194 h 1586409"/>
                <a:gd name="connsiteX40" fmla="*/ 514350 w 1212350"/>
                <a:gd name="connsiteY40" fmla="*/ 1162050 h 1586409"/>
                <a:gd name="connsiteX41" fmla="*/ 509588 w 1212350"/>
                <a:gd name="connsiteY41" fmla="*/ 1157288 h 1586409"/>
                <a:gd name="connsiteX42" fmla="*/ 457200 w 1212350"/>
                <a:gd name="connsiteY42" fmla="*/ 1040606 h 1586409"/>
                <a:gd name="connsiteX43" fmla="*/ 435769 w 1212350"/>
                <a:gd name="connsiteY43" fmla="*/ 964406 h 1586409"/>
                <a:gd name="connsiteX44" fmla="*/ 435769 w 1212350"/>
                <a:gd name="connsiteY44" fmla="*/ 866775 h 1586409"/>
                <a:gd name="connsiteX45" fmla="*/ 438150 w 1212350"/>
                <a:gd name="connsiteY45" fmla="*/ 809625 h 1586409"/>
                <a:gd name="connsiteX46" fmla="*/ 421481 w 1212350"/>
                <a:gd name="connsiteY46" fmla="*/ 771525 h 1586409"/>
                <a:gd name="connsiteX47" fmla="*/ 400050 w 1212350"/>
                <a:gd name="connsiteY47" fmla="*/ 752475 h 1586409"/>
                <a:gd name="connsiteX48" fmla="*/ 361950 w 1212350"/>
                <a:gd name="connsiteY48" fmla="*/ 754856 h 1586409"/>
                <a:gd name="connsiteX49" fmla="*/ 345281 w 1212350"/>
                <a:gd name="connsiteY49" fmla="*/ 757238 h 1586409"/>
                <a:gd name="connsiteX50" fmla="*/ 321469 w 1212350"/>
                <a:gd name="connsiteY50" fmla="*/ 778669 h 1586409"/>
                <a:gd name="connsiteX51" fmla="*/ 316706 w 1212350"/>
                <a:gd name="connsiteY51" fmla="*/ 754856 h 1586409"/>
                <a:gd name="connsiteX52" fmla="*/ 326231 w 1212350"/>
                <a:gd name="connsiteY52" fmla="*/ 719138 h 1586409"/>
                <a:gd name="connsiteX53" fmla="*/ 326231 w 1212350"/>
                <a:gd name="connsiteY53" fmla="*/ 661988 h 1586409"/>
                <a:gd name="connsiteX54" fmla="*/ 311944 w 1212350"/>
                <a:gd name="connsiteY54" fmla="*/ 602456 h 1586409"/>
                <a:gd name="connsiteX55" fmla="*/ 323850 w 1212350"/>
                <a:gd name="connsiteY55" fmla="*/ 504825 h 1586409"/>
                <a:gd name="connsiteX56" fmla="*/ 350044 w 1212350"/>
                <a:gd name="connsiteY56" fmla="*/ 397669 h 1586409"/>
                <a:gd name="connsiteX57" fmla="*/ 335756 w 1212350"/>
                <a:gd name="connsiteY57" fmla="*/ 314325 h 1586409"/>
                <a:gd name="connsiteX58" fmla="*/ 314325 w 1212350"/>
                <a:gd name="connsiteY58" fmla="*/ 252413 h 1586409"/>
                <a:gd name="connsiteX59" fmla="*/ 283369 w 1212350"/>
                <a:gd name="connsiteY59" fmla="*/ 235744 h 1586409"/>
                <a:gd name="connsiteX60" fmla="*/ 261938 w 1212350"/>
                <a:gd name="connsiteY60" fmla="*/ 214313 h 1586409"/>
                <a:gd name="connsiteX61" fmla="*/ 221456 w 1212350"/>
                <a:gd name="connsiteY61" fmla="*/ 223838 h 1586409"/>
                <a:gd name="connsiteX62" fmla="*/ 171450 w 1212350"/>
                <a:gd name="connsiteY62" fmla="*/ 247650 h 1586409"/>
                <a:gd name="connsiteX0" fmla="*/ 171450 w 1212350"/>
                <a:gd name="connsiteY0" fmla="*/ 247650 h 1586409"/>
                <a:gd name="connsiteX1" fmla="*/ 100013 w 1212350"/>
                <a:gd name="connsiteY1" fmla="*/ 302419 h 1586409"/>
                <a:gd name="connsiteX2" fmla="*/ 73819 w 1212350"/>
                <a:gd name="connsiteY2" fmla="*/ 376238 h 1586409"/>
                <a:gd name="connsiteX3" fmla="*/ 28575 w 1212350"/>
                <a:gd name="connsiteY3" fmla="*/ 490538 h 1586409"/>
                <a:gd name="connsiteX4" fmla="*/ 30956 w 1212350"/>
                <a:gd name="connsiteY4" fmla="*/ 509588 h 1586409"/>
                <a:gd name="connsiteX5" fmla="*/ 2381 w 1212350"/>
                <a:gd name="connsiteY5" fmla="*/ 469106 h 1586409"/>
                <a:gd name="connsiteX6" fmla="*/ 0 w 1212350"/>
                <a:gd name="connsiteY6" fmla="*/ 426244 h 1586409"/>
                <a:gd name="connsiteX7" fmla="*/ 35719 w 1212350"/>
                <a:gd name="connsiteY7" fmla="*/ 347663 h 1586409"/>
                <a:gd name="connsiteX8" fmla="*/ 54769 w 1212350"/>
                <a:gd name="connsiteY8" fmla="*/ 233363 h 1586409"/>
                <a:gd name="connsiteX9" fmla="*/ 80963 w 1212350"/>
                <a:gd name="connsiteY9" fmla="*/ 183356 h 1586409"/>
                <a:gd name="connsiteX10" fmla="*/ 126206 w 1212350"/>
                <a:gd name="connsiteY10" fmla="*/ 166688 h 1586409"/>
                <a:gd name="connsiteX11" fmla="*/ 188119 w 1212350"/>
                <a:gd name="connsiteY11" fmla="*/ 135731 h 1586409"/>
                <a:gd name="connsiteX12" fmla="*/ 266700 w 1212350"/>
                <a:gd name="connsiteY12" fmla="*/ 97631 h 1586409"/>
                <a:gd name="connsiteX13" fmla="*/ 347663 w 1212350"/>
                <a:gd name="connsiteY13" fmla="*/ 73819 h 1586409"/>
                <a:gd name="connsiteX14" fmla="*/ 354806 w 1212350"/>
                <a:gd name="connsiteY14" fmla="*/ 69056 h 1586409"/>
                <a:gd name="connsiteX15" fmla="*/ 426244 w 1212350"/>
                <a:gd name="connsiteY15" fmla="*/ 16669 h 1586409"/>
                <a:gd name="connsiteX16" fmla="*/ 500063 w 1212350"/>
                <a:gd name="connsiteY16" fmla="*/ 0 h 1586409"/>
                <a:gd name="connsiteX17" fmla="*/ 626269 w 1212350"/>
                <a:gd name="connsiteY17" fmla="*/ 0 h 1586409"/>
                <a:gd name="connsiteX18" fmla="*/ 664369 w 1212350"/>
                <a:gd name="connsiteY18" fmla="*/ 16669 h 1586409"/>
                <a:gd name="connsiteX19" fmla="*/ 723900 w 1212350"/>
                <a:gd name="connsiteY19" fmla="*/ 19050 h 1586409"/>
                <a:gd name="connsiteX20" fmla="*/ 766763 w 1212350"/>
                <a:gd name="connsiteY20" fmla="*/ 26194 h 1586409"/>
                <a:gd name="connsiteX21" fmla="*/ 802481 w 1212350"/>
                <a:gd name="connsiteY21" fmla="*/ 52388 h 1586409"/>
                <a:gd name="connsiteX22" fmla="*/ 897731 w 1212350"/>
                <a:gd name="connsiteY22" fmla="*/ 95250 h 1586409"/>
                <a:gd name="connsiteX23" fmla="*/ 988219 w 1212350"/>
                <a:gd name="connsiteY23" fmla="*/ 152400 h 1586409"/>
                <a:gd name="connsiteX24" fmla="*/ 1042988 w 1212350"/>
                <a:gd name="connsiteY24" fmla="*/ 202406 h 1586409"/>
                <a:gd name="connsiteX25" fmla="*/ 1088231 w 1212350"/>
                <a:gd name="connsiteY25" fmla="*/ 292894 h 1586409"/>
                <a:gd name="connsiteX26" fmla="*/ 1133475 w 1212350"/>
                <a:gd name="connsiteY26" fmla="*/ 378619 h 1586409"/>
                <a:gd name="connsiteX27" fmla="*/ 1171575 w 1212350"/>
                <a:gd name="connsiteY27" fmla="*/ 509588 h 1586409"/>
                <a:gd name="connsiteX28" fmla="*/ 1181100 w 1212350"/>
                <a:gd name="connsiteY28" fmla="*/ 735806 h 1586409"/>
                <a:gd name="connsiteX29" fmla="*/ 1145381 w 1212350"/>
                <a:gd name="connsiteY29" fmla="*/ 890588 h 1586409"/>
                <a:gd name="connsiteX30" fmla="*/ 1116806 w 1212350"/>
                <a:gd name="connsiteY30" fmla="*/ 921544 h 1586409"/>
                <a:gd name="connsiteX31" fmla="*/ 1212350 w 1212350"/>
                <a:gd name="connsiteY31" fmla="*/ 1570586 h 1586409"/>
                <a:gd name="connsiteX32" fmla="*/ 1076325 w 1212350"/>
                <a:gd name="connsiteY32" fmla="*/ 1004888 h 1586409"/>
                <a:gd name="connsiteX33" fmla="*/ 1075381 w 1212350"/>
                <a:gd name="connsiteY33" fmla="*/ 1371632 h 1586409"/>
                <a:gd name="connsiteX34" fmla="*/ 965980 w 1212350"/>
                <a:gd name="connsiteY34" fmla="*/ 1402168 h 1586409"/>
                <a:gd name="connsiteX35" fmla="*/ 951419 w 1212350"/>
                <a:gd name="connsiteY35" fmla="*/ 1550110 h 1586409"/>
                <a:gd name="connsiteX36" fmla="*/ 741985 w 1212350"/>
                <a:gd name="connsiteY36" fmla="*/ 1442514 h 1586409"/>
                <a:gd name="connsiteX37" fmla="*/ 564356 w 1212350"/>
                <a:gd name="connsiteY37" fmla="*/ 1193006 h 1586409"/>
                <a:gd name="connsiteX38" fmla="*/ 516731 w 1212350"/>
                <a:gd name="connsiteY38" fmla="*/ 1169194 h 1586409"/>
                <a:gd name="connsiteX39" fmla="*/ 514350 w 1212350"/>
                <a:gd name="connsiteY39" fmla="*/ 1162050 h 1586409"/>
                <a:gd name="connsiteX40" fmla="*/ 509588 w 1212350"/>
                <a:gd name="connsiteY40" fmla="*/ 1157288 h 1586409"/>
                <a:gd name="connsiteX41" fmla="*/ 457200 w 1212350"/>
                <a:gd name="connsiteY41" fmla="*/ 1040606 h 1586409"/>
                <a:gd name="connsiteX42" fmla="*/ 435769 w 1212350"/>
                <a:gd name="connsiteY42" fmla="*/ 964406 h 1586409"/>
                <a:gd name="connsiteX43" fmla="*/ 435769 w 1212350"/>
                <a:gd name="connsiteY43" fmla="*/ 866775 h 1586409"/>
                <a:gd name="connsiteX44" fmla="*/ 438150 w 1212350"/>
                <a:gd name="connsiteY44" fmla="*/ 809625 h 1586409"/>
                <a:gd name="connsiteX45" fmla="*/ 421481 w 1212350"/>
                <a:gd name="connsiteY45" fmla="*/ 771525 h 1586409"/>
                <a:gd name="connsiteX46" fmla="*/ 400050 w 1212350"/>
                <a:gd name="connsiteY46" fmla="*/ 752475 h 1586409"/>
                <a:gd name="connsiteX47" fmla="*/ 361950 w 1212350"/>
                <a:gd name="connsiteY47" fmla="*/ 754856 h 1586409"/>
                <a:gd name="connsiteX48" fmla="*/ 345281 w 1212350"/>
                <a:gd name="connsiteY48" fmla="*/ 757238 h 1586409"/>
                <a:gd name="connsiteX49" fmla="*/ 321469 w 1212350"/>
                <a:gd name="connsiteY49" fmla="*/ 778669 h 1586409"/>
                <a:gd name="connsiteX50" fmla="*/ 316706 w 1212350"/>
                <a:gd name="connsiteY50" fmla="*/ 754856 h 1586409"/>
                <a:gd name="connsiteX51" fmla="*/ 326231 w 1212350"/>
                <a:gd name="connsiteY51" fmla="*/ 719138 h 1586409"/>
                <a:gd name="connsiteX52" fmla="*/ 326231 w 1212350"/>
                <a:gd name="connsiteY52" fmla="*/ 661988 h 1586409"/>
                <a:gd name="connsiteX53" fmla="*/ 311944 w 1212350"/>
                <a:gd name="connsiteY53" fmla="*/ 602456 h 1586409"/>
                <a:gd name="connsiteX54" fmla="*/ 323850 w 1212350"/>
                <a:gd name="connsiteY54" fmla="*/ 504825 h 1586409"/>
                <a:gd name="connsiteX55" fmla="*/ 350044 w 1212350"/>
                <a:gd name="connsiteY55" fmla="*/ 397669 h 1586409"/>
                <a:gd name="connsiteX56" fmla="*/ 335756 w 1212350"/>
                <a:gd name="connsiteY56" fmla="*/ 314325 h 1586409"/>
                <a:gd name="connsiteX57" fmla="*/ 314325 w 1212350"/>
                <a:gd name="connsiteY57" fmla="*/ 252413 h 1586409"/>
                <a:gd name="connsiteX58" fmla="*/ 283369 w 1212350"/>
                <a:gd name="connsiteY58" fmla="*/ 235744 h 1586409"/>
                <a:gd name="connsiteX59" fmla="*/ 261938 w 1212350"/>
                <a:gd name="connsiteY59" fmla="*/ 214313 h 1586409"/>
                <a:gd name="connsiteX60" fmla="*/ 221456 w 1212350"/>
                <a:gd name="connsiteY60" fmla="*/ 223838 h 1586409"/>
                <a:gd name="connsiteX61" fmla="*/ 171450 w 1212350"/>
                <a:gd name="connsiteY61" fmla="*/ 247650 h 1586409"/>
                <a:gd name="connsiteX0" fmla="*/ 171450 w 1212350"/>
                <a:gd name="connsiteY0" fmla="*/ 247650 h 1706170"/>
                <a:gd name="connsiteX1" fmla="*/ 100013 w 1212350"/>
                <a:gd name="connsiteY1" fmla="*/ 302419 h 1706170"/>
                <a:gd name="connsiteX2" fmla="*/ 73819 w 1212350"/>
                <a:gd name="connsiteY2" fmla="*/ 376238 h 1706170"/>
                <a:gd name="connsiteX3" fmla="*/ 28575 w 1212350"/>
                <a:gd name="connsiteY3" fmla="*/ 490538 h 1706170"/>
                <a:gd name="connsiteX4" fmla="*/ 30956 w 1212350"/>
                <a:gd name="connsiteY4" fmla="*/ 509588 h 1706170"/>
                <a:gd name="connsiteX5" fmla="*/ 2381 w 1212350"/>
                <a:gd name="connsiteY5" fmla="*/ 469106 h 1706170"/>
                <a:gd name="connsiteX6" fmla="*/ 0 w 1212350"/>
                <a:gd name="connsiteY6" fmla="*/ 426244 h 1706170"/>
                <a:gd name="connsiteX7" fmla="*/ 35719 w 1212350"/>
                <a:gd name="connsiteY7" fmla="*/ 347663 h 1706170"/>
                <a:gd name="connsiteX8" fmla="*/ 54769 w 1212350"/>
                <a:gd name="connsiteY8" fmla="*/ 233363 h 1706170"/>
                <a:gd name="connsiteX9" fmla="*/ 80963 w 1212350"/>
                <a:gd name="connsiteY9" fmla="*/ 183356 h 1706170"/>
                <a:gd name="connsiteX10" fmla="*/ 126206 w 1212350"/>
                <a:gd name="connsiteY10" fmla="*/ 166688 h 1706170"/>
                <a:gd name="connsiteX11" fmla="*/ 188119 w 1212350"/>
                <a:gd name="connsiteY11" fmla="*/ 135731 h 1706170"/>
                <a:gd name="connsiteX12" fmla="*/ 266700 w 1212350"/>
                <a:gd name="connsiteY12" fmla="*/ 97631 h 1706170"/>
                <a:gd name="connsiteX13" fmla="*/ 347663 w 1212350"/>
                <a:gd name="connsiteY13" fmla="*/ 73819 h 1706170"/>
                <a:gd name="connsiteX14" fmla="*/ 354806 w 1212350"/>
                <a:gd name="connsiteY14" fmla="*/ 69056 h 1706170"/>
                <a:gd name="connsiteX15" fmla="*/ 426244 w 1212350"/>
                <a:gd name="connsiteY15" fmla="*/ 16669 h 1706170"/>
                <a:gd name="connsiteX16" fmla="*/ 500063 w 1212350"/>
                <a:gd name="connsiteY16" fmla="*/ 0 h 1706170"/>
                <a:gd name="connsiteX17" fmla="*/ 626269 w 1212350"/>
                <a:gd name="connsiteY17" fmla="*/ 0 h 1706170"/>
                <a:gd name="connsiteX18" fmla="*/ 664369 w 1212350"/>
                <a:gd name="connsiteY18" fmla="*/ 16669 h 1706170"/>
                <a:gd name="connsiteX19" fmla="*/ 723900 w 1212350"/>
                <a:gd name="connsiteY19" fmla="*/ 19050 h 1706170"/>
                <a:gd name="connsiteX20" fmla="*/ 766763 w 1212350"/>
                <a:gd name="connsiteY20" fmla="*/ 26194 h 1706170"/>
                <a:gd name="connsiteX21" fmla="*/ 802481 w 1212350"/>
                <a:gd name="connsiteY21" fmla="*/ 52388 h 1706170"/>
                <a:gd name="connsiteX22" fmla="*/ 897731 w 1212350"/>
                <a:gd name="connsiteY22" fmla="*/ 95250 h 1706170"/>
                <a:gd name="connsiteX23" fmla="*/ 988219 w 1212350"/>
                <a:gd name="connsiteY23" fmla="*/ 152400 h 1706170"/>
                <a:gd name="connsiteX24" fmla="*/ 1042988 w 1212350"/>
                <a:gd name="connsiteY24" fmla="*/ 202406 h 1706170"/>
                <a:gd name="connsiteX25" fmla="*/ 1088231 w 1212350"/>
                <a:gd name="connsiteY25" fmla="*/ 292894 h 1706170"/>
                <a:gd name="connsiteX26" fmla="*/ 1133475 w 1212350"/>
                <a:gd name="connsiteY26" fmla="*/ 378619 h 1706170"/>
                <a:gd name="connsiteX27" fmla="*/ 1171575 w 1212350"/>
                <a:gd name="connsiteY27" fmla="*/ 509588 h 1706170"/>
                <a:gd name="connsiteX28" fmla="*/ 1181100 w 1212350"/>
                <a:gd name="connsiteY28" fmla="*/ 735806 h 1706170"/>
                <a:gd name="connsiteX29" fmla="*/ 1145381 w 1212350"/>
                <a:gd name="connsiteY29" fmla="*/ 890588 h 1706170"/>
                <a:gd name="connsiteX30" fmla="*/ 1116806 w 1212350"/>
                <a:gd name="connsiteY30" fmla="*/ 921544 h 1706170"/>
                <a:gd name="connsiteX31" fmla="*/ 1212350 w 1212350"/>
                <a:gd name="connsiteY31" fmla="*/ 1570586 h 1706170"/>
                <a:gd name="connsiteX32" fmla="*/ 1076325 w 1212350"/>
                <a:gd name="connsiteY32" fmla="*/ 1004888 h 1706170"/>
                <a:gd name="connsiteX33" fmla="*/ 1075381 w 1212350"/>
                <a:gd name="connsiteY33" fmla="*/ 1371632 h 1706170"/>
                <a:gd name="connsiteX34" fmla="*/ 1104953 w 1212350"/>
                <a:gd name="connsiteY34" fmla="*/ 1706170 h 1706170"/>
                <a:gd name="connsiteX35" fmla="*/ 951419 w 1212350"/>
                <a:gd name="connsiteY35" fmla="*/ 1550110 h 1706170"/>
                <a:gd name="connsiteX36" fmla="*/ 741985 w 1212350"/>
                <a:gd name="connsiteY36" fmla="*/ 1442514 h 1706170"/>
                <a:gd name="connsiteX37" fmla="*/ 564356 w 1212350"/>
                <a:gd name="connsiteY37" fmla="*/ 1193006 h 1706170"/>
                <a:gd name="connsiteX38" fmla="*/ 516731 w 1212350"/>
                <a:gd name="connsiteY38" fmla="*/ 1169194 h 1706170"/>
                <a:gd name="connsiteX39" fmla="*/ 514350 w 1212350"/>
                <a:gd name="connsiteY39" fmla="*/ 1162050 h 1706170"/>
                <a:gd name="connsiteX40" fmla="*/ 509588 w 1212350"/>
                <a:gd name="connsiteY40" fmla="*/ 1157288 h 1706170"/>
                <a:gd name="connsiteX41" fmla="*/ 457200 w 1212350"/>
                <a:gd name="connsiteY41" fmla="*/ 1040606 h 1706170"/>
                <a:gd name="connsiteX42" fmla="*/ 435769 w 1212350"/>
                <a:gd name="connsiteY42" fmla="*/ 964406 h 1706170"/>
                <a:gd name="connsiteX43" fmla="*/ 435769 w 1212350"/>
                <a:gd name="connsiteY43" fmla="*/ 866775 h 1706170"/>
                <a:gd name="connsiteX44" fmla="*/ 438150 w 1212350"/>
                <a:gd name="connsiteY44" fmla="*/ 809625 h 1706170"/>
                <a:gd name="connsiteX45" fmla="*/ 421481 w 1212350"/>
                <a:gd name="connsiteY45" fmla="*/ 771525 h 1706170"/>
                <a:gd name="connsiteX46" fmla="*/ 400050 w 1212350"/>
                <a:gd name="connsiteY46" fmla="*/ 752475 h 1706170"/>
                <a:gd name="connsiteX47" fmla="*/ 361950 w 1212350"/>
                <a:gd name="connsiteY47" fmla="*/ 754856 h 1706170"/>
                <a:gd name="connsiteX48" fmla="*/ 345281 w 1212350"/>
                <a:gd name="connsiteY48" fmla="*/ 757238 h 1706170"/>
                <a:gd name="connsiteX49" fmla="*/ 321469 w 1212350"/>
                <a:gd name="connsiteY49" fmla="*/ 778669 h 1706170"/>
                <a:gd name="connsiteX50" fmla="*/ 316706 w 1212350"/>
                <a:gd name="connsiteY50" fmla="*/ 754856 h 1706170"/>
                <a:gd name="connsiteX51" fmla="*/ 326231 w 1212350"/>
                <a:gd name="connsiteY51" fmla="*/ 719138 h 1706170"/>
                <a:gd name="connsiteX52" fmla="*/ 326231 w 1212350"/>
                <a:gd name="connsiteY52" fmla="*/ 661988 h 1706170"/>
                <a:gd name="connsiteX53" fmla="*/ 311944 w 1212350"/>
                <a:gd name="connsiteY53" fmla="*/ 602456 h 1706170"/>
                <a:gd name="connsiteX54" fmla="*/ 323850 w 1212350"/>
                <a:gd name="connsiteY54" fmla="*/ 504825 h 1706170"/>
                <a:gd name="connsiteX55" fmla="*/ 350044 w 1212350"/>
                <a:gd name="connsiteY55" fmla="*/ 397669 h 1706170"/>
                <a:gd name="connsiteX56" fmla="*/ 335756 w 1212350"/>
                <a:gd name="connsiteY56" fmla="*/ 314325 h 1706170"/>
                <a:gd name="connsiteX57" fmla="*/ 314325 w 1212350"/>
                <a:gd name="connsiteY57" fmla="*/ 252413 h 1706170"/>
                <a:gd name="connsiteX58" fmla="*/ 283369 w 1212350"/>
                <a:gd name="connsiteY58" fmla="*/ 235744 h 1706170"/>
                <a:gd name="connsiteX59" fmla="*/ 261938 w 1212350"/>
                <a:gd name="connsiteY59" fmla="*/ 214313 h 1706170"/>
                <a:gd name="connsiteX60" fmla="*/ 221456 w 1212350"/>
                <a:gd name="connsiteY60" fmla="*/ 223838 h 1706170"/>
                <a:gd name="connsiteX61" fmla="*/ 171450 w 1212350"/>
                <a:gd name="connsiteY61" fmla="*/ 247650 h 1706170"/>
                <a:gd name="connsiteX0" fmla="*/ 171450 w 1212350"/>
                <a:gd name="connsiteY0" fmla="*/ 247650 h 1706170"/>
                <a:gd name="connsiteX1" fmla="*/ 100013 w 1212350"/>
                <a:gd name="connsiteY1" fmla="*/ 302419 h 1706170"/>
                <a:gd name="connsiteX2" fmla="*/ 73819 w 1212350"/>
                <a:gd name="connsiteY2" fmla="*/ 376238 h 1706170"/>
                <a:gd name="connsiteX3" fmla="*/ 28575 w 1212350"/>
                <a:gd name="connsiteY3" fmla="*/ 490538 h 1706170"/>
                <a:gd name="connsiteX4" fmla="*/ 30956 w 1212350"/>
                <a:gd name="connsiteY4" fmla="*/ 509588 h 1706170"/>
                <a:gd name="connsiteX5" fmla="*/ 2381 w 1212350"/>
                <a:gd name="connsiteY5" fmla="*/ 469106 h 1706170"/>
                <a:gd name="connsiteX6" fmla="*/ 0 w 1212350"/>
                <a:gd name="connsiteY6" fmla="*/ 426244 h 1706170"/>
                <a:gd name="connsiteX7" fmla="*/ 35719 w 1212350"/>
                <a:gd name="connsiteY7" fmla="*/ 347663 h 1706170"/>
                <a:gd name="connsiteX8" fmla="*/ 54769 w 1212350"/>
                <a:gd name="connsiteY8" fmla="*/ 233363 h 1706170"/>
                <a:gd name="connsiteX9" fmla="*/ 80963 w 1212350"/>
                <a:gd name="connsiteY9" fmla="*/ 183356 h 1706170"/>
                <a:gd name="connsiteX10" fmla="*/ 126206 w 1212350"/>
                <a:gd name="connsiteY10" fmla="*/ 166688 h 1706170"/>
                <a:gd name="connsiteX11" fmla="*/ 188119 w 1212350"/>
                <a:gd name="connsiteY11" fmla="*/ 135731 h 1706170"/>
                <a:gd name="connsiteX12" fmla="*/ 266700 w 1212350"/>
                <a:gd name="connsiteY12" fmla="*/ 97631 h 1706170"/>
                <a:gd name="connsiteX13" fmla="*/ 347663 w 1212350"/>
                <a:gd name="connsiteY13" fmla="*/ 73819 h 1706170"/>
                <a:gd name="connsiteX14" fmla="*/ 354806 w 1212350"/>
                <a:gd name="connsiteY14" fmla="*/ 69056 h 1706170"/>
                <a:gd name="connsiteX15" fmla="*/ 426244 w 1212350"/>
                <a:gd name="connsiteY15" fmla="*/ 16669 h 1706170"/>
                <a:gd name="connsiteX16" fmla="*/ 500063 w 1212350"/>
                <a:gd name="connsiteY16" fmla="*/ 0 h 1706170"/>
                <a:gd name="connsiteX17" fmla="*/ 626269 w 1212350"/>
                <a:gd name="connsiteY17" fmla="*/ 0 h 1706170"/>
                <a:gd name="connsiteX18" fmla="*/ 664369 w 1212350"/>
                <a:gd name="connsiteY18" fmla="*/ 16669 h 1706170"/>
                <a:gd name="connsiteX19" fmla="*/ 723900 w 1212350"/>
                <a:gd name="connsiteY19" fmla="*/ 19050 h 1706170"/>
                <a:gd name="connsiteX20" fmla="*/ 766763 w 1212350"/>
                <a:gd name="connsiteY20" fmla="*/ 26194 h 1706170"/>
                <a:gd name="connsiteX21" fmla="*/ 802481 w 1212350"/>
                <a:gd name="connsiteY21" fmla="*/ 52388 h 1706170"/>
                <a:gd name="connsiteX22" fmla="*/ 897731 w 1212350"/>
                <a:gd name="connsiteY22" fmla="*/ 95250 h 1706170"/>
                <a:gd name="connsiteX23" fmla="*/ 988219 w 1212350"/>
                <a:gd name="connsiteY23" fmla="*/ 152400 h 1706170"/>
                <a:gd name="connsiteX24" fmla="*/ 1042988 w 1212350"/>
                <a:gd name="connsiteY24" fmla="*/ 202406 h 1706170"/>
                <a:gd name="connsiteX25" fmla="*/ 1088231 w 1212350"/>
                <a:gd name="connsiteY25" fmla="*/ 292894 h 1706170"/>
                <a:gd name="connsiteX26" fmla="*/ 1133475 w 1212350"/>
                <a:gd name="connsiteY26" fmla="*/ 378619 h 1706170"/>
                <a:gd name="connsiteX27" fmla="*/ 1171575 w 1212350"/>
                <a:gd name="connsiteY27" fmla="*/ 509588 h 1706170"/>
                <a:gd name="connsiteX28" fmla="*/ 1181100 w 1212350"/>
                <a:gd name="connsiteY28" fmla="*/ 735806 h 1706170"/>
                <a:gd name="connsiteX29" fmla="*/ 1145381 w 1212350"/>
                <a:gd name="connsiteY29" fmla="*/ 890588 h 1706170"/>
                <a:gd name="connsiteX30" fmla="*/ 1116806 w 1212350"/>
                <a:gd name="connsiteY30" fmla="*/ 921544 h 1706170"/>
                <a:gd name="connsiteX31" fmla="*/ 1212350 w 1212350"/>
                <a:gd name="connsiteY31" fmla="*/ 1570586 h 1706170"/>
                <a:gd name="connsiteX32" fmla="*/ 1076325 w 1212350"/>
                <a:gd name="connsiteY32" fmla="*/ 1004888 h 1706170"/>
                <a:gd name="connsiteX33" fmla="*/ 1075381 w 1212350"/>
                <a:gd name="connsiteY33" fmla="*/ 1371632 h 1706170"/>
                <a:gd name="connsiteX34" fmla="*/ 1104953 w 1212350"/>
                <a:gd name="connsiteY34" fmla="*/ 1706170 h 1706170"/>
                <a:gd name="connsiteX35" fmla="*/ 951419 w 1212350"/>
                <a:gd name="connsiteY35" fmla="*/ 1550110 h 1706170"/>
                <a:gd name="connsiteX36" fmla="*/ 741985 w 1212350"/>
                <a:gd name="connsiteY36" fmla="*/ 1442514 h 1706170"/>
                <a:gd name="connsiteX37" fmla="*/ 564356 w 1212350"/>
                <a:gd name="connsiteY37" fmla="*/ 1193006 h 1706170"/>
                <a:gd name="connsiteX38" fmla="*/ 516731 w 1212350"/>
                <a:gd name="connsiteY38" fmla="*/ 1169194 h 1706170"/>
                <a:gd name="connsiteX39" fmla="*/ 514350 w 1212350"/>
                <a:gd name="connsiteY39" fmla="*/ 1162050 h 1706170"/>
                <a:gd name="connsiteX40" fmla="*/ 509588 w 1212350"/>
                <a:gd name="connsiteY40" fmla="*/ 1157288 h 1706170"/>
                <a:gd name="connsiteX41" fmla="*/ 457200 w 1212350"/>
                <a:gd name="connsiteY41" fmla="*/ 1040606 h 1706170"/>
                <a:gd name="connsiteX42" fmla="*/ 435769 w 1212350"/>
                <a:gd name="connsiteY42" fmla="*/ 964406 h 1706170"/>
                <a:gd name="connsiteX43" fmla="*/ 435769 w 1212350"/>
                <a:gd name="connsiteY43" fmla="*/ 866775 h 1706170"/>
                <a:gd name="connsiteX44" fmla="*/ 438150 w 1212350"/>
                <a:gd name="connsiteY44" fmla="*/ 809625 h 1706170"/>
                <a:gd name="connsiteX45" fmla="*/ 421481 w 1212350"/>
                <a:gd name="connsiteY45" fmla="*/ 771525 h 1706170"/>
                <a:gd name="connsiteX46" fmla="*/ 400050 w 1212350"/>
                <a:gd name="connsiteY46" fmla="*/ 752475 h 1706170"/>
                <a:gd name="connsiteX47" fmla="*/ 361950 w 1212350"/>
                <a:gd name="connsiteY47" fmla="*/ 754856 h 1706170"/>
                <a:gd name="connsiteX48" fmla="*/ 345281 w 1212350"/>
                <a:gd name="connsiteY48" fmla="*/ 757238 h 1706170"/>
                <a:gd name="connsiteX49" fmla="*/ 321469 w 1212350"/>
                <a:gd name="connsiteY49" fmla="*/ 778669 h 1706170"/>
                <a:gd name="connsiteX50" fmla="*/ 316706 w 1212350"/>
                <a:gd name="connsiteY50" fmla="*/ 754856 h 1706170"/>
                <a:gd name="connsiteX51" fmla="*/ 326231 w 1212350"/>
                <a:gd name="connsiteY51" fmla="*/ 719138 h 1706170"/>
                <a:gd name="connsiteX52" fmla="*/ 326231 w 1212350"/>
                <a:gd name="connsiteY52" fmla="*/ 661988 h 1706170"/>
                <a:gd name="connsiteX53" fmla="*/ 311944 w 1212350"/>
                <a:gd name="connsiteY53" fmla="*/ 602456 h 1706170"/>
                <a:gd name="connsiteX54" fmla="*/ 323850 w 1212350"/>
                <a:gd name="connsiteY54" fmla="*/ 504825 h 1706170"/>
                <a:gd name="connsiteX55" fmla="*/ 350044 w 1212350"/>
                <a:gd name="connsiteY55" fmla="*/ 397669 h 1706170"/>
                <a:gd name="connsiteX56" fmla="*/ 335756 w 1212350"/>
                <a:gd name="connsiteY56" fmla="*/ 314325 h 1706170"/>
                <a:gd name="connsiteX57" fmla="*/ 314325 w 1212350"/>
                <a:gd name="connsiteY57" fmla="*/ 252413 h 1706170"/>
                <a:gd name="connsiteX58" fmla="*/ 283369 w 1212350"/>
                <a:gd name="connsiteY58" fmla="*/ 235744 h 1706170"/>
                <a:gd name="connsiteX59" fmla="*/ 261938 w 1212350"/>
                <a:gd name="connsiteY59" fmla="*/ 214313 h 1706170"/>
                <a:gd name="connsiteX60" fmla="*/ 221456 w 1212350"/>
                <a:gd name="connsiteY60" fmla="*/ 223838 h 1706170"/>
                <a:gd name="connsiteX61" fmla="*/ 171450 w 1212350"/>
                <a:gd name="connsiteY61" fmla="*/ 247650 h 1706170"/>
                <a:gd name="connsiteX0" fmla="*/ 171450 w 1212350"/>
                <a:gd name="connsiteY0" fmla="*/ 247650 h 1706170"/>
                <a:gd name="connsiteX1" fmla="*/ 100013 w 1212350"/>
                <a:gd name="connsiteY1" fmla="*/ 302419 h 1706170"/>
                <a:gd name="connsiteX2" fmla="*/ 73819 w 1212350"/>
                <a:gd name="connsiteY2" fmla="*/ 376238 h 1706170"/>
                <a:gd name="connsiteX3" fmla="*/ 28575 w 1212350"/>
                <a:gd name="connsiteY3" fmla="*/ 490538 h 1706170"/>
                <a:gd name="connsiteX4" fmla="*/ 30956 w 1212350"/>
                <a:gd name="connsiteY4" fmla="*/ 509588 h 1706170"/>
                <a:gd name="connsiteX5" fmla="*/ 2381 w 1212350"/>
                <a:gd name="connsiteY5" fmla="*/ 469106 h 1706170"/>
                <a:gd name="connsiteX6" fmla="*/ 0 w 1212350"/>
                <a:gd name="connsiteY6" fmla="*/ 426244 h 1706170"/>
                <a:gd name="connsiteX7" fmla="*/ 35719 w 1212350"/>
                <a:gd name="connsiteY7" fmla="*/ 347663 h 1706170"/>
                <a:gd name="connsiteX8" fmla="*/ 54769 w 1212350"/>
                <a:gd name="connsiteY8" fmla="*/ 233363 h 1706170"/>
                <a:gd name="connsiteX9" fmla="*/ 80963 w 1212350"/>
                <a:gd name="connsiteY9" fmla="*/ 183356 h 1706170"/>
                <a:gd name="connsiteX10" fmla="*/ 126206 w 1212350"/>
                <a:gd name="connsiteY10" fmla="*/ 166688 h 1706170"/>
                <a:gd name="connsiteX11" fmla="*/ 188119 w 1212350"/>
                <a:gd name="connsiteY11" fmla="*/ 135731 h 1706170"/>
                <a:gd name="connsiteX12" fmla="*/ 266700 w 1212350"/>
                <a:gd name="connsiteY12" fmla="*/ 97631 h 1706170"/>
                <a:gd name="connsiteX13" fmla="*/ 347663 w 1212350"/>
                <a:gd name="connsiteY13" fmla="*/ 73819 h 1706170"/>
                <a:gd name="connsiteX14" fmla="*/ 354806 w 1212350"/>
                <a:gd name="connsiteY14" fmla="*/ 69056 h 1706170"/>
                <a:gd name="connsiteX15" fmla="*/ 426244 w 1212350"/>
                <a:gd name="connsiteY15" fmla="*/ 16669 h 1706170"/>
                <a:gd name="connsiteX16" fmla="*/ 500063 w 1212350"/>
                <a:gd name="connsiteY16" fmla="*/ 0 h 1706170"/>
                <a:gd name="connsiteX17" fmla="*/ 626269 w 1212350"/>
                <a:gd name="connsiteY17" fmla="*/ 0 h 1706170"/>
                <a:gd name="connsiteX18" fmla="*/ 664369 w 1212350"/>
                <a:gd name="connsiteY18" fmla="*/ 16669 h 1706170"/>
                <a:gd name="connsiteX19" fmla="*/ 723900 w 1212350"/>
                <a:gd name="connsiteY19" fmla="*/ 19050 h 1706170"/>
                <a:gd name="connsiteX20" fmla="*/ 766763 w 1212350"/>
                <a:gd name="connsiteY20" fmla="*/ 26194 h 1706170"/>
                <a:gd name="connsiteX21" fmla="*/ 802481 w 1212350"/>
                <a:gd name="connsiteY21" fmla="*/ 52388 h 1706170"/>
                <a:gd name="connsiteX22" fmla="*/ 897731 w 1212350"/>
                <a:gd name="connsiteY22" fmla="*/ 95250 h 1706170"/>
                <a:gd name="connsiteX23" fmla="*/ 988219 w 1212350"/>
                <a:gd name="connsiteY23" fmla="*/ 152400 h 1706170"/>
                <a:gd name="connsiteX24" fmla="*/ 1042988 w 1212350"/>
                <a:gd name="connsiteY24" fmla="*/ 202406 h 1706170"/>
                <a:gd name="connsiteX25" fmla="*/ 1088231 w 1212350"/>
                <a:gd name="connsiteY25" fmla="*/ 292894 h 1706170"/>
                <a:gd name="connsiteX26" fmla="*/ 1133475 w 1212350"/>
                <a:gd name="connsiteY26" fmla="*/ 378619 h 1706170"/>
                <a:gd name="connsiteX27" fmla="*/ 1171575 w 1212350"/>
                <a:gd name="connsiteY27" fmla="*/ 509588 h 1706170"/>
                <a:gd name="connsiteX28" fmla="*/ 1181100 w 1212350"/>
                <a:gd name="connsiteY28" fmla="*/ 735806 h 1706170"/>
                <a:gd name="connsiteX29" fmla="*/ 1145381 w 1212350"/>
                <a:gd name="connsiteY29" fmla="*/ 890588 h 1706170"/>
                <a:gd name="connsiteX30" fmla="*/ 1116806 w 1212350"/>
                <a:gd name="connsiteY30" fmla="*/ 921544 h 1706170"/>
                <a:gd name="connsiteX31" fmla="*/ 1212350 w 1212350"/>
                <a:gd name="connsiteY31" fmla="*/ 1570586 h 1706170"/>
                <a:gd name="connsiteX32" fmla="*/ 1128440 w 1212350"/>
                <a:gd name="connsiteY32" fmla="*/ 1452206 h 1706170"/>
                <a:gd name="connsiteX33" fmla="*/ 1075381 w 1212350"/>
                <a:gd name="connsiteY33" fmla="*/ 1371632 h 1706170"/>
                <a:gd name="connsiteX34" fmla="*/ 1104953 w 1212350"/>
                <a:gd name="connsiteY34" fmla="*/ 1706170 h 1706170"/>
                <a:gd name="connsiteX35" fmla="*/ 951419 w 1212350"/>
                <a:gd name="connsiteY35" fmla="*/ 1550110 h 1706170"/>
                <a:gd name="connsiteX36" fmla="*/ 741985 w 1212350"/>
                <a:gd name="connsiteY36" fmla="*/ 1442514 h 1706170"/>
                <a:gd name="connsiteX37" fmla="*/ 564356 w 1212350"/>
                <a:gd name="connsiteY37" fmla="*/ 1193006 h 1706170"/>
                <a:gd name="connsiteX38" fmla="*/ 516731 w 1212350"/>
                <a:gd name="connsiteY38" fmla="*/ 1169194 h 1706170"/>
                <a:gd name="connsiteX39" fmla="*/ 514350 w 1212350"/>
                <a:gd name="connsiteY39" fmla="*/ 1162050 h 1706170"/>
                <a:gd name="connsiteX40" fmla="*/ 509588 w 1212350"/>
                <a:gd name="connsiteY40" fmla="*/ 1157288 h 1706170"/>
                <a:gd name="connsiteX41" fmla="*/ 457200 w 1212350"/>
                <a:gd name="connsiteY41" fmla="*/ 1040606 h 1706170"/>
                <a:gd name="connsiteX42" fmla="*/ 435769 w 1212350"/>
                <a:gd name="connsiteY42" fmla="*/ 964406 h 1706170"/>
                <a:gd name="connsiteX43" fmla="*/ 435769 w 1212350"/>
                <a:gd name="connsiteY43" fmla="*/ 866775 h 1706170"/>
                <a:gd name="connsiteX44" fmla="*/ 438150 w 1212350"/>
                <a:gd name="connsiteY44" fmla="*/ 809625 h 1706170"/>
                <a:gd name="connsiteX45" fmla="*/ 421481 w 1212350"/>
                <a:gd name="connsiteY45" fmla="*/ 771525 h 1706170"/>
                <a:gd name="connsiteX46" fmla="*/ 400050 w 1212350"/>
                <a:gd name="connsiteY46" fmla="*/ 752475 h 1706170"/>
                <a:gd name="connsiteX47" fmla="*/ 361950 w 1212350"/>
                <a:gd name="connsiteY47" fmla="*/ 754856 h 1706170"/>
                <a:gd name="connsiteX48" fmla="*/ 345281 w 1212350"/>
                <a:gd name="connsiteY48" fmla="*/ 757238 h 1706170"/>
                <a:gd name="connsiteX49" fmla="*/ 321469 w 1212350"/>
                <a:gd name="connsiteY49" fmla="*/ 778669 h 1706170"/>
                <a:gd name="connsiteX50" fmla="*/ 316706 w 1212350"/>
                <a:gd name="connsiteY50" fmla="*/ 754856 h 1706170"/>
                <a:gd name="connsiteX51" fmla="*/ 326231 w 1212350"/>
                <a:gd name="connsiteY51" fmla="*/ 719138 h 1706170"/>
                <a:gd name="connsiteX52" fmla="*/ 326231 w 1212350"/>
                <a:gd name="connsiteY52" fmla="*/ 661988 h 1706170"/>
                <a:gd name="connsiteX53" fmla="*/ 311944 w 1212350"/>
                <a:gd name="connsiteY53" fmla="*/ 602456 h 1706170"/>
                <a:gd name="connsiteX54" fmla="*/ 323850 w 1212350"/>
                <a:gd name="connsiteY54" fmla="*/ 504825 h 1706170"/>
                <a:gd name="connsiteX55" fmla="*/ 350044 w 1212350"/>
                <a:gd name="connsiteY55" fmla="*/ 397669 h 1706170"/>
                <a:gd name="connsiteX56" fmla="*/ 335756 w 1212350"/>
                <a:gd name="connsiteY56" fmla="*/ 314325 h 1706170"/>
                <a:gd name="connsiteX57" fmla="*/ 314325 w 1212350"/>
                <a:gd name="connsiteY57" fmla="*/ 252413 h 1706170"/>
                <a:gd name="connsiteX58" fmla="*/ 283369 w 1212350"/>
                <a:gd name="connsiteY58" fmla="*/ 235744 h 1706170"/>
                <a:gd name="connsiteX59" fmla="*/ 261938 w 1212350"/>
                <a:gd name="connsiteY59" fmla="*/ 214313 h 1706170"/>
                <a:gd name="connsiteX60" fmla="*/ 221456 w 1212350"/>
                <a:gd name="connsiteY60" fmla="*/ 223838 h 1706170"/>
                <a:gd name="connsiteX61" fmla="*/ 171450 w 1212350"/>
                <a:gd name="connsiteY61" fmla="*/ 247650 h 1706170"/>
                <a:gd name="connsiteX0" fmla="*/ 171450 w 1212350"/>
                <a:gd name="connsiteY0" fmla="*/ 247650 h 1754717"/>
                <a:gd name="connsiteX1" fmla="*/ 100013 w 1212350"/>
                <a:gd name="connsiteY1" fmla="*/ 302419 h 1754717"/>
                <a:gd name="connsiteX2" fmla="*/ 73819 w 1212350"/>
                <a:gd name="connsiteY2" fmla="*/ 376238 h 1754717"/>
                <a:gd name="connsiteX3" fmla="*/ 28575 w 1212350"/>
                <a:gd name="connsiteY3" fmla="*/ 490538 h 1754717"/>
                <a:gd name="connsiteX4" fmla="*/ 30956 w 1212350"/>
                <a:gd name="connsiteY4" fmla="*/ 509588 h 1754717"/>
                <a:gd name="connsiteX5" fmla="*/ 2381 w 1212350"/>
                <a:gd name="connsiteY5" fmla="*/ 469106 h 1754717"/>
                <a:gd name="connsiteX6" fmla="*/ 0 w 1212350"/>
                <a:gd name="connsiteY6" fmla="*/ 426244 h 1754717"/>
                <a:gd name="connsiteX7" fmla="*/ 35719 w 1212350"/>
                <a:gd name="connsiteY7" fmla="*/ 347663 h 1754717"/>
                <a:gd name="connsiteX8" fmla="*/ 54769 w 1212350"/>
                <a:gd name="connsiteY8" fmla="*/ 233363 h 1754717"/>
                <a:gd name="connsiteX9" fmla="*/ 80963 w 1212350"/>
                <a:gd name="connsiteY9" fmla="*/ 183356 h 1754717"/>
                <a:gd name="connsiteX10" fmla="*/ 126206 w 1212350"/>
                <a:gd name="connsiteY10" fmla="*/ 166688 h 1754717"/>
                <a:gd name="connsiteX11" fmla="*/ 188119 w 1212350"/>
                <a:gd name="connsiteY11" fmla="*/ 135731 h 1754717"/>
                <a:gd name="connsiteX12" fmla="*/ 266700 w 1212350"/>
                <a:gd name="connsiteY12" fmla="*/ 97631 h 1754717"/>
                <a:gd name="connsiteX13" fmla="*/ 347663 w 1212350"/>
                <a:gd name="connsiteY13" fmla="*/ 73819 h 1754717"/>
                <a:gd name="connsiteX14" fmla="*/ 354806 w 1212350"/>
                <a:gd name="connsiteY14" fmla="*/ 69056 h 1754717"/>
                <a:gd name="connsiteX15" fmla="*/ 426244 w 1212350"/>
                <a:gd name="connsiteY15" fmla="*/ 16669 h 1754717"/>
                <a:gd name="connsiteX16" fmla="*/ 500063 w 1212350"/>
                <a:gd name="connsiteY16" fmla="*/ 0 h 1754717"/>
                <a:gd name="connsiteX17" fmla="*/ 626269 w 1212350"/>
                <a:gd name="connsiteY17" fmla="*/ 0 h 1754717"/>
                <a:gd name="connsiteX18" fmla="*/ 664369 w 1212350"/>
                <a:gd name="connsiteY18" fmla="*/ 16669 h 1754717"/>
                <a:gd name="connsiteX19" fmla="*/ 723900 w 1212350"/>
                <a:gd name="connsiteY19" fmla="*/ 19050 h 1754717"/>
                <a:gd name="connsiteX20" fmla="*/ 766763 w 1212350"/>
                <a:gd name="connsiteY20" fmla="*/ 26194 h 1754717"/>
                <a:gd name="connsiteX21" fmla="*/ 802481 w 1212350"/>
                <a:gd name="connsiteY21" fmla="*/ 52388 h 1754717"/>
                <a:gd name="connsiteX22" fmla="*/ 897731 w 1212350"/>
                <a:gd name="connsiteY22" fmla="*/ 95250 h 1754717"/>
                <a:gd name="connsiteX23" fmla="*/ 988219 w 1212350"/>
                <a:gd name="connsiteY23" fmla="*/ 152400 h 1754717"/>
                <a:gd name="connsiteX24" fmla="*/ 1042988 w 1212350"/>
                <a:gd name="connsiteY24" fmla="*/ 202406 h 1754717"/>
                <a:gd name="connsiteX25" fmla="*/ 1088231 w 1212350"/>
                <a:gd name="connsiteY25" fmla="*/ 292894 h 1754717"/>
                <a:gd name="connsiteX26" fmla="*/ 1133475 w 1212350"/>
                <a:gd name="connsiteY26" fmla="*/ 378619 h 1754717"/>
                <a:gd name="connsiteX27" fmla="*/ 1171575 w 1212350"/>
                <a:gd name="connsiteY27" fmla="*/ 509588 h 1754717"/>
                <a:gd name="connsiteX28" fmla="*/ 1181100 w 1212350"/>
                <a:gd name="connsiteY28" fmla="*/ 735806 h 1754717"/>
                <a:gd name="connsiteX29" fmla="*/ 1145381 w 1212350"/>
                <a:gd name="connsiteY29" fmla="*/ 890588 h 1754717"/>
                <a:gd name="connsiteX30" fmla="*/ 1116806 w 1212350"/>
                <a:gd name="connsiteY30" fmla="*/ 921544 h 1754717"/>
                <a:gd name="connsiteX31" fmla="*/ 1212350 w 1212350"/>
                <a:gd name="connsiteY31" fmla="*/ 1570586 h 1754717"/>
                <a:gd name="connsiteX32" fmla="*/ 1128440 w 1212350"/>
                <a:gd name="connsiteY32" fmla="*/ 1452206 h 1754717"/>
                <a:gd name="connsiteX33" fmla="*/ 1118810 w 1212350"/>
                <a:gd name="connsiteY33" fmla="*/ 1575748 h 1754717"/>
                <a:gd name="connsiteX34" fmla="*/ 1104953 w 1212350"/>
                <a:gd name="connsiteY34" fmla="*/ 1706170 h 1754717"/>
                <a:gd name="connsiteX35" fmla="*/ 951419 w 1212350"/>
                <a:gd name="connsiteY35" fmla="*/ 1550110 h 1754717"/>
                <a:gd name="connsiteX36" fmla="*/ 741985 w 1212350"/>
                <a:gd name="connsiteY36" fmla="*/ 1442514 h 1754717"/>
                <a:gd name="connsiteX37" fmla="*/ 564356 w 1212350"/>
                <a:gd name="connsiteY37" fmla="*/ 1193006 h 1754717"/>
                <a:gd name="connsiteX38" fmla="*/ 516731 w 1212350"/>
                <a:gd name="connsiteY38" fmla="*/ 1169194 h 1754717"/>
                <a:gd name="connsiteX39" fmla="*/ 514350 w 1212350"/>
                <a:gd name="connsiteY39" fmla="*/ 1162050 h 1754717"/>
                <a:gd name="connsiteX40" fmla="*/ 509588 w 1212350"/>
                <a:gd name="connsiteY40" fmla="*/ 1157288 h 1754717"/>
                <a:gd name="connsiteX41" fmla="*/ 457200 w 1212350"/>
                <a:gd name="connsiteY41" fmla="*/ 1040606 h 1754717"/>
                <a:gd name="connsiteX42" fmla="*/ 435769 w 1212350"/>
                <a:gd name="connsiteY42" fmla="*/ 964406 h 1754717"/>
                <a:gd name="connsiteX43" fmla="*/ 435769 w 1212350"/>
                <a:gd name="connsiteY43" fmla="*/ 866775 h 1754717"/>
                <a:gd name="connsiteX44" fmla="*/ 438150 w 1212350"/>
                <a:gd name="connsiteY44" fmla="*/ 809625 h 1754717"/>
                <a:gd name="connsiteX45" fmla="*/ 421481 w 1212350"/>
                <a:gd name="connsiteY45" fmla="*/ 771525 h 1754717"/>
                <a:gd name="connsiteX46" fmla="*/ 400050 w 1212350"/>
                <a:gd name="connsiteY46" fmla="*/ 752475 h 1754717"/>
                <a:gd name="connsiteX47" fmla="*/ 361950 w 1212350"/>
                <a:gd name="connsiteY47" fmla="*/ 754856 h 1754717"/>
                <a:gd name="connsiteX48" fmla="*/ 345281 w 1212350"/>
                <a:gd name="connsiteY48" fmla="*/ 757238 h 1754717"/>
                <a:gd name="connsiteX49" fmla="*/ 321469 w 1212350"/>
                <a:gd name="connsiteY49" fmla="*/ 778669 h 1754717"/>
                <a:gd name="connsiteX50" fmla="*/ 316706 w 1212350"/>
                <a:gd name="connsiteY50" fmla="*/ 754856 h 1754717"/>
                <a:gd name="connsiteX51" fmla="*/ 326231 w 1212350"/>
                <a:gd name="connsiteY51" fmla="*/ 719138 h 1754717"/>
                <a:gd name="connsiteX52" fmla="*/ 326231 w 1212350"/>
                <a:gd name="connsiteY52" fmla="*/ 661988 h 1754717"/>
                <a:gd name="connsiteX53" fmla="*/ 311944 w 1212350"/>
                <a:gd name="connsiteY53" fmla="*/ 602456 h 1754717"/>
                <a:gd name="connsiteX54" fmla="*/ 323850 w 1212350"/>
                <a:gd name="connsiteY54" fmla="*/ 504825 h 1754717"/>
                <a:gd name="connsiteX55" fmla="*/ 350044 w 1212350"/>
                <a:gd name="connsiteY55" fmla="*/ 397669 h 1754717"/>
                <a:gd name="connsiteX56" fmla="*/ 335756 w 1212350"/>
                <a:gd name="connsiteY56" fmla="*/ 314325 h 1754717"/>
                <a:gd name="connsiteX57" fmla="*/ 314325 w 1212350"/>
                <a:gd name="connsiteY57" fmla="*/ 252413 h 1754717"/>
                <a:gd name="connsiteX58" fmla="*/ 283369 w 1212350"/>
                <a:gd name="connsiteY58" fmla="*/ 235744 h 1754717"/>
                <a:gd name="connsiteX59" fmla="*/ 261938 w 1212350"/>
                <a:gd name="connsiteY59" fmla="*/ 214313 h 1754717"/>
                <a:gd name="connsiteX60" fmla="*/ 221456 w 1212350"/>
                <a:gd name="connsiteY60" fmla="*/ 223838 h 1754717"/>
                <a:gd name="connsiteX61" fmla="*/ 171450 w 1212350"/>
                <a:gd name="connsiteY61" fmla="*/ 247650 h 1754717"/>
                <a:gd name="connsiteX0" fmla="*/ 171450 w 1212350"/>
                <a:gd name="connsiteY0" fmla="*/ 247650 h 1754718"/>
                <a:gd name="connsiteX1" fmla="*/ 100013 w 1212350"/>
                <a:gd name="connsiteY1" fmla="*/ 302419 h 1754718"/>
                <a:gd name="connsiteX2" fmla="*/ 73819 w 1212350"/>
                <a:gd name="connsiteY2" fmla="*/ 376238 h 1754718"/>
                <a:gd name="connsiteX3" fmla="*/ 28575 w 1212350"/>
                <a:gd name="connsiteY3" fmla="*/ 490538 h 1754718"/>
                <a:gd name="connsiteX4" fmla="*/ 30956 w 1212350"/>
                <a:gd name="connsiteY4" fmla="*/ 509588 h 1754718"/>
                <a:gd name="connsiteX5" fmla="*/ 2381 w 1212350"/>
                <a:gd name="connsiteY5" fmla="*/ 469106 h 1754718"/>
                <a:gd name="connsiteX6" fmla="*/ 0 w 1212350"/>
                <a:gd name="connsiteY6" fmla="*/ 426244 h 1754718"/>
                <a:gd name="connsiteX7" fmla="*/ 35719 w 1212350"/>
                <a:gd name="connsiteY7" fmla="*/ 347663 h 1754718"/>
                <a:gd name="connsiteX8" fmla="*/ 54769 w 1212350"/>
                <a:gd name="connsiteY8" fmla="*/ 233363 h 1754718"/>
                <a:gd name="connsiteX9" fmla="*/ 80963 w 1212350"/>
                <a:gd name="connsiteY9" fmla="*/ 183356 h 1754718"/>
                <a:gd name="connsiteX10" fmla="*/ 126206 w 1212350"/>
                <a:gd name="connsiteY10" fmla="*/ 166688 h 1754718"/>
                <a:gd name="connsiteX11" fmla="*/ 188119 w 1212350"/>
                <a:gd name="connsiteY11" fmla="*/ 135731 h 1754718"/>
                <a:gd name="connsiteX12" fmla="*/ 266700 w 1212350"/>
                <a:gd name="connsiteY12" fmla="*/ 97631 h 1754718"/>
                <a:gd name="connsiteX13" fmla="*/ 347663 w 1212350"/>
                <a:gd name="connsiteY13" fmla="*/ 73819 h 1754718"/>
                <a:gd name="connsiteX14" fmla="*/ 354806 w 1212350"/>
                <a:gd name="connsiteY14" fmla="*/ 69056 h 1754718"/>
                <a:gd name="connsiteX15" fmla="*/ 426244 w 1212350"/>
                <a:gd name="connsiteY15" fmla="*/ 16669 h 1754718"/>
                <a:gd name="connsiteX16" fmla="*/ 500063 w 1212350"/>
                <a:gd name="connsiteY16" fmla="*/ 0 h 1754718"/>
                <a:gd name="connsiteX17" fmla="*/ 626269 w 1212350"/>
                <a:gd name="connsiteY17" fmla="*/ 0 h 1754718"/>
                <a:gd name="connsiteX18" fmla="*/ 664369 w 1212350"/>
                <a:gd name="connsiteY18" fmla="*/ 16669 h 1754718"/>
                <a:gd name="connsiteX19" fmla="*/ 723900 w 1212350"/>
                <a:gd name="connsiteY19" fmla="*/ 19050 h 1754718"/>
                <a:gd name="connsiteX20" fmla="*/ 766763 w 1212350"/>
                <a:gd name="connsiteY20" fmla="*/ 26194 h 1754718"/>
                <a:gd name="connsiteX21" fmla="*/ 802481 w 1212350"/>
                <a:gd name="connsiteY21" fmla="*/ 52388 h 1754718"/>
                <a:gd name="connsiteX22" fmla="*/ 897731 w 1212350"/>
                <a:gd name="connsiteY22" fmla="*/ 95250 h 1754718"/>
                <a:gd name="connsiteX23" fmla="*/ 988219 w 1212350"/>
                <a:gd name="connsiteY23" fmla="*/ 152400 h 1754718"/>
                <a:gd name="connsiteX24" fmla="*/ 1042988 w 1212350"/>
                <a:gd name="connsiteY24" fmla="*/ 202406 h 1754718"/>
                <a:gd name="connsiteX25" fmla="*/ 1088231 w 1212350"/>
                <a:gd name="connsiteY25" fmla="*/ 292894 h 1754718"/>
                <a:gd name="connsiteX26" fmla="*/ 1133475 w 1212350"/>
                <a:gd name="connsiteY26" fmla="*/ 378619 h 1754718"/>
                <a:gd name="connsiteX27" fmla="*/ 1171575 w 1212350"/>
                <a:gd name="connsiteY27" fmla="*/ 509588 h 1754718"/>
                <a:gd name="connsiteX28" fmla="*/ 1181100 w 1212350"/>
                <a:gd name="connsiteY28" fmla="*/ 735806 h 1754718"/>
                <a:gd name="connsiteX29" fmla="*/ 1145381 w 1212350"/>
                <a:gd name="connsiteY29" fmla="*/ 890588 h 1754718"/>
                <a:gd name="connsiteX30" fmla="*/ 1116806 w 1212350"/>
                <a:gd name="connsiteY30" fmla="*/ 921544 h 1754718"/>
                <a:gd name="connsiteX31" fmla="*/ 1212350 w 1212350"/>
                <a:gd name="connsiteY31" fmla="*/ 1570586 h 1754718"/>
                <a:gd name="connsiteX32" fmla="*/ 1128440 w 1212350"/>
                <a:gd name="connsiteY32" fmla="*/ 1452206 h 1754718"/>
                <a:gd name="connsiteX33" fmla="*/ 1118810 w 1212350"/>
                <a:gd name="connsiteY33" fmla="*/ 1575748 h 1754718"/>
                <a:gd name="connsiteX34" fmla="*/ 1104953 w 1212350"/>
                <a:gd name="connsiteY34" fmla="*/ 1706170 h 1754718"/>
                <a:gd name="connsiteX35" fmla="*/ 951419 w 1212350"/>
                <a:gd name="connsiteY35" fmla="*/ 1550110 h 1754718"/>
                <a:gd name="connsiteX36" fmla="*/ 741985 w 1212350"/>
                <a:gd name="connsiteY36" fmla="*/ 1442514 h 1754718"/>
                <a:gd name="connsiteX37" fmla="*/ 564356 w 1212350"/>
                <a:gd name="connsiteY37" fmla="*/ 1193006 h 1754718"/>
                <a:gd name="connsiteX38" fmla="*/ 516731 w 1212350"/>
                <a:gd name="connsiteY38" fmla="*/ 1169194 h 1754718"/>
                <a:gd name="connsiteX39" fmla="*/ 514350 w 1212350"/>
                <a:gd name="connsiteY39" fmla="*/ 1162050 h 1754718"/>
                <a:gd name="connsiteX40" fmla="*/ 509588 w 1212350"/>
                <a:gd name="connsiteY40" fmla="*/ 1157288 h 1754718"/>
                <a:gd name="connsiteX41" fmla="*/ 457200 w 1212350"/>
                <a:gd name="connsiteY41" fmla="*/ 1040606 h 1754718"/>
                <a:gd name="connsiteX42" fmla="*/ 435769 w 1212350"/>
                <a:gd name="connsiteY42" fmla="*/ 964406 h 1754718"/>
                <a:gd name="connsiteX43" fmla="*/ 435769 w 1212350"/>
                <a:gd name="connsiteY43" fmla="*/ 866775 h 1754718"/>
                <a:gd name="connsiteX44" fmla="*/ 438150 w 1212350"/>
                <a:gd name="connsiteY44" fmla="*/ 809625 h 1754718"/>
                <a:gd name="connsiteX45" fmla="*/ 421481 w 1212350"/>
                <a:gd name="connsiteY45" fmla="*/ 771525 h 1754718"/>
                <a:gd name="connsiteX46" fmla="*/ 400050 w 1212350"/>
                <a:gd name="connsiteY46" fmla="*/ 752475 h 1754718"/>
                <a:gd name="connsiteX47" fmla="*/ 361950 w 1212350"/>
                <a:gd name="connsiteY47" fmla="*/ 754856 h 1754718"/>
                <a:gd name="connsiteX48" fmla="*/ 345281 w 1212350"/>
                <a:gd name="connsiteY48" fmla="*/ 757238 h 1754718"/>
                <a:gd name="connsiteX49" fmla="*/ 321469 w 1212350"/>
                <a:gd name="connsiteY49" fmla="*/ 778669 h 1754718"/>
                <a:gd name="connsiteX50" fmla="*/ 316706 w 1212350"/>
                <a:gd name="connsiteY50" fmla="*/ 754856 h 1754718"/>
                <a:gd name="connsiteX51" fmla="*/ 326231 w 1212350"/>
                <a:gd name="connsiteY51" fmla="*/ 719138 h 1754718"/>
                <a:gd name="connsiteX52" fmla="*/ 326231 w 1212350"/>
                <a:gd name="connsiteY52" fmla="*/ 661988 h 1754718"/>
                <a:gd name="connsiteX53" fmla="*/ 311944 w 1212350"/>
                <a:gd name="connsiteY53" fmla="*/ 602456 h 1754718"/>
                <a:gd name="connsiteX54" fmla="*/ 323850 w 1212350"/>
                <a:gd name="connsiteY54" fmla="*/ 504825 h 1754718"/>
                <a:gd name="connsiteX55" fmla="*/ 350044 w 1212350"/>
                <a:gd name="connsiteY55" fmla="*/ 397669 h 1754718"/>
                <a:gd name="connsiteX56" fmla="*/ 335756 w 1212350"/>
                <a:gd name="connsiteY56" fmla="*/ 314325 h 1754718"/>
                <a:gd name="connsiteX57" fmla="*/ 314325 w 1212350"/>
                <a:gd name="connsiteY57" fmla="*/ 252413 h 1754718"/>
                <a:gd name="connsiteX58" fmla="*/ 283369 w 1212350"/>
                <a:gd name="connsiteY58" fmla="*/ 235744 h 1754718"/>
                <a:gd name="connsiteX59" fmla="*/ 261938 w 1212350"/>
                <a:gd name="connsiteY59" fmla="*/ 214313 h 1754718"/>
                <a:gd name="connsiteX60" fmla="*/ 221456 w 1212350"/>
                <a:gd name="connsiteY60" fmla="*/ 223838 h 1754718"/>
                <a:gd name="connsiteX61" fmla="*/ 171450 w 1212350"/>
                <a:gd name="connsiteY61" fmla="*/ 247650 h 1754718"/>
                <a:gd name="connsiteX0" fmla="*/ 171450 w 1212684"/>
                <a:gd name="connsiteY0" fmla="*/ 247650 h 1754718"/>
                <a:gd name="connsiteX1" fmla="*/ 100013 w 1212684"/>
                <a:gd name="connsiteY1" fmla="*/ 302419 h 1754718"/>
                <a:gd name="connsiteX2" fmla="*/ 73819 w 1212684"/>
                <a:gd name="connsiteY2" fmla="*/ 376238 h 1754718"/>
                <a:gd name="connsiteX3" fmla="*/ 28575 w 1212684"/>
                <a:gd name="connsiteY3" fmla="*/ 490538 h 1754718"/>
                <a:gd name="connsiteX4" fmla="*/ 30956 w 1212684"/>
                <a:gd name="connsiteY4" fmla="*/ 509588 h 1754718"/>
                <a:gd name="connsiteX5" fmla="*/ 2381 w 1212684"/>
                <a:gd name="connsiteY5" fmla="*/ 469106 h 1754718"/>
                <a:gd name="connsiteX6" fmla="*/ 0 w 1212684"/>
                <a:gd name="connsiteY6" fmla="*/ 426244 h 1754718"/>
                <a:gd name="connsiteX7" fmla="*/ 35719 w 1212684"/>
                <a:gd name="connsiteY7" fmla="*/ 347663 h 1754718"/>
                <a:gd name="connsiteX8" fmla="*/ 54769 w 1212684"/>
                <a:gd name="connsiteY8" fmla="*/ 233363 h 1754718"/>
                <a:gd name="connsiteX9" fmla="*/ 80963 w 1212684"/>
                <a:gd name="connsiteY9" fmla="*/ 183356 h 1754718"/>
                <a:gd name="connsiteX10" fmla="*/ 126206 w 1212684"/>
                <a:gd name="connsiteY10" fmla="*/ 166688 h 1754718"/>
                <a:gd name="connsiteX11" fmla="*/ 188119 w 1212684"/>
                <a:gd name="connsiteY11" fmla="*/ 135731 h 1754718"/>
                <a:gd name="connsiteX12" fmla="*/ 266700 w 1212684"/>
                <a:gd name="connsiteY12" fmla="*/ 97631 h 1754718"/>
                <a:gd name="connsiteX13" fmla="*/ 347663 w 1212684"/>
                <a:gd name="connsiteY13" fmla="*/ 73819 h 1754718"/>
                <a:gd name="connsiteX14" fmla="*/ 354806 w 1212684"/>
                <a:gd name="connsiteY14" fmla="*/ 69056 h 1754718"/>
                <a:gd name="connsiteX15" fmla="*/ 426244 w 1212684"/>
                <a:gd name="connsiteY15" fmla="*/ 16669 h 1754718"/>
                <a:gd name="connsiteX16" fmla="*/ 500063 w 1212684"/>
                <a:gd name="connsiteY16" fmla="*/ 0 h 1754718"/>
                <a:gd name="connsiteX17" fmla="*/ 626269 w 1212684"/>
                <a:gd name="connsiteY17" fmla="*/ 0 h 1754718"/>
                <a:gd name="connsiteX18" fmla="*/ 664369 w 1212684"/>
                <a:gd name="connsiteY18" fmla="*/ 16669 h 1754718"/>
                <a:gd name="connsiteX19" fmla="*/ 723900 w 1212684"/>
                <a:gd name="connsiteY19" fmla="*/ 19050 h 1754718"/>
                <a:gd name="connsiteX20" fmla="*/ 766763 w 1212684"/>
                <a:gd name="connsiteY20" fmla="*/ 26194 h 1754718"/>
                <a:gd name="connsiteX21" fmla="*/ 802481 w 1212684"/>
                <a:gd name="connsiteY21" fmla="*/ 52388 h 1754718"/>
                <a:gd name="connsiteX22" fmla="*/ 897731 w 1212684"/>
                <a:gd name="connsiteY22" fmla="*/ 95250 h 1754718"/>
                <a:gd name="connsiteX23" fmla="*/ 988219 w 1212684"/>
                <a:gd name="connsiteY23" fmla="*/ 152400 h 1754718"/>
                <a:gd name="connsiteX24" fmla="*/ 1042988 w 1212684"/>
                <a:gd name="connsiteY24" fmla="*/ 202406 h 1754718"/>
                <a:gd name="connsiteX25" fmla="*/ 1088231 w 1212684"/>
                <a:gd name="connsiteY25" fmla="*/ 292894 h 1754718"/>
                <a:gd name="connsiteX26" fmla="*/ 1133475 w 1212684"/>
                <a:gd name="connsiteY26" fmla="*/ 378619 h 1754718"/>
                <a:gd name="connsiteX27" fmla="*/ 1171575 w 1212684"/>
                <a:gd name="connsiteY27" fmla="*/ 509588 h 1754718"/>
                <a:gd name="connsiteX28" fmla="*/ 1181100 w 1212684"/>
                <a:gd name="connsiteY28" fmla="*/ 735806 h 1754718"/>
                <a:gd name="connsiteX29" fmla="*/ 1145381 w 1212684"/>
                <a:gd name="connsiteY29" fmla="*/ 890588 h 1754718"/>
                <a:gd name="connsiteX30" fmla="*/ 1116806 w 1212684"/>
                <a:gd name="connsiteY30" fmla="*/ 921544 h 1754718"/>
                <a:gd name="connsiteX31" fmla="*/ 1212350 w 1212684"/>
                <a:gd name="connsiteY31" fmla="*/ 1570586 h 1754718"/>
                <a:gd name="connsiteX32" fmla="*/ 1118810 w 1212684"/>
                <a:gd name="connsiteY32" fmla="*/ 1575748 h 1754718"/>
                <a:gd name="connsiteX33" fmla="*/ 1104953 w 1212684"/>
                <a:gd name="connsiteY33" fmla="*/ 1706170 h 1754718"/>
                <a:gd name="connsiteX34" fmla="*/ 951419 w 1212684"/>
                <a:gd name="connsiteY34" fmla="*/ 1550110 h 1754718"/>
                <a:gd name="connsiteX35" fmla="*/ 741985 w 1212684"/>
                <a:gd name="connsiteY35" fmla="*/ 1442514 h 1754718"/>
                <a:gd name="connsiteX36" fmla="*/ 564356 w 1212684"/>
                <a:gd name="connsiteY36" fmla="*/ 1193006 h 1754718"/>
                <a:gd name="connsiteX37" fmla="*/ 516731 w 1212684"/>
                <a:gd name="connsiteY37" fmla="*/ 1169194 h 1754718"/>
                <a:gd name="connsiteX38" fmla="*/ 514350 w 1212684"/>
                <a:gd name="connsiteY38" fmla="*/ 1162050 h 1754718"/>
                <a:gd name="connsiteX39" fmla="*/ 509588 w 1212684"/>
                <a:gd name="connsiteY39" fmla="*/ 1157288 h 1754718"/>
                <a:gd name="connsiteX40" fmla="*/ 457200 w 1212684"/>
                <a:gd name="connsiteY40" fmla="*/ 1040606 h 1754718"/>
                <a:gd name="connsiteX41" fmla="*/ 435769 w 1212684"/>
                <a:gd name="connsiteY41" fmla="*/ 964406 h 1754718"/>
                <a:gd name="connsiteX42" fmla="*/ 435769 w 1212684"/>
                <a:gd name="connsiteY42" fmla="*/ 866775 h 1754718"/>
                <a:gd name="connsiteX43" fmla="*/ 438150 w 1212684"/>
                <a:gd name="connsiteY43" fmla="*/ 809625 h 1754718"/>
                <a:gd name="connsiteX44" fmla="*/ 421481 w 1212684"/>
                <a:gd name="connsiteY44" fmla="*/ 771525 h 1754718"/>
                <a:gd name="connsiteX45" fmla="*/ 400050 w 1212684"/>
                <a:gd name="connsiteY45" fmla="*/ 752475 h 1754718"/>
                <a:gd name="connsiteX46" fmla="*/ 361950 w 1212684"/>
                <a:gd name="connsiteY46" fmla="*/ 754856 h 1754718"/>
                <a:gd name="connsiteX47" fmla="*/ 345281 w 1212684"/>
                <a:gd name="connsiteY47" fmla="*/ 757238 h 1754718"/>
                <a:gd name="connsiteX48" fmla="*/ 321469 w 1212684"/>
                <a:gd name="connsiteY48" fmla="*/ 778669 h 1754718"/>
                <a:gd name="connsiteX49" fmla="*/ 316706 w 1212684"/>
                <a:gd name="connsiteY49" fmla="*/ 754856 h 1754718"/>
                <a:gd name="connsiteX50" fmla="*/ 326231 w 1212684"/>
                <a:gd name="connsiteY50" fmla="*/ 719138 h 1754718"/>
                <a:gd name="connsiteX51" fmla="*/ 326231 w 1212684"/>
                <a:gd name="connsiteY51" fmla="*/ 661988 h 1754718"/>
                <a:gd name="connsiteX52" fmla="*/ 311944 w 1212684"/>
                <a:gd name="connsiteY52" fmla="*/ 602456 h 1754718"/>
                <a:gd name="connsiteX53" fmla="*/ 323850 w 1212684"/>
                <a:gd name="connsiteY53" fmla="*/ 504825 h 1754718"/>
                <a:gd name="connsiteX54" fmla="*/ 350044 w 1212684"/>
                <a:gd name="connsiteY54" fmla="*/ 397669 h 1754718"/>
                <a:gd name="connsiteX55" fmla="*/ 335756 w 1212684"/>
                <a:gd name="connsiteY55" fmla="*/ 314325 h 1754718"/>
                <a:gd name="connsiteX56" fmla="*/ 314325 w 1212684"/>
                <a:gd name="connsiteY56" fmla="*/ 252413 h 1754718"/>
                <a:gd name="connsiteX57" fmla="*/ 283369 w 1212684"/>
                <a:gd name="connsiteY57" fmla="*/ 235744 h 1754718"/>
                <a:gd name="connsiteX58" fmla="*/ 261938 w 1212684"/>
                <a:gd name="connsiteY58" fmla="*/ 214313 h 1754718"/>
                <a:gd name="connsiteX59" fmla="*/ 221456 w 1212684"/>
                <a:gd name="connsiteY59" fmla="*/ 223838 h 1754718"/>
                <a:gd name="connsiteX60" fmla="*/ 171450 w 1212684"/>
                <a:gd name="connsiteY60" fmla="*/ 247650 h 1754718"/>
                <a:gd name="connsiteX0" fmla="*/ 171450 w 1212684"/>
                <a:gd name="connsiteY0" fmla="*/ 247650 h 1754718"/>
                <a:gd name="connsiteX1" fmla="*/ 100013 w 1212684"/>
                <a:gd name="connsiteY1" fmla="*/ 302419 h 1754718"/>
                <a:gd name="connsiteX2" fmla="*/ 73819 w 1212684"/>
                <a:gd name="connsiteY2" fmla="*/ 376238 h 1754718"/>
                <a:gd name="connsiteX3" fmla="*/ 28575 w 1212684"/>
                <a:gd name="connsiteY3" fmla="*/ 490538 h 1754718"/>
                <a:gd name="connsiteX4" fmla="*/ 30956 w 1212684"/>
                <a:gd name="connsiteY4" fmla="*/ 509588 h 1754718"/>
                <a:gd name="connsiteX5" fmla="*/ 2381 w 1212684"/>
                <a:gd name="connsiteY5" fmla="*/ 469106 h 1754718"/>
                <a:gd name="connsiteX6" fmla="*/ 0 w 1212684"/>
                <a:gd name="connsiteY6" fmla="*/ 426244 h 1754718"/>
                <a:gd name="connsiteX7" fmla="*/ 35719 w 1212684"/>
                <a:gd name="connsiteY7" fmla="*/ 347663 h 1754718"/>
                <a:gd name="connsiteX8" fmla="*/ 54769 w 1212684"/>
                <a:gd name="connsiteY8" fmla="*/ 233363 h 1754718"/>
                <a:gd name="connsiteX9" fmla="*/ 80963 w 1212684"/>
                <a:gd name="connsiteY9" fmla="*/ 183356 h 1754718"/>
                <a:gd name="connsiteX10" fmla="*/ 126206 w 1212684"/>
                <a:gd name="connsiteY10" fmla="*/ 166688 h 1754718"/>
                <a:gd name="connsiteX11" fmla="*/ 188119 w 1212684"/>
                <a:gd name="connsiteY11" fmla="*/ 135731 h 1754718"/>
                <a:gd name="connsiteX12" fmla="*/ 266700 w 1212684"/>
                <a:gd name="connsiteY12" fmla="*/ 97631 h 1754718"/>
                <a:gd name="connsiteX13" fmla="*/ 347663 w 1212684"/>
                <a:gd name="connsiteY13" fmla="*/ 73819 h 1754718"/>
                <a:gd name="connsiteX14" fmla="*/ 354806 w 1212684"/>
                <a:gd name="connsiteY14" fmla="*/ 69056 h 1754718"/>
                <a:gd name="connsiteX15" fmla="*/ 426244 w 1212684"/>
                <a:gd name="connsiteY15" fmla="*/ 16669 h 1754718"/>
                <a:gd name="connsiteX16" fmla="*/ 500063 w 1212684"/>
                <a:gd name="connsiteY16" fmla="*/ 0 h 1754718"/>
                <a:gd name="connsiteX17" fmla="*/ 626269 w 1212684"/>
                <a:gd name="connsiteY17" fmla="*/ 0 h 1754718"/>
                <a:gd name="connsiteX18" fmla="*/ 664369 w 1212684"/>
                <a:gd name="connsiteY18" fmla="*/ 16669 h 1754718"/>
                <a:gd name="connsiteX19" fmla="*/ 723900 w 1212684"/>
                <a:gd name="connsiteY19" fmla="*/ 19050 h 1754718"/>
                <a:gd name="connsiteX20" fmla="*/ 766763 w 1212684"/>
                <a:gd name="connsiteY20" fmla="*/ 26194 h 1754718"/>
                <a:gd name="connsiteX21" fmla="*/ 802481 w 1212684"/>
                <a:gd name="connsiteY21" fmla="*/ 52388 h 1754718"/>
                <a:gd name="connsiteX22" fmla="*/ 897731 w 1212684"/>
                <a:gd name="connsiteY22" fmla="*/ 95250 h 1754718"/>
                <a:gd name="connsiteX23" fmla="*/ 988219 w 1212684"/>
                <a:gd name="connsiteY23" fmla="*/ 152400 h 1754718"/>
                <a:gd name="connsiteX24" fmla="*/ 1042988 w 1212684"/>
                <a:gd name="connsiteY24" fmla="*/ 202406 h 1754718"/>
                <a:gd name="connsiteX25" fmla="*/ 1088231 w 1212684"/>
                <a:gd name="connsiteY25" fmla="*/ 292894 h 1754718"/>
                <a:gd name="connsiteX26" fmla="*/ 1133475 w 1212684"/>
                <a:gd name="connsiteY26" fmla="*/ 378619 h 1754718"/>
                <a:gd name="connsiteX27" fmla="*/ 1171575 w 1212684"/>
                <a:gd name="connsiteY27" fmla="*/ 509588 h 1754718"/>
                <a:gd name="connsiteX28" fmla="*/ 1181100 w 1212684"/>
                <a:gd name="connsiteY28" fmla="*/ 735806 h 1754718"/>
                <a:gd name="connsiteX29" fmla="*/ 1145381 w 1212684"/>
                <a:gd name="connsiteY29" fmla="*/ 890588 h 1754718"/>
                <a:gd name="connsiteX30" fmla="*/ 1116806 w 1212684"/>
                <a:gd name="connsiteY30" fmla="*/ 921544 h 1754718"/>
                <a:gd name="connsiteX31" fmla="*/ 1212350 w 1212684"/>
                <a:gd name="connsiteY31" fmla="*/ 1570586 h 1754718"/>
                <a:gd name="connsiteX32" fmla="*/ 1118810 w 1212684"/>
                <a:gd name="connsiteY32" fmla="*/ 1575748 h 1754718"/>
                <a:gd name="connsiteX33" fmla="*/ 1104953 w 1212684"/>
                <a:gd name="connsiteY33" fmla="*/ 1706170 h 1754718"/>
                <a:gd name="connsiteX34" fmla="*/ 951419 w 1212684"/>
                <a:gd name="connsiteY34" fmla="*/ 1550110 h 1754718"/>
                <a:gd name="connsiteX35" fmla="*/ 741985 w 1212684"/>
                <a:gd name="connsiteY35" fmla="*/ 1442514 h 1754718"/>
                <a:gd name="connsiteX36" fmla="*/ 672928 w 1212684"/>
                <a:gd name="connsiteY36" fmla="*/ 1709810 h 1754718"/>
                <a:gd name="connsiteX37" fmla="*/ 516731 w 1212684"/>
                <a:gd name="connsiteY37" fmla="*/ 1169194 h 1754718"/>
                <a:gd name="connsiteX38" fmla="*/ 514350 w 1212684"/>
                <a:gd name="connsiteY38" fmla="*/ 1162050 h 1754718"/>
                <a:gd name="connsiteX39" fmla="*/ 509588 w 1212684"/>
                <a:gd name="connsiteY39" fmla="*/ 1157288 h 1754718"/>
                <a:gd name="connsiteX40" fmla="*/ 457200 w 1212684"/>
                <a:gd name="connsiteY40" fmla="*/ 1040606 h 1754718"/>
                <a:gd name="connsiteX41" fmla="*/ 435769 w 1212684"/>
                <a:gd name="connsiteY41" fmla="*/ 964406 h 1754718"/>
                <a:gd name="connsiteX42" fmla="*/ 435769 w 1212684"/>
                <a:gd name="connsiteY42" fmla="*/ 866775 h 1754718"/>
                <a:gd name="connsiteX43" fmla="*/ 438150 w 1212684"/>
                <a:gd name="connsiteY43" fmla="*/ 809625 h 1754718"/>
                <a:gd name="connsiteX44" fmla="*/ 421481 w 1212684"/>
                <a:gd name="connsiteY44" fmla="*/ 771525 h 1754718"/>
                <a:gd name="connsiteX45" fmla="*/ 400050 w 1212684"/>
                <a:gd name="connsiteY45" fmla="*/ 752475 h 1754718"/>
                <a:gd name="connsiteX46" fmla="*/ 361950 w 1212684"/>
                <a:gd name="connsiteY46" fmla="*/ 754856 h 1754718"/>
                <a:gd name="connsiteX47" fmla="*/ 345281 w 1212684"/>
                <a:gd name="connsiteY47" fmla="*/ 757238 h 1754718"/>
                <a:gd name="connsiteX48" fmla="*/ 321469 w 1212684"/>
                <a:gd name="connsiteY48" fmla="*/ 778669 h 1754718"/>
                <a:gd name="connsiteX49" fmla="*/ 316706 w 1212684"/>
                <a:gd name="connsiteY49" fmla="*/ 754856 h 1754718"/>
                <a:gd name="connsiteX50" fmla="*/ 326231 w 1212684"/>
                <a:gd name="connsiteY50" fmla="*/ 719138 h 1754718"/>
                <a:gd name="connsiteX51" fmla="*/ 326231 w 1212684"/>
                <a:gd name="connsiteY51" fmla="*/ 661988 h 1754718"/>
                <a:gd name="connsiteX52" fmla="*/ 311944 w 1212684"/>
                <a:gd name="connsiteY52" fmla="*/ 602456 h 1754718"/>
                <a:gd name="connsiteX53" fmla="*/ 323850 w 1212684"/>
                <a:gd name="connsiteY53" fmla="*/ 504825 h 1754718"/>
                <a:gd name="connsiteX54" fmla="*/ 350044 w 1212684"/>
                <a:gd name="connsiteY54" fmla="*/ 397669 h 1754718"/>
                <a:gd name="connsiteX55" fmla="*/ 335756 w 1212684"/>
                <a:gd name="connsiteY55" fmla="*/ 314325 h 1754718"/>
                <a:gd name="connsiteX56" fmla="*/ 314325 w 1212684"/>
                <a:gd name="connsiteY56" fmla="*/ 252413 h 1754718"/>
                <a:gd name="connsiteX57" fmla="*/ 283369 w 1212684"/>
                <a:gd name="connsiteY57" fmla="*/ 235744 h 1754718"/>
                <a:gd name="connsiteX58" fmla="*/ 261938 w 1212684"/>
                <a:gd name="connsiteY58" fmla="*/ 214313 h 1754718"/>
                <a:gd name="connsiteX59" fmla="*/ 221456 w 1212684"/>
                <a:gd name="connsiteY59" fmla="*/ 223838 h 1754718"/>
                <a:gd name="connsiteX60" fmla="*/ 171450 w 1212684"/>
                <a:gd name="connsiteY60" fmla="*/ 247650 h 1754718"/>
                <a:gd name="connsiteX0" fmla="*/ 171450 w 1212684"/>
                <a:gd name="connsiteY0" fmla="*/ 247650 h 1754718"/>
                <a:gd name="connsiteX1" fmla="*/ 100013 w 1212684"/>
                <a:gd name="connsiteY1" fmla="*/ 302419 h 1754718"/>
                <a:gd name="connsiteX2" fmla="*/ 73819 w 1212684"/>
                <a:gd name="connsiteY2" fmla="*/ 376238 h 1754718"/>
                <a:gd name="connsiteX3" fmla="*/ 28575 w 1212684"/>
                <a:gd name="connsiteY3" fmla="*/ 490538 h 1754718"/>
                <a:gd name="connsiteX4" fmla="*/ 30956 w 1212684"/>
                <a:gd name="connsiteY4" fmla="*/ 509588 h 1754718"/>
                <a:gd name="connsiteX5" fmla="*/ 2381 w 1212684"/>
                <a:gd name="connsiteY5" fmla="*/ 469106 h 1754718"/>
                <a:gd name="connsiteX6" fmla="*/ 0 w 1212684"/>
                <a:gd name="connsiteY6" fmla="*/ 426244 h 1754718"/>
                <a:gd name="connsiteX7" fmla="*/ 35719 w 1212684"/>
                <a:gd name="connsiteY7" fmla="*/ 347663 h 1754718"/>
                <a:gd name="connsiteX8" fmla="*/ 54769 w 1212684"/>
                <a:gd name="connsiteY8" fmla="*/ 233363 h 1754718"/>
                <a:gd name="connsiteX9" fmla="*/ 80963 w 1212684"/>
                <a:gd name="connsiteY9" fmla="*/ 183356 h 1754718"/>
                <a:gd name="connsiteX10" fmla="*/ 126206 w 1212684"/>
                <a:gd name="connsiteY10" fmla="*/ 166688 h 1754718"/>
                <a:gd name="connsiteX11" fmla="*/ 188119 w 1212684"/>
                <a:gd name="connsiteY11" fmla="*/ 135731 h 1754718"/>
                <a:gd name="connsiteX12" fmla="*/ 266700 w 1212684"/>
                <a:gd name="connsiteY12" fmla="*/ 97631 h 1754718"/>
                <a:gd name="connsiteX13" fmla="*/ 347663 w 1212684"/>
                <a:gd name="connsiteY13" fmla="*/ 73819 h 1754718"/>
                <a:gd name="connsiteX14" fmla="*/ 354806 w 1212684"/>
                <a:gd name="connsiteY14" fmla="*/ 69056 h 1754718"/>
                <a:gd name="connsiteX15" fmla="*/ 426244 w 1212684"/>
                <a:gd name="connsiteY15" fmla="*/ 16669 h 1754718"/>
                <a:gd name="connsiteX16" fmla="*/ 500063 w 1212684"/>
                <a:gd name="connsiteY16" fmla="*/ 0 h 1754718"/>
                <a:gd name="connsiteX17" fmla="*/ 626269 w 1212684"/>
                <a:gd name="connsiteY17" fmla="*/ 0 h 1754718"/>
                <a:gd name="connsiteX18" fmla="*/ 664369 w 1212684"/>
                <a:gd name="connsiteY18" fmla="*/ 16669 h 1754718"/>
                <a:gd name="connsiteX19" fmla="*/ 723900 w 1212684"/>
                <a:gd name="connsiteY19" fmla="*/ 19050 h 1754718"/>
                <a:gd name="connsiteX20" fmla="*/ 766763 w 1212684"/>
                <a:gd name="connsiteY20" fmla="*/ 26194 h 1754718"/>
                <a:gd name="connsiteX21" fmla="*/ 802481 w 1212684"/>
                <a:gd name="connsiteY21" fmla="*/ 52388 h 1754718"/>
                <a:gd name="connsiteX22" fmla="*/ 897731 w 1212684"/>
                <a:gd name="connsiteY22" fmla="*/ 95250 h 1754718"/>
                <a:gd name="connsiteX23" fmla="*/ 988219 w 1212684"/>
                <a:gd name="connsiteY23" fmla="*/ 152400 h 1754718"/>
                <a:gd name="connsiteX24" fmla="*/ 1042988 w 1212684"/>
                <a:gd name="connsiteY24" fmla="*/ 202406 h 1754718"/>
                <a:gd name="connsiteX25" fmla="*/ 1088231 w 1212684"/>
                <a:gd name="connsiteY25" fmla="*/ 292894 h 1754718"/>
                <a:gd name="connsiteX26" fmla="*/ 1133475 w 1212684"/>
                <a:gd name="connsiteY26" fmla="*/ 378619 h 1754718"/>
                <a:gd name="connsiteX27" fmla="*/ 1171575 w 1212684"/>
                <a:gd name="connsiteY27" fmla="*/ 509588 h 1754718"/>
                <a:gd name="connsiteX28" fmla="*/ 1181100 w 1212684"/>
                <a:gd name="connsiteY28" fmla="*/ 735806 h 1754718"/>
                <a:gd name="connsiteX29" fmla="*/ 1145381 w 1212684"/>
                <a:gd name="connsiteY29" fmla="*/ 890588 h 1754718"/>
                <a:gd name="connsiteX30" fmla="*/ 1116806 w 1212684"/>
                <a:gd name="connsiteY30" fmla="*/ 921544 h 1754718"/>
                <a:gd name="connsiteX31" fmla="*/ 1212350 w 1212684"/>
                <a:gd name="connsiteY31" fmla="*/ 1570586 h 1754718"/>
                <a:gd name="connsiteX32" fmla="*/ 1118810 w 1212684"/>
                <a:gd name="connsiteY32" fmla="*/ 1575748 h 1754718"/>
                <a:gd name="connsiteX33" fmla="*/ 1104953 w 1212684"/>
                <a:gd name="connsiteY33" fmla="*/ 1706170 h 1754718"/>
                <a:gd name="connsiteX34" fmla="*/ 951419 w 1212684"/>
                <a:gd name="connsiteY34" fmla="*/ 1550110 h 1754718"/>
                <a:gd name="connsiteX35" fmla="*/ 741985 w 1212684"/>
                <a:gd name="connsiteY35" fmla="*/ 1442514 h 1754718"/>
                <a:gd name="connsiteX36" fmla="*/ 672928 w 1212684"/>
                <a:gd name="connsiteY36" fmla="*/ 1709810 h 1754718"/>
                <a:gd name="connsiteX37" fmla="*/ 516731 w 1212684"/>
                <a:gd name="connsiteY37" fmla="*/ 1169194 h 1754718"/>
                <a:gd name="connsiteX38" fmla="*/ 514350 w 1212684"/>
                <a:gd name="connsiteY38" fmla="*/ 1162050 h 1754718"/>
                <a:gd name="connsiteX39" fmla="*/ 509588 w 1212684"/>
                <a:gd name="connsiteY39" fmla="*/ 1157288 h 1754718"/>
                <a:gd name="connsiteX40" fmla="*/ 457200 w 1212684"/>
                <a:gd name="connsiteY40" fmla="*/ 1040606 h 1754718"/>
                <a:gd name="connsiteX41" fmla="*/ 435769 w 1212684"/>
                <a:gd name="connsiteY41" fmla="*/ 964406 h 1754718"/>
                <a:gd name="connsiteX42" fmla="*/ 435769 w 1212684"/>
                <a:gd name="connsiteY42" fmla="*/ 866775 h 1754718"/>
                <a:gd name="connsiteX43" fmla="*/ 438150 w 1212684"/>
                <a:gd name="connsiteY43" fmla="*/ 809625 h 1754718"/>
                <a:gd name="connsiteX44" fmla="*/ 421481 w 1212684"/>
                <a:gd name="connsiteY44" fmla="*/ 771525 h 1754718"/>
                <a:gd name="connsiteX45" fmla="*/ 400050 w 1212684"/>
                <a:gd name="connsiteY45" fmla="*/ 752475 h 1754718"/>
                <a:gd name="connsiteX46" fmla="*/ 361950 w 1212684"/>
                <a:gd name="connsiteY46" fmla="*/ 754856 h 1754718"/>
                <a:gd name="connsiteX47" fmla="*/ 345281 w 1212684"/>
                <a:gd name="connsiteY47" fmla="*/ 757238 h 1754718"/>
                <a:gd name="connsiteX48" fmla="*/ 321469 w 1212684"/>
                <a:gd name="connsiteY48" fmla="*/ 778669 h 1754718"/>
                <a:gd name="connsiteX49" fmla="*/ 316706 w 1212684"/>
                <a:gd name="connsiteY49" fmla="*/ 754856 h 1754718"/>
                <a:gd name="connsiteX50" fmla="*/ 326231 w 1212684"/>
                <a:gd name="connsiteY50" fmla="*/ 719138 h 1754718"/>
                <a:gd name="connsiteX51" fmla="*/ 326231 w 1212684"/>
                <a:gd name="connsiteY51" fmla="*/ 661988 h 1754718"/>
                <a:gd name="connsiteX52" fmla="*/ 311944 w 1212684"/>
                <a:gd name="connsiteY52" fmla="*/ 602456 h 1754718"/>
                <a:gd name="connsiteX53" fmla="*/ 323850 w 1212684"/>
                <a:gd name="connsiteY53" fmla="*/ 504825 h 1754718"/>
                <a:gd name="connsiteX54" fmla="*/ 350044 w 1212684"/>
                <a:gd name="connsiteY54" fmla="*/ 397669 h 1754718"/>
                <a:gd name="connsiteX55" fmla="*/ 335756 w 1212684"/>
                <a:gd name="connsiteY55" fmla="*/ 314325 h 1754718"/>
                <a:gd name="connsiteX56" fmla="*/ 314325 w 1212684"/>
                <a:gd name="connsiteY56" fmla="*/ 252413 h 1754718"/>
                <a:gd name="connsiteX57" fmla="*/ 283369 w 1212684"/>
                <a:gd name="connsiteY57" fmla="*/ 235744 h 1754718"/>
                <a:gd name="connsiteX58" fmla="*/ 261938 w 1212684"/>
                <a:gd name="connsiteY58" fmla="*/ 214313 h 1754718"/>
                <a:gd name="connsiteX59" fmla="*/ 221456 w 1212684"/>
                <a:gd name="connsiteY59" fmla="*/ 223838 h 1754718"/>
                <a:gd name="connsiteX60" fmla="*/ 171450 w 1212684"/>
                <a:gd name="connsiteY60" fmla="*/ 247650 h 1754718"/>
                <a:gd name="connsiteX0" fmla="*/ 171450 w 1212684"/>
                <a:gd name="connsiteY0" fmla="*/ 247650 h 1754718"/>
                <a:gd name="connsiteX1" fmla="*/ 100013 w 1212684"/>
                <a:gd name="connsiteY1" fmla="*/ 302419 h 1754718"/>
                <a:gd name="connsiteX2" fmla="*/ 73819 w 1212684"/>
                <a:gd name="connsiteY2" fmla="*/ 376238 h 1754718"/>
                <a:gd name="connsiteX3" fmla="*/ 28575 w 1212684"/>
                <a:gd name="connsiteY3" fmla="*/ 490538 h 1754718"/>
                <a:gd name="connsiteX4" fmla="*/ 30956 w 1212684"/>
                <a:gd name="connsiteY4" fmla="*/ 509588 h 1754718"/>
                <a:gd name="connsiteX5" fmla="*/ 2381 w 1212684"/>
                <a:gd name="connsiteY5" fmla="*/ 469106 h 1754718"/>
                <a:gd name="connsiteX6" fmla="*/ 0 w 1212684"/>
                <a:gd name="connsiteY6" fmla="*/ 426244 h 1754718"/>
                <a:gd name="connsiteX7" fmla="*/ 35719 w 1212684"/>
                <a:gd name="connsiteY7" fmla="*/ 347663 h 1754718"/>
                <a:gd name="connsiteX8" fmla="*/ 54769 w 1212684"/>
                <a:gd name="connsiteY8" fmla="*/ 233363 h 1754718"/>
                <a:gd name="connsiteX9" fmla="*/ 80963 w 1212684"/>
                <a:gd name="connsiteY9" fmla="*/ 183356 h 1754718"/>
                <a:gd name="connsiteX10" fmla="*/ 126206 w 1212684"/>
                <a:gd name="connsiteY10" fmla="*/ 166688 h 1754718"/>
                <a:gd name="connsiteX11" fmla="*/ 188119 w 1212684"/>
                <a:gd name="connsiteY11" fmla="*/ 135731 h 1754718"/>
                <a:gd name="connsiteX12" fmla="*/ 266700 w 1212684"/>
                <a:gd name="connsiteY12" fmla="*/ 97631 h 1754718"/>
                <a:gd name="connsiteX13" fmla="*/ 347663 w 1212684"/>
                <a:gd name="connsiteY13" fmla="*/ 73819 h 1754718"/>
                <a:gd name="connsiteX14" fmla="*/ 354806 w 1212684"/>
                <a:gd name="connsiteY14" fmla="*/ 69056 h 1754718"/>
                <a:gd name="connsiteX15" fmla="*/ 426244 w 1212684"/>
                <a:gd name="connsiteY15" fmla="*/ 16669 h 1754718"/>
                <a:gd name="connsiteX16" fmla="*/ 500063 w 1212684"/>
                <a:gd name="connsiteY16" fmla="*/ 0 h 1754718"/>
                <a:gd name="connsiteX17" fmla="*/ 626269 w 1212684"/>
                <a:gd name="connsiteY17" fmla="*/ 0 h 1754718"/>
                <a:gd name="connsiteX18" fmla="*/ 664369 w 1212684"/>
                <a:gd name="connsiteY18" fmla="*/ 16669 h 1754718"/>
                <a:gd name="connsiteX19" fmla="*/ 723900 w 1212684"/>
                <a:gd name="connsiteY19" fmla="*/ 19050 h 1754718"/>
                <a:gd name="connsiteX20" fmla="*/ 766763 w 1212684"/>
                <a:gd name="connsiteY20" fmla="*/ 26194 h 1754718"/>
                <a:gd name="connsiteX21" fmla="*/ 802481 w 1212684"/>
                <a:gd name="connsiteY21" fmla="*/ 52388 h 1754718"/>
                <a:gd name="connsiteX22" fmla="*/ 897731 w 1212684"/>
                <a:gd name="connsiteY22" fmla="*/ 95250 h 1754718"/>
                <a:gd name="connsiteX23" fmla="*/ 988219 w 1212684"/>
                <a:gd name="connsiteY23" fmla="*/ 152400 h 1754718"/>
                <a:gd name="connsiteX24" fmla="*/ 1042988 w 1212684"/>
                <a:gd name="connsiteY24" fmla="*/ 202406 h 1754718"/>
                <a:gd name="connsiteX25" fmla="*/ 1088231 w 1212684"/>
                <a:gd name="connsiteY25" fmla="*/ 292894 h 1754718"/>
                <a:gd name="connsiteX26" fmla="*/ 1133475 w 1212684"/>
                <a:gd name="connsiteY26" fmla="*/ 378619 h 1754718"/>
                <a:gd name="connsiteX27" fmla="*/ 1171575 w 1212684"/>
                <a:gd name="connsiteY27" fmla="*/ 509588 h 1754718"/>
                <a:gd name="connsiteX28" fmla="*/ 1181100 w 1212684"/>
                <a:gd name="connsiteY28" fmla="*/ 735806 h 1754718"/>
                <a:gd name="connsiteX29" fmla="*/ 1145381 w 1212684"/>
                <a:gd name="connsiteY29" fmla="*/ 890588 h 1754718"/>
                <a:gd name="connsiteX30" fmla="*/ 1129835 w 1212684"/>
                <a:gd name="connsiteY30" fmla="*/ 1121317 h 1754718"/>
                <a:gd name="connsiteX31" fmla="*/ 1212350 w 1212684"/>
                <a:gd name="connsiteY31" fmla="*/ 1570586 h 1754718"/>
                <a:gd name="connsiteX32" fmla="*/ 1118810 w 1212684"/>
                <a:gd name="connsiteY32" fmla="*/ 1575748 h 1754718"/>
                <a:gd name="connsiteX33" fmla="*/ 1104953 w 1212684"/>
                <a:gd name="connsiteY33" fmla="*/ 1706170 h 1754718"/>
                <a:gd name="connsiteX34" fmla="*/ 951419 w 1212684"/>
                <a:gd name="connsiteY34" fmla="*/ 1550110 h 1754718"/>
                <a:gd name="connsiteX35" fmla="*/ 741985 w 1212684"/>
                <a:gd name="connsiteY35" fmla="*/ 1442514 h 1754718"/>
                <a:gd name="connsiteX36" fmla="*/ 672928 w 1212684"/>
                <a:gd name="connsiteY36" fmla="*/ 1709810 h 1754718"/>
                <a:gd name="connsiteX37" fmla="*/ 516731 w 1212684"/>
                <a:gd name="connsiteY37" fmla="*/ 1169194 h 1754718"/>
                <a:gd name="connsiteX38" fmla="*/ 514350 w 1212684"/>
                <a:gd name="connsiteY38" fmla="*/ 1162050 h 1754718"/>
                <a:gd name="connsiteX39" fmla="*/ 509588 w 1212684"/>
                <a:gd name="connsiteY39" fmla="*/ 1157288 h 1754718"/>
                <a:gd name="connsiteX40" fmla="*/ 457200 w 1212684"/>
                <a:gd name="connsiteY40" fmla="*/ 1040606 h 1754718"/>
                <a:gd name="connsiteX41" fmla="*/ 435769 w 1212684"/>
                <a:gd name="connsiteY41" fmla="*/ 964406 h 1754718"/>
                <a:gd name="connsiteX42" fmla="*/ 435769 w 1212684"/>
                <a:gd name="connsiteY42" fmla="*/ 866775 h 1754718"/>
                <a:gd name="connsiteX43" fmla="*/ 438150 w 1212684"/>
                <a:gd name="connsiteY43" fmla="*/ 809625 h 1754718"/>
                <a:gd name="connsiteX44" fmla="*/ 421481 w 1212684"/>
                <a:gd name="connsiteY44" fmla="*/ 771525 h 1754718"/>
                <a:gd name="connsiteX45" fmla="*/ 400050 w 1212684"/>
                <a:gd name="connsiteY45" fmla="*/ 752475 h 1754718"/>
                <a:gd name="connsiteX46" fmla="*/ 361950 w 1212684"/>
                <a:gd name="connsiteY46" fmla="*/ 754856 h 1754718"/>
                <a:gd name="connsiteX47" fmla="*/ 345281 w 1212684"/>
                <a:gd name="connsiteY47" fmla="*/ 757238 h 1754718"/>
                <a:gd name="connsiteX48" fmla="*/ 321469 w 1212684"/>
                <a:gd name="connsiteY48" fmla="*/ 778669 h 1754718"/>
                <a:gd name="connsiteX49" fmla="*/ 316706 w 1212684"/>
                <a:gd name="connsiteY49" fmla="*/ 754856 h 1754718"/>
                <a:gd name="connsiteX50" fmla="*/ 326231 w 1212684"/>
                <a:gd name="connsiteY50" fmla="*/ 719138 h 1754718"/>
                <a:gd name="connsiteX51" fmla="*/ 326231 w 1212684"/>
                <a:gd name="connsiteY51" fmla="*/ 661988 h 1754718"/>
                <a:gd name="connsiteX52" fmla="*/ 311944 w 1212684"/>
                <a:gd name="connsiteY52" fmla="*/ 602456 h 1754718"/>
                <a:gd name="connsiteX53" fmla="*/ 323850 w 1212684"/>
                <a:gd name="connsiteY53" fmla="*/ 504825 h 1754718"/>
                <a:gd name="connsiteX54" fmla="*/ 350044 w 1212684"/>
                <a:gd name="connsiteY54" fmla="*/ 397669 h 1754718"/>
                <a:gd name="connsiteX55" fmla="*/ 335756 w 1212684"/>
                <a:gd name="connsiteY55" fmla="*/ 314325 h 1754718"/>
                <a:gd name="connsiteX56" fmla="*/ 314325 w 1212684"/>
                <a:gd name="connsiteY56" fmla="*/ 252413 h 1754718"/>
                <a:gd name="connsiteX57" fmla="*/ 283369 w 1212684"/>
                <a:gd name="connsiteY57" fmla="*/ 235744 h 1754718"/>
                <a:gd name="connsiteX58" fmla="*/ 261938 w 1212684"/>
                <a:gd name="connsiteY58" fmla="*/ 214313 h 1754718"/>
                <a:gd name="connsiteX59" fmla="*/ 221456 w 1212684"/>
                <a:gd name="connsiteY59" fmla="*/ 223838 h 1754718"/>
                <a:gd name="connsiteX60" fmla="*/ 171450 w 1212684"/>
                <a:gd name="connsiteY60" fmla="*/ 247650 h 1754718"/>
                <a:gd name="connsiteX0" fmla="*/ 171450 w 1212684"/>
                <a:gd name="connsiteY0" fmla="*/ 247650 h 1754718"/>
                <a:gd name="connsiteX1" fmla="*/ 100013 w 1212684"/>
                <a:gd name="connsiteY1" fmla="*/ 302419 h 1754718"/>
                <a:gd name="connsiteX2" fmla="*/ 73819 w 1212684"/>
                <a:gd name="connsiteY2" fmla="*/ 376238 h 1754718"/>
                <a:gd name="connsiteX3" fmla="*/ 28575 w 1212684"/>
                <a:gd name="connsiteY3" fmla="*/ 490538 h 1754718"/>
                <a:gd name="connsiteX4" fmla="*/ 30956 w 1212684"/>
                <a:gd name="connsiteY4" fmla="*/ 509588 h 1754718"/>
                <a:gd name="connsiteX5" fmla="*/ 2381 w 1212684"/>
                <a:gd name="connsiteY5" fmla="*/ 469106 h 1754718"/>
                <a:gd name="connsiteX6" fmla="*/ 0 w 1212684"/>
                <a:gd name="connsiteY6" fmla="*/ 426244 h 1754718"/>
                <a:gd name="connsiteX7" fmla="*/ 35719 w 1212684"/>
                <a:gd name="connsiteY7" fmla="*/ 347663 h 1754718"/>
                <a:gd name="connsiteX8" fmla="*/ 54769 w 1212684"/>
                <a:gd name="connsiteY8" fmla="*/ 233363 h 1754718"/>
                <a:gd name="connsiteX9" fmla="*/ 80963 w 1212684"/>
                <a:gd name="connsiteY9" fmla="*/ 183356 h 1754718"/>
                <a:gd name="connsiteX10" fmla="*/ 126206 w 1212684"/>
                <a:gd name="connsiteY10" fmla="*/ 166688 h 1754718"/>
                <a:gd name="connsiteX11" fmla="*/ 188119 w 1212684"/>
                <a:gd name="connsiteY11" fmla="*/ 135731 h 1754718"/>
                <a:gd name="connsiteX12" fmla="*/ 266700 w 1212684"/>
                <a:gd name="connsiteY12" fmla="*/ 97631 h 1754718"/>
                <a:gd name="connsiteX13" fmla="*/ 347663 w 1212684"/>
                <a:gd name="connsiteY13" fmla="*/ 73819 h 1754718"/>
                <a:gd name="connsiteX14" fmla="*/ 354806 w 1212684"/>
                <a:gd name="connsiteY14" fmla="*/ 69056 h 1754718"/>
                <a:gd name="connsiteX15" fmla="*/ 426244 w 1212684"/>
                <a:gd name="connsiteY15" fmla="*/ 16669 h 1754718"/>
                <a:gd name="connsiteX16" fmla="*/ 500063 w 1212684"/>
                <a:gd name="connsiteY16" fmla="*/ 0 h 1754718"/>
                <a:gd name="connsiteX17" fmla="*/ 626269 w 1212684"/>
                <a:gd name="connsiteY17" fmla="*/ 0 h 1754718"/>
                <a:gd name="connsiteX18" fmla="*/ 664369 w 1212684"/>
                <a:gd name="connsiteY18" fmla="*/ 16669 h 1754718"/>
                <a:gd name="connsiteX19" fmla="*/ 723900 w 1212684"/>
                <a:gd name="connsiteY19" fmla="*/ 19050 h 1754718"/>
                <a:gd name="connsiteX20" fmla="*/ 766763 w 1212684"/>
                <a:gd name="connsiteY20" fmla="*/ 26194 h 1754718"/>
                <a:gd name="connsiteX21" fmla="*/ 802481 w 1212684"/>
                <a:gd name="connsiteY21" fmla="*/ 52388 h 1754718"/>
                <a:gd name="connsiteX22" fmla="*/ 897731 w 1212684"/>
                <a:gd name="connsiteY22" fmla="*/ 95250 h 1754718"/>
                <a:gd name="connsiteX23" fmla="*/ 988219 w 1212684"/>
                <a:gd name="connsiteY23" fmla="*/ 152400 h 1754718"/>
                <a:gd name="connsiteX24" fmla="*/ 1042988 w 1212684"/>
                <a:gd name="connsiteY24" fmla="*/ 202406 h 1754718"/>
                <a:gd name="connsiteX25" fmla="*/ 1088231 w 1212684"/>
                <a:gd name="connsiteY25" fmla="*/ 292894 h 1754718"/>
                <a:gd name="connsiteX26" fmla="*/ 1133475 w 1212684"/>
                <a:gd name="connsiteY26" fmla="*/ 378619 h 1754718"/>
                <a:gd name="connsiteX27" fmla="*/ 1171575 w 1212684"/>
                <a:gd name="connsiteY27" fmla="*/ 509588 h 1754718"/>
                <a:gd name="connsiteX28" fmla="*/ 1181100 w 1212684"/>
                <a:gd name="connsiteY28" fmla="*/ 735806 h 1754718"/>
                <a:gd name="connsiteX29" fmla="*/ 1145381 w 1212684"/>
                <a:gd name="connsiteY29" fmla="*/ 890588 h 1754718"/>
                <a:gd name="connsiteX30" fmla="*/ 1151550 w 1212684"/>
                <a:gd name="connsiteY30" fmla="*/ 1121317 h 1754718"/>
                <a:gd name="connsiteX31" fmla="*/ 1212350 w 1212684"/>
                <a:gd name="connsiteY31" fmla="*/ 1570586 h 1754718"/>
                <a:gd name="connsiteX32" fmla="*/ 1118810 w 1212684"/>
                <a:gd name="connsiteY32" fmla="*/ 1575748 h 1754718"/>
                <a:gd name="connsiteX33" fmla="*/ 1104953 w 1212684"/>
                <a:gd name="connsiteY33" fmla="*/ 1706170 h 1754718"/>
                <a:gd name="connsiteX34" fmla="*/ 951419 w 1212684"/>
                <a:gd name="connsiteY34" fmla="*/ 1550110 h 1754718"/>
                <a:gd name="connsiteX35" fmla="*/ 741985 w 1212684"/>
                <a:gd name="connsiteY35" fmla="*/ 1442514 h 1754718"/>
                <a:gd name="connsiteX36" fmla="*/ 672928 w 1212684"/>
                <a:gd name="connsiteY36" fmla="*/ 1709810 h 1754718"/>
                <a:gd name="connsiteX37" fmla="*/ 516731 w 1212684"/>
                <a:gd name="connsiteY37" fmla="*/ 1169194 h 1754718"/>
                <a:gd name="connsiteX38" fmla="*/ 514350 w 1212684"/>
                <a:gd name="connsiteY38" fmla="*/ 1162050 h 1754718"/>
                <a:gd name="connsiteX39" fmla="*/ 509588 w 1212684"/>
                <a:gd name="connsiteY39" fmla="*/ 1157288 h 1754718"/>
                <a:gd name="connsiteX40" fmla="*/ 457200 w 1212684"/>
                <a:gd name="connsiteY40" fmla="*/ 1040606 h 1754718"/>
                <a:gd name="connsiteX41" fmla="*/ 435769 w 1212684"/>
                <a:gd name="connsiteY41" fmla="*/ 964406 h 1754718"/>
                <a:gd name="connsiteX42" fmla="*/ 435769 w 1212684"/>
                <a:gd name="connsiteY42" fmla="*/ 866775 h 1754718"/>
                <a:gd name="connsiteX43" fmla="*/ 438150 w 1212684"/>
                <a:gd name="connsiteY43" fmla="*/ 809625 h 1754718"/>
                <a:gd name="connsiteX44" fmla="*/ 421481 w 1212684"/>
                <a:gd name="connsiteY44" fmla="*/ 771525 h 1754718"/>
                <a:gd name="connsiteX45" fmla="*/ 400050 w 1212684"/>
                <a:gd name="connsiteY45" fmla="*/ 752475 h 1754718"/>
                <a:gd name="connsiteX46" fmla="*/ 361950 w 1212684"/>
                <a:gd name="connsiteY46" fmla="*/ 754856 h 1754718"/>
                <a:gd name="connsiteX47" fmla="*/ 345281 w 1212684"/>
                <a:gd name="connsiteY47" fmla="*/ 757238 h 1754718"/>
                <a:gd name="connsiteX48" fmla="*/ 321469 w 1212684"/>
                <a:gd name="connsiteY48" fmla="*/ 778669 h 1754718"/>
                <a:gd name="connsiteX49" fmla="*/ 316706 w 1212684"/>
                <a:gd name="connsiteY49" fmla="*/ 754856 h 1754718"/>
                <a:gd name="connsiteX50" fmla="*/ 326231 w 1212684"/>
                <a:gd name="connsiteY50" fmla="*/ 719138 h 1754718"/>
                <a:gd name="connsiteX51" fmla="*/ 326231 w 1212684"/>
                <a:gd name="connsiteY51" fmla="*/ 661988 h 1754718"/>
                <a:gd name="connsiteX52" fmla="*/ 311944 w 1212684"/>
                <a:gd name="connsiteY52" fmla="*/ 602456 h 1754718"/>
                <a:gd name="connsiteX53" fmla="*/ 323850 w 1212684"/>
                <a:gd name="connsiteY53" fmla="*/ 504825 h 1754718"/>
                <a:gd name="connsiteX54" fmla="*/ 350044 w 1212684"/>
                <a:gd name="connsiteY54" fmla="*/ 397669 h 1754718"/>
                <a:gd name="connsiteX55" fmla="*/ 335756 w 1212684"/>
                <a:gd name="connsiteY55" fmla="*/ 314325 h 1754718"/>
                <a:gd name="connsiteX56" fmla="*/ 314325 w 1212684"/>
                <a:gd name="connsiteY56" fmla="*/ 252413 h 1754718"/>
                <a:gd name="connsiteX57" fmla="*/ 283369 w 1212684"/>
                <a:gd name="connsiteY57" fmla="*/ 235744 h 1754718"/>
                <a:gd name="connsiteX58" fmla="*/ 261938 w 1212684"/>
                <a:gd name="connsiteY58" fmla="*/ 214313 h 1754718"/>
                <a:gd name="connsiteX59" fmla="*/ 221456 w 1212684"/>
                <a:gd name="connsiteY59" fmla="*/ 223838 h 1754718"/>
                <a:gd name="connsiteX60" fmla="*/ 171450 w 1212684"/>
                <a:gd name="connsiteY60" fmla="*/ 247650 h 1754718"/>
                <a:gd name="connsiteX0" fmla="*/ 171450 w 1253160"/>
                <a:gd name="connsiteY0" fmla="*/ 247650 h 2002263"/>
                <a:gd name="connsiteX1" fmla="*/ 100013 w 1253160"/>
                <a:gd name="connsiteY1" fmla="*/ 302419 h 2002263"/>
                <a:gd name="connsiteX2" fmla="*/ 73819 w 1253160"/>
                <a:gd name="connsiteY2" fmla="*/ 376238 h 2002263"/>
                <a:gd name="connsiteX3" fmla="*/ 28575 w 1253160"/>
                <a:gd name="connsiteY3" fmla="*/ 490538 h 2002263"/>
                <a:gd name="connsiteX4" fmla="*/ 30956 w 1253160"/>
                <a:gd name="connsiteY4" fmla="*/ 509588 h 2002263"/>
                <a:gd name="connsiteX5" fmla="*/ 2381 w 1253160"/>
                <a:gd name="connsiteY5" fmla="*/ 469106 h 2002263"/>
                <a:gd name="connsiteX6" fmla="*/ 0 w 1253160"/>
                <a:gd name="connsiteY6" fmla="*/ 426244 h 2002263"/>
                <a:gd name="connsiteX7" fmla="*/ 35719 w 1253160"/>
                <a:gd name="connsiteY7" fmla="*/ 347663 h 2002263"/>
                <a:gd name="connsiteX8" fmla="*/ 54769 w 1253160"/>
                <a:gd name="connsiteY8" fmla="*/ 233363 h 2002263"/>
                <a:gd name="connsiteX9" fmla="*/ 80963 w 1253160"/>
                <a:gd name="connsiteY9" fmla="*/ 183356 h 2002263"/>
                <a:gd name="connsiteX10" fmla="*/ 126206 w 1253160"/>
                <a:gd name="connsiteY10" fmla="*/ 166688 h 2002263"/>
                <a:gd name="connsiteX11" fmla="*/ 188119 w 1253160"/>
                <a:gd name="connsiteY11" fmla="*/ 135731 h 2002263"/>
                <a:gd name="connsiteX12" fmla="*/ 266700 w 1253160"/>
                <a:gd name="connsiteY12" fmla="*/ 97631 h 2002263"/>
                <a:gd name="connsiteX13" fmla="*/ 347663 w 1253160"/>
                <a:gd name="connsiteY13" fmla="*/ 73819 h 2002263"/>
                <a:gd name="connsiteX14" fmla="*/ 354806 w 1253160"/>
                <a:gd name="connsiteY14" fmla="*/ 69056 h 2002263"/>
                <a:gd name="connsiteX15" fmla="*/ 426244 w 1253160"/>
                <a:gd name="connsiteY15" fmla="*/ 16669 h 2002263"/>
                <a:gd name="connsiteX16" fmla="*/ 500063 w 1253160"/>
                <a:gd name="connsiteY16" fmla="*/ 0 h 2002263"/>
                <a:gd name="connsiteX17" fmla="*/ 626269 w 1253160"/>
                <a:gd name="connsiteY17" fmla="*/ 0 h 2002263"/>
                <a:gd name="connsiteX18" fmla="*/ 664369 w 1253160"/>
                <a:gd name="connsiteY18" fmla="*/ 16669 h 2002263"/>
                <a:gd name="connsiteX19" fmla="*/ 723900 w 1253160"/>
                <a:gd name="connsiteY19" fmla="*/ 19050 h 2002263"/>
                <a:gd name="connsiteX20" fmla="*/ 766763 w 1253160"/>
                <a:gd name="connsiteY20" fmla="*/ 26194 h 2002263"/>
                <a:gd name="connsiteX21" fmla="*/ 802481 w 1253160"/>
                <a:gd name="connsiteY21" fmla="*/ 52388 h 2002263"/>
                <a:gd name="connsiteX22" fmla="*/ 897731 w 1253160"/>
                <a:gd name="connsiteY22" fmla="*/ 95250 h 2002263"/>
                <a:gd name="connsiteX23" fmla="*/ 988219 w 1253160"/>
                <a:gd name="connsiteY23" fmla="*/ 152400 h 2002263"/>
                <a:gd name="connsiteX24" fmla="*/ 1042988 w 1253160"/>
                <a:gd name="connsiteY24" fmla="*/ 202406 h 2002263"/>
                <a:gd name="connsiteX25" fmla="*/ 1088231 w 1253160"/>
                <a:gd name="connsiteY25" fmla="*/ 292894 h 2002263"/>
                <a:gd name="connsiteX26" fmla="*/ 1133475 w 1253160"/>
                <a:gd name="connsiteY26" fmla="*/ 378619 h 2002263"/>
                <a:gd name="connsiteX27" fmla="*/ 1171575 w 1253160"/>
                <a:gd name="connsiteY27" fmla="*/ 509588 h 2002263"/>
                <a:gd name="connsiteX28" fmla="*/ 1181100 w 1253160"/>
                <a:gd name="connsiteY28" fmla="*/ 735806 h 2002263"/>
                <a:gd name="connsiteX29" fmla="*/ 1145381 w 1253160"/>
                <a:gd name="connsiteY29" fmla="*/ 890588 h 2002263"/>
                <a:gd name="connsiteX30" fmla="*/ 1151550 w 1253160"/>
                <a:gd name="connsiteY30" fmla="*/ 1121317 h 2002263"/>
                <a:gd name="connsiteX31" fmla="*/ 1212350 w 1253160"/>
                <a:gd name="connsiteY31" fmla="*/ 1570586 h 2002263"/>
                <a:gd name="connsiteX32" fmla="*/ 1196983 w 1253160"/>
                <a:gd name="connsiteY32" fmla="*/ 1823293 h 2002263"/>
                <a:gd name="connsiteX33" fmla="*/ 1104953 w 1253160"/>
                <a:gd name="connsiteY33" fmla="*/ 1706170 h 2002263"/>
                <a:gd name="connsiteX34" fmla="*/ 951419 w 1253160"/>
                <a:gd name="connsiteY34" fmla="*/ 1550110 h 2002263"/>
                <a:gd name="connsiteX35" fmla="*/ 741985 w 1253160"/>
                <a:gd name="connsiteY35" fmla="*/ 1442514 h 2002263"/>
                <a:gd name="connsiteX36" fmla="*/ 672928 w 1253160"/>
                <a:gd name="connsiteY36" fmla="*/ 1709810 h 2002263"/>
                <a:gd name="connsiteX37" fmla="*/ 516731 w 1253160"/>
                <a:gd name="connsiteY37" fmla="*/ 1169194 h 2002263"/>
                <a:gd name="connsiteX38" fmla="*/ 514350 w 1253160"/>
                <a:gd name="connsiteY38" fmla="*/ 1162050 h 2002263"/>
                <a:gd name="connsiteX39" fmla="*/ 509588 w 1253160"/>
                <a:gd name="connsiteY39" fmla="*/ 1157288 h 2002263"/>
                <a:gd name="connsiteX40" fmla="*/ 457200 w 1253160"/>
                <a:gd name="connsiteY40" fmla="*/ 1040606 h 2002263"/>
                <a:gd name="connsiteX41" fmla="*/ 435769 w 1253160"/>
                <a:gd name="connsiteY41" fmla="*/ 964406 h 2002263"/>
                <a:gd name="connsiteX42" fmla="*/ 435769 w 1253160"/>
                <a:gd name="connsiteY42" fmla="*/ 866775 h 2002263"/>
                <a:gd name="connsiteX43" fmla="*/ 438150 w 1253160"/>
                <a:gd name="connsiteY43" fmla="*/ 809625 h 2002263"/>
                <a:gd name="connsiteX44" fmla="*/ 421481 w 1253160"/>
                <a:gd name="connsiteY44" fmla="*/ 771525 h 2002263"/>
                <a:gd name="connsiteX45" fmla="*/ 400050 w 1253160"/>
                <a:gd name="connsiteY45" fmla="*/ 752475 h 2002263"/>
                <a:gd name="connsiteX46" fmla="*/ 361950 w 1253160"/>
                <a:gd name="connsiteY46" fmla="*/ 754856 h 2002263"/>
                <a:gd name="connsiteX47" fmla="*/ 345281 w 1253160"/>
                <a:gd name="connsiteY47" fmla="*/ 757238 h 2002263"/>
                <a:gd name="connsiteX48" fmla="*/ 321469 w 1253160"/>
                <a:gd name="connsiteY48" fmla="*/ 778669 h 2002263"/>
                <a:gd name="connsiteX49" fmla="*/ 316706 w 1253160"/>
                <a:gd name="connsiteY49" fmla="*/ 754856 h 2002263"/>
                <a:gd name="connsiteX50" fmla="*/ 326231 w 1253160"/>
                <a:gd name="connsiteY50" fmla="*/ 719138 h 2002263"/>
                <a:gd name="connsiteX51" fmla="*/ 326231 w 1253160"/>
                <a:gd name="connsiteY51" fmla="*/ 661988 h 2002263"/>
                <a:gd name="connsiteX52" fmla="*/ 311944 w 1253160"/>
                <a:gd name="connsiteY52" fmla="*/ 602456 h 2002263"/>
                <a:gd name="connsiteX53" fmla="*/ 323850 w 1253160"/>
                <a:gd name="connsiteY53" fmla="*/ 504825 h 2002263"/>
                <a:gd name="connsiteX54" fmla="*/ 350044 w 1253160"/>
                <a:gd name="connsiteY54" fmla="*/ 397669 h 2002263"/>
                <a:gd name="connsiteX55" fmla="*/ 335756 w 1253160"/>
                <a:gd name="connsiteY55" fmla="*/ 314325 h 2002263"/>
                <a:gd name="connsiteX56" fmla="*/ 314325 w 1253160"/>
                <a:gd name="connsiteY56" fmla="*/ 252413 h 2002263"/>
                <a:gd name="connsiteX57" fmla="*/ 283369 w 1253160"/>
                <a:gd name="connsiteY57" fmla="*/ 235744 h 2002263"/>
                <a:gd name="connsiteX58" fmla="*/ 261938 w 1253160"/>
                <a:gd name="connsiteY58" fmla="*/ 214313 h 2002263"/>
                <a:gd name="connsiteX59" fmla="*/ 221456 w 1253160"/>
                <a:gd name="connsiteY59" fmla="*/ 223838 h 2002263"/>
                <a:gd name="connsiteX60" fmla="*/ 171450 w 1253160"/>
                <a:gd name="connsiteY60" fmla="*/ 247650 h 2002263"/>
                <a:gd name="connsiteX0" fmla="*/ 171450 w 1253160"/>
                <a:gd name="connsiteY0" fmla="*/ 247650 h 2002263"/>
                <a:gd name="connsiteX1" fmla="*/ 100013 w 1253160"/>
                <a:gd name="connsiteY1" fmla="*/ 302419 h 2002263"/>
                <a:gd name="connsiteX2" fmla="*/ 73819 w 1253160"/>
                <a:gd name="connsiteY2" fmla="*/ 376238 h 2002263"/>
                <a:gd name="connsiteX3" fmla="*/ 28575 w 1253160"/>
                <a:gd name="connsiteY3" fmla="*/ 490538 h 2002263"/>
                <a:gd name="connsiteX4" fmla="*/ 30956 w 1253160"/>
                <a:gd name="connsiteY4" fmla="*/ 509588 h 2002263"/>
                <a:gd name="connsiteX5" fmla="*/ 2381 w 1253160"/>
                <a:gd name="connsiteY5" fmla="*/ 469106 h 2002263"/>
                <a:gd name="connsiteX6" fmla="*/ 0 w 1253160"/>
                <a:gd name="connsiteY6" fmla="*/ 426244 h 2002263"/>
                <a:gd name="connsiteX7" fmla="*/ 35719 w 1253160"/>
                <a:gd name="connsiteY7" fmla="*/ 347663 h 2002263"/>
                <a:gd name="connsiteX8" fmla="*/ 54769 w 1253160"/>
                <a:gd name="connsiteY8" fmla="*/ 233363 h 2002263"/>
                <a:gd name="connsiteX9" fmla="*/ 80963 w 1253160"/>
                <a:gd name="connsiteY9" fmla="*/ 183356 h 2002263"/>
                <a:gd name="connsiteX10" fmla="*/ 126206 w 1253160"/>
                <a:gd name="connsiteY10" fmla="*/ 166688 h 2002263"/>
                <a:gd name="connsiteX11" fmla="*/ 188119 w 1253160"/>
                <a:gd name="connsiteY11" fmla="*/ 135731 h 2002263"/>
                <a:gd name="connsiteX12" fmla="*/ 266700 w 1253160"/>
                <a:gd name="connsiteY12" fmla="*/ 97631 h 2002263"/>
                <a:gd name="connsiteX13" fmla="*/ 347663 w 1253160"/>
                <a:gd name="connsiteY13" fmla="*/ 73819 h 2002263"/>
                <a:gd name="connsiteX14" fmla="*/ 354806 w 1253160"/>
                <a:gd name="connsiteY14" fmla="*/ 69056 h 2002263"/>
                <a:gd name="connsiteX15" fmla="*/ 426244 w 1253160"/>
                <a:gd name="connsiteY15" fmla="*/ 16669 h 2002263"/>
                <a:gd name="connsiteX16" fmla="*/ 500063 w 1253160"/>
                <a:gd name="connsiteY16" fmla="*/ 0 h 2002263"/>
                <a:gd name="connsiteX17" fmla="*/ 626269 w 1253160"/>
                <a:gd name="connsiteY17" fmla="*/ 0 h 2002263"/>
                <a:gd name="connsiteX18" fmla="*/ 664369 w 1253160"/>
                <a:gd name="connsiteY18" fmla="*/ 16669 h 2002263"/>
                <a:gd name="connsiteX19" fmla="*/ 723900 w 1253160"/>
                <a:gd name="connsiteY19" fmla="*/ 19050 h 2002263"/>
                <a:gd name="connsiteX20" fmla="*/ 766763 w 1253160"/>
                <a:gd name="connsiteY20" fmla="*/ 26194 h 2002263"/>
                <a:gd name="connsiteX21" fmla="*/ 802481 w 1253160"/>
                <a:gd name="connsiteY21" fmla="*/ 52388 h 2002263"/>
                <a:gd name="connsiteX22" fmla="*/ 897731 w 1253160"/>
                <a:gd name="connsiteY22" fmla="*/ 95250 h 2002263"/>
                <a:gd name="connsiteX23" fmla="*/ 988219 w 1253160"/>
                <a:gd name="connsiteY23" fmla="*/ 152400 h 2002263"/>
                <a:gd name="connsiteX24" fmla="*/ 1042988 w 1253160"/>
                <a:gd name="connsiteY24" fmla="*/ 202406 h 2002263"/>
                <a:gd name="connsiteX25" fmla="*/ 1088231 w 1253160"/>
                <a:gd name="connsiteY25" fmla="*/ 292894 h 2002263"/>
                <a:gd name="connsiteX26" fmla="*/ 1133475 w 1253160"/>
                <a:gd name="connsiteY26" fmla="*/ 378619 h 2002263"/>
                <a:gd name="connsiteX27" fmla="*/ 1171575 w 1253160"/>
                <a:gd name="connsiteY27" fmla="*/ 509588 h 2002263"/>
                <a:gd name="connsiteX28" fmla="*/ 1181100 w 1253160"/>
                <a:gd name="connsiteY28" fmla="*/ 735806 h 2002263"/>
                <a:gd name="connsiteX29" fmla="*/ 1145381 w 1253160"/>
                <a:gd name="connsiteY29" fmla="*/ 890588 h 2002263"/>
                <a:gd name="connsiteX30" fmla="*/ 1095092 w 1253160"/>
                <a:gd name="connsiteY30" fmla="*/ 1121317 h 2002263"/>
                <a:gd name="connsiteX31" fmla="*/ 1212350 w 1253160"/>
                <a:gd name="connsiteY31" fmla="*/ 1570586 h 2002263"/>
                <a:gd name="connsiteX32" fmla="*/ 1196983 w 1253160"/>
                <a:gd name="connsiteY32" fmla="*/ 1823293 h 2002263"/>
                <a:gd name="connsiteX33" fmla="*/ 1104953 w 1253160"/>
                <a:gd name="connsiteY33" fmla="*/ 1706170 h 2002263"/>
                <a:gd name="connsiteX34" fmla="*/ 951419 w 1253160"/>
                <a:gd name="connsiteY34" fmla="*/ 1550110 h 2002263"/>
                <a:gd name="connsiteX35" fmla="*/ 741985 w 1253160"/>
                <a:gd name="connsiteY35" fmla="*/ 1442514 h 2002263"/>
                <a:gd name="connsiteX36" fmla="*/ 672928 w 1253160"/>
                <a:gd name="connsiteY36" fmla="*/ 1709810 h 2002263"/>
                <a:gd name="connsiteX37" fmla="*/ 516731 w 1253160"/>
                <a:gd name="connsiteY37" fmla="*/ 1169194 h 2002263"/>
                <a:gd name="connsiteX38" fmla="*/ 514350 w 1253160"/>
                <a:gd name="connsiteY38" fmla="*/ 1162050 h 2002263"/>
                <a:gd name="connsiteX39" fmla="*/ 509588 w 1253160"/>
                <a:gd name="connsiteY39" fmla="*/ 1157288 h 2002263"/>
                <a:gd name="connsiteX40" fmla="*/ 457200 w 1253160"/>
                <a:gd name="connsiteY40" fmla="*/ 1040606 h 2002263"/>
                <a:gd name="connsiteX41" fmla="*/ 435769 w 1253160"/>
                <a:gd name="connsiteY41" fmla="*/ 964406 h 2002263"/>
                <a:gd name="connsiteX42" fmla="*/ 435769 w 1253160"/>
                <a:gd name="connsiteY42" fmla="*/ 866775 h 2002263"/>
                <a:gd name="connsiteX43" fmla="*/ 438150 w 1253160"/>
                <a:gd name="connsiteY43" fmla="*/ 809625 h 2002263"/>
                <a:gd name="connsiteX44" fmla="*/ 421481 w 1253160"/>
                <a:gd name="connsiteY44" fmla="*/ 771525 h 2002263"/>
                <a:gd name="connsiteX45" fmla="*/ 400050 w 1253160"/>
                <a:gd name="connsiteY45" fmla="*/ 752475 h 2002263"/>
                <a:gd name="connsiteX46" fmla="*/ 361950 w 1253160"/>
                <a:gd name="connsiteY46" fmla="*/ 754856 h 2002263"/>
                <a:gd name="connsiteX47" fmla="*/ 345281 w 1253160"/>
                <a:gd name="connsiteY47" fmla="*/ 757238 h 2002263"/>
                <a:gd name="connsiteX48" fmla="*/ 321469 w 1253160"/>
                <a:gd name="connsiteY48" fmla="*/ 778669 h 2002263"/>
                <a:gd name="connsiteX49" fmla="*/ 316706 w 1253160"/>
                <a:gd name="connsiteY49" fmla="*/ 754856 h 2002263"/>
                <a:gd name="connsiteX50" fmla="*/ 326231 w 1253160"/>
                <a:gd name="connsiteY50" fmla="*/ 719138 h 2002263"/>
                <a:gd name="connsiteX51" fmla="*/ 326231 w 1253160"/>
                <a:gd name="connsiteY51" fmla="*/ 661988 h 2002263"/>
                <a:gd name="connsiteX52" fmla="*/ 311944 w 1253160"/>
                <a:gd name="connsiteY52" fmla="*/ 602456 h 2002263"/>
                <a:gd name="connsiteX53" fmla="*/ 323850 w 1253160"/>
                <a:gd name="connsiteY53" fmla="*/ 504825 h 2002263"/>
                <a:gd name="connsiteX54" fmla="*/ 350044 w 1253160"/>
                <a:gd name="connsiteY54" fmla="*/ 397669 h 2002263"/>
                <a:gd name="connsiteX55" fmla="*/ 335756 w 1253160"/>
                <a:gd name="connsiteY55" fmla="*/ 314325 h 2002263"/>
                <a:gd name="connsiteX56" fmla="*/ 314325 w 1253160"/>
                <a:gd name="connsiteY56" fmla="*/ 252413 h 2002263"/>
                <a:gd name="connsiteX57" fmla="*/ 283369 w 1253160"/>
                <a:gd name="connsiteY57" fmla="*/ 235744 h 2002263"/>
                <a:gd name="connsiteX58" fmla="*/ 261938 w 1253160"/>
                <a:gd name="connsiteY58" fmla="*/ 214313 h 2002263"/>
                <a:gd name="connsiteX59" fmla="*/ 221456 w 1253160"/>
                <a:gd name="connsiteY59" fmla="*/ 223838 h 2002263"/>
                <a:gd name="connsiteX60" fmla="*/ 171450 w 1253160"/>
                <a:gd name="connsiteY60" fmla="*/ 247650 h 200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253160" h="2002263">
                  <a:moveTo>
                    <a:pt x="171450" y="247650"/>
                  </a:moveTo>
                  <a:lnTo>
                    <a:pt x="100013" y="302419"/>
                  </a:lnTo>
                  <a:lnTo>
                    <a:pt x="73819" y="376238"/>
                  </a:lnTo>
                  <a:lnTo>
                    <a:pt x="28575" y="490538"/>
                  </a:lnTo>
                  <a:lnTo>
                    <a:pt x="30956" y="509588"/>
                  </a:lnTo>
                  <a:cubicBezTo>
                    <a:pt x="1905" y="470853"/>
                    <a:pt x="2381" y="487363"/>
                    <a:pt x="2381" y="469106"/>
                  </a:cubicBezTo>
                  <a:lnTo>
                    <a:pt x="0" y="426244"/>
                  </a:lnTo>
                  <a:cubicBezTo>
                    <a:pt x="31624" y="348400"/>
                    <a:pt x="6433" y="362303"/>
                    <a:pt x="35719" y="347663"/>
                  </a:cubicBezTo>
                  <a:cubicBezTo>
                    <a:pt x="55041" y="236561"/>
                    <a:pt x="54769" y="275186"/>
                    <a:pt x="54769" y="233363"/>
                  </a:cubicBezTo>
                  <a:cubicBezTo>
                    <a:pt x="81346" y="185042"/>
                    <a:pt x="80963" y="203856"/>
                    <a:pt x="80963" y="183356"/>
                  </a:cubicBezTo>
                  <a:cubicBezTo>
                    <a:pt x="124565" y="166400"/>
                    <a:pt x="108495" y="166688"/>
                    <a:pt x="126206" y="166688"/>
                  </a:cubicBezTo>
                  <a:cubicBezTo>
                    <a:pt x="186442" y="135365"/>
                    <a:pt x="163371" y="135731"/>
                    <a:pt x="188119" y="135731"/>
                  </a:cubicBezTo>
                  <a:lnTo>
                    <a:pt x="266700" y="97631"/>
                  </a:lnTo>
                  <a:lnTo>
                    <a:pt x="347663" y="73819"/>
                  </a:lnTo>
                  <a:cubicBezTo>
                    <a:pt x="355559" y="71472"/>
                    <a:pt x="354806" y="73858"/>
                    <a:pt x="354806" y="69056"/>
                  </a:cubicBezTo>
                  <a:cubicBezTo>
                    <a:pt x="422729" y="15688"/>
                    <a:pt x="393216" y="16669"/>
                    <a:pt x="426244" y="16669"/>
                  </a:cubicBezTo>
                  <a:lnTo>
                    <a:pt x="500063" y="0"/>
                  </a:lnTo>
                  <a:lnTo>
                    <a:pt x="626269" y="0"/>
                  </a:lnTo>
                  <a:lnTo>
                    <a:pt x="664369" y="16669"/>
                  </a:lnTo>
                  <a:lnTo>
                    <a:pt x="723900" y="19050"/>
                  </a:lnTo>
                  <a:cubicBezTo>
                    <a:pt x="768348" y="21519"/>
                    <a:pt x="766763" y="7121"/>
                    <a:pt x="766763" y="26194"/>
                  </a:cubicBezTo>
                  <a:cubicBezTo>
                    <a:pt x="803142" y="50446"/>
                    <a:pt x="802481" y="35697"/>
                    <a:pt x="802481" y="52388"/>
                  </a:cubicBezTo>
                  <a:lnTo>
                    <a:pt x="897731" y="95250"/>
                  </a:lnTo>
                  <a:lnTo>
                    <a:pt x="988219" y="152400"/>
                  </a:lnTo>
                  <a:lnTo>
                    <a:pt x="1042988" y="202406"/>
                  </a:lnTo>
                  <a:cubicBezTo>
                    <a:pt x="1086190" y="293611"/>
                    <a:pt x="1052475" y="292894"/>
                    <a:pt x="1088231" y="292894"/>
                  </a:cubicBezTo>
                  <a:lnTo>
                    <a:pt x="1133475" y="378619"/>
                  </a:lnTo>
                  <a:lnTo>
                    <a:pt x="1171575" y="509588"/>
                  </a:lnTo>
                  <a:lnTo>
                    <a:pt x="1181100" y="735806"/>
                  </a:lnTo>
                  <a:lnTo>
                    <a:pt x="1145381" y="890588"/>
                  </a:lnTo>
                  <a:lnTo>
                    <a:pt x="1095092" y="1121317"/>
                  </a:lnTo>
                  <a:lnTo>
                    <a:pt x="1212350" y="1570586"/>
                  </a:lnTo>
                  <a:cubicBezTo>
                    <a:pt x="1212684" y="1679620"/>
                    <a:pt x="1214882" y="1800696"/>
                    <a:pt x="1196983" y="1823293"/>
                  </a:cubicBezTo>
                  <a:cubicBezTo>
                    <a:pt x="1253160" y="2002263"/>
                    <a:pt x="1138956" y="1706170"/>
                    <a:pt x="1104953" y="1706170"/>
                  </a:cubicBezTo>
                  <a:cubicBezTo>
                    <a:pt x="1041541" y="1684219"/>
                    <a:pt x="978021" y="1550110"/>
                    <a:pt x="951419" y="1550110"/>
                  </a:cubicBezTo>
                  <a:cubicBezTo>
                    <a:pt x="917540" y="1586409"/>
                    <a:pt x="760652" y="1442514"/>
                    <a:pt x="741985" y="1442514"/>
                  </a:cubicBezTo>
                  <a:cubicBezTo>
                    <a:pt x="718967" y="1443336"/>
                    <a:pt x="695961" y="1709810"/>
                    <a:pt x="672928" y="1709810"/>
                  </a:cubicBezTo>
                  <a:cubicBezTo>
                    <a:pt x="648368" y="1436957"/>
                    <a:pt x="531822" y="1178536"/>
                    <a:pt x="516731" y="1169194"/>
                  </a:cubicBezTo>
                  <a:cubicBezTo>
                    <a:pt x="514597" y="1167873"/>
                    <a:pt x="515641" y="1164202"/>
                    <a:pt x="514350" y="1162050"/>
                  </a:cubicBezTo>
                  <a:cubicBezTo>
                    <a:pt x="513195" y="1160125"/>
                    <a:pt x="511175" y="1158875"/>
                    <a:pt x="509588" y="1157288"/>
                  </a:cubicBezTo>
                  <a:lnTo>
                    <a:pt x="457200" y="1040606"/>
                  </a:lnTo>
                  <a:lnTo>
                    <a:pt x="435769" y="964406"/>
                  </a:lnTo>
                  <a:lnTo>
                    <a:pt x="435769" y="866775"/>
                  </a:lnTo>
                  <a:cubicBezTo>
                    <a:pt x="436563" y="847725"/>
                    <a:pt x="437356" y="828675"/>
                    <a:pt x="438150" y="809625"/>
                  </a:cubicBezTo>
                  <a:lnTo>
                    <a:pt x="421481" y="771525"/>
                  </a:lnTo>
                  <a:lnTo>
                    <a:pt x="400050" y="752475"/>
                  </a:lnTo>
                  <a:lnTo>
                    <a:pt x="361950" y="754856"/>
                  </a:lnTo>
                  <a:lnTo>
                    <a:pt x="345281" y="757238"/>
                  </a:lnTo>
                  <a:lnTo>
                    <a:pt x="321469" y="778669"/>
                  </a:lnTo>
                  <a:lnTo>
                    <a:pt x="316706" y="754856"/>
                  </a:lnTo>
                  <a:cubicBezTo>
                    <a:pt x="326449" y="720756"/>
                    <a:pt x="326231" y="733076"/>
                    <a:pt x="326231" y="719138"/>
                  </a:cubicBezTo>
                  <a:lnTo>
                    <a:pt x="326231" y="661988"/>
                  </a:lnTo>
                  <a:lnTo>
                    <a:pt x="311944" y="602456"/>
                  </a:lnTo>
                  <a:lnTo>
                    <a:pt x="323850" y="504825"/>
                  </a:lnTo>
                  <a:lnTo>
                    <a:pt x="350044" y="397669"/>
                  </a:lnTo>
                  <a:lnTo>
                    <a:pt x="335756" y="314325"/>
                  </a:lnTo>
                  <a:lnTo>
                    <a:pt x="314325" y="252413"/>
                  </a:lnTo>
                  <a:lnTo>
                    <a:pt x="283369" y="235744"/>
                  </a:lnTo>
                  <a:lnTo>
                    <a:pt x="261938" y="214313"/>
                  </a:lnTo>
                  <a:lnTo>
                    <a:pt x="221456" y="223838"/>
                  </a:lnTo>
                  <a:lnTo>
                    <a:pt x="171450" y="2476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1" name="Freeform 104"/>
            <p:cNvSpPr/>
            <p:nvPr/>
          </p:nvSpPr>
          <p:spPr>
            <a:xfrm flipH="1">
              <a:off x="4394702" y="3483469"/>
              <a:ext cx="336123" cy="429273"/>
            </a:xfrm>
            <a:custGeom>
              <a:avLst/>
              <a:gdLst>
                <a:gd name="connsiteX0" fmla="*/ 100012 w 481012"/>
                <a:gd name="connsiteY0" fmla="*/ 0 h 611981"/>
                <a:gd name="connsiteX1" fmla="*/ 35718 w 481012"/>
                <a:gd name="connsiteY1" fmla="*/ 64294 h 611981"/>
                <a:gd name="connsiteX2" fmla="*/ 33337 w 481012"/>
                <a:gd name="connsiteY2" fmla="*/ 92869 h 611981"/>
                <a:gd name="connsiteX3" fmla="*/ 9525 w 481012"/>
                <a:gd name="connsiteY3" fmla="*/ 133350 h 611981"/>
                <a:gd name="connsiteX4" fmla="*/ 14287 w 481012"/>
                <a:gd name="connsiteY4" fmla="*/ 159544 h 611981"/>
                <a:gd name="connsiteX5" fmla="*/ 40481 w 481012"/>
                <a:gd name="connsiteY5" fmla="*/ 188119 h 611981"/>
                <a:gd name="connsiteX6" fmla="*/ 33337 w 481012"/>
                <a:gd name="connsiteY6" fmla="*/ 211931 h 611981"/>
                <a:gd name="connsiteX7" fmla="*/ 0 w 481012"/>
                <a:gd name="connsiteY7" fmla="*/ 264319 h 611981"/>
                <a:gd name="connsiteX8" fmla="*/ 0 w 481012"/>
                <a:gd name="connsiteY8" fmla="*/ 280988 h 611981"/>
                <a:gd name="connsiteX9" fmla="*/ 26193 w 481012"/>
                <a:gd name="connsiteY9" fmla="*/ 297656 h 611981"/>
                <a:gd name="connsiteX10" fmla="*/ 33337 w 481012"/>
                <a:gd name="connsiteY10" fmla="*/ 314325 h 611981"/>
                <a:gd name="connsiteX11" fmla="*/ 38100 w 481012"/>
                <a:gd name="connsiteY11" fmla="*/ 330994 h 611981"/>
                <a:gd name="connsiteX12" fmla="*/ 42862 w 481012"/>
                <a:gd name="connsiteY12" fmla="*/ 376238 h 611981"/>
                <a:gd name="connsiteX13" fmla="*/ 50006 w 481012"/>
                <a:gd name="connsiteY13" fmla="*/ 407194 h 611981"/>
                <a:gd name="connsiteX14" fmla="*/ 59531 w 481012"/>
                <a:gd name="connsiteY14" fmla="*/ 452438 h 611981"/>
                <a:gd name="connsiteX15" fmla="*/ 85725 w 481012"/>
                <a:gd name="connsiteY15" fmla="*/ 481013 h 611981"/>
                <a:gd name="connsiteX16" fmla="*/ 111918 w 481012"/>
                <a:gd name="connsiteY16" fmla="*/ 483394 h 611981"/>
                <a:gd name="connsiteX17" fmla="*/ 140493 w 481012"/>
                <a:gd name="connsiteY17" fmla="*/ 481013 h 611981"/>
                <a:gd name="connsiteX18" fmla="*/ 173831 w 481012"/>
                <a:gd name="connsiteY18" fmla="*/ 492919 h 611981"/>
                <a:gd name="connsiteX19" fmla="*/ 219075 w 481012"/>
                <a:gd name="connsiteY19" fmla="*/ 538163 h 611981"/>
                <a:gd name="connsiteX20" fmla="*/ 252412 w 481012"/>
                <a:gd name="connsiteY20" fmla="*/ 611981 h 611981"/>
                <a:gd name="connsiteX21" fmla="*/ 304800 w 481012"/>
                <a:gd name="connsiteY21" fmla="*/ 578644 h 611981"/>
                <a:gd name="connsiteX22" fmla="*/ 385762 w 481012"/>
                <a:gd name="connsiteY22" fmla="*/ 495300 h 611981"/>
                <a:gd name="connsiteX23" fmla="*/ 481012 w 481012"/>
                <a:gd name="connsiteY23" fmla="*/ 383381 h 611981"/>
                <a:gd name="connsiteX24" fmla="*/ 335756 w 481012"/>
                <a:gd name="connsiteY24" fmla="*/ 297656 h 611981"/>
                <a:gd name="connsiteX25" fmla="*/ 269081 w 481012"/>
                <a:gd name="connsiteY25" fmla="*/ 111919 h 611981"/>
                <a:gd name="connsiteX26" fmla="*/ 185737 w 481012"/>
                <a:gd name="connsiteY26" fmla="*/ 9525 h 611981"/>
                <a:gd name="connsiteX27" fmla="*/ 100012 w 481012"/>
                <a:gd name="connsiteY27" fmla="*/ 0 h 61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81012" h="611981">
                  <a:moveTo>
                    <a:pt x="100012" y="0"/>
                  </a:moveTo>
                  <a:lnTo>
                    <a:pt x="35718" y="64294"/>
                  </a:lnTo>
                  <a:lnTo>
                    <a:pt x="33337" y="92869"/>
                  </a:lnTo>
                  <a:lnTo>
                    <a:pt x="9525" y="133350"/>
                  </a:lnTo>
                  <a:lnTo>
                    <a:pt x="14287" y="159544"/>
                  </a:lnTo>
                  <a:lnTo>
                    <a:pt x="40481" y="188119"/>
                  </a:lnTo>
                  <a:lnTo>
                    <a:pt x="33337" y="211931"/>
                  </a:lnTo>
                  <a:lnTo>
                    <a:pt x="0" y="264319"/>
                  </a:lnTo>
                  <a:lnTo>
                    <a:pt x="0" y="280988"/>
                  </a:lnTo>
                  <a:lnTo>
                    <a:pt x="26193" y="297656"/>
                  </a:lnTo>
                  <a:lnTo>
                    <a:pt x="33337" y="314325"/>
                  </a:lnTo>
                  <a:lnTo>
                    <a:pt x="38100" y="330994"/>
                  </a:lnTo>
                  <a:lnTo>
                    <a:pt x="42862" y="376238"/>
                  </a:lnTo>
                  <a:lnTo>
                    <a:pt x="50006" y="407194"/>
                  </a:lnTo>
                  <a:lnTo>
                    <a:pt x="59531" y="452438"/>
                  </a:lnTo>
                  <a:cubicBezTo>
                    <a:pt x="83851" y="481623"/>
                    <a:pt x="70944" y="481013"/>
                    <a:pt x="85725" y="481013"/>
                  </a:cubicBezTo>
                  <a:lnTo>
                    <a:pt x="111918" y="483394"/>
                  </a:lnTo>
                  <a:lnTo>
                    <a:pt x="140493" y="481013"/>
                  </a:lnTo>
                  <a:lnTo>
                    <a:pt x="173831" y="492919"/>
                  </a:lnTo>
                  <a:lnTo>
                    <a:pt x="219075" y="538163"/>
                  </a:lnTo>
                  <a:lnTo>
                    <a:pt x="252412" y="611981"/>
                  </a:lnTo>
                  <a:cubicBezTo>
                    <a:pt x="301525" y="580058"/>
                    <a:pt x="283101" y="589491"/>
                    <a:pt x="304800" y="578644"/>
                  </a:cubicBezTo>
                  <a:lnTo>
                    <a:pt x="385762" y="495300"/>
                  </a:lnTo>
                  <a:lnTo>
                    <a:pt x="481012" y="383381"/>
                  </a:lnTo>
                  <a:lnTo>
                    <a:pt x="335756" y="297656"/>
                  </a:lnTo>
                  <a:lnTo>
                    <a:pt x="269081" y="111919"/>
                  </a:lnTo>
                  <a:lnTo>
                    <a:pt x="185737" y="9525"/>
                  </a:lnTo>
                  <a:lnTo>
                    <a:pt x="10001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2" name="Freeform 105"/>
            <p:cNvSpPr/>
            <p:nvPr/>
          </p:nvSpPr>
          <p:spPr>
            <a:xfrm flipH="1">
              <a:off x="4355512" y="3742821"/>
              <a:ext cx="229106" cy="367948"/>
            </a:xfrm>
            <a:custGeom>
              <a:avLst/>
              <a:gdLst>
                <a:gd name="connsiteX0" fmla="*/ 264318 w 326231"/>
                <a:gd name="connsiteY0" fmla="*/ 0 h 523968"/>
                <a:gd name="connsiteX1" fmla="*/ 104775 w 326231"/>
                <a:gd name="connsiteY1" fmla="*/ 200025 h 523968"/>
                <a:gd name="connsiteX2" fmla="*/ 23812 w 326231"/>
                <a:gd name="connsiteY2" fmla="*/ 247650 h 523968"/>
                <a:gd name="connsiteX3" fmla="*/ 0 w 326231"/>
                <a:gd name="connsiteY3" fmla="*/ 300038 h 523968"/>
                <a:gd name="connsiteX4" fmla="*/ 73818 w 326231"/>
                <a:gd name="connsiteY4" fmla="*/ 476250 h 523968"/>
                <a:gd name="connsiteX5" fmla="*/ 107156 w 326231"/>
                <a:gd name="connsiteY5" fmla="*/ 426244 h 523968"/>
                <a:gd name="connsiteX6" fmla="*/ 130968 w 326231"/>
                <a:gd name="connsiteY6" fmla="*/ 323850 h 523968"/>
                <a:gd name="connsiteX7" fmla="*/ 133350 w 326231"/>
                <a:gd name="connsiteY7" fmla="*/ 316706 h 523968"/>
                <a:gd name="connsiteX8" fmla="*/ 202406 w 326231"/>
                <a:gd name="connsiteY8" fmla="*/ 204788 h 523968"/>
                <a:gd name="connsiteX9" fmla="*/ 292893 w 326231"/>
                <a:gd name="connsiteY9" fmla="*/ 90488 h 523968"/>
                <a:gd name="connsiteX10" fmla="*/ 326231 w 326231"/>
                <a:gd name="connsiteY10" fmla="*/ 50006 h 523968"/>
                <a:gd name="connsiteX11" fmla="*/ 314325 w 326231"/>
                <a:gd name="connsiteY11" fmla="*/ 14288 h 523968"/>
                <a:gd name="connsiteX12" fmla="*/ 264318 w 326231"/>
                <a:gd name="connsiteY12" fmla="*/ 0 h 523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6231" h="523968">
                  <a:moveTo>
                    <a:pt x="264318" y="0"/>
                  </a:moveTo>
                  <a:lnTo>
                    <a:pt x="104775" y="200025"/>
                  </a:lnTo>
                  <a:lnTo>
                    <a:pt x="23812" y="247650"/>
                  </a:lnTo>
                  <a:lnTo>
                    <a:pt x="0" y="300038"/>
                  </a:lnTo>
                  <a:cubicBezTo>
                    <a:pt x="71854" y="479673"/>
                    <a:pt x="26100" y="523968"/>
                    <a:pt x="73818" y="476250"/>
                  </a:cubicBezTo>
                  <a:cubicBezTo>
                    <a:pt x="108098" y="429728"/>
                    <a:pt x="107156" y="449739"/>
                    <a:pt x="107156" y="426244"/>
                  </a:cubicBezTo>
                  <a:cubicBezTo>
                    <a:pt x="115093" y="392113"/>
                    <a:pt x="122818" y="357931"/>
                    <a:pt x="130968" y="323850"/>
                  </a:cubicBezTo>
                  <a:cubicBezTo>
                    <a:pt x="131552" y="321409"/>
                    <a:pt x="133350" y="316706"/>
                    <a:pt x="133350" y="316706"/>
                  </a:cubicBezTo>
                  <a:cubicBezTo>
                    <a:pt x="203266" y="208216"/>
                    <a:pt x="202406" y="252043"/>
                    <a:pt x="202406" y="204788"/>
                  </a:cubicBezTo>
                  <a:lnTo>
                    <a:pt x="292893" y="90488"/>
                  </a:lnTo>
                  <a:lnTo>
                    <a:pt x="326231" y="50006"/>
                  </a:lnTo>
                  <a:lnTo>
                    <a:pt x="314325" y="14288"/>
                  </a:lnTo>
                  <a:lnTo>
                    <a:pt x="26431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3" name="Freeform 106"/>
            <p:cNvSpPr/>
            <p:nvPr/>
          </p:nvSpPr>
          <p:spPr>
            <a:xfrm flipH="1">
              <a:off x="4026926" y="3779871"/>
              <a:ext cx="904367" cy="683515"/>
            </a:xfrm>
            <a:custGeom>
              <a:avLst/>
              <a:gdLst>
                <a:gd name="connsiteX0" fmla="*/ 778669 w 1247775"/>
                <a:gd name="connsiteY0" fmla="*/ 0 h 973931"/>
                <a:gd name="connsiteX1" fmla="*/ 935831 w 1247775"/>
                <a:gd name="connsiteY1" fmla="*/ 121443 h 973931"/>
                <a:gd name="connsiteX2" fmla="*/ 1069181 w 1247775"/>
                <a:gd name="connsiteY2" fmla="*/ 276225 h 973931"/>
                <a:gd name="connsiteX3" fmla="*/ 1173956 w 1247775"/>
                <a:gd name="connsiteY3" fmla="*/ 428625 h 973931"/>
                <a:gd name="connsiteX4" fmla="*/ 1247775 w 1247775"/>
                <a:gd name="connsiteY4" fmla="*/ 835818 h 973931"/>
                <a:gd name="connsiteX5" fmla="*/ 1007269 w 1247775"/>
                <a:gd name="connsiteY5" fmla="*/ 947737 h 973931"/>
                <a:gd name="connsiteX6" fmla="*/ 390525 w 1247775"/>
                <a:gd name="connsiteY6" fmla="*/ 973931 h 973931"/>
                <a:gd name="connsiteX7" fmla="*/ 381000 w 1247775"/>
                <a:gd name="connsiteY7" fmla="*/ 921543 h 973931"/>
                <a:gd name="connsiteX8" fmla="*/ 371475 w 1247775"/>
                <a:gd name="connsiteY8" fmla="*/ 862012 h 973931"/>
                <a:gd name="connsiteX9" fmla="*/ 347663 w 1247775"/>
                <a:gd name="connsiteY9" fmla="*/ 854868 h 973931"/>
                <a:gd name="connsiteX10" fmla="*/ 228600 w 1247775"/>
                <a:gd name="connsiteY10" fmla="*/ 904875 h 973931"/>
                <a:gd name="connsiteX11" fmla="*/ 133350 w 1247775"/>
                <a:gd name="connsiteY11" fmla="*/ 904875 h 973931"/>
                <a:gd name="connsiteX12" fmla="*/ 21431 w 1247775"/>
                <a:gd name="connsiteY12" fmla="*/ 750093 h 973931"/>
                <a:gd name="connsiteX13" fmla="*/ 0 w 1247775"/>
                <a:gd name="connsiteY13" fmla="*/ 676275 h 973931"/>
                <a:gd name="connsiteX14" fmla="*/ 61913 w 1247775"/>
                <a:gd name="connsiteY14" fmla="*/ 659606 h 973931"/>
                <a:gd name="connsiteX15" fmla="*/ 195263 w 1247775"/>
                <a:gd name="connsiteY15" fmla="*/ 661987 h 973931"/>
                <a:gd name="connsiteX16" fmla="*/ 230981 w 1247775"/>
                <a:gd name="connsiteY16" fmla="*/ 673893 h 973931"/>
                <a:gd name="connsiteX17" fmla="*/ 247650 w 1247775"/>
                <a:gd name="connsiteY17" fmla="*/ 633412 h 973931"/>
                <a:gd name="connsiteX18" fmla="*/ 297656 w 1247775"/>
                <a:gd name="connsiteY18" fmla="*/ 604837 h 973931"/>
                <a:gd name="connsiteX19" fmla="*/ 335756 w 1247775"/>
                <a:gd name="connsiteY19" fmla="*/ 583406 h 973931"/>
                <a:gd name="connsiteX20" fmla="*/ 388144 w 1247775"/>
                <a:gd name="connsiteY20" fmla="*/ 516731 h 973931"/>
                <a:gd name="connsiteX21" fmla="*/ 409575 w 1247775"/>
                <a:gd name="connsiteY21" fmla="*/ 511968 h 973931"/>
                <a:gd name="connsiteX22" fmla="*/ 445294 w 1247775"/>
                <a:gd name="connsiteY22" fmla="*/ 371475 h 973931"/>
                <a:gd name="connsiteX23" fmla="*/ 445294 w 1247775"/>
                <a:gd name="connsiteY23" fmla="*/ 316706 h 973931"/>
                <a:gd name="connsiteX24" fmla="*/ 457200 w 1247775"/>
                <a:gd name="connsiteY24" fmla="*/ 261937 h 973931"/>
                <a:gd name="connsiteX25" fmla="*/ 490538 w 1247775"/>
                <a:gd name="connsiteY25" fmla="*/ 319087 h 973931"/>
                <a:gd name="connsiteX26" fmla="*/ 511969 w 1247775"/>
                <a:gd name="connsiteY26" fmla="*/ 419100 h 973931"/>
                <a:gd name="connsiteX27" fmla="*/ 511969 w 1247775"/>
                <a:gd name="connsiteY27" fmla="*/ 416718 h 973931"/>
                <a:gd name="connsiteX28" fmla="*/ 545306 w 1247775"/>
                <a:gd name="connsiteY28" fmla="*/ 373856 h 973931"/>
                <a:gd name="connsiteX29" fmla="*/ 564356 w 1247775"/>
                <a:gd name="connsiteY29" fmla="*/ 266700 h 973931"/>
                <a:gd name="connsiteX30" fmla="*/ 628650 w 1247775"/>
                <a:gd name="connsiteY30" fmla="*/ 180975 h 973931"/>
                <a:gd name="connsiteX31" fmla="*/ 671513 w 1247775"/>
                <a:gd name="connsiteY31" fmla="*/ 111918 h 973931"/>
                <a:gd name="connsiteX32" fmla="*/ 778669 w 1247775"/>
                <a:gd name="connsiteY32" fmla="*/ 0 h 973931"/>
                <a:gd name="connsiteX0" fmla="*/ 757237 w 1226343"/>
                <a:gd name="connsiteY0" fmla="*/ 0 h 973931"/>
                <a:gd name="connsiteX1" fmla="*/ 914399 w 1226343"/>
                <a:gd name="connsiteY1" fmla="*/ 121443 h 973931"/>
                <a:gd name="connsiteX2" fmla="*/ 1047749 w 1226343"/>
                <a:gd name="connsiteY2" fmla="*/ 276225 h 973931"/>
                <a:gd name="connsiteX3" fmla="*/ 1152524 w 1226343"/>
                <a:gd name="connsiteY3" fmla="*/ 428625 h 973931"/>
                <a:gd name="connsiteX4" fmla="*/ 1226343 w 1226343"/>
                <a:gd name="connsiteY4" fmla="*/ 835818 h 973931"/>
                <a:gd name="connsiteX5" fmla="*/ 985837 w 1226343"/>
                <a:gd name="connsiteY5" fmla="*/ 947737 h 973931"/>
                <a:gd name="connsiteX6" fmla="*/ 369093 w 1226343"/>
                <a:gd name="connsiteY6" fmla="*/ 973931 h 973931"/>
                <a:gd name="connsiteX7" fmla="*/ 359568 w 1226343"/>
                <a:gd name="connsiteY7" fmla="*/ 921543 h 973931"/>
                <a:gd name="connsiteX8" fmla="*/ 350043 w 1226343"/>
                <a:gd name="connsiteY8" fmla="*/ 862012 h 973931"/>
                <a:gd name="connsiteX9" fmla="*/ 326231 w 1226343"/>
                <a:gd name="connsiteY9" fmla="*/ 854868 h 973931"/>
                <a:gd name="connsiteX10" fmla="*/ 207168 w 1226343"/>
                <a:gd name="connsiteY10" fmla="*/ 904875 h 973931"/>
                <a:gd name="connsiteX11" fmla="*/ 111918 w 1226343"/>
                <a:gd name="connsiteY11" fmla="*/ 904875 h 973931"/>
                <a:gd name="connsiteX12" fmla="*/ -1 w 1226343"/>
                <a:gd name="connsiteY12" fmla="*/ 750093 h 973931"/>
                <a:gd name="connsiteX13" fmla="*/ 40481 w 1226343"/>
                <a:gd name="connsiteY13" fmla="*/ 659606 h 973931"/>
                <a:gd name="connsiteX14" fmla="*/ 173831 w 1226343"/>
                <a:gd name="connsiteY14" fmla="*/ 661987 h 973931"/>
                <a:gd name="connsiteX15" fmla="*/ 209549 w 1226343"/>
                <a:gd name="connsiteY15" fmla="*/ 673893 h 973931"/>
                <a:gd name="connsiteX16" fmla="*/ 226218 w 1226343"/>
                <a:gd name="connsiteY16" fmla="*/ 633412 h 973931"/>
                <a:gd name="connsiteX17" fmla="*/ 276224 w 1226343"/>
                <a:gd name="connsiteY17" fmla="*/ 604837 h 973931"/>
                <a:gd name="connsiteX18" fmla="*/ 314324 w 1226343"/>
                <a:gd name="connsiteY18" fmla="*/ 583406 h 973931"/>
                <a:gd name="connsiteX19" fmla="*/ 366712 w 1226343"/>
                <a:gd name="connsiteY19" fmla="*/ 516731 h 973931"/>
                <a:gd name="connsiteX20" fmla="*/ 388143 w 1226343"/>
                <a:gd name="connsiteY20" fmla="*/ 511968 h 973931"/>
                <a:gd name="connsiteX21" fmla="*/ 423862 w 1226343"/>
                <a:gd name="connsiteY21" fmla="*/ 371475 h 973931"/>
                <a:gd name="connsiteX22" fmla="*/ 423862 w 1226343"/>
                <a:gd name="connsiteY22" fmla="*/ 316706 h 973931"/>
                <a:gd name="connsiteX23" fmla="*/ 435768 w 1226343"/>
                <a:gd name="connsiteY23" fmla="*/ 261937 h 973931"/>
                <a:gd name="connsiteX24" fmla="*/ 469106 w 1226343"/>
                <a:gd name="connsiteY24" fmla="*/ 319087 h 973931"/>
                <a:gd name="connsiteX25" fmla="*/ 490537 w 1226343"/>
                <a:gd name="connsiteY25" fmla="*/ 419100 h 973931"/>
                <a:gd name="connsiteX26" fmla="*/ 490537 w 1226343"/>
                <a:gd name="connsiteY26" fmla="*/ 416718 h 973931"/>
                <a:gd name="connsiteX27" fmla="*/ 523874 w 1226343"/>
                <a:gd name="connsiteY27" fmla="*/ 373856 h 973931"/>
                <a:gd name="connsiteX28" fmla="*/ 542924 w 1226343"/>
                <a:gd name="connsiteY28" fmla="*/ 266700 h 973931"/>
                <a:gd name="connsiteX29" fmla="*/ 607218 w 1226343"/>
                <a:gd name="connsiteY29" fmla="*/ 180975 h 973931"/>
                <a:gd name="connsiteX30" fmla="*/ 650081 w 1226343"/>
                <a:gd name="connsiteY30" fmla="*/ 111918 h 973931"/>
                <a:gd name="connsiteX31" fmla="*/ 757237 w 1226343"/>
                <a:gd name="connsiteY31" fmla="*/ 0 h 973931"/>
                <a:gd name="connsiteX0" fmla="*/ 757238 w 1226344"/>
                <a:gd name="connsiteY0" fmla="*/ 0 h 973931"/>
                <a:gd name="connsiteX1" fmla="*/ 914400 w 1226344"/>
                <a:gd name="connsiteY1" fmla="*/ 121443 h 973931"/>
                <a:gd name="connsiteX2" fmla="*/ 1047750 w 1226344"/>
                <a:gd name="connsiteY2" fmla="*/ 276225 h 973931"/>
                <a:gd name="connsiteX3" fmla="*/ 1152525 w 1226344"/>
                <a:gd name="connsiteY3" fmla="*/ 428625 h 973931"/>
                <a:gd name="connsiteX4" fmla="*/ 1226344 w 1226344"/>
                <a:gd name="connsiteY4" fmla="*/ 835818 h 973931"/>
                <a:gd name="connsiteX5" fmla="*/ 985838 w 1226344"/>
                <a:gd name="connsiteY5" fmla="*/ 947737 h 973931"/>
                <a:gd name="connsiteX6" fmla="*/ 369094 w 1226344"/>
                <a:gd name="connsiteY6" fmla="*/ 973931 h 973931"/>
                <a:gd name="connsiteX7" fmla="*/ 359569 w 1226344"/>
                <a:gd name="connsiteY7" fmla="*/ 921543 h 973931"/>
                <a:gd name="connsiteX8" fmla="*/ 350044 w 1226344"/>
                <a:gd name="connsiteY8" fmla="*/ 862012 h 973931"/>
                <a:gd name="connsiteX9" fmla="*/ 326232 w 1226344"/>
                <a:gd name="connsiteY9" fmla="*/ 854868 h 973931"/>
                <a:gd name="connsiteX10" fmla="*/ 207169 w 1226344"/>
                <a:gd name="connsiteY10" fmla="*/ 904875 h 973931"/>
                <a:gd name="connsiteX11" fmla="*/ 111919 w 1226344"/>
                <a:gd name="connsiteY11" fmla="*/ 904875 h 973931"/>
                <a:gd name="connsiteX12" fmla="*/ 0 w 1226344"/>
                <a:gd name="connsiteY12" fmla="*/ 750093 h 973931"/>
                <a:gd name="connsiteX13" fmla="*/ 173832 w 1226344"/>
                <a:gd name="connsiteY13" fmla="*/ 661987 h 973931"/>
                <a:gd name="connsiteX14" fmla="*/ 209550 w 1226344"/>
                <a:gd name="connsiteY14" fmla="*/ 673893 h 973931"/>
                <a:gd name="connsiteX15" fmla="*/ 226219 w 1226344"/>
                <a:gd name="connsiteY15" fmla="*/ 633412 h 973931"/>
                <a:gd name="connsiteX16" fmla="*/ 276225 w 1226344"/>
                <a:gd name="connsiteY16" fmla="*/ 604837 h 973931"/>
                <a:gd name="connsiteX17" fmla="*/ 314325 w 1226344"/>
                <a:gd name="connsiteY17" fmla="*/ 583406 h 973931"/>
                <a:gd name="connsiteX18" fmla="*/ 366713 w 1226344"/>
                <a:gd name="connsiteY18" fmla="*/ 516731 h 973931"/>
                <a:gd name="connsiteX19" fmla="*/ 388144 w 1226344"/>
                <a:gd name="connsiteY19" fmla="*/ 511968 h 973931"/>
                <a:gd name="connsiteX20" fmla="*/ 423863 w 1226344"/>
                <a:gd name="connsiteY20" fmla="*/ 371475 h 973931"/>
                <a:gd name="connsiteX21" fmla="*/ 423863 w 1226344"/>
                <a:gd name="connsiteY21" fmla="*/ 316706 h 973931"/>
                <a:gd name="connsiteX22" fmla="*/ 435769 w 1226344"/>
                <a:gd name="connsiteY22" fmla="*/ 261937 h 973931"/>
                <a:gd name="connsiteX23" fmla="*/ 469107 w 1226344"/>
                <a:gd name="connsiteY23" fmla="*/ 319087 h 973931"/>
                <a:gd name="connsiteX24" fmla="*/ 490538 w 1226344"/>
                <a:gd name="connsiteY24" fmla="*/ 419100 h 973931"/>
                <a:gd name="connsiteX25" fmla="*/ 490538 w 1226344"/>
                <a:gd name="connsiteY25" fmla="*/ 416718 h 973931"/>
                <a:gd name="connsiteX26" fmla="*/ 523875 w 1226344"/>
                <a:gd name="connsiteY26" fmla="*/ 373856 h 973931"/>
                <a:gd name="connsiteX27" fmla="*/ 542925 w 1226344"/>
                <a:gd name="connsiteY27" fmla="*/ 266700 h 973931"/>
                <a:gd name="connsiteX28" fmla="*/ 607219 w 1226344"/>
                <a:gd name="connsiteY28" fmla="*/ 180975 h 973931"/>
                <a:gd name="connsiteX29" fmla="*/ 650082 w 1226344"/>
                <a:gd name="connsiteY29" fmla="*/ 111918 h 973931"/>
                <a:gd name="connsiteX30" fmla="*/ 757238 w 1226344"/>
                <a:gd name="connsiteY30" fmla="*/ 0 h 973931"/>
                <a:gd name="connsiteX0" fmla="*/ 646112 w 1115218"/>
                <a:gd name="connsiteY0" fmla="*/ 0 h 973931"/>
                <a:gd name="connsiteX1" fmla="*/ 803274 w 1115218"/>
                <a:gd name="connsiteY1" fmla="*/ 121443 h 973931"/>
                <a:gd name="connsiteX2" fmla="*/ 936624 w 1115218"/>
                <a:gd name="connsiteY2" fmla="*/ 276225 h 973931"/>
                <a:gd name="connsiteX3" fmla="*/ 1041399 w 1115218"/>
                <a:gd name="connsiteY3" fmla="*/ 428625 h 973931"/>
                <a:gd name="connsiteX4" fmla="*/ 1115218 w 1115218"/>
                <a:gd name="connsiteY4" fmla="*/ 835818 h 973931"/>
                <a:gd name="connsiteX5" fmla="*/ 874712 w 1115218"/>
                <a:gd name="connsiteY5" fmla="*/ 947737 h 973931"/>
                <a:gd name="connsiteX6" fmla="*/ 257968 w 1115218"/>
                <a:gd name="connsiteY6" fmla="*/ 973931 h 973931"/>
                <a:gd name="connsiteX7" fmla="*/ 248443 w 1115218"/>
                <a:gd name="connsiteY7" fmla="*/ 921543 h 973931"/>
                <a:gd name="connsiteX8" fmla="*/ 238918 w 1115218"/>
                <a:gd name="connsiteY8" fmla="*/ 862012 h 973931"/>
                <a:gd name="connsiteX9" fmla="*/ 215106 w 1115218"/>
                <a:gd name="connsiteY9" fmla="*/ 854868 h 973931"/>
                <a:gd name="connsiteX10" fmla="*/ 96043 w 1115218"/>
                <a:gd name="connsiteY10" fmla="*/ 904875 h 973931"/>
                <a:gd name="connsiteX11" fmla="*/ 793 w 1115218"/>
                <a:gd name="connsiteY11" fmla="*/ 904875 h 973931"/>
                <a:gd name="connsiteX12" fmla="*/ 62706 w 1115218"/>
                <a:gd name="connsiteY12" fmla="*/ 661987 h 973931"/>
                <a:gd name="connsiteX13" fmla="*/ 98424 w 1115218"/>
                <a:gd name="connsiteY13" fmla="*/ 673893 h 973931"/>
                <a:gd name="connsiteX14" fmla="*/ 115093 w 1115218"/>
                <a:gd name="connsiteY14" fmla="*/ 633412 h 973931"/>
                <a:gd name="connsiteX15" fmla="*/ 165099 w 1115218"/>
                <a:gd name="connsiteY15" fmla="*/ 604837 h 973931"/>
                <a:gd name="connsiteX16" fmla="*/ 203199 w 1115218"/>
                <a:gd name="connsiteY16" fmla="*/ 583406 h 973931"/>
                <a:gd name="connsiteX17" fmla="*/ 255587 w 1115218"/>
                <a:gd name="connsiteY17" fmla="*/ 516731 h 973931"/>
                <a:gd name="connsiteX18" fmla="*/ 277018 w 1115218"/>
                <a:gd name="connsiteY18" fmla="*/ 511968 h 973931"/>
                <a:gd name="connsiteX19" fmla="*/ 312737 w 1115218"/>
                <a:gd name="connsiteY19" fmla="*/ 371475 h 973931"/>
                <a:gd name="connsiteX20" fmla="*/ 312737 w 1115218"/>
                <a:gd name="connsiteY20" fmla="*/ 316706 h 973931"/>
                <a:gd name="connsiteX21" fmla="*/ 324643 w 1115218"/>
                <a:gd name="connsiteY21" fmla="*/ 261937 h 973931"/>
                <a:gd name="connsiteX22" fmla="*/ 357981 w 1115218"/>
                <a:gd name="connsiteY22" fmla="*/ 319087 h 973931"/>
                <a:gd name="connsiteX23" fmla="*/ 379412 w 1115218"/>
                <a:gd name="connsiteY23" fmla="*/ 419100 h 973931"/>
                <a:gd name="connsiteX24" fmla="*/ 379412 w 1115218"/>
                <a:gd name="connsiteY24" fmla="*/ 416718 h 973931"/>
                <a:gd name="connsiteX25" fmla="*/ 412749 w 1115218"/>
                <a:gd name="connsiteY25" fmla="*/ 373856 h 973931"/>
                <a:gd name="connsiteX26" fmla="*/ 431799 w 1115218"/>
                <a:gd name="connsiteY26" fmla="*/ 266700 h 973931"/>
                <a:gd name="connsiteX27" fmla="*/ 496093 w 1115218"/>
                <a:gd name="connsiteY27" fmla="*/ 180975 h 973931"/>
                <a:gd name="connsiteX28" fmla="*/ 538956 w 1115218"/>
                <a:gd name="connsiteY28" fmla="*/ 111918 h 973931"/>
                <a:gd name="connsiteX29" fmla="*/ 646112 w 1115218"/>
                <a:gd name="connsiteY29" fmla="*/ 0 h 973931"/>
                <a:gd name="connsiteX0" fmla="*/ 646112 w 1115218"/>
                <a:gd name="connsiteY0" fmla="*/ 0 h 973931"/>
                <a:gd name="connsiteX1" fmla="*/ 803274 w 1115218"/>
                <a:gd name="connsiteY1" fmla="*/ 121443 h 973931"/>
                <a:gd name="connsiteX2" fmla="*/ 936624 w 1115218"/>
                <a:gd name="connsiteY2" fmla="*/ 276225 h 973931"/>
                <a:gd name="connsiteX3" fmla="*/ 1041399 w 1115218"/>
                <a:gd name="connsiteY3" fmla="*/ 428625 h 973931"/>
                <a:gd name="connsiteX4" fmla="*/ 1115218 w 1115218"/>
                <a:gd name="connsiteY4" fmla="*/ 835818 h 973931"/>
                <a:gd name="connsiteX5" fmla="*/ 874712 w 1115218"/>
                <a:gd name="connsiteY5" fmla="*/ 947737 h 973931"/>
                <a:gd name="connsiteX6" fmla="*/ 257968 w 1115218"/>
                <a:gd name="connsiteY6" fmla="*/ 973931 h 973931"/>
                <a:gd name="connsiteX7" fmla="*/ 248443 w 1115218"/>
                <a:gd name="connsiteY7" fmla="*/ 921543 h 973931"/>
                <a:gd name="connsiteX8" fmla="*/ 238918 w 1115218"/>
                <a:gd name="connsiteY8" fmla="*/ 862012 h 973931"/>
                <a:gd name="connsiteX9" fmla="*/ 215106 w 1115218"/>
                <a:gd name="connsiteY9" fmla="*/ 854868 h 973931"/>
                <a:gd name="connsiteX10" fmla="*/ 96043 w 1115218"/>
                <a:gd name="connsiteY10" fmla="*/ 904875 h 973931"/>
                <a:gd name="connsiteX11" fmla="*/ 793 w 1115218"/>
                <a:gd name="connsiteY11" fmla="*/ 904875 h 973931"/>
                <a:gd name="connsiteX12" fmla="*/ 98424 w 1115218"/>
                <a:gd name="connsiteY12" fmla="*/ 673893 h 973931"/>
                <a:gd name="connsiteX13" fmla="*/ 115093 w 1115218"/>
                <a:gd name="connsiteY13" fmla="*/ 633412 h 973931"/>
                <a:gd name="connsiteX14" fmla="*/ 165099 w 1115218"/>
                <a:gd name="connsiteY14" fmla="*/ 604837 h 973931"/>
                <a:gd name="connsiteX15" fmla="*/ 203199 w 1115218"/>
                <a:gd name="connsiteY15" fmla="*/ 583406 h 973931"/>
                <a:gd name="connsiteX16" fmla="*/ 255587 w 1115218"/>
                <a:gd name="connsiteY16" fmla="*/ 516731 h 973931"/>
                <a:gd name="connsiteX17" fmla="*/ 277018 w 1115218"/>
                <a:gd name="connsiteY17" fmla="*/ 511968 h 973931"/>
                <a:gd name="connsiteX18" fmla="*/ 312737 w 1115218"/>
                <a:gd name="connsiteY18" fmla="*/ 371475 h 973931"/>
                <a:gd name="connsiteX19" fmla="*/ 312737 w 1115218"/>
                <a:gd name="connsiteY19" fmla="*/ 316706 h 973931"/>
                <a:gd name="connsiteX20" fmla="*/ 324643 w 1115218"/>
                <a:gd name="connsiteY20" fmla="*/ 261937 h 973931"/>
                <a:gd name="connsiteX21" fmla="*/ 357981 w 1115218"/>
                <a:gd name="connsiteY21" fmla="*/ 319087 h 973931"/>
                <a:gd name="connsiteX22" fmla="*/ 379412 w 1115218"/>
                <a:gd name="connsiteY22" fmla="*/ 419100 h 973931"/>
                <a:gd name="connsiteX23" fmla="*/ 379412 w 1115218"/>
                <a:gd name="connsiteY23" fmla="*/ 416718 h 973931"/>
                <a:gd name="connsiteX24" fmla="*/ 412749 w 1115218"/>
                <a:gd name="connsiteY24" fmla="*/ 373856 h 973931"/>
                <a:gd name="connsiteX25" fmla="*/ 431799 w 1115218"/>
                <a:gd name="connsiteY25" fmla="*/ 266700 h 973931"/>
                <a:gd name="connsiteX26" fmla="*/ 496093 w 1115218"/>
                <a:gd name="connsiteY26" fmla="*/ 180975 h 973931"/>
                <a:gd name="connsiteX27" fmla="*/ 538956 w 1115218"/>
                <a:gd name="connsiteY27" fmla="*/ 111918 h 973931"/>
                <a:gd name="connsiteX28" fmla="*/ 646112 w 1115218"/>
                <a:gd name="connsiteY28" fmla="*/ 0 h 973931"/>
                <a:gd name="connsiteX0" fmla="*/ 646112 w 1115218"/>
                <a:gd name="connsiteY0" fmla="*/ 0 h 973931"/>
                <a:gd name="connsiteX1" fmla="*/ 803274 w 1115218"/>
                <a:gd name="connsiteY1" fmla="*/ 121443 h 973931"/>
                <a:gd name="connsiteX2" fmla="*/ 936624 w 1115218"/>
                <a:gd name="connsiteY2" fmla="*/ 276225 h 973931"/>
                <a:gd name="connsiteX3" fmla="*/ 1041399 w 1115218"/>
                <a:gd name="connsiteY3" fmla="*/ 428625 h 973931"/>
                <a:gd name="connsiteX4" fmla="*/ 1115218 w 1115218"/>
                <a:gd name="connsiteY4" fmla="*/ 835818 h 973931"/>
                <a:gd name="connsiteX5" fmla="*/ 874712 w 1115218"/>
                <a:gd name="connsiteY5" fmla="*/ 947737 h 973931"/>
                <a:gd name="connsiteX6" fmla="*/ 257968 w 1115218"/>
                <a:gd name="connsiteY6" fmla="*/ 973931 h 973931"/>
                <a:gd name="connsiteX7" fmla="*/ 248443 w 1115218"/>
                <a:gd name="connsiteY7" fmla="*/ 921543 h 973931"/>
                <a:gd name="connsiteX8" fmla="*/ 238918 w 1115218"/>
                <a:gd name="connsiteY8" fmla="*/ 862012 h 973931"/>
                <a:gd name="connsiteX9" fmla="*/ 215106 w 1115218"/>
                <a:gd name="connsiteY9" fmla="*/ 854868 h 973931"/>
                <a:gd name="connsiteX10" fmla="*/ 96043 w 1115218"/>
                <a:gd name="connsiteY10" fmla="*/ 904875 h 973931"/>
                <a:gd name="connsiteX11" fmla="*/ 793 w 1115218"/>
                <a:gd name="connsiteY11" fmla="*/ 904875 h 973931"/>
                <a:gd name="connsiteX12" fmla="*/ 115093 w 1115218"/>
                <a:gd name="connsiteY12" fmla="*/ 633412 h 973931"/>
                <a:gd name="connsiteX13" fmla="*/ 165099 w 1115218"/>
                <a:gd name="connsiteY13" fmla="*/ 604837 h 973931"/>
                <a:gd name="connsiteX14" fmla="*/ 203199 w 1115218"/>
                <a:gd name="connsiteY14" fmla="*/ 583406 h 973931"/>
                <a:gd name="connsiteX15" fmla="*/ 255587 w 1115218"/>
                <a:gd name="connsiteY15" fmla="*/ 516731 h 973931"/>
                <a:gd name="connsiteX16" fmla="*/ 277018 w 1115218"/>
                <a:gd name="connsiteY16" fmla="*/ 511968 h 973931"/>
                <a:gd name="connsiteX17" fmla="*/ 312737 w 1115218"/>
                <a:gd name="connsiteY17" fmla="*/ 371475 h 973931"/>
                <a:gd name="connsiteX18" fmla="*/ 312737 w 1115218"/>
                <a:gd name="connsiteY18" fmla="*/ 316706 h 973931"/>
                <a:gd name="connsiteX19" fmla="*/ 324643 w 1115218"/>
                <a:gd name="connsiteY19" fmla="*/ 261937 h 973931"/>
                <a:gd name="connsiteX20" fmla="*/ 357981 w 1115218"/>
                <a:gd name="connsiteY20" fmla="*/ 319087 h 973931"/>
                <a:gd name="connsiteX21" fmla="*/ 379412 w 1115218"/>
                <a:gd name="connsiteY21" fmla="*/ 419100 h 973931"/>
                <a:gd name="connsiteX22" fmla="*/ 379412 w 1115218"/>
                <a:gd name="connsiteY22" fmla="*/ 416718 h 973931"/>
                <a:gd name="connsiteX23" fmla="*/ 412749 w 1115218"/>
                <a:gd name="connsiteY23" fmla="*/ 373856 h 973931"/>
                <a:gd name="connsiteX24" fmla="*/ 431799 w 1115218"/>
                <a:gd name="connsiteY24" fmla="*/ 266700 h 973931"/>
                <a:gd name="connsiteX25" fmla="*/ 496093 w 1115218"/>
                <a:gd name="connsiteY25" fmla="*/ 180975 h 973931"/>
                <a:gd name="connsiteX26" fmla="*/ 538956 w 1115218"/>
                <a:gd name="connsiteY26" fmla="*/ 111918 h 973931"/>
                <a:gd name="connsiteX27" fmla="*/ 646112 w 1115218"/>
                <a:gd name="connsiteY27" fmla="*/ 0 h 973931"/>
                <a:gd name="connsiteX0" fmla="*/ 646112 w 1115218"/>
                <a:gd name="connsiteY0" fmla="*/ 0 h 973931"/>
                <a:gd name="connsiteX1" fmla="*/ 803274 w 1115218"/>
                <a:gd name="connsiteY1" fmla="*/ 121443 h 973931"/>
                <a:gd name="connsiteX2" fmla="*/ 936624 w 1115218"/>
                <a:gd name="connsiteY2" fmla="*/ 276225 h 973931"/>
                <a:gd name="connsiteX3" fmla="*/ 1041399 w 1115218"/>
                <a:gd name="connsiteY3" fmla="*/ 428625 h 973931"/>
                <a:gd name="connsiteX4" fmla="*/ 1115218 w 1115218"/>
                <a:gd name="connsiteY4" fmla="*/ 835818 h 973931"/>
                <a:gd name="connsiteX5" fmla="*/ 874712 w 1115218"/>
                <a:gd name="connsiteY5" fmla="*/ 947737 h 973931"/>
                <a:gd name="connsiteX6" fmla="*/ 257968 w 1115218"/>
                <a:gd name="connsiteY6" fmla="*/ 973931 h 973931"/>
                <a:gd name="connsiteX7" fmla="*/ 248443 w 1115218"/>
                <a:gd name="connsiteY7" fmla="*/ 921543 h 973931"/>
                <a:gd name="connsiteX8" fmla="*/ 238918 w 1115218"/>
                <a:gd name="connsiteY8" fmla="*/ 862012 h 973931"/>
                <a:gd name="connsiteX9" fmla="*/ 215106 w 1115218"/>
                <a:gd name="connsiteY9" fmla="*/ 854868 h 973931"/>
                <a:gd name="connsiteX10" fmla="*/ 96043 w 1115218"/>
                <a:gd name="connsiteY10" fmla="*/ 904875 h 973931"/>
                <a:gd name="connsiteX11" fmla="*/ 793 w 1115218"/>
                <a:gd name="connsiteY11" fmla="*/ 904875 h 973931"/>
                <a:gd name="connsiteX12" fmla="*/ 165099 w 1115218"/>
                <a:gd name="connsiteY12" fmla="*/ 604837 h 973931"/>
                <a:gd name="connsiteX13" fmla="*/ 203199 w 1115218"/>
                <a:gd name="connsiteY13" fmla="*/ 583406 h 973931"/>
                <a:gd name="connsiteX14" fmla="*/ 255587 w 1115218"/>
                <a:gd name="connsiteY14" fmla="*/ 516731 h 973931"/>
                <a:gd name="connsiteX15" fmla="*/ 277018 w 1115218"/>
                <a:gd name="connsiteY15" fmla="*/ 511968 h 973931"/>
                <a:gd name="connsiteX16" fmla="*/ 312737 w 1115218"/>
                <a:gd name="connsiteY16" fmla="*/ 371475 h 973931"/>
                <a:gd name="connsiteX17" fmla="*/ 312737 w 1115218"/>
                <a:gd name="connsiteY17" fmla="*/ 316706 h 973931"/>
                <a:gd name="connsiteX18" fmla="*/ 324643 w 1115218"/>
                <a:gd name="connsiteY18" fmla="*/ 261937 h 973931"/>
                <a:gd name="connsiteX19" fmla="*/ 357981 w 1115218"/>
                <a:gd name="connsiteY19" fmla="*/ 319087 h 973931"/>
                <a:gd name="connsiteX20" fmla="*/ 379412 w 1115218"/>
                <a:gd name="connsiteY20" fmla="*/ 419100 h 973931"/>
                <a:gd name="connsiteX21" fmla="*/ 379412 w 1115218"/>
                <a:gd name="connsiteY21" fmla="*/ 416718 h 973931"/>
                <a:gd name="connsiteX22" fmla="*/ 412749 w 1115218"/>
                <a:gd name="connsiteY22" fmla="*/ 373856 h 973931"/>
                <a:gd name="connsiteX23" fmla="*/ 431799 w 1115218"/>
                <a:gd name="connsiteY23" fmla="*/ 266700 h 973931"/>
                <a:gd name="connsiteX24" fmla="*/ 496093 w 1115218"/>
                <a:gd name="connsiteY24" fmla="*/ 180975 h 973931"/>
                <a:gd name="connsiteX25" fmla="*/ 538956 w 1115218"/>
                <a:gd name="connsiteY25" fmla="*/ 111918 h 973931"/>
                <a:gd name="connsiteX26" fmla="*/ 646112 w 1115218"/>
                <a:gd name="connsiteY26" fmla="*/ 0 h 973931"/>
                <a:gd name="connsiteX0" fmla="*/ 645318 w 1114424"/>
                <a:gd name="connsiteY0" fmla="*/ 0 h 973931"/>
                <a:gd name="connsiteX1" fmla="*/ 802480 w 1114424"/>
                <a:gd name="connsiteY1" fmla="*/ 121443 h 973931"/>
                <a:gd name="connsiteX2" fmla="*/ 935830 w 1114424"/>
                <a:gd name="connsiteY2" fmla="*/ 276225 h 973931"/>
                <a:gd name="connsiteX3" fmla="*/ 1040605 w 1114424"/>
                <a:gd name="connsiteY3" fmla="*/ 428625 h 973931"/>
                <a:gd name="connsiteX4" fmla="*/ 1114424 w 1114424"/>
                <a:gd name="connsiteY4" fmla="*/ 835818 h 973931"/>
                <a:gd name="connsiteX5" fmla="*/ 873918 w 1114424"/>
                <a:gd name="connsiteY5" fmla="*/ 947737 h 973931"/>
                <a:gd name="connsiteX6" fmla="*/ 257174 w 1114424"/>
                <a:gd name="connsiteY6" fmla="*/ 973931 h 973931"/>
                <a:gd name="connsiteX7" fmla="*/ 247649 w 1114424"/>
                <a:gd name="connsiteY7" fmla="*/ 921543 h 973931"/>
                <a:gd name="connsiteX8" fmla="*/ 238124 w 1114424"/>
                <a:gd name="connsiteY8" fmla="*/ 862012 h 973931"/>
                <a:gd name="connsiteX9" fmla="*/ 214312 w 1114424"/>
                <a:gd name="connsiteY9" fmla="*/ 854868 h 973931"/>
                <a:gd name="connsiteX10" fmla="*/ -1 w 1114424"/>
                <a:gd name="connsiteY10" fmla="*/ 904875 h 973931"/>
                <a:gd name="connsiteX11" fmla="*/ 164305 w 1114424"/>
                <a:gd name="connsiteY11" fmla="*/ 604837 h 973931"/>
                <a:gd name="connsiteX12" fmla="*/ 202405 w 1114424"/>
                <a:gd name="connsiteY12" fmla="*/ 583406 h 973931"/>
                <a:gd name="connsiteX13" fmla="*/ 254793 w 1114424"/>
                <a:gd name="connsiteY13" fmla="*/ 516731 h 973931"/>
                <a:gd name="connsiteX14" fmla="*/ 276224 w 1114424"/>
                <a:gd name="connsiteY14" fmla="*/ 511968 h 973931"/>
                <a:gd name="connsiteX15" fmla="*/ 311943 w 1114424"/>
                <a:gd name="connsiteY15" fmla="*/ 371475 h 973931"/>
                <a:gd name="connsiteX16" fmla="*/ 311943 w 1114424"/>
                <a:gd name="connsiteY16" fmla="*/ 316706 h 973931"/>
                <a:gd name="connsiteX17" fmla="*/ 323849 w 1114424"/>
                <a:gd name="connsiteY17" fmla="*/ 261937 h 973931"/>
                <a:gd name="connsiteX18" fmla="*/ 357187 w 1114424"/>
                <a:gd name="connsiteY18" fmla="*/ 319087 h 973931"/>
                <a:gd name="connsiteX19" fmla="*/ 378618 w 1114424"/>
                <a:gd name="connsiteY19" fmla="*/ 419100 h 973931"/>
                <a:gd name="connsiteX20" fmla="*/ 378618 w 1114424"/>
                <a:gd name="connsiteY20" fmla="*/ 416718 h 973931"/>
                <a:gd name="connsiteX21" fmla="*/ 411955 w 1114424"/>
                <a:gd name="connsiteY21" fmla="*/ 373856 h 973931"/>
                <a:gd name="connsiteX22" fmla="*/ 431005 w 1114424"/>
                <a:gd name="connsiteY22" fmla="*/ 266700 h 973931"/>
                <a:gd name="connsiteX23" fmla="*/ 495299 w 1114424"/>
                <a:gd name="connsiteY23" fmla="*/ 180975 h 973931"/>
                <a:gd name="connsiteX24" fmla="*/ 538162 w 1114424"/>
                <a:gd name="connsiteY24" fmla="*/ 111918 h 973931"/>
                <a:gd name="connsiteX25" fmla="*/ 645318 w 1114424"/>
                <a:gd name="connsiteY25" fmla="*/ 0 h 973931"/>
                <a:gd name="connsiteX0" fmla="*/ 645319 w 1114425"/>
                <a:gd name="connsiteY0" fmla="*/ 0 h 973931"/>
                <a:gd name="connsiteX1" fmla="*/ 802481 w 1114425"/>
                <a:gd name="connsiteY1" fmla="*/ 121443 h 973931"/>
                <a:gd name="connsiteX2" fmla="*/ 935831 w 1114425"/>
                <a:gd name="connsiteY2" fmla="*/ 276225 h 973931"/>
                <a:gd name="connsiteX3" fmla="*/ 1040606 w 1114425"/>
                <a:gd name="connsiteY3" fmla="*/ 428625 h 973931"/>
                <a:gd name="connsiteX4" fmla="*/ 1114425 w 1114425"/>
                <a:gd name="connsiteY4" fmla="*/ 835818 h 973931"/>
                <a:gd name="connsiteX5" fmla="*/ 873919 w 1114425"/>
                <a:gd name="connsiteY5" fmla="*/ 947737 h 973931"/>
                <a:gd name="connsiteX6" fmla="*/ 257175 w 1114425"/>
                <a:gd name="connsiteY6" fmla="*/ 973931 h 973931"/>
                <a:gd name="connsiteX7" fmla="*/ 247650 w 1114425"/>
                <a:gd name="connsiteY7" fmla="*/ 921543 h 973931"/>
                <a:gd name="connsiteX8" fmla="*/ 238125 w 1114425"/>
                <a:gd name="connsiteY8" fmla="*/ 862012 h 973931"/>
                <a:gd name="connsiteX9" fmla="*/ 0 w 1114425"/>
                <a:gd name="connsiteY9" fmla="*/ 904875 h 973931"/>
                <a:gd name="connsiteX10" fmla="*/ 164306 w 1114425"/>
                <a:gd name="connsiteY10" fmla="*/ 604837 h 973931"/>
                <a:gd name="connsiteX11" fmla="*/ 202406 w 1114425"/>
                <a:gd name="connsiteY11" fmla="*/ 583406 h 973931"/>
                <a:gd name="connsiteX12" fmla="*/ 254794 w 1114425"/>
                <a:gd name="connsiteY12" fmla="*/ 516731 h 973931"/>
                <a:gd name="connsiteX13" fmla="*/ 276225 w 1114425"/>
                <a:gd name="connsiteY13" fmla="*/ 511968 h 973931"/>
                <a:gd name="connsiteX14" fmla="*/ 311944 w 1114425"/>
                <a:gd name="connsiteY14" fmla="*/ 371475 h 973931"/>
                <a:gd name="connsiteX15" fmla="*/ 311944 w 1114425"/>
                <a:gd name="connsiteY15" fmla="*/ 316706 h 973931"/>
                <a:gd name="connsiteX16" fmla="*/ 323850 w 1114425"/>
                <a:gd name="connsiteY16" fmla="*/ 261937 h 973931"/>
                <a:gd name="connsiteX17" fmla="*/ 357188 w 1114425"/>
                <a:gd name="connsiteY17" fmla="*/ 319087 h 973931"/>
                <a:gd name="connsiteX18" fmla="*/ 378619 w 1114425"/>
                <a:gd name="connsiteY18" fmla="*/ 419100 h 973931"/>
                <a:gd name="connsiteX19" fmla="*/ 378619 w 1114425"/>
                <a:gd name="connsiteY19" fmla="*/ 416718 h 973931"/>
                <a:gd name="connsiteX20" fmla="*/ 411956 w 1114425"/>
                <a:gd name="connsiteY20" fmla="*/ 373856 h 973931"/>
                <a:gd name="connsiteX21" fmla="*/ 431006 w 1114425"/>
                <a:gd name="connsiteY21" fmla="*/ 266700 h 973931"/>
                <a:gd name="connsiteX22" fmla="*/ 495300 w 1114425"/>
                <a:gd name="connsiteY22" fmla="*/ 180975 h 973931"/>
                <a:gd name="connsiteX23" fmla="*/ 538163 w 1114425"/>
                <a:gd name="connsiteY23" fmla="*/ 111918 h 973931"/>
                <a:gd name="connsiteX24" fmla="*/ 645319 w 1114425"/>
                <a:gd name="connsiteY24" fmla="*/ 0 h 973931"/>
                <a:gd name="connsiteX0" fmla="*/ 645319 w 1114425"/>
                <a:gd name="connsiteY0" fmla="*/ 0 h 973931"/>
                <a:gd name="connsiteX1" fmla="*/ 802481 w 1114425"/>
                <a:gd name="connsiteY1" fmla="*/ 121443 h 973931"/>
                <a:gd name="connsiteX2" fmla="*/ 935831 w 1114425"/>
                <a:gd name="connsiteY2" fmla="*/ 276225 h 973931"/>
                <a:gd name="connsiteX3" fmla="*/ 1040606 w 1114425"/>
                <a:gd name="connsiteY3" fmla="*/ 428625 h 973931"/>
                <a:gd name="connsiteX4" fmla="*/ 1114425 w 1114425"/>
                <a:gd name="connsiteY4" fmla="*/ 835818 h 973931"/>
                <a:gd name="connsiteX5" fmla="*/ 873919 w 1114425"/>
                <a:gd name="connsiteY5" fmla="*/ 947737 h 973931"/>
                <a:gd name="connsiteX6" fmla="*/ 257175 w 1114425"/>
                <a:gd name="connsiteY6" fmla="*/ 973931 h 973931"/>
                <a:gd name="connsiteX7" fmla="*/ 247650 w 1114425"/>
                <a:gd name="connsiteY7" fmla="*/ 921543 h 973931"/>
                <a:gd name="connsiteX8" fmla="*/ 0 w 1114425"/>
                <a:gd name="connsiteY8" fmla="*/ 904875 h 973931"/>
                <a:gd name="connsiteX9" fmla="*/ 164306 w 1114425"/>
                <a:gd name="connsiteY9" fmla="*/ 604837 h 973931"/>
                <a:gd name="connsiteX10" fmla="*/ 202406 w 1114425"/>
                <a:gd name="connsiteY10" fmla="*/ 583406 h 973931"/>
                <a:gd name="connsiteX11" fmla="*/ 254794 w 1114425"/>
                <a:gd name="connsiteY11" fmla="*/ 516731 h 973931"/>
                <a:gd name="connsiteX12" fmla="*/ 276225 w 1114425"/>
                <a:gd name="connsiteY12" fmla="*/ 511968 h 973931"/>
                <a:gd name="connsiteX13" fmla="*/ 311944 w 1114425"/>
                <a:gd name="connsiteY13" fmla="*/ 371475 h 973931"/>
                <a:gd name="connsiteX14" fmla="*/ 311944 w 1114425"/>
                <a:gd name="connsiteY14" fmla="*/ 316706 h 973931"/>
                <a:gd name="connsiteX15" fmla="*/ 323850 w 1114425"/>
                <a:gd name="connsiteY15" fmla="*/ 261937 h 973931"/>
                <a:gd name="connsiteX16" fmla="*/ 357188 w 1114425"/>
                <a:gd name="connsiteY16" fmla="*/ 319087 h 973931"/>
                <a:gd name="connsiteX17" fmla="*/ 378619 w 1114425"/>
                <a:gd name="connsiteY17" fmla="*/ 419100 h 973931"/>
                <a:gd name="connsiteX18" fmla="*/ 378619 w 1114425"/>
                <a:gd name="connsiteY18" fmla="*/ 416718 h 973931"/>
                <a:gd name="connsiteX19" fmla="*/ 411956 w 1114425"/>
                <a:gd name="connsiteY19" fmla="*/ 373856 h 973931"/>
                <a:gd name="connsiteX20" fmla="*/ 431006 w 1114425"/>
                <a:gd name="connsiteY20" fmla="*/ 266700 h 973931"/>
                <a:gd name="connsiteX21" fmla="*/ 495300 w 1114425"/>
                <a:gd name="connsiteY21" fmla="*/ 180975 h 973931"/>
                <a:gd name="connsiteX22" fmla="*/ 538163 w 1114425"/>
                <a:gd name="connsiteY22" fmla="*/ 111918 h 973931"/>
                <a:gd name="connsiteX23" fmla="*/ 645319 w 1114425"/>
                <a:gd name="connsiteY23" fmla="*/ 0 h 973931"/>
                <a:gd name="connsiteX0" fmla="*/ 645319 w 1114425"/>
                <a:gd name="connsiteY0" fmla="*/ 0 h 973931"/>
                <a:gd name="connsiteX1" fmla="*/ 802481 w 1114425"/>
                <a:gd name="connsiteY1" fmla="*/ 121443 h 973931"/>
                <a:gd name="connsiteX2" fmla="*/ 935831 w 1114425"/>
                <a:gd name="connsiteY2" fmla="*/ 276225 h 973931"/>
                <a:gd name="connsiteX3" fmla="*/ 1040606 w 1114425"/>
                <a:gd name="connsiteY3" fmla="*/ 428625 h 973931"/>
                <a:gd name="connsiteX4" fmla="*/ 1114425 w 1114425"/>
                <a:gd name="connsiteY4" fmla="*/ 835818 h 973931"/>
                <a:gd name="connsiteX5" fmla="*/ 873919 w 1114425"/>
                <a:gd name="connsiteY5" fmla="*/ 947737 h 973931"/>
                <a:gd name="connsiteX6" fmla="*/ 257175 w 1114425"/>
                <a:gd name="connsiteY6" fmla="*/ 973931 h 973931"/>
                <a:gd name="connsiteX7" fmla="*/ 0 w 1114425"/>
                <a:gd name="connsiteY7" fmla="*/ 904875 h 973931"/>
                <a:gd name="connsiteX8" fmla="*/ 164306 w 1114425"/>
                <a:gd name="connsiteY8" fmla="*/ 604837 h 973931"/>
                <a:gd name="connsiteX9" fmla="*/ 202406 w 1114425"/>
                <a:gd name="connsiteY9" fmla="*/ 583406 h 973931"/>
                <a:gd name="connsiteX10" fmla="*/ 254794 w 1114425"/>
                <a:gd name="connsiteY10" fmla="*/ 516731 h 973931"/>
                <a:gd name="connsiteX11" fmla="*/ 276225 w 1114425"/>
                <a:gd name="connsiteY11" fmla="*/ 511968 h 973931"/>
                <a:gd name="connsiteX12" fmla="*/ 311944 w 1114425"/>
                <a:gd name="connsiteY12" fmla="*/ 371475 h 973931"/>
                <a:gd name="connsiteX13" fmla="*/ 311944 w 1114425"/>
                <a:gd name="connsiteY13" fmla="*/ 316706 h 973931"/>
                <a:gd name="connsiteX14" fmla="*/ 323850 w 1114425"/>
                <a:gd name="connsiteY14" fmla="*/ 261937 h 973931"/>
                <a:gd name="connsiteX15" fmla="*/ 357188 w 1114425"/>
                <a:gd name="connsiteY15" fmla="*/ 319087 h 973931"/>
                <a:gd name="connsiteX16" fmla="*/ 378619 w 1114425"/>
                <a:gd name="connsiteY16" fmla="*/ 419100 h 973931"/>
                <a:gd name="connsiteX17" fmla="*/ 378619 w 1114425"/>
                <a:gd name="connsiteY17" fmla="*/ 416718 h 973931"/>
                <a:gd name="connsiteX18" fmla="*/ 411956 w 1114425"/>
                <a:gd name="connsiteY18" fmla="*/ 373856 h 973931"/>
                <a:gd name="connsiteX19" fmla="*/ 431006 w 1114425"/>
                <a:gd name="connsiteY19" fmla="*/ 266700 h 973931"/>
                <a:gd name="connsiteX20" fmla="*/ 495300 w 1114425"/>
                <a:gd name="connsiteY20" fmla="*/ 180975 h 973931"/>
                <a:gd name="connsiteX21" fmla="*/ 538163 w 1114425"/>
                <a:gd name="connsiteY21" fmla="*/ 111918 h 973931"/>
                <a:gd name="connsiteX22" fmla="*/ 645319 w 1114425"/>
                <a:gd name="connsiteY22" fmla="*/ 0 h 973931"/>
                <a:gd name="connsiteX0" fmla="*/ 692366 w 1161472"/>
                <a:gd name="connsiteY0" fmla="*/ 0 h 973931"/>
                <a:gd name="connsiteX1" fmla="*/ 849528 w 1161472"/>
                <a:gd name="connsiteY1" fmla="*/ 121443 h 973931"/>
                <a:gd name="connsiteX2" fmla="*/ 982878 w 1161472"/>
                <a:gd name="connsiteY2" fmla="*/ 276225 h 973931"/>
                <a:gd name="connsiteX3" fmla="*/ 1087653 w 1161472"/>
                <a:gd name="connsiteY3" fmla="*/ 428625 h 973931"/>
                <a:gd name="connsiteX4" fmla="*/ 1161472 w 1161472"/>
                <a:gd name="connsiteY4" fmla="*/ 835818 h 973931"/>
                <a:gd name="connsiteX5" fmla="*/ 920966 w 1161472"/>
                <a:gd name="connsiteY5" fmla="*/ 947737 h 973931"/>
                <a:gd name="connsiteX6" fmla="*/ 304222 w 1161472"/>
                <a:gd name="connsiteY6" fmla="*/ 973931 h 973931"/>
                <a:gd name="connsiteX7" fmla="*/ 47047 w 1161472"/>
                <a:gd name="connsiteY7" fmla="*/ 904875 h 973931"/>
                <a:gd name="connsiteX8" fmla="*/ 0 w 1161472"/>
                <a:gd name="connsiteY8" fmla="*/ 958905 h 973931"/>
                <a:gd name="connsiteX9" fmla="*/ 211353 w 1161472"/>
                <a:gd name="connsiteY9" fmla="*/ 604837 h 973931"/>
                <a:gd name="connsiteX10" fmla="*/ 249453 w 1161472"/>
                <a:gd name="connsiteY10" fmla="*/ 583406 h 973931"/>
                <a:gd name="connsiteX11" fmla="*/ 301841 w 1161472"/>
                <a:gd name="connsiteY11" fmla="*/ 516731 h 973931"/>
                <a:gd name="connsiteX12" fmla="*/ 323272 w 1161472"/>
                <a:gd name="connsiteY12" fmla="*/ 511968 h 973931"/>
                <a:gd name="connsiteX13" fmla="*/ 358991 w 1161472"/>
                <a:gd name="connsiteY13" fmla="*/ 371475 h 973931"/>
                <a:gd name="connsiteX14" fmla="*/ 358991 w 1161472"/>
                <a:gd name="connsiteY14" fmla="*/ 316706 h 973931"/>
                <a:gd name="connsiteX15" fmla="*/ 370897 w 1161472"/>
                <a:gd name="connsiteY15" fmla="*/ 261937 h 973931"/>
                <a:gd name="connsiteX16" fmla="*/ 404235 w 1161472"/>
                <a:gd name="connsiteY16" fmla="*/ 319087 h 973931"/>
                <a:gd name="connsiteX17" fmla="*/ 425666 w 1161472"/>
                <a:gd name="connsiteY17" fmla="*/ 419100 h 973931"/>
                <a:gd name="connsiteX18" fmla="*/ 425666 w 1161472"/>
                <a:gd name="connsiteY18" fmla="*/ 416718 h 973931"/>
                <a:gd name="connsiteX19" fmla="*/ 459003 w 1161472"/>
                <a:gd name="connsiteY19" fmla="*/ 373856 h 973931"/>
                <a:gd name="connsiteX20" fmla="*/ 478053 w 1161472"/>
                <a:gd name="connsiteY20" fmla="*/ 266700 h 973931"/>
                <a:gd name="connsiteX21" fmla="*/ 542347 w 1161472"/>
                <a:gd name="connsiteY21" fmla="*/ 180975 h 973931"/>
                <a:gd name="connsiteX22" fmla="*/ 585210 w 1161472"/>
                <a:gd name="connsiteY22" fmla="*/ 111918 h 973931"/>
                <a:gd name="connsiteX23" fmla="*/ 692366 w 1161472"/>
                <a:gd name="connsiteY23" fmla="*/ 0 h 973931"/>
                <a:gd name="connsiteX0" fmla="*/ 692366 w 1161472"/>
                <a:gd name="connsiteY0" fmla="*/ 0 h 973931"/>
                <a:gd name="connsiteX1" fmla="*/ 849528 w 1161472"/>
                <a:gd name="connsiteY1" fmla="*/ 121443 h 973931"/>
                <a:gd name="connsiteX2" fmla="*/ 982878 w 1161472"/>
                <a:gd name="connsiteY2" fmla="*/ 276225 h 973931"/>
                <a:gd name="connsiteX3" fmla="*/ 1087653 w 1161472"/>
                <a:gd name="connsiteY3" fmla="*/ 428625 h 973931"/>
                <a:gd name="connsiteX4" fmla="*/ 1161472 w 1161472"/>
                <a:gd name="connsiteY4" fmla="*/ 835818 h 973931"/>
                <a:gd name="connsiteX5" fmla="*/ 920966 w 1161472"/>
                <a:gd name="connsiteY5" fmla="*/ 947737 h 973931"/>
                <a:gd name="connsiteX6" fmla="*/ 304222 w 1161472"/>
                <a:gd name="connsiteY6" fmla="*/ 973931 h 973931"/>
                <a:gd name="connsiteX7" fmla="*/ 0 w 1161472"/>
                <a:gd name="connsiteY7" fmla="*/ 958905 h 973931"/>
                <a:gd name="connsiteX8" fmla="*/ 211353 w 1161472"/>
                <a:gd name="connsiteY8" fmla="*/ 604837 h 973931"/>
                <a:gd name="connsiteX9" fmla="*/ 249453 w 1161472"/>
                <a:gd name="connsiteY9" fmla="*/ 583406 h 973931"/>
                <a:gd name="connsiteX10" fmla="*/ 301841 w 1161472"/>
                <a:gd name="connsiteY10" fmla="*/ 516731 h 973931"/>
                <a:gd name="connsiteX11" fmla="*/ 323272 w 1161472"/>
                <a:gd name="connsiteY11" fmla="*/ 511968 h 973931"/>
                <a:gd name="connsiteX12" fmla="*/ 358991 w 1161472"/>
                <a:gd name="connsiteY12" fmla="*/ 371475 h 973931"/>
                <a:gd name="connsiteX13" fmla="*/ 358991 w 1161472"/>
                <a:gd name="connsiteY13" fmla="*/ 316706 h 973931"/>
                <a:gd name="connsiteX14" fmla="*/ 370897 w 1161472"/>
                <a:gd name="connsiteY14" fmla="*/ 261937 h 973931"/>
                <a:gd name="connsiteX15" fmla="*/ 404235 w 1161472"/>
                <a:gd name="connsiteY15" fmla="*/ 319087 h 973931"/>
                <a:gd name="connsiteX16" fmla="*/ 425666 w 1161472"/>
                <a:gd name="connsiteY16" fmla="*/ 419100 h 973931"/>
                <a:gd name="connsiteX17" fmla="*/ 425666 w 1161472"/>
                <a:gd name="connsiteY17" fmla="*/ 416718 h 973931"/>
                <a:gd name="connsiteX18" fmla="*/ 459003 w 1161472"/>
                <a:gd name="connsiteY18" fmla="*/ 373856 h 973931"/>
                <a:gd name="connsiteX19" fmla="*/ 478053 w 1161472"/>
                <a:gd name="connsiteY19" fmla="*/ 266700 h 973931"/>
                <a:gd name="connsiteX20" fmla="*/ 542347 w 1161472"/>
                <a:gd name="connsiteY20" fmla="*/ 180975 h 973931"/>
                <a:gd name="connsiteX21" fmla="*/ 585210 w 1161472"/>
                <a:gd name="connsiteY21" fmla="*/ 111918 h 973931"/>
                <a:gd name="connsiteX22" fmla="*/ 692366 w 1161472"/>
                <a:gd name="connsiteY22" fmla="*/ 0 h 973931"/>
                <a:gd name="connsiteX0" fmla="*/ 780730 w 1249836"/>
                <a:gd name="connsiteY0" fmla="*/ 0 h 973931"/>
                <a:gd name="connsiteX1" fmla="*/ 937892 w 1249836"/>
                <a:gd name="connsiteY1" fmla="*/ 121443 h 973931"/>
                <a:gd name="connsiteX2" fmla="*/ 1071242 w 1249836"/>
                <a:gd name="connsiteY2" fmla="*/ 276225 h 973931"/>
                <a:gd name="connsiteX3" fmla="*/ 1176017 w 1249836"/>
                <a:gd name="connsiteY3" fmla="*/ 428625 h 973931"/>
                <a:gd name="connsiteX4" fmla="*/ 1249836 w 1249836"/>
                <a:gd name="connsiteY4" fmla="*/ 835818 h 973931"/>
                <a:gd name="connsiteX5" fmla="*/ 1009330 w 1249836"/>
                <a:gd name="connsiteY5" fmla="*/ 947737 h 973931"/>
                <a:gd name="connsiteX6" fmla="*/ 392586 w 1249836"/>
                <a:gd name="connsiteY6" fmla="*/ 973931 h 973931"/>
                <a:gd name="connsiteX7" fmla="*/ 88364 w 1249836"/>
                <a:gd name="connsiteY7" fmla="*/ 958905 h 973931"/>
                <a:gd name="connsiteX8" fmla="*/ 0 w 1249836"/>
                <a:gd name="connsiteY8" fmla="*/ 877337 h 973931"/>
                <a:gd name="connsiteX9" fmla="*/ 299717 w 1249836"/>
                <a:gd name="connsiteY9" fmla="*/ 604837 h 973931"/>
                <a:gd name="connsiteX10" fmla="*/ 337817 w 1249836"/>
                <a:gd name="connsiteY10" fmla="*/ 583406 h 973931"/>
                <a:gd name="connsiteX11" fmla="*/ 390205 w 1249836"/>
                <a:gd name="connsiteY11" fmla="*/ 516731 h 973931"/>
                <a:gd name="connsiteX12" fmla="*/ 411636 w 1249836"/>
                <a:gd name="connsiteY12" fmla="*/ 511968 h 973931"/>
                <a:gd name="connsiteX13" fmla="*/ 447355 w 1249836"/>
                <a:gd name="connsiteY13" fmla="*/ 371475 h 973931"/>
                <a:gd name="connsiteX14" fmla="*/ 447355 w 1249836"/>
                <a:gd name="connsiteY14" fmla="*/ 316706 h 973931"/>
                <a:gd name="connsiteX15" fmla="*/ 459261 w 1249836"/>
                <a:gd name="connsiteY15" fmla="*/ 261937 h 973931"/>
                <a:gd name="connsiteX16" fmla="*/ 492599 w 1249836"/>
                <a:gd name="connsiteY16" fmla="*/ 319087 h 973931"/>
                <a:gd name="connsiteX17" fmla="*/ 514030 w 1249836"/>
                <a:gd name="connsiteY17" fmla="*/ 419100 h 973931"/>
                <a:gd name="connsiteX18" fmla="*/ 514030 w 1249836"/>
                <a:gd name="connsiteY18" fmla="*/ 416718 h 973931"/>
                <a:gd name="connsiteX19" fmla="*/ 547367 w 1249836"/>
                <a:gd name="connsiteY19" fmla="*/ 373856 h 973931"/>
                <a:gd name="connsiteX20" fmla="*/ 566417 w 1249836"/>
                <a:gd name="connsiteY20" fmla="*/ 266700 h 973931"/>
                <a:gd name="connsiteX21" fmla="*/ 630711 w 1249836"/>
                <a:gd name="connsiteY21" fmla="*/ 180975 h 973931"/>
                <a:gd name="connsiteX22" fmla="*/ 673574 w 1249836"/>
                <a:gd name="connsiteY22" fmla="*/ 111918 h 973931"/>
                <a:gd name="connsiteX23" fmla="*/ 780730 w 1249836"/>
                <a:gd name="connsiteY23" fmla="*/ 0 h 973931"/>
                <a:gd name="connsiteX0" fmla="*/ 780730 w 1249836"/>
                <a:gd name="connsiteY0" fmla="*/ 0 h 973931"/>
                <a:gd name="connsiteX1" fmla="*/ 937892 w 1249836"/>
                <a:gd name="connsiteY1" fmla="*/ 121443 h 973931"/>
                <a:gd name="connsiteX2" fmla="*/ 1071242 w 1249836"/>
                <a:gd name="connsiteY2" fmla="*/ 276225 h 973931"/>
                <a:gd name="connsiteX3" fmla="*/ 1176017 w 1249836"/>
                <a:gd name="connsiteY3" fmla="*/ 428625 h 973931"/>
                <a:gd name="connsiteX4" fmla="*/ 1249836 w 1249836"/>
                <a:gd name="connsiteY4" fmla="*/ 835818 h 973931"/>
                <a:gd name="connsiteX5" fmla="*/ 1009330 w 1249836"/>
                <a:gd name="connsiteY5" fmla="*/ 947737 h 973931"/>
                <a:gd name="connsiteX6" fmla="*/ 392586 w 1249836"/>
                <a:gd name="connsiteY6" fmla="*/ 973931 h 973931"/>
                <a:gd name="connsiteX7" fmla="*/ 88364 w 1249836"/>
                <a:gd name="connsiteY7" fmla="*/ 958905 h 973931"/>
                <a:gd name="connsiteX8" fmla="*/ 0 w 1249836"/>
                <a:gd name="connsiteY8" fmla="*/ 877337 h 973931"/>
                <a:gd name="connsiteX9" fmla="*/ 299717 w 1249836"/>
                <a:gd name="connsiteY9" fmla="*/ 604837 h 973931"/>
                <a:gd name="connsiteX10" fmla="*/ 337817 w 1249836"/>
                <a:gd name="connsiteY10" fmla="*/ 583406 h 973931"/>
                <a:gd name="connsiteX11" fmla="*/ 390205 w 1249836"/>
                <a:gd name="connsiteY11" fmla="*/ 516731 h 973931"/>
                <a:gd name="connsiteX12" fmla="*/ 411636 w 1249836"/>
                <a:gd name="connsiteY12" fmla="*/ 511968 h 973931"/>
                <a:gd name="connsiteX13" fmla="*/ 447355 w 1249836"/>
                <a:gd name="connsiteY13" fmla="*/ 371475 h 973931"/>
                <a:gd name="connsiteX14" fmla="*/ 447355 w 1249836"/>
                <a:gd name="connsiteY14" fmla="*/ 316706 h 973931"/>
                <a:gd name="connsiteX15" fmla="*/ 459261 w 1249836"/>
                <a:gd name="connsiteY15" fmla="*/ 261937 h 973931"/>
                <a:gd name="connsiteX16" fmla="*/ 492599 w 1249836"/>
                <a:gd name="connsiteY16" fmla="*/ 319087 h 973931"/>
                <a:gd name="connsiteX17" fmla="*/ 514030 w 1249836"/>
                <a:gd name="connsiteY17" fmla="*/ 419100 h 973931"/>
                <a:gd name="connsiteX18" fmla="*/ 514030 w 1249836"/>
                <a:gd name="connsiteY18" fmla="*/ 416718 h 973931"/>
                <a:gd name="connsiteX19" fmla="*/ 547367 w 1249836"/>
                <a:gd name="connsiteY19" fmla="*/ 373856 h 973931"/>
                <a:gd name="connsiteX20" fmla="*/ 566417 w 1249836"/>
                <a:gd name="connsiteY20" fmla="*/ 266700 h 973931"/>
                <a:gd name="connsiteX21" fmla="*/ 630711 w 1249836"/>
                <a:gd name="connsiteY21" fmla="*/ 180975 h 973931"/>
                <a:gd name="connsiteX22" fmla="*/ 673574 w 1249836"/>
                <a:gd name="connsiteY22" fmla="*/ 111918 h 973931"/>
                <a:gd name="connsiteX23" fmla="*/ 780730 w 1249836"/>
                <a:gd name="connsiteY23" fmla="*/ 0 h 973931"/>
                <a:gd name="connsiteX0" fmla="*/ 780730 w 1249836"/>
                <a:gd name="connsiteY0" fmla="*/ 0 h 973931"/>
                <a:gd name="connsiteX1" fmla="*/ 937892 w 1249836"/>
                <a:gd name="connsiteY1" fmla="*/ 121443 h 973931"/>
                <a:gd name="connsiteX2" fmla="*/ 1071242 w 1249836"/>
                <a:gd name="connsiteY2" fmla="*/ 276225 h 973931"/>
                <a:gd name="connsiteX3" fmla="*/ 1176017 w 1249836"/>
                <a:gd name="connsiteY3" fmla="*/ 428625 h 973931"/>
                <a:gd name="connsiteX4" fmla="*/ 1249836 w 1249836"/>
                <a:gd name="connsiteY4" fmla="*/ 835818 h 973931"/>
                <a:gd name="connsiteX5" fmla="*/ 1009330 w 1249836"/>
                <a:gd name="connsiteY5" fmla="*/ 947737 h 973931"/>
                <a:gd name="connsiteX6" fmla="*/ 392586 w 1249836"/>
                <a:gd name="connsiteY6" fmla="*/ 973931 h 973931"/>
                <a:gd name="connsiteX7" fmla="*/ 88364 w 1249836"/>
                <a:gd name="connsiteY7" fmla="*/ 958905 h 973931"/>
                <a:gd name="connsiteX8" fmla="*/ 0 w 1249836"/>
                <a:gd name="connsiteY8" fmla="*/ 877337 h 973931"/>
                <a:gd name="connsiteX9" fmla="*/ 303116 w 1249836"/>
                <a:gd name="connsiteY9" fmla="*/ 679608 h 973931"/>
                <a:gd name="connsiteX10" fmla="*/ 337817 w 1249836"/>
                <a:gd name="connsiteY10" fmla="*/ 583406 h 973931"/>
                <a:gd name="connsiteX11" fmla="*/ 390205 w 1249836"/>
                <a:gd name="connsiteY11" fmla="*/ 516731 h 973931"/>
                <a:gd name="connsiteX12" fmla="*/ 411636 w 1249836"/>
                <a:gd name="connsiteY12" fmla="*/ 511968 h 973931"/>
                <a:gd name="connsiteX13" fmla="*/ 447355 w 1249836"/>
                <a:gd name="connsiteY13" fmla="*/ 371475 h 973931"/>
                <a:gd name="connsiteX14" fmla="*/ 447355 w 1249836"/>
                <a:gd name="connsiteY14" fmla="*/ 316706 h 973931"/>
                <a:gd name="connsiteX15" fmla="*/ 459261 w 1249836"/>
                <a:gd name="connsiteY15" fmla="*/ 261937 h 973931"/>
                <a:gd name="connsiteX16" fmla="*/ 492599 w 1249836"/>
                <a:gd name="connsiteY16" fmla="*/ 319087 h 973931"/>
                <a:gd name="connsiteX17" fmla="*/ 514030 w 1249836"/>
                <a:gd name="connsiteY17" fmla="*/ 419100 h 973931"/>
                <a:gd name="connsiteX18" fmla="*/ 514030 w 1249836"/>
                <a:gd name="connsiteY18" fmla="*/ 416718 h 973931"/>
                <a:gd name="connsiteX19" fmla="*/ 547367 w 1249836"/>
                <a:gd name="connsiteY19" fmla="*/ 373856 h 973931"/>
                <a:gd name="connsiteX20" fmla="*/ 566417 w 1249836"/>
                <a:gd name="connsiteY20" fmla="*/ 266700 h 973931"/>
                <a:gd name="connsiteX21" fmla="*/ 630711 w 1249836"/>
                <a:gd name="connsiteY21" fmla="*/ 180975 h 973931"/>
                <a:gd name="connsiteX22" fmla="*/ 673574 w 1249836"/>
                <a:gd name="connsiteY22" fmla="*/ 111918 h 973931"/>
                <a:gd name="connsiteX23" fmla="*/ 780730 w 1249836"/>
                <a:gd name="connsiteY23" fmla="*/ 0 h 973931"/>
                <a:gd name="connsiteX0" fmla="*/ 821514 w 1290620"/>
                <a:gd name="connsiteY0" fmla="*/ 0 h 973931"/>
                <a:gd name="connsiteX1" fmla="*/ 978676 w 1290620"/>
                <a:gd name="connsiteY1" fmla="*/ 121443 h 973931"/>
                <a:gd name="connsiteX2" fmla="*/ 1112026 w 1290620"/>
                <a:gd name="connsiteY2" fmla="*/ 276225 h 973931"/>
                <a:gd name="connsiteX3" fmla="*/ 1216801 w 1290620"/>
                <a:gd name="connsiteY3" fmla="*/ 428625 h 973931"/>
                <a:gd name="connsiteX4" fmla="*/ 1290620 w 1290620"/>
                <a:gd name="connsiteY4" fmla="*/ 835818 h 973931"/>
                <a:gd name="connsiteX5" fmla="*/ 1050114 w 1290620"/>
                <a:gd name="connsiteY5" fmla="*/ 947737 h 973931"/>
                <a:gd name="connsiteX6" fmla="*/ 433370 w 1290620"/>
                <a:gd name="connsiteY6" fmla="*/ 973931 h 973931"/>
                <a:gd name="connsiteX7" fmla="*/ 129148 w 1290620"/>
                <a:gd name="connsiteY7" fmla="*/ 958905 h 973931"/>
                <a:gd name="connsiteX8" fmla="*/ 0 w 1290620"/>
                <a:gd name="connsiteY8" fmla="*/ 928317 h 973931"/>
                <a:gd name="connsiteX9" fmla="*/ 343900 w 1290620"/>
                <a:gd name="connsiteY9" fmla="*/ 679608 h 973931"/>
                <a:gd name="connsiteX10" fmla="*/ 378601 w 1290620"/>
                <a:gd name="connsiteY10" fmla="*/ 583406 h 973931"/>
                <a:gd name="connsiteX11" fmla="*/ 430989 w 1290620"/>
                <a:gd name="connsiteY11" fmla="*/ 516731 h 973931"/>
                <a:gd name="connsiteX12" fmla="*/ 452420 w 1290620"/>
                <a:gd name="connsiteY12" fmla="*/ 511968 h 973931"/>
                <a:gd name="connsiteX13" fmla="*/ 488139 w 1290620"/>
                <a:gd name="connsiteY13" fmla="*/ 371475 h 973931"/>
                <a:gd name="connsiteX14" fmla="*/ 488139 w 1290620"/>
                <a:gd name="connsiteY14" fmla="*/ 316706 h 973931"/>
                <a:gd name="connsiteX15" fmla="*/ 500045 w 1290620"/>
                <a:gd name="connsiteY15" fmla="*/ 261937 h 973931"/>
                <a:gd name="connsiteX16" fmla="*/ 533383 w 1290620"/>
                <a:gd name="connsiteY16" fmla="*/ 319087 h 973931"/>
                <a:gd name="connsiteX17" fmla="*/ 554814 w 1290620"/>
                <a:gd name="connsiteY17" fmla="*/ 419100 h 973931"/>
                <a:gd name="connsiteX18" fmla="*/ 554814 w 1290620"/>
                <a:gd name="connsiteY18" fmla="*/ 416718 h 973931"/>
                <a:gd name="connsiteX19" fmla="*/ 588151 w 1290620"/>
                <a:gd name="connsiteY19" fmla="*/ 373856 h 973931"/>
                <a:gd name="connsiteX20" fmla="*/ 607201 w 1290620"/>
                <a:gd name="connsiteY20" fmla="*/ 266700 h 973931"/>
                <a:gd name="connsiteX21" fmla="*/ 671495 w 1290620"/>
                <a:gd name="connsiteY21" fmla="*/ 180975 h 973931"/>
                <a:gd name="connsiteX22" fmla="*/ 714358 w 1290620"/>
                <a:gd name="connsiteY22" fmla="*/ 111918 h 973931"/>
                <a:gd name="connsiteX23" fmla="*/ 821514 w 1290620"/>
                <a:gd name="connsiteY23" fmla="*/ 0 h 97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90620" h="973931">
                  <a:moveTo>
                    <a:pt x="821514" y="0"/>
                  </a:moveTo>
                  <a:lnTo>
                    <a:pt x="978676" y="121443"/>
                  </a:lnTo>
                  <a:lnTo>
                    <a:pt x="1112026" y="276225"/>
                  </a:lnTo>
                  <a:lnTo>
                    <a:pt x="1216801" y="428625"/>
                  </a:lnTo>
                  <a:lnTo>
                    <a:pt x="1290620" y="835818"/>
                  </a:lnTo>
                  <a:lnTo>
                    <a:pt x="1050114" y="947737"/>
                  </a:lnTo>
                  <a:lnTo>
                    <a:pt x="433370" y="973931"/>
                  </a:lnTo>
                  <a:lnTo>
                    <a:pt x="129148" y="958905"/>
                  </a:lnTo>
                  <a:lnTo>
                    <a:pt x="0" y="928317"/>
                  </a:lnTo>
                  <a:cubicBezTo>
                    <a:pt x="140690" y="885065"/>
                    <a:pt x="243994" y="770441"/>
                    <a:pt x="343900" y="679608"/>
                  </a:cubicBezTo>
                  <a:lnTo>
                    <a:pt x="378601" y="583406"/>
                  </a:lnTo>
                  <a:lnTo>
                    <a:pt x="430989" y="516731"/>
                  </a:lnTo>
                  <a:lnTo>
                    <a:pt x="452420" y="511968"/>
                  </a:lnTo>
                  <a:cubicBezTo>
                    <a:pt x="488974" y="377937"/>
                    <a:pt x="488139" y="426250"/>
                    <a:pt x="488139" y="371475"/>
                  </a:cubicBezTo>
                  <a:lnTo>
                    <a:pt x="488139" y="316706"/>
                  </a:lnTo>
                  <a:lnTo>
                    <a:pt x="500045" y="261937"/>
                  </a:lnTo>
                  <a:lnTo>
                    <a:pt x="533383" y="319087"/>
                  </a:lnTo>
                  <a:cubicBezTo>
                    <a:pt x="540527" y="352425"/>
                    <a:pt x="547504" y="385798"/>
                    <a:pt x="554814" y="419100"/>
                  </a:cubicBezTo>
                  <a:cubicBezTo>
                    <a:pt x="554984" y="419876"/>
                    <a:pt x="554814" y="417512"/>
                    <a:pt x="554814" y="416718"/>
                  </a:cubicBezTo>
                  <a:cubicBezTo>
                    <a:pt x="588656" y="375624"/>
                    <a:pt x="588151" y="393717"/>
                    <a:pt x="588151" y="373856"/>
                  </a:cubicBezTo>
                  <a:lnTo>
                    <a:pt x="607201" y="266700"/>
                  </a:lnTo>
                  <a:lnTo>
                    <a:pt x="671495" y="180975"/>
                  </a:lnTo>
                  <a:lnTo>
                    <a:pt x="714358" y="111918"/>
                  </a:lnTo>
                  <a:lnTo>
                    <a:pt x="8215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4" name="Freeform 107"/>
            <p:cNvSpPr/>
            <p:nvPr/>
          </p:nvSpPr>
          <p:spPr>
            <a:xfrm flipH="1">
              <a:off x="3535553" y="3606118"/>
              <a:ext cx="465749" cy="535313"/>
            </a:xfrm>
            <a:custGeom>
              <a:avLst/>
              <a:gdLst>
                <a:gd name="connsiteX0" fmla="*/ 54769 w 666750"/>
                <a:gd name="connsiteY0" fmla="*/ 21432 h 767002"/>
                <a:gd name="connsiteX1" fmla="*/ 42862 w 666750"/>
                <a:gd name="connsiteY1" fmla="*/ 116682 h 767002"/>
                <a:gd name="connsiteX2" fmla="*/ 26194 w 666750"/>
                <a:gd name="connsiteY2" fmla="*/ 176213 h 767002"/>
                <a:gd name="connsiteX3" fmla="*/ 30956 w 666750"/>
                <a:gd name="connsiteY3" fmla="*/ 202407 h 767002"/>
                <a:gd name="connsiteX4" fmla="*/ 45244 w 666750"/>
                <a:gd name="connsiteY4" fmla="*/ 219075 h 767002"/>
                <a:gd name="connsiteX5" fmla="*/ 45244 w 666750"/>
                <a:gd name="connsiteY5" fmla="*/ 245269 h 767002"/>
                <a:gd name="connsiteX6" fmla="*/ 14287 w 666750"/>
                <a:gd name="connsiteY6" fmla="*/ 300038 h 767002"/>
                <a:gd name="connsiteX7" fmla="*/ 0 w 666750"/>
                <a:gd name="connsiteY7" fmla="*/ 309563 h 767002"/>
                <a:gd name="connsiteX8" fmla="*/ 4762 w 666750"/>
                <a:gd name="connsiteY8" fmla="*/ 330994 h 767002"/>
                <a:gd name="connsiteX9" fmla="*/ 16669 w 666750"/>
                <a:gd name="connsiteY9" fmla="*/ 342900 h 767002"/>
                <a:gd name="connsiteX10" fmla="*/ 21431 w 666750"/>
                <a:gd name="connsiteY10" fmla="*/ 385763 h 767002"/>
                <a:gd name="connsiteX11" fmla="*/ 30956 w 666750"/>
                <a:gd name="connsiteY11" fmla="*/ 416719 h 767002"/>
                <a:gd name="connsiteX12" fmla="*/ 54769 w 666750"/>
                <a:gd name="connsiteY12" fmla="*/ 452438 h 767002"/>
                <a:gd name="connsiteX13" fmla="*/ 71437 w 666750"/>
                <a:gd name="connsiteY13" fmla="*/ 500063 h 767002"/>
                <a:gd name="connsiteX14" fmla="*/ 80962 w 666750"/>
                <a:gd name="connsiteY14" fmla="*/ 538163 h 767002"/>
                <a:gd name="connsiteX15" fmla="*/ 80962 w 666750"/>
                <a:gd name="connsiteY15" fmla="*/ 585788 h 767002"/>
                <a:gd name="connsiteX16" fmla="*/ 100012 w 666750"/>
                <a:gd name="connsiteY16" fmla="*/ 609600 h 767002"/>
                <a:gd name="connsiteX17" fmla="*/ 140494 w 666750"/>
                <a:gd name="connsiteY17" fmla="*/ 638175 h 767002"/>
                <a:gd name="connsiteX18" fmla="*/ 180975 w 666750"/>
                <a:gd name="connsiteY18" fmla="*/ 645319 h 767002"/>
                <a:gd name="connsiteX19" fmla="*/ 247650 w 666750"/>
                <a:gd name="connsiteY19" fmla="*/ 688182 h 767002"/>
                <a:gd name="connsiteX20" fmla="*/ 307181 w 666750"/>
                <a:gd name="connsiteY20" fmla="*/ 738188 h 767002"/>
                <a:gd name="connsiteX21" fmla="*/ 340519 w 666750"/>
                <a:gd name="connsiteY21" fmla="*/ 697707 h 767002"/>
                <a:gd name="connsiteX22" fmla="*/ 395287 w 666750"/>
                <a:gd name="connsiteY22" fmla="*/ 664369 h 767002"/>
                <a:gd name="connsiteX23" fmla="*/ 478631 w 666750"/>
                <a:gd name="connsiteY23" fmla="*/ 616744 h 767002"/>
                <a:gd name="connsiteX24" fmla="*/ 666750 w 666750"/>
                <a:gd name="connsiteY24" fmla="*/ 540544 h 767002"/>
                <a:gd name="connsiteX25" fmla="*/ 473869 w 666750"/>
                <a:gd name="connsiteY25" fmla="*/ 516732 h 767002"/>
                <a:gd name="connsiteX26" fmla="*/ 392906 w 666750"/>
                <a:gd name="connsiteY26" fmla="*/ 323850 h 767002"/>
                <a:gd name="connsiteX27" fmla="*/ 285750 w 666750"/>
                <a:gd name="connsiteY27" fmla="*/ 230982 h 767002"/>
                <a:gd name="connsiteX28" fmla="*/ 219075 w 666750"/>
                <a:gd name="connsiteY28" fmla="*/ 266700 h 767002"/>
                <a:gd name="connsiteX29" fmla="*/ 202406 w 666750"/>
                <a:gd name="connsiteY29" fmla="*/ 230982 h 767002"/>
                <a:gd name="connsiteX30" fmla="*/ 214312 w 666750"/>
                <a:gd name="connsiteY30" fmla="*/ 166688 h 767002"/>
                <a:gd name="connsiteX31" fmla="*/ 133350 w 666750"/>
                <a:gd name="connsiteY31" fmla="*/ 66675 h 767002"/>
                <a:gd name="connsiteX32" fmla="*/ 121444 w 666750"/>
                <a:gd name="connsiteY32" fmla="*/ 0 h 767002"/>
                <a:gd name="connsiteX33" fmla="*/ 54769 w 666750"/>
                <a:gd name="connsiteY33" fmla="*/ 21432 h 76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6750" h="767002">
                  <a:moveTo>
                    <a:pt x="54769" y="21432"/>
                  </a:moveTo>
                  <a:lnTo>
                    <a:pt x="42862" y="116682"/>
                  </a:lnTo>
                  <a:lnTo>
                    <a:pt x="26194" y="176213"/>
                  </a:lnTo>
                  <a:lnTo>
                    <a:pt x="30956" y="202407"/>
                  </a:lnTo>
                  <a:lnTo>
                    <a:pt x="45244" y="219075"/>
                  </a:lnTo>
                  <a:lnTo>
                    <a:pt x="45244" y="245269"/>
                  </a:lnTo>
                  <a:lnTo>
                    <a:pt x="14287" y="300038"/>
                  </a:lnTo>
                  <a:lnTo>
                    <a:pt x="0" y="309563"/>
                  </a:lnTo>
                  <a:lnTo>
                    <a:pt x="4762" y="330994"/>
                  </a:lnTo>
                  <a:lnTo>
                    <a:pt x="16669" y="342900"/>
                  </a:lnTo>
                  <a:lnTo>
                    <a:pt x="21431" y="385763"/>
                  </a:lnTo>
                  <a:lnTo>
                    <a:pt x="30956" y="416719"/>
                  </a:lnTo>
                  <a:lnTo>
                    <a:pt x="54769" y="452438"/>
                  </a:lnTo>
                  <a:lnTo>
                    <a:pt x="71437" y="500063"/>
                  </a:lnTo>
                  <a:lnTo>
                    <a:pt x="80962" y="538163"/>
                  </a:lnTo>
                  <a:lnTo>
                    <a:pt x="80962" y="585788"/>
                  </a:lnTo>
                  <a:lnTo>
                    <a:pt x="100012" y="609600"/>
                  </a:lnTo>
                  <a:lnTo>
                    <a:pt x="140494" y="638175"/>
                  </a:lnTo>
                  <a:lnTo>
                    <a:pt x="180975" y="645319"/>
                  </a:lnTo>
                  <a:cubicBezTo>
                    <a:pt x="245929" y="688622"/>
                    <a:pt x="219512" y="688182"/>
                    <a:pt x="247650" y="688182"/>
                  </a:cubicBezTo>
                  <a:cubicBezTo>
                    <a:pt x="307777" y="741093"/>
                    <a:pt x="307181" y="767002"/>
                    <a:pt x="307181" y="738188"/>
                  </a:cubicBezTo>
                  <a:lnTo>
                    <a:pt x="340519" y="697707"/>
                  </a:lnTo>
                  <a:lnTo>
                    <a:pt x="395287" y="664369"/>
                  </a:lnTo>
                  <a:lnTo>
                    <a:pt x="478631" y="616744"/>
                  </a:lnTo>
                  <a:lnTo>
                    <a:pt x="666750" y="540544"/>
                  </a:lnTo>
                  <a:cubicBezTo>
                    <a:pt x="602468" y="532509"/>
                    <a:pt x="538651" y="516732"/>
                    <a:pt x="473869" y="516732"/>
                  </a:cubicBezTo>
                  <a:lnTo>
                    <a:pt x="392906" y="323850"/>
                  </a:lnTo>
                  <a:lnTo>
                    <a:pt x="285750" y="230982"/>
                  </a:lnTo>
                  <a:lnTo>
                    <a:pt x="219075" y="266700"/>
                  </a:lnTo>
                  <a:lnTo>
                    <a:pt x="202406" y="230982"/>
                  </a:lnTo>
                  <a:lnTo>
                    <a:pt x="214312" y="166688"/>
                  </a:lnTo>
                  <a:cubicBezTo>
                    <a:pt x="132843" y="68446"/>
                    <a:pt x="133350" y="111335"/>
                    <a:pt x="133350" y="66675"/>
                  </a:cubicBezTo>
                  <a:lnTo>
                    <a:pt x="121444" y="0"/>
                  </a:lnTo>
                  <a:lnTo>
                    <a:pt x="54769" y="2143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5" name="Freeform 108"/>
            <p:cNvSpPr/>
            <p:nvPr/>
          </p:nvSpPr>
          <p:spPr>
            <a:xfrm flipH="1">
              <a:off x="3463203" y="3425976"/>
              <a:ext cx="521518" cy="563421"/>
            </a:xfrm>
            <a:custGeom>
              <a:avLst/>
              <a:gdLst>
                <a:gd name="connsiteX0" fmla="*/ 73819 w 745784"/>
                <a:gd name="connsiteY0" fmla="*/ 166687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3413 w 745784"/>
                <a:gd name="connsiteY43" fmla="*/ 128587 h 802481"/>
                <a:gd name="connsiteX44" fmla="*/ 547688 w 745784"/>
                <a:gd name="connsiteY44" fmla="*/ 76200 h 802481"/>
                <a:gd name="connsiteX45" fmla="*/ 511969 w 745784"/>
                <a:gd name="connsiteY45" fmla="*/ 57150 h 802481"/>
                <a:gd name="connsiteX46" fmla="*/ 466725 w 745784"/>
                <a:gd name="connsiteY46" fmla="*/ 66675 h 802481"/>
                <a:gd name="connsiteX47" fmla="*/ 414338 w 745784"/>
                <a:gd name="connsiteY47" fmla="*/ 45244 h 802481"/>
                <a:gd name="connsiteX48" fmla="*/ 378619 w 745784"/>
                <a:gd name="connsiteY48" fmla="*/ 50006 h 802481"/>
                <a:gd name="connsiteX49" fmla="*/ 345282 w 745784"/>
                <a:gd name="connsiteY49" fmla="*/ 57150 h 802481"/>
                <a:gd name="connsiteX50" fmla="*/ 330994 w 745784"/>
                <a:gd name="connsiteY50" fmla="*/ 38100 h 802481"/>
                <a:gd name="connsiteX51" fmla="*/ 300038 w 745784"/>
                <a:gd name="connsiteY51" fmla="*/ 7144 h 802481"/>
                <a:gd name="connsiteX52" fmla="*/ 269082 w 745784"/>
                <a:gd name="connsiteY52" fmla="*/ 0 h 802481"/>
                <a:gd name="connsiteX53" fmla="*/ 233363 w 745784"/>
                <a:gd name="connsiteY53" fmla="*/ 7144 h 802481"/>
                <a:gd name="connsiteX54" fmla="*/ 173832 w 745784"/>
                <a:gd name="connsiteY54" fmla="*/ 14287 h 802481"/>
                <a:gd name="connsiteX55" fmla="*/ 128588 w 745784"/>
                <a:gd name="connsiteY55" fmla="*/ 40481 h 802481"/>
                <a:gd name="connsiteX56" fmla="*/ 88107 w 745784"/>
                <a:gd name="connsiteY56" fmla="*/ 54769 h 802481"/>
                <a:gd name="connsiteX57" fmla="*/ 88107 w 745784"/>
                <a:gd name="connsiteY57" fmla="*/ 76200 h 802481"/>
                <a:gd name="connsiteX58" fmla="*/ 52388 w 745784"/>
                <a:gd name="connsiteY58" fmla="*/ 102394 h 802481"/>
                <a:gd name="connsiteX59" fmla="*/ 73819 w 745784"/>
                <a:gd name="connsiteY59" fmla="*/ 166687 h 802481"/>
                <a:gd name="connsiteX0" fmla="*/ 52388 w 745784"/>
                <a:gd name="connsiteY0" fmla="*/ 102394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3413 w 745784"/>
                <a:gd name="connsiteY43" fmla="*/ 128587 h 802481"/>
                <a:gd name="connsiteX44" fmla="*/ 547688 w 745784"/>
                <a:gd name="connsiteY44" fmla="*/ 76200 h 802481"/>
                <a:gd name="connsiteX45" fmla="*/ 511969 w 745784"/>
                <a:gd name="connsiteY45" fmla="*/ 57150 h 802481"/>
                <a:gd name="connsiteX46" fmla="*/ 466725 w 745784"/>
                <a:gd name="connsiteY46" fmla="*/ 66675 h 802481"/>
                <a:gd name="connsiteX47" fmla="*/ 414338 w 745784"/>
                <a:gd name="connsiteY47" fmla="*/ 45244 h 802481"/>
                <a:gd name="connsiteX48" fmla="*/ 378619 w 745784"/>
                <a:gd name="connsiteY48" fmla="*/ 50006 h 802481"/>
                <a:gd name="connsiteX49" fmla="*/ 345282 w 745784"/>
                <a:gd name="connsiteY49" fmla="*/ 57150 h 802481"/>
                <a:gd name="connsiteX50" fmla="*/ 330994 w 745784"/>
                <a:gd name="connsiteY50" fmla="*/ 38100 h 802481"/>
                <a:gd name="connsiteX51" fmla="*/ 300038 w 745784"/>
                <a:gd name="connsiteY51" fmla="*/ 7144 h 802481"/>
                <a:gd name="connsiteX52" fmla="*/ 269082 w 745784"/>
                <a:gd name="connsiteY52" fmla="*/ 0 h 802481"/>
                <a:gd name="connsiteX53" fmla="*/ 233363 w 745784"/>
                <a:gd name="connsiteY53" fmla="*/ 7144 h 802481"/>
                <a:gd name="connsiteX54" fmla="*/ 173832 w 745784"/>
                <a:gd name="connsiteY54" fmla="*/ 14287 h 802481"/>
                <a:gd name="connsiteX55" fmla="*/ 128588 w 745784"/>
                <a:gd name="connsiteY55" fmla="*/ 40481 h 802481"/>
                <a:gd name="connsiteX56" fmla="*/ 88107 w 745784"/>
                <a:gd name="connsiteY56" fmla="*/ 54769 h 802481"/>
                <a:gd name="connsiteX57" fmla="*/ 88107 w 745784"/>
                <a:gd name="connsiteY57" fmla="*/ 76200 h 802481"/>
                <a:gd name="connsiteX58" fmla="*/ 52388 w 745784"/>
                <a:gd name="connsiteY58" fmla="*/ 102394 h 802481"/>
                <a:gd name="connsiteX0" fmla="*/ 52388 w 745784"/>
                <a:gd name="connsiteY0" fmla="*/ 102394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3413 w 745784"/>
                <a:gd name="connsiteY43" fmla="*/ 128587 h 802481"/>
                <a:gd name="connsiteX44" fmla="*/ 547688 w 745784"/>
                <a:gd name="connsiteY44" fmla="*/ 76200 h 802481"/>
                <a:gd name="connsiteX45" fmla="*/ 511969 w 745784"/>
                <a:gd name="connsiteY45" fmla="*/ 57150 h 802481"/>
                <a:gd name="connsiteX46" fmla="*/ 466725 w 745784"/>
                <a:gd name="connsiteY46" fmla="*/ 66675 h 802481"/>
                <a:gd name="connsiteX47" fmla="*/ 414338 w 745784"/>
                <a:gd name="connsiteY47" fmla="*/ 45244 h 802481"/>
                <a:gd name="connsiteX48" fmla="*/ 378619 w 745784"/>
                <a:gd name="connsiteY48" fmla="*/ 50006 h 802481"/>
                <a:gd name="connsiteX49" fmla="*/ 330994 w 745784"/>
                <a:gd name="connsiteY49" fmla="*/ 38100 h 802481"/>
                <a:gd name="connsiteX50" fmla="*/ 300038 w 745784"/>
                <a:gd name="connsiteY50" fmla="*/ 7144 h 802481"/>
                <a:gd name="connsiteX51" fmla="*/ 269082 w 745784"/>
                <a:gd name="connsiteY51" fmla="*/ 0 h 802481"/>
                <a:gd name="connsiteX52" fmla="*/ 233363 w 745784"/>
                <a:gd name="connsiteY52" fmla="*/ 7144 h 802481"/>
                <a:gd name="connsiteX53" fmla="*/ 173832 w 745784"/>
                <a:gd name="connsiteY53" fmla="*/ 14287 h 802481"/>
                <a:gd name="connsiteX54" fmla="*/ 128588 w 745784"/>
                <a:gd name="connsiteY54" fmla="*/ 40481 h 802481"/>
                <a:gd name="connsiteX55" fmla="*/ 88107 w 745784"/>
                <a:gd name="connsiteY55" fmla="*/ 54769 h 802481"/>
                <a:gd name="connsiteX56" fmla="*/ 88107 w 745784"/>
                <a:gd name="connsiteY56" fmla="*/ 76200 h 802481"/>
                <a:gd name="connsiteX57" fmla="*/ 52388 w 745784"/>
                <a:gd name="connsiteY57" fmla="*/ 102394 h 802481"/>
                <a:gd name="connsiteX0" fmla="*/ 52388 w 745784"/>
                <a:gd name="connsiteY0" fmla="*/ 102394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6813 w 745784"/>
                <a:gd name="connsiteY43" fmla="*/ 87803 h 802481"/>
                <a:gd name="connsiteX44" fmla="*/ 547688 w 745784"/>
                <a:gd name="connsiteY44" fmla="*/ 76200 h 802481"/>
                <a:gd name="connsiteX45" fmla="*/ 511969 w 745784"/>
                <a:gd name="connsiteY45" fmla="*/ 57150 h 802481"/>
                <a:gd name="connsiteX46" fmla="*/ 466725 w 745784"/>
                <a:gd name="connsiteY46" fmla="*/ 66675 h 802481"/>
                <a:gd name="connsiteX47" fmla="*/ 414338 w 745784"/>
                <a:gd name="connsiteY47" fmla="*/ 45244 h 802481"/>
                <a:gd name="connsiteX48" fmla="*/ 378619 w 745784"/>
                <a:gd name="connsiteY48" fmla="*/ 50006 h 802481"/>
                <a:gd name="connsiteX49" fmla="*/ 330994 w 745784"/>
                <a:gd name="connsiteY49" fmla="*/ 38100 h 802481"/>
                <a:gd name="connsiteX50" fmla="*/ 300038 w 745784"/>
                <a:gd name="connsiteY50" fmla="*/ 7144 h 802481"/>
                <a:gd name="connsiteX51" fmla="*/ 269082 w 745784"/>
                <a:gd name="connsiteY51" fmla="*/ 0 h 802481"/>
                <a:gd name="connsiteX52" fmla="*/ 233363 w 745784"/>
                <a:gd name="connsiteY52" fmla="*/ 7144 h 802481"/>
                <a:gd name="connsiteX53" fmla="*/ 173832 w 745784"/>
                <a:gd name="connsiteY53" fmla="*/ 14287 h 802481"/>
                <a:gd name="connsiteX54" fmla="*/ 128588 w 745784"/>
                <a:gd name="connsiteY54" fmla="*/ 40481 h 802481"/>
                <a:gd name="connsiteX55" fmla="*/ 88107 w 745784"/>
                <a:gd name="connsiteY55" fmla="*/ 54769 h 802481"/>
                <a:gd name="connsiteX56" fmla="*/ 88107 w 745784"/>
                <a:gd name="connsiteY56" fmla="*/ 76200 h 802481"/>
                <a:gd name="connsiteX57" fmla="*/ 52388 w 745784"/>
                <a:gd name="connsiteY57" fmla="*/ 102394 h 802481"/>
                <a:gd name="connsiteX0" fmla="*/ 52388 w 745784"/>
                <a:gd name="connsiteY0" fmla="*/ 102394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6813 w 745784"/>
                <a:gd name="connsiteY43" fmla="*/ 87803 h 802481"/>
                <a:gd name="connsiteX44" fmla="*/ 551086 w 745784"/>
                <a:gd name="connsiteY44" fmla="*/ 59207 h 802481"/>
                <a:gd name="connsiteX45" fmla="*/ 511969 w 745784"/>
                <a:gd name="connsiteY45" fmla="*/ 57150 h 802481"/>
                <a:gd name="connsiteX46" fmla="*/ 466725 w 745784"/>
                <a:gd name="connsiteY46" fmla="*/ 66675 h 802481"/>
                <a:gd name="connsiteX47" fmla="*/ 414338 w 745784"/>
                <a:gd name="connsiteY47" fmla="*/ 45244 h 802481"/>
                <a:gd name="connsiteX48" fmla="*/ 378619 w 745784"/>
                <a:gd name="connsiteY48" fmla="*/ 50006 h 802481"/>
                <a:gd name="connsiteX49" fmla="*/ 330994 w 745784"/>
                <a:gd name="connsiteY49" fmla="*/ 38100 h 802481"/>
                <a:gd name="connsiteX50" fmla="*/ 300038 w 745784"/>
                <a:gd name="connsiteY50" fmla="*/ 7144 h 802481"/>
                <a:gd name="connsiteX51" fmla="*/ 269082 w 745784"/>
                <a:gd name="connsiteY51" fmla="*/ 0 h 802481"/>
                <a:gd name="connsiteX52" fmla="*/ 233363 w 745784"/>
                <a:gd name="connsiteY52" fmla="*/ 7144 h 802481"/>
                <a:gd name="connsiteX53" fmla="*/ 173832 w 745784"/>
                <a:gd name="connsiteY53" fmla="*/ 14287 h 802481"/>
                <a:gd name="connsiteX54" fmla="*/ 128588 w 745784"/>
                <a:gd name="connsiteY54" fmla="*/ 40481 h 802481"/>
                <a:gd name="connsiteX55" fmla="*/ 88107 w 745784"/>
                <a:gd name="connsiteY55" fmla="*/ 54769 h 802481"/>
                <a:gd name="connsiteX56" fmla="*/ 88107 w 745784"/>
                <a:gd name="connsiteY56" fmla="*/ 76200 h 802481"/>
                <a:gd name="connsiteX57" fmla="*/ 52388 w 745784"/>
                <a:gd name="connsiteY57" fmla="*/ 102394 h 802481"/>
                <a:gd name="connsiteX0" fmla="*/ 52388 w 745784"/>
                <a:gd name="connsiteY0" fmla="*/ 102394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6813 w 745784"/>
                <a:gd name="connsiteY43" fmla="*/ 87803 h 802481"/>
                <a:gd name="connsiteX44" fmla="*/ 551086 w 745784"/>
                <a:gd name="connsiteY44" fmla="*/ 59207 h 802481"/>
                <a:gd name="connsiteX45" fmla="*/ 511969 w 745784"/>
                <a:gd name="connsiteY45" fmla="*/ 57150 h 802481"/>
                <a:gd name="connsiteX46" fmla="*/ 466725 w 745784"/>
                <a:gd name="connsiteY46" fmla="*/ 66675 h 802481"/>
                <a:gd name="connsiteX47" fmla="*/ 414338 w 745784"/>
                <a:gd name="connsiteY47" fmla="*/ 45244 h 802481"/>
                <a:gd name="connsiteX48" fmla="*/ 378619 w 745784"/>
                <a:gd name="connsiteY48" fmla="*/ 50006 h 802481"/>
                <a:gd name="connsiteX49" fmla="*/ 300038 w 745784"/>
                <a:gd name="connsiteY49" fmla="*/ 7144 h 802481"/>
                <a:gd name="connsiteX50" fmla="*/ 269082 w 745784"/>
                <a:gd name="connsiteY50" fmla="*/ 0 h 802481"/>
                <a:gd name="connsiteX51" fmla="*/ 233363 w 745784"/>
                <a:gd name="connsiteY51" fmla="*/ 7144 h 802481"/>
                <a:gd name="connsiteX52" fmla="*/ 173832 w 745784"/>
                <a:gd name="connsiteY52" fmla="*/ 14287 h 802481"/>
                <a:gd name="connsiteX53" fmla="*/ 128588 w 745784"/>
                <a:gd name="connsiteY53" fmla="*/ 40481 h 802481"/>
                <a:gd name="connsiteX54" fmla="*/ 88107 w 745784"/>
                <a:gd name="connsiteY54" fmla="*/ 54769 h 802481"/>
                <a:gd name="connsiteX55" fmla="*/ 88107 w 745784"/>
                <a:gd name="connsiteY55" fmla="*/ 76200 h 802481"/>
                <a:gd name="connsiteX56" fmla="*/ 52388 w 745784"/>
                <a:gd name="connsiteY56" fmla="*/ 102394 h 802481"/>
                <a:gd name="connsiteX0" fmla="*/ 52388 w 745784"/>
                <a:gd name="connsiteY0" fmla="*/ 102394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6813 w 745784"/>
                <a:gd name="connsiteY43" fmla="*/ 87803 h 802481"/>
                <a:gd name="connsiteX44" fmla="*/ 551086 w 745784"/>
                <a:gd name="connsiteY44" fmla="*/ 59207 h 802481"/>
                <a:gd name="connsiteX45" fmla="*/ 511969 w 745784"/>
                <a:gd name="connsiteY45" fmla="*/ 57150 h 802481"/>
                <a:gd name="connsiteX46" fmla="*/ 466725 w 745784"/>
                <a:gd name="connsiteY46" fmla="*/ 66675 h 802481"/>
                <a:gd name="connsiteX47" fmla="*/ 414338 w 745784"/>
                <a:gd name="connsiteY47" fmla="*/ 45244 h 802481"/>
                <a:gd name="connsiteX48" fmla="*/ 300038 w 745784"/>
                <a:gd name="connsiteY48" fmla="*/ 7144 h 802481"/>
                <a:gd name="connsiteX49" fmla="*/ 269082 w 745784"/>
                <a:gd name="connsiteY49" fmla="*/ 0 h 802481"/>
                <a:gd name="connsiteX50" fmla="*/ 233363 w 745784"/>
                <a:gd name="connsiteY50" fmla="*/ 7144 h 802481"/>
                <a:gd name="connsiteX51" fmla="*/ 173832 w 745784"/>
                <a:gd name="connsiteY51" fmla="*/ 14287 h 802481"/>
                <a:gd name="connsiteX52" fmla="*/ 128588 w 745784"/>
                <a:gd name="connsiteY52" fmla="*/ 40481 h 802481"/>
                <a:gd name="connsiteX53" fmla="*/ 88107 w 745784"/>
                <a:gd name="connsiteY53" fmla="*/ 54769 h 802481"/>
                <a:gd name="connsiteX54" fmla="*/ 88107 w 745784"/>
                <a:gd name="connsiteY54" fmla="*/ 76200 h 802481"/>
                <a:gd name="connsiteX55" fmla="*/ 52388 w 745784"/>
                <a:gd name="connsiteY55" fmla="*/ 102394 h 802481"/>
                <a:gd name="connsiteX0" fmla="*/ 52388 w 745784"/>
                <a:gd name="connsiteY0" fmla="*/ 102394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6813 w 745784"/>
                <a:gd name="connsiteY43" fmla="*/ 87803 h 802481"/>
                <a:gd name="connsiteX44" fmla="*/ 551086 w 745784"/>
                <a:gd name="connsiteY44" fmla="*/ 59207 h 802481"/>
                <a:gd name="connsiteX45" fmla="*/ 511969 w 745784"/>
                <a:gd name="connsiteY45" fmla="*/ 57150 h 802481"/>
                <a:gd name="connsiteX46" fmla="*/ 466725 w 745784"/>
                <a:gd name="connsiteY46" fmla="*/ 66675 h 802481"/>
                <a:gd name="connsiteX47" fmla="*/ 300038 w 745784"/>
                <a:gd name="connsiteY47" fmla="*/ 7144 h 802481"/>
                <a:gd name="connsiteX48" fmla="*/ 269082 w 745784"/>
                <a:gd name="connsiteY48" fmla="*/ 0 h 802481"/>
                <a:gd name="connsiteX49" fmla="*/ 233363 w 745784"/>
                <a:gd name="connsiteY49" fmla="*/ 7144 h 802481"/>
                <a:gd name="connsiteX50" fmla="*/ 173832 w 745784"/>
                <a:gd name="connsiteY50" fmla="*/ 14287 h 802481"/>
                <a:gd name="connsiteX51" fmla="*/ 128588 w 745784"/>
                <a:gd name="connsiteY51" fmla="*/ 40481 h 802481"/>
                <a:gd name="connsiteX52" fmla="*/ 88107 w 745784"/>
                <a:gd name="connsiteY52" fmla="*/ 54769 h 802481"/>
                <a:gd name="connsiteX53" fmla="*/ 88107 w 745784"/>
                <a:gd name="connsiteY53" fmla="*/ 76200 h 802481"/>
                <a:gd name="connsiteX54" fmla="*/ 52388 w 745784"/>
                <a:gd name="connsiteY54" fmla="*/ 102394 h 802481"/>
                <a:gd name="connsiteX0" fmla="*/ 52388 w 745784"/>
                <a:gd name="connsiteY0" fmla="*/ 102394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6813 w 745784"/>
                <a:gd name="connsiteY43" fmla="*/ 87803 h 802481"/>
                <a:gd name="connsiteX44" fmla="*/ 551086 w 745784"/>
                <a:gd name="connsiteY44" fmla="*/ 59207 h 802481"/>
                <a:gd name="connsiteX45" fmla="*/ 511969 w 745784"/>
                <a:gd name="connsiteY45" fmla="*/ 57150 h 802481"/>
                <a:gd name="connsiteX46" fmla="*/ 300038 w 745784"/>
                <a:gd name="connsiteY46" fmla="*/ 7144 h 802481"/>
                <a:gd name="connsiteX47" fmla="*/ 269082 w 745784"/>
                <a:gd name="connsiteY47" fmla="*/ 0 h 802481"/>
                <a:gd name="connsiteX48" fmla="*/ 233363 w 745784"/>
                <a:gd name="connsiteY48" fmla="*/ 7144 h 802481"/>
                <a:gd name="connsiteX49" fmla="*/ 173832 w 745784"/>
                <a:gd name="connsiteY49" fmla="*/ 14287 h 802481"/>
                <a:gd name="connsiteX50" fmla="*/ 128588 w 745784"/>
                <a:gd name="connsiteY50" fmla="*/ 40481 h 802481"/>
                <a:gd name="connsiteX51" fmla="*/ 88107 w 745784"/>
                <a:gd name="connsiteY51" fmla="*/ 54769 h 802481"/>
                <a:gd name="connsiteX52" fmla="*/ 88107 w 745784"/>
                <a:gd name="connsiteY52" fmla="*/ 76200 h 802481"/>
                <a:gd name="connsiteX53" fmla="*/ 52388 w 745784"/>
                <a:gd name="connsiteY53" fmla="*/ 102394 h 802481"/>
                <a:gd name="connsiteX0" fmla="*/ 52388 w 745784"/>
                <a:gd name="connsiteY0" fmla="*/ 102394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6813 w 745784"/>
                <a:gd name="connsiteY43" fmla="*/ 87803 h 802481"/>
                <a:gd name="connsiteX44" fmla="*/ 551086 w 745784"/>
                <a:gd name="connsiteY44" fmla="*/ 59207 h 802481"/>
                <a:gd name="connsiteX45" fmla="*/ 300038 w 745784"/>
                <a:gd name="connsiteY45" fmla="*/ 7144 h 802481"/>
                <a:gd name="connsiteX46" fmla="*/ 269082 w 745784"/>
                <a:gd name="connsiteY46" fmla="*/ 0 h 802481"/>
                <a:gd name="connsiteX47" fmla="*/ 233363 w 745784"/>
                <a:gd name="connsiteY47" fmla="*/ 7144 h 802481"/>
                <a:gd name="connsiteX48" fmla="*/ 173832 w 745784"/>
                <a:gd name="connsiteY48" fmla="*/ 14287 h 802481"/>
                <a:gd name="connsiteX49" fmla="*/ 128588 w 745784"/>
                <a:gd name="connsiteY49" fmla="*/ 40481 h 802481"/>
                <a:gd name="connsiteX50" fmla="*/ 88107 w 745784"/>
                <a:gd name="connsiteY50" fmla="*/ 54769 h 802481"/>
                <a:gd name="connsiteX51" fmla="*/ 88107 w 745784"/>
                <a:gd name="connsiteY51" fmla="*/ 76200 h 802481"/>
                <a:gd name="connsiteX52" fmla="*/ 52388 w 745784"/>
                <a:gd name="connsiteY52" fmla="*/ 102394 h 802481"/>
                <a:gd name="connsiteX0" fmla="*/ 52388 w 745784"/>
                <a:gd name="connsiteY0" fmla="*/ 102394 h 802481"/>
                <a:gd name="connsiteX1" fmla="*/ 26194 w 745784"/>
                <a:gd name="connsiteY1" fmla="*/ 183356 h 802481"/>
                <a:gd name="connsiteX2" fmla="*/ 0 w 745784"/>
                <a:gd name="connsiteY2" fmla="*/ 209550 h 802481"/>
                <a:gd name="connsiteX3" fmla="*/ 0 w 745784"/>
                <a:gd name="connsiteY3" fmla="*/ 238125 h 802481"/>
                <a:gd name="connsiteX4" fmla="*/ 7144 w 745784"/>
                <a:gd name="connsiteY4" fmla="*/ 271462 h 802481"/>
                <a:gd name="connsiteX5" fmla="*/ 26194 w 745784"/>
                <a:gd name="connsiteY5" fmla="*/ 276225 h 802481"/>
                <a:gd name="connsiteX6" fmla="*/ 47625 w 745784"/>
                <a:gd name="connsiteY6" fmla="*/ 269081 h 802481"/>
                <a:gd name="connsiteX7" fmla="*/ 78582 w 745784"/>
                <a:gd name="connsiteY7" fmla="*/ 276225 h 802481"/>
                <a:gd name="connsiteX8" fmla="*/ 85725 w 745784"/>
                <a:gd name="connsiteY8" fmla="*/ 326231 h 802481"/>
                <a:gd name="connsiteX9" fmla="*/ 133350 w 745784"/>
                <a:gd name="connsiteY9" fmla="*/ 378619 h 802481"/>
                <a:gd name="connsiteX10" fmla="*/ 164307 w 745784"/>
                <a:gd name="connsiteY10" fmla="*/ 433387 h 802481"/>
                <a:gd name="connsiteX11" fmla="*/ 130969 w 745784"/>
                <a:gd name="connsiteY11" fmla="*/ 473869 h 802481"/>
                <a:gd name="connsiteX12" fmla="*/ 135732 w 745784"/>
                <a:gd name="connsiteY12" fmla="*/ 497681 h 802481"/>
                <a:gd name="connsiteX13" fmla="*/ 161925 w 745784"/>
                <a:gd name="connsiteY13" fmla="*/ 516731 h 802481"/>
                <a:gd name="connsiteX14" fmla="*/ 164307 w 745784"/>
                <a:gd name="connsiteY14" fmla="*/ 557212 h 802481"/>
                <a:gd name="connsiteX15" fmla="*/ 166688 w 745784"/>
                <a:gd name="connsiteY15" fmla="*/ 590550 h 802481"/>
                <a:gd name="connsiteX16" fmla="*/ 190500 w 745784"/>
                <a:gd name="connsiteY16" fmla="*/ 595312 h 802481"/>
                <a:gd name="connsiteX17" fmla="*/ 202407 w 745784"/>
                <a:gd name="connsiteY17" fmla="*/ 564356 h 802481"/>
                <a:gd name="connsiteX18" fmla="*/ 209550 w 745784"/>
                <a:gd name="connsiteY18" fmla="*/ 540544 h 802481"/>
                <a:gd name="connsiteX19" fmla="*/ 238125 w 745784"/>
                <a:gd name="connsiteY19" fmla="*/ 526256 h 802481"/>
                <a:gd name="connsiteX20" fmla="*/ 271463 w 745784"/>
                <a:gd name="connsiteY20" fmla="*/ 526256 h 802481"/>
                <a:gd name="connsiteX21" fmla="*/ 300038 w 745784"/>
                <a:gd name="connsiteY21" fmla="*/ 552450 h 802481"/>
                <a:gd name="connsiteX22" fmla="*/ 335757 w 745784"/>
                <a:gd name="connsiteY22" fmla="*/ 595312 h 802481"/>
                <a:gd name="connsiteX23" fmla="*/ 376238 w 745784"/>
                <a:gd name="connsiteY23" fmla="*/ 650081 h 802481"/>
                <a:gd name="connsiteX24" fmla="*/ 397669 w 745784"/>
                <a:gd name="connsiteY24" fmla="*/ 723900 h 802481"/>
                <a:gd name="connsiteX25" fmla="*/ 431007 w 745784"/>
                <a:gd name="connsiteY25" fmla="*/ 776287 h 802481"/>
                <a:gd name="connsiteX26" fmla="*/ 473869 w 745784"/>
                <a:gd name="connsiteY26" fmla="*/ 788194 h 802481"/>
                <a:gd name="connsiteX27" fmla="*/ 576263 w 745784"/>
                <a:gd name="connsiteY27" fmla="*/ 802481 h 802481"/>
                <a:gd name="connsiteX28" fmla="*/ 635794 w 745784"/>
                <a:gd name="connsiteY28" fmla="*/ 802481 h 802481"/>
                <a:gd name="connsiteX29" fmla="*/ 688182 w 745784"/>
                <a:gd name="connsiteY29" fmla="*/ 788194 h 802481"/>
                <a:gd name="connsiteX30" fmla="*/ 709613 w 745784"/>
                <a:gd name="connsiteY30" fmla="*/ 750094 h 802481"/>
                <a:gd name="connsiteX31" fmla="*/ 690563 w 745784"/>
                <a:gd name="connsiteY31" fmla="*/ 704850 h 802481"/>
                <a:gd name="connsiteX32" fmla="*/ 690563 w 745784"/>
                <a:gd name="connsiteY32" fmla="*/ 650081 h 802481"/>
                <a:gd name="connsiteX33" fmla="*/ 690563 w 745784"/>
                <a:gd name="connsiteY33" fmla="*/ 590550 h 802481"/>
                <a:gd name="connsiteX34" fmla="*/ 709613 w 745784"/>
                <a:gd name="connsiteY34" fmla="*/ 542925 h 802481"/>
                <a:gd name="connsiteX35" fmla="*/ 723900 w 745784"/>
                <a:gd name="connsiteY35" fmla="*/ 485775 h 802481"/>
                <a:gd name="connsiteX36" fmla="*/ 745332 w 745784"/>
                <a:gd name="connsiteY36" fmla="*/ 421481 h 802481"/>
                <a:gd name="connsiteX37" fmla="*/ 742950 w 745784"/>
                <a:gd name="connsiteY37" fmla="*/ 373856 h 802481"/>
                <a:gd name="connsiteX38" fmla="*/ 723900 w 745784"/>
                <a:gd name="connsiteY38" fmla="*/ 340519 h 802481"/>
                <a:gd name="connsiteX39" fmla="*/ 745332 w 745784"/>
                <a:gd name="connsiteY39" fmla="*/ 307181 h 802481"/>
                <a:gd name="connsiteX40" fmla="*/ 709613 w 745784"/>
                <a:gd name="connsiteY40" fmla="*/ 250031 h 802481"/>
                <a:gd name="connsiteX41" fmla="*/ 709613 w 745784"/>
                <a:gd name="connsiteY41" fmla="*/ 200025 h 802481"/>
                <a:gd name="connsiteX42" fmla="*/ 714375 w 745784"/>
                <a:gd name="connsiteY42" fmla="*/ 171450 h 802481"/>
                <a:gd name="connsiteX43" fmla="*/ 636813 w 745784"/>
                <a:gd name="connsiteY43" fmla="*/ 87803 h 802481"/>
                <a:gd name="connsiteX44" fmla="*/ 300038 w 745784"/>
                <a:gd name="connsiteY44" fmla="*/ 7144 h 802481"/>
                <a:gd name="connsiteX45" fmla="*/ 269082 w 745784"/>
                <a:gd name="connsiteY45" fmla="*/ 0 h 802481"/>
                <a:gd name="connsiteX46" fmla="*/ 233363 w 745784"/>
                <a:gd name="connsiteY46" fmla="*/ 7144 h 802481"/>
                <a:gd name="connsiteX47" fmla="*/ 173832 w 745784"/>
                <a:gd name="connsiteY47" fmla="*/ 14287 h 802481"/>
                <a:gd name="connsiteX48" fmla="*/ 128588 w 745784"/>
                <a:gd name="connsiteY48" fmla="*/ 40481 h 802481"/>
                <a:gd name="connsiteX49" fmla="*/ 88107 w 745784"/>
                <a:gd name="connsiteY49" fmla="*/ 54769 h 802481"/>
                <a:gd name="connsiteX50" fmla="*/ 88107 w 745784"/>
                <a:gd name="connsiteY50" fmla="*/ 76200 h 802481"/>
                <a:gd name="connsiteX51" fmla="*/ 52388 w 745784"/>
                <a:gd name="connsiteY51" fmla="*/ 102394 h 802481"/>
                <a:gd name="connsiteX0" fmla="*/ 52388 w 745784"/>
                <a:gd name="connsiteY0" fmla="*/ 104616 h 804703"/>
                <a:gd name="connsiteX1" fmla="*/ 26194 w 745784"/>
                <a:gd name="connsiteY1" fmla="*/ 185578 h 804703"/>
                <a:gd name="connsiteX2" fmla="*/ 0 w 745784"/>
                <a:gd name="connsiteY2" fmla="*/ 211772 h 804703"/>
                <a:gd name="connsiteX3" fmla="*/ 0 w 745784"/>
                <a:gd name="connsiteY3" fmla="*/ 240347 h 804703"/>
                <a:gd name="connsiteX4" fmla="*/ 7144 w 745784"/>
                <a:gd name="connsiteY4" fmla="*/ 273684 h 804703"/>
                <a:gd name="connsiteX5" fmla="*/ 26194 w 745784"/>
                <a:gd name="connsiteY5" fmla="*/ 278447 h 804703"/>
                <a:gd name="connsiteX6" fmla="*/ 47625 w 745784"/>
                <a:gd name="connsiteY6" fmla="*/ 271303 h 804703"/>
                <a:gd name="connsiteX7" fmla="*/ 78582 w 745784"/>
                <a:gd name="connsiteY7" fmla="*/ 278447 h 804703"/>
                <a:gd name="connsiteX8" fmla="*/ 85725 w 745784"/>
                <a:gd name="connsiteY8" fmla="*/ 328453 h 804703"/>
                <a:gd name="connsiteX9" fmla="*/ 133350 w 745784"/>
                <a:gd name="connsiteY9" fmla="*/ 380841 h 804703"/>
                <a:gd name="connsiteX10" fmla="*/ 164307 w 745784"/>
                <a:gd name="connsiteY10" fmla="*/ 435609 h 804703"/>
                <a:gd name="connsiteX11" fmla="*/ 130969 w 745784"/>
                <a:gd name="connsiteY11" fmla="*/ 476091 h 804703"/>
                <a:gd name="connsiteX12" fmla="*/ 135732 w 745784"/>
                <a:gd name="connsiteY12" fmla="*/ 499903 h 804703"/>
                <a:gd name="connsiteX13" fmla="*/ 161925 w 745784"/>
                <a:gd name="connsiteY13" fmla="*/ 518953 h 804703"/>
                <a:gd name="connsiteX14" fmla="*/ 164307 w 745784"/>
                <a:gd name="connsiteY14" fmla="*/ 559434 h 804703"/>
                <a:gd name="connsiteX15" fmla="*/ 166688 w 745784"/>
                <a:gd name="connsiteY15" fmla="*/ 592772 h 804703"/>
                <a:gd name="connsiteX16" fmla="*/ 190500 w 745784"/>
                <a:gd name="connsiteY16" fmla="*/ 597534 h 804703"/>
                <a:gd name="connsiteX17" fmla="*/ 202407 w 745784"/>
                <a:gd name="connsiteY17" fmla="*/ 566578 h 804703"/>
                <a:gd name="connsiteX18" fmla="*/ 209550 w 745784"/>
                <a:gd name="connsiteY18" fmla="*/ 542766 h 804703"/>
                <a:gd name="connsiteX19" fmla="*/ 238125 w 745784"/>
                <a:gd name="connsiteY19" fmla="*/ 528478 h 804703"/>
                <a:gd name="connsiteX20" fmla="*/ 271463 w 745784"/>
                <a:gd name="connsiteY20" fmla="*/ 528478 h 804703"/>
                <a:gd name="connsiteX21" fmla="*/ 300038 w 745784"/>
                <a:gd name="connsiteY21" fmla="*/ 554672 h 804703"/>
                <a:gd name="connsiteX22" fmla="*/ 335757 w 745784"/>
                <a:gd name="connsiteY22" fmla="*/ 597534 h 804703"/>
                <a:gd name="connsiteX23" fmla="*/ 376238 w 745784"/>
                <a:gd name="connsiteY23" fmla="*/ 652303 h 804703"/>
                <a:gd name="connsiteX24" fmla="*/ 397669 w 745784"/>
                <a:gd name="connsiteY24" fmla="*/ 726122 h 804703"/>
                <a:gd name="connsiteX25" fmla="*/ 431007 w 745784"/>
                <a:gd name="connsiteY25" fmla="*/ 778509 h 804703"/>
                <a:gd name="connsiteX26" fmla="*/ 473869 w 745784"/>
                <a:gd name="connsiteY26" fmla="*/ 790416 h 804703"/>
                <a:gd name="connsiteX27" fmla="*/ 576263 w 745784"/>
                <a:gd name="connsiteY27" fmla="*/ 804703 h 804703"/>
                <a:gd name="connsiteX28" fmla="*/ 635794 w 745784"/>
                <a:gd name="connsiteY28" fmla="*/ 804703 h 804703"/>
                <a:gd name="connsiteX29" fmla="*/ 688182 w 745784"/>
                <a:gd name="connsiteY29" fmla="*/ 790416 h 804703"/>
                <a:gd name="connsiteX30" fmla="*/ 709613 w 745784"/>
                <a:gd name="connsiteY30" fmla="*/ 752316 h 804703"/>
                <a:gd name="connsiteX31" fmla="*/ 690563 w 745784"/>
                <a:gd name="connsiteY31" fmla="*/ 707072 h 804703"/>
                <a:gd name="connsiteX32" fmla="*/ 690563 w 745784"/>
                <a:gd name="connsiteY32" fmla="*/ 652303 h 804703"/>
                <a:gd name="connsiteX33" fmla="*/ 690563 w 745784"/>
                <a:gd name="connsiteY33" fmla="*/ 592772 h 804703"/>
                <a:gd name="connsiteX34" fmla="*/ 709613 w 745784"/>
                <a:gd name="connsiteY34" fmla="*/ 545147 h 804703"/>
                <a:gd name="connsiteX35" fmla="*/ 723900 w 745784"/>
                <a:gd name="connsiteY35" fmla="*/ 487997 h 804703"/>
                <a:gd name="connsiteX36" fmla="*/ 745332 w 745784"/>
                <a:gd name="connsiteY36" fmla="*/ 423703 h 804703"/>
                <a:gd name="connsiteX37" fmla="*/ 742950 w 745784"/>
                <a:gd name="connsiteY37" fmla="*/ 376078 h 804703"/>
                <a:gd name="connsiteX38" fmla="*/ 723900 w 745784"/>
                <a:gd name="connsiteY38" fmla="*/ 342741 h 804703"/>
                <a:gd name="connsiteX39" fmla="*/ 745332 w 745784"/>
                <a:gd name="connsiteY39" fmla="*/ 309403 h 804703"/>
                <a:gd name="connsiteX40" fmla="*/ 709613 w 745784"/>
                <a:gd name="connsiteY40" fmla="*/ 252253 h 804703"/>
                <a:gd name="connsiteX41" fmla="*/ 709613 w 745784"/>
                <a:gd name="connsiteY41" fmla="*/ 202247 h 804703"/>
                <a:gd name="connsiteX42" fmla="*/ 714375 w 745784"/>
                <a:gd name="connsiteY42" fmla="*/ 173672 h 804703"/>
                <a:gd name="connsiteX43" fmla="*/ 636813 w 745784"/>
                <a:gd name="connsiteY43" fmla="*/ 90025 h 804703"/>
                <a:gd name="connsiteX44" fmla="*/ 300038 w 745784"/>
                <a:gd name="connsiteY44" fmla="*/ 9366 h 804703"/>
                <a:gd name="connsiteX45" fmla="*/ 269082 w 745784"/>
                <a:gd name="connsiteY45" fmla="*/ 2222 h 804703"/>
                <a:gd name="connsiteX46" fmla="*/ 233363 w 745784"/>
                <a:gd name="connsiteY46" fmla="*/ 9366 h 804703"/>
                <a:gd name="connsiteX47" fmla="*/ 173832 w 745784"/>
                <a:gd name="connsiteY47" fmla="*/ 16509 h 804703"/>
                <a:gd name="connsiteX48" fmla="*/ 128588 w 745784"/>
                <a:gd name="connsiteY48" fmla="*/ 42703 h 804703"/>
                <a:gd name="connsiteX49" fmla="*/ 88107 w 745784"/>
                <a:gd name="connsiteY49" fmla="*/ 56991 h 804703"/>
                <a:gd name="connsiteX50" fmla="*/ 88107 w 745784"/>
                <a:gd name="connsiteY50" fmla="*/ 78422 h 804703"/>
                <a:gd name="connsiteX51" fmla="*/ 52388 w 745784"/>
                <a:gd name="connsiteY51" fmla="*/ 104616 h 804703"/>
                <a:gd name="connsiteX0" fmla="*/ 52388 w 745784"/>
                <a:gd name="connsiteY0" fmla="*/ 104616 h 804703"/>
                <a:gd name="connsiteX1" fmla="*/ 26194 w 745784"/>
                <a:gd name="connsiteY1" fmla="*/ 185578 h 804703"/>
                <a:gd name="connsiteX2" fmla="*/ 0 w 745784"/>
                <a:gd name="connsiteY2" fmla="*/ 211772 h 804703"/>
                <a:gd name="connsiteX3" fmla="*/ 0 w 745784"/>
                <a:gd name="connsiteY3" fmla="*/ 240347 h 804703"/>
                <a:gd name="connsiteX4" fmla="*/ 7144 w 745784"/>
                <a:gd name="connsiteY4" fmla="*/ 273684 h 804703"/>
                <a:gd name="connsiteX5" fmla="*/ 26194 w 745784"/>
                <a:gd name="connsiteY5" fmla="*/ 278447 h 804703"/>
                <a:gd name="connsiteX6" fmla="*/ 47625 w 745784"/>
                <a:gd name="connsiteY6" fmla="*/ 271303 h 804703"/>
                <a:gd name="connsiteX7" fmla="*/ 78582 w 745784"/>
                <a:gd name="connsiteY7" fmla="*/ 278447 h 804703"/>
                <a:gd name="connsiteX8" fmla="*/ 85725 w 745784"/>
                <a:gd name="connsiteY8" fmla="*/ 328453 h 804703"/>
                <a:gd name="connsiteX9" fmla="*/ 133350 w 745784"/>
                <a:gd name="connsiteY9" fmla="*/ 380841 h 804703"/>
                <a:gd name="connsiteX10" fmla="*/ 164307 w 745784"/>
                <a:gd name="connsiteY10" fmla="*/ 435609 h 804703"/>
                <a:gd name="connsiteX11" fmla="*/ 130969 w 745784"/>
                <a:gd name="connsiteY11" fmla="*/ 476091 h 804703"/>
                <a:gd name="connsiteX12" fmla="*/ 135732 w 745784"/>
                <a:gd name="connsiteY12" fmla="*/ 499903 h 804703"/>
                <a:gd name="connsiteX13" fmla="*/ 161925 w 745784"/>
                <a:gd name="connsiteY13" fmla="*/ 518953 h 804703"/>
                <a:gd name="connsiteX14" fmla="*/ 164307 w 745784"/>
                <a:gd name="connsiteY14" fmla="*/ 559434 h 804703"/>
                <a:gd name="connsiteX15" fmla="*/ 166688 w 745784"/>
                <a:gd name="connsiteY15" fmla="*/ 592772 h 804703"/>
                <a:gd name="connsiteX16" fmla="*/ 190500 w 745784"/>
                <a:gd name="connsiteY16" fmla="*/ 597534 h 804703"/>
                <a:gd name="connsiteX17" fmla="*/ 202407 w 745784"/>
                <a:gd name="connsiteY17" fmla="*/ 566578 h 804703"/>
                <a:gd name="connsiteX18" fmla="*/ 209550 w 745784"/>
                <a:gd name="connsiteY18" fmla="*/ 542766 h 804703"/>
                <a:gd name="connsiteX19" fmla="*/ 238125 w 745784"/>
                <a:gd name="connsiteY19" fmla="*/ 528478 h 804703"/>
                <a:gd name="connsiteX20" fmla="*/ 271463 w 745784"/>
                <a:gd name="connsiteY20" fmla="*/ 528478 h 804703"/>
                <a:gd name="connsiteX21" fmla="*/ 300038 w 745784"/>
                <a:gd name="connsiteY21" fmla="*/ 554672 h 804703"/>
                <a:gd name="connsiteX22" fmla="*/ 335757 w 745784"/>
                <a:gd name="connsiteY22" fmla="*/ 597534 h 804703"/>
                <a:gd name="connsiteX23" fmla="*/ 376238 w 745784"/>
                <a:gd name="connsiteY23" fmla="*/ 652303 h 804703"/>
                <a:gd name="connsiteX24" fmla="*/ 397669 w 745784"/>
                <a:gd name="connsiteY24" fmla="*/ 726122 h 804703"/>
                <a:gd name="connsiteX25" fmla="*/ 431007 w 745784"/>
                <a:gd name="connsiteY25" fmla="*/ 778509 h 804703"/>
                <a:gd name="connsiteX26" fmla="*/ 473869 w 745784"/>
                <a:gd name="connsiteY26" fmla="*/ 790416 h 804703"/>
                <a:gd name="connsiteX27" fmla="*/ 576263 w 745784"/>
                <a:gd name="connsiteY27" fmla="*/ 804703 h 804703"/>
                <a:gd name="connsiteX28" fmla="*/ 635794 w 745784"/>
                <a:gd name="connsiteY28" fmla="*/ 804703 h 804703"/>
                <a:gd name="connsiteX29" fmla="*/ 688182 w 745784"/>
                <a:gd name="connsiteY29" fmla="*/ 790416 h 804703"/>
                <a:gd name="connsiteX30" fmla="*/ 709613 w 745784"/>
                <a:gd name="connsiteY30" fmla="*/ 752316 h 804703"/>
                <a:gd name="connsiteX31" fmla="*/ 690563 w 745784"/>
                <a:gd name="connsiteY31" fmla="*/ 707072 h 804703"/>
                <a:gd name="connsiteX32" fmla="*/ 690563 w 745784"/>
                <a:gd name="connsiteY32" fmla="*/ 652303 h 804703"/>
                <a:gd name="connsiteX33" fmla="*/ 690563 w 745784"/>
                <a:gd name="connsiteY33" fmla="*/ 592772 h 804703"/>
                <a:gd name="connsiteX34" fmla="*/ 709613 w 745784"/>
                <a:gd name="connsiteY34" fmla="*/ 545147 h 804703"/>
                <a:gd name="connsiteX35" fmla="*/ 723900 w 745784"/>
                <a:gd name="connsiteY35" fmla="*/ 487997 h 804703"/>
                <a:gd name="connsiteX36" fmla="*/ 745332 w 745784"/>
                <a:gd name="connsiteY36" fmla="*/ 423703 h 804703"/>
                <a:gd name="connsiteX37" fmla="*/ 742950 w 745784"/>
                <a:gd name="connsiteY37" fmla="*/ 376078 h 804703"/>
                <a:gd name="connsiteX38" fmla="*/ 723900 w 745784"/>
                <a:gd name="connsiteY38" fmla="*/ 342741 h 804703"/>
                <a:gd name="connsiteX39" fmla="*/ 745332 w 745784"/>
                <a:gd name="connsiteY39" fmla="*/ 309403 h 804703"/>
                <a:gd name="connsiteX40" fmla="*/ 709613 w 745784"/>
                <a:gd name="connsiteY40" fmla="*/ 252253 h 804703"/>
                <a:gd name="connsiteX41" fmla="*/ 709613 w 745784"/>
                <a:gd name="connsiteY41" fmla="*/ 202247 h 804703"/>
                <a:gd name="connsiteX42" fmla="*/ 714375 w 745784"/>
                <a:gd name="connsiteY42" fmla="*/ 173672 h 804703"/>
                <a:gd name="connsiteX43" fmla="*/ 636813 w 745784"/>
                <a:gd name="connsiteY43" fmla="*/ 90025 h 804703"/>
                <a:gd name="connsiteX44" fmla="*/ 300038 w 745784"/>
                <a:gd name="connsiteY44" fmla="*/ 9366 h 804703"/>
                <a:gd name="connsiteX45" fmla="*/ 269082 w 745784"/>
                <a:gd name="connsiteY45" fmla="*/ 2222 h 804703"/>
                <a:gd name="connsiteX46" fmla="*/ 233363 w 745784"/>
                <a:gd name="connsiteY46" fmla="*/ 9366 h 804703"/>
                <a:gd name="connsiteX47" fmla="*/ 173832 w 745784"/>
                <a:gd name="connsiteY47" fmla="*/ 16509 h 804703"/>
                <a:gd name="connsiteX48" fmla="*/ 128588 w 745784"/>
                <a:gd name="connsiteY48" fmla="*/ 42703 h 804703"/>
                <a:gd name="connsiteX49" fmla="*/ 88107 w 745784"/>
                <a:gd name="connsiteY49" fmla="*/ 56991 h 804703"/>
                <a:gd name="connsiteX50" fmla="*/ 88107 w 745784"/>
                <a:gd name="connsiteY50" fmla="*/ 78422 h 804703"/>
                <a:gd name="connsiteX51" fmla="*/ 52388 w 745784"/>
                <a:gd name="connsiteY51" fmla="*/ 104616 h 804703"/>
                <a:gd name="connsiteX0" fmla="*/ 52388 w 745784"/>
                <a:gd name="connsiteY0" fmla="*/ 104616 h 804703"/>
                <a:gd name="connsiteX1" fmla="*/ 26194 w 745784"/>
                <a:gd name="connsiteY1" fmla="*/ 185578 h 804703"/>
                <a:gd name="connsiteX2" fmla="*/ 0 w 745784"/>
                <a:gd name="connsiteY2" fmla="*/ 211772 h 804703"/>
                <a:gd name="connsiteX3" fmla="*/ 0 w 745784"/>
                <a:gd name="connsiteY3" fmla="*/ 240347 h 804703"/>
                <a:gd name="connsiteX4" fmla="*/ 7144 w 745784"/>
                <a:gd name="connsiteY4" fmla="*/ 273684 h 804703"/>
                <a:gd name="connsiteX5" fmla="*/ 26194 w 745784"/>
                <a:gd name="connsiteY5" fmla="*/ 278447 h 804703"/>
                <a:gd name="connsiteX6" fmla="*/ 47625 w 745784"/>
                <a:gd name="connsiteY6" fmla="*/ 271303 h 804703"/>
                <a:gd name="connsiteX7" fmla="*/ 78582 w 745784"/>
                <a:gd name="connsiteY7" fmla="*/ 278447 h 804703"/>
                <a:gd name="connsiteX8" fmla="*/ 85725 w 745784"/>
                <a:gd name="connsiteY8" fmla="*/ 328453 h 804703"/>
                <a:gd name="connsiteX9" fmla="*/ 164307 w 745784"/>
                <a:gd name="connsiteY9" fmla="*/ 435609 h 804703"/>
                <a:gd name="connsiteX10" fmla="*/ 130969 w 745784"/>
                <a:gd name="connsiteY10" fmla="*/ 476091 h 804703"/>
                <a:gd name="connsiteX11" fmla="*/ 135732 w 745784"/>
                <a:gd name="connsiteY11" fmla="*/ 499903 h 804703"/>
                <a:gd name="connsiteX12" fmla="*/ 161925 w 745784"/>
                <a:gd name="connsiteY12" fmla="*/ 518953 h 804703"/>
                <a:gd name="connsiteX13" fmla="*/ 164307 w 745784"/>
                <a:gd name="connsiteY13" fmla="*/ 559434 h 804703"/>
                <a:gd name="connsiteX14" fmla="*/ 166688 w 745784"/>
                <a:gd name="connsiteY14" fmla="*/ 592772 h 804703"/>
                <a:gd name="connsiteX15" fmla="*/ 190500 w 745784"/>
                <a:gd name="connsiteY15" fmla="*/ 597534 h 804703"/>
                <a:gd name="connsiteX16" fmla="*/ 202407 w 745784"/>
                <a:gd name="connsiteY16" fmla="*/ 566578 h 804703"/>
                <a:gd name="connsiteX17" fmla="*/ 209550 w 745784"/>
                <a:gd name="connsiteY17" fmla="*/ 542766 h 804703"/>
                <a:gd name="connsiteX18" fmla="*/ 238125 w 745784"/>
                <a:gd name="connsiteY18" fmla="*/ 528478 h 804703"/>
                <a:gd name="connsiteX19" fmla="*/ 271463 w 745784"/>
                <a:gd name="connsiteY19" fmla="*/ 528478 h 804703"/>
                <a:gd name="connsiteX20" fmla="*/ 300038 w 745784"/>
                <a:gd name="connsiteY20" fmla="*/ 554672 h 804703"/>
                <a:gd name="connsiteX21" fmla="*/ 335757 w 745784"/>
                <a:gd name="connsiteY21" fmla="*/ 597534 h 804703"/>
                <a:gd name="connsiteX22" fmla="*/ 376238 w 745784"/>
                <a:gd name="connsiteY22" fmla="*/ 652303 h 804703"/>
                <a:gd name="connsiteX23" fmla="*/ 397669 w 745784"/>
                <a:gd name="connsiteY23" fmla="*/ 726122 h 804703"/>
                <a:gd name="connsiteX24" fmla="*/ 431007 w 745784"/>
                <a:gd name="connsiteY24" fmla="*/ 778509 h 804703"/>
                <a:gd name="connsiteX25" fmla="*/ 473869 w 745784"/>
                <a:gd name="connsiteY25" fmla="*/ 790416 h 804703"/>
                <a:gd name="connsiteX26" fmla="*/ 576263 w 745784"/>
                <a:gd name="connsiteY26" fmla="*/ 804703 h 804703"/>
                <a:gd name="connsiteX27" fmla="*/ 635794 w 745784"/>
                <a:gd name="connsiteY27" fmla="*/ 804703 h 804703"/>
                <a:gd name="connsiteX28" fmla="*/ 688182 w 745784"/>
                <a:gd name="connsiteY28" fmla="*/ 790416 h 804703"/>
                <a:gd name="connsiteX29" fmla="*/ 709613 w 745784"/>
                <a:gd name="connsiteY29" fmla="*/ 752316 h 804703"/>
                <a:gd name="connsiteX30" fmla="*/ 690563 w 745784"/>
                <a:gd name="connsiteY30" fmla="*/ 707072 h 804703"/>
                <a:gd name="connsiteX31" fmla="*/ 690563 w 745784"/>
                <a:gd name="connsiteY31" fmla="*/ 652303 h 804703"/>
                <a:gd name="connsiteX32" fmla="*/ 690563 w 745784"/>
                <a:gd name="connsiteY32" fmla="*/ 592772 h 804703"/>
                <a:gd name="connsiteX33" fmla="*/ 709613 w 745784"/>
                <a:gd name="connsiteY33" fmla="*/ 545147 h 804703"/>
                <a:gd name="connsiteX34" fmla="*/ 723900 w 745784"/>
                <a:gd name="connsiteY34" fmla="*/ 487997 h 804703"/>
                <a:gd name="connsiteX35" fmla="*/ 745332 w 745784"/>
                <a:gd name="connsiteY35" fmla="*/ 423703 h 804703"/>
                <a:gd name="connsiteX36" fmla="*/ 742950 w 745784"/>
                <a:gd name="connsiteY36" fmla="*/ 376078 h 804703"/>
                <a:gd name="connsiteX37" fmla="*/ 723900 w 745784"/>
                <a:gd name="connsiteY37" fmla="*/ 342741 h 804703"/>
                <a:gd name="connsiteX38" fmla="*/ 745332 w 745784"/>
                <a:gd name="connsiteY38" fmla="*/ 309403 h 804703"/>
                <a:gd name="connsiteX39" fmla="*/ 709613 w 745784"/>
                <a:gd name="connsiteY39" fmla="*/ 252253 h 804703"/>
                <a:gd name="connsiteX40" fmla="*/ 709613 w 745784"/>
                <a:gd name="connsiteY40" fmla="*/ 202247 h 804703"/>
                <a:gd name="connsiteX41" fmla="*/ 714375 w 745784"/>
                <a:gd name="connsiteY41" fmla="*/ 173672 h 804703"/>
                <a:gd name="connsiteX42" fmla="*/ 636813 w 745784"/>
                <a:gd name="connsiteY42" fmla="*/ 90025 h 804703"/>
                <a:gd name="connsiteX43" fmla="*/ 300038 w 745784"/>
                <a:gd name="connsiteY43" fmla="*/ 9366 h 804703"/>
                <a:gd name="connsiteX44" fmla="*/ 269082 w 745784"/>
                <a:gd name="connsiteY44" fmla="*/ 2222 h 804703"/>
                <a:gd name="connsiteX45" fmla="*/ 233363 w 745784"/>
                <a:gd name="connsiteY45" fmla="*/ 9366 h 804703"/>
                <a:gd name="connsiteX46" fmla="*/ 173832 w 745784"/>
                <a:gd name="connsiteY46" fmla="*/ 16509 h 804703"/>
                <a:gd name="connsiteX47" fmla="*/ 128588 w 745784"/>
                <a:gd name="connsiteY47" fmla="*/ 42703 h 804703"/>
                <a:gd name="connsiteX48" fmla="*/ 88107 w 745784"/>
                <a:gd name="connsiteY48" fmla="*/ 56991 h 804703"/>
                <a:gd name="connsiteX49" fmla="*/ 88107 w 745784"/>
                <a:gd name="connsiteY49" fmla="*/ 78422 h 804703"/>
                <a:gd name="connsiteX50" fmla="*/ 52388 w 745784"/>
                <a:gd name="connsiteY50" fmla="*/ 104616 h 804703"/>
                <a:gd name="connsiteX0" fmla="*/ 52388 w 745784"/>
                <a:gd name="connsiteY0" fmla="*/ 104616 h 804703"/>
                <a:gd name="connsiteX1" fmla="*/ 26194 w 745784"/>
                <a:gd name="connsiteY1" fmla="*/ 185578 h 804703"/>
                <a:gd name="connsiteX2" fmla="*/ 0 w 745784"/>
                <a:gd name="connsiteY2" fmla="*/ 211772 h 804703"/>
                <a:gd name="connsiteX3" fmla="*/ 0 w 745784"/>
                <a:gd name="connsiteY3" fmla="*/ 240347 h 804703"/>
                <a:gd name="connsiteX4" fmla="*/ 7144 w 745784"/>
                <a:gd name="connsiteY4" fmla="*/ 273684 h 804703"/>
                <a:gd name="connsiteX5" fmla="*/ 26194 w 745784"/>
                <a:gd name="connsiteY5" fmla="*/ 278447 h 804703"/>
                <a:gd name="connsiteX6" fmla="*/ 47625 w 745784"/>
                <a:gd name="connsiteY6" fmla="*/ 271303 h 804703"/>
                <a:gd name="connsiteX7" fmla="*/ 78582 w 745784"/>
                <a:gd name="connsiteY7" fmla="*/ 278447 h 804703"/>
                <a:gd name="connsiteX8" fmla="*/ 164307 w 745784"/>
                <a:gd name="connsiteY8" fmla="*/ 435609 h 804703"/>
                <a:gd name="connsiteX9" fmla="*/ 130969 w 745784"/>
                <a:gd name="connsiteY9" fmla="*/ 476091 h 804703"/>
                <a:gd name="connsiteX10" fmla="*/ 135732 w 745784"/>
                <a:gd name="connsiteY10" fmla="*/ 499903 h 804703"/>
                <a:gd name="connsiteX11" fmla="*/ 161925 w 745784"/>
                <a:gd name="connsiteY11" fmla="*/ 518953 h 804703"/>
                <a:gd name="connsiteX12" fmla="*/ 164307 w 745784"/>
                <a:gd name="connsiteY12" fmla="*/ 559434 h 804703"/>
                <a:gd name="connsiteX13" fmla="*/ 166688 w 745784"/>
                <a:gd name="connsiteY13" fmla="*/ 592772 h 804703"/>
                <a:gd name="connsiteX14" fmla="*/ 190500 w 745784"/>
                <a:gd name="connsiteY14" fmla="*/ 597534 h 804703"/>
                <a:gd name="connsiteX15" fmla="*/ 202407 w 745784"/>
                <a:gd name="connsiteY15" fmla="*/ 566578 h 804703"/>
                <a:gd name="connsiteX16" fmla="*/ 209550 w 745784"/>
                <a:gd name="connsiteY16" fmla="*/ 542766 h 804703"/>
                <a:gd name="connsiteX17" fmla="*/ 238125 w 745784"/>
                <a:gd name="connsiteY17" fmla="*/ 528478 h 804703"/>
                <a:gd name="connsiteX18" fmla="*/ 271463 w 745784"/>
                <a:gd name="connsiteY18" fmla="*/ 528478 h 804703"/>
                <a:gd name="connsiteX19" fmla="*/ 300038 w 745784"/>
                <a:gd name="connsiteY19" fmla="*/ 554672 h 804703"/>
                <a:gd name="connsiteX20" fmla="*/ 335757 w 745784"/>
                <a:gd name="connsiteY20" fmla="*/ 597534 h 804703"/>
                <a:gd name="connsiteX21" fmla="*/ 376238 w 745784"/>
                <a:gd name="connsiteY21" fmla="*/ 652303 h 804703"/>
                <a:gd name="connsiteX22" fmla="*/ 397669 w 745784"/>
                <a:gd name="connsiteY22" fmla="*/ 726122 h 804703"/>
                <a:gd name="connsiteX23" fmla="*/ 431007 w 745784"/>
                <a:gd name="connsiteY23" fmla="*/ 778509 h 804703"/>
                <a:gd name="connsiteX24" fmla="*/ 473869 w 745784"/>
                <a:gd name="connsiteY24" fmla="*/ 790416 h 804703"/>
                <a:gd name="connsiteX25" fmla="*/ 576263 w 745784"/>
                <a:gd name="connsiteY25" fmla="*/ 804703 h 804703"/>
                <a:gd name="connsiteX26" fmla="*/ 635794 w 745784"/>
                <a:gd name="connsiteY26" fmla="*/ 804703 h 804703"/>
                <a:gd name="connsiteX27" fmla="*/ 688182 w 745784"/>
                <a:gd name="connsiteY27" fmla="*/ 790416 h 804703"/>
                <a:gd name="connsiteX28" fmla="*/ 709613 w 745784"/>
                <a:gd name="connsiteY28" fmla="*/ 752316 h 804703"/>
                <a:gd name="connsiteX29" fmla="*/ 690563 w 745784"/>
                <a:gd name="connsiteY29" fmla="*/ 707072 h 804703"/>
                <a:gd name="connsiteX30" fmla="*/ 690563 w 745784"/>
                <a:gd name="connsiteY30" fmla="*/ 652303 h 804703"/>
                <a:gd name="connsiteX31" fmla="*/ 690563 w 745784"/>
                <a:gd name="connsiteY31" fmla="*/ 592772 h 804703"/>
                <a:gd name="connsiteX32" fmla="*/ 709613 w 745784"/>
                <a:gd name="connsiteY32" fmla="*/ 545147 h 804703"/>
                <a:gd name="connsiteX33" fmla="*/ 723900 w 745784"/>
                <a:gd name="connsiteY33" fmla="*/ 487997 h 804703"/>
                <a:gd name="connsiteX34" fmla="*/ 745332 w 745784"/>
                <a:gd name="connsiteY34" fmla="*/ 423703 h 804703"/>
                <a:gd name="connsiteX35" fmla="*/ 742950 w 745784"/>
                <a:gd name="connsiteY35" fmla="*/ 376078 h 804703"/>
                <a:gd name="connsiteX36" fmla="*/ 723900 w 745784"/>
                <a:gd name="connsiteY36" fmla="*/ 342741 h 804703"/>
                <a:gd name="connsiteX37" fmla="*/ 745332 w 745784"/>
                <a:gd name="connsiteY37" fmla="*/ 309403 h 804703"/>
                <a:gd name="connsiteX38" fmla="*/ 709613 w 745784"/>
                <a:gd name="connsiteY38" fmla="*/ 252253 h 804703"/>
                <a:gd name="connsiteX39" fmla="*/ 709613 w 745784"/>
                <a:gd name="connsiteY39" fmla="*/ 202247 h 804703"/>
                <a:gd name="connsiteX40" fmla="*/ 714375 w 745784"/>
                <a:gd name="connsiteY40" fmla="*/ 173672 h 804703"/>
                <a:gd name="connsiteX41" fmla="*/ 636813 w 745784"/>
                <a:gd name="connsiteY41" fmla="*/ 90025 h 804703"/>
                <a:gd name="connsiteX42" fmla="*/ 300038 w 745784"/>
                <a:gd name="connsiteY42" fmla="*/ 9366 h 804703"/>
                <a:gd name="connsiteX43" fmla="*/ 269082 w 745784"/>
                <a:gd name="connsiteY43" fmla="*/ 2222 h 804703"/>
                <a:gd name="connsiteX44" fmla="*/ 233363 w 745784"/>
                <a:gd name="connsiteY44" fmla="*/ 9366 h 804703"/>
                <a:gd name="connsiteX45" fmla="*/ 173832 w 745784"/>
                <a:gd name="connsiteY45" fmla="*/ 16509 h 804703"/>
                <a:gd name="connsiteX46" fmla="*/ 128588 w 745784"/>
                <a:gd name="connsiteY46" fmla="*/ 42703 h 804703"/>
                <a:gd name="connsiteX47" fmla="*/ 88107 w 745784"/>
                <a:gd name="connsiteY47" fmla="*/ 56991 h 804703"/>
                <a:gd name="connsiteX48" fmla="*/ 88107 w 745784"/>
                <a:gd name="connsiteY48" fmla="*/ 78422 h 804703"/>
                <a:gd name="connsiteX49" fmla="*/ 52388 w 745784"/>
                <a:gd name="connsiteY49" fmla="*/ 104616 h 804703"/>
                <a:gd name="connsiteX0" fmla="*/ 52388 w 745784"/>
                <a:gd name="connsiteY0" fmla="*/ 104616 h 804703"/>
                <a:gd name="connsiteX1" fmla="*/ 26194 w 745784"/>
                <a:gd name="connsiteY1" fmla="*/ 185578 h 804703"/>
                <a:gd name="connsiteX2" fmla="*/ 0 w 745784"/>
                <a:gd name="connsiteY2" fmla="*/ 211772 h 804703"/>
                <a:gd name="connsiteX3" fmla="*/ 0 w 745784"/>
                <a:gd name="connsiteY3" fmla="*/ 240347 h 804703"/>
                <a:gd name="connsiteX4" fmla="*/ 7144 w 745784"/>
                <a:gd name="connsiteY4" fmla="*/ 273684 h 804703"/>
                <a:gd name="connsiteX5" fmla="*/ 26194 w 745784"/>
                <a:gd name="connsiteY5" fmla="*/ 278447 h 804703"/>
                <a:gd name="connsiteX6" fmla="*/ 47625 w 745784"/>
                <a:gd name="connsiteY6" fmla="*/ 271303 h 804703"/>
                <a:gd name="connsiteX7" fmla="*/ 78582 w 745784"/>
                <a:gd name="connsiteY7" fmla="*/ 278447 h 804703"/>
                <a:gd name="connsiteX8" fmla="*/ 164307 w 745784"/>
                <a:gd name="connsiteY8" fmla="*/ 435609 h 804703"/>
                <a:gd name="connsiteX9" fmla="*/ 130969 w 745784"/>
                <a:gd name="connsiteY9" fmla="*/ 476091 h 804703"/>
                <a:gd name="connsiteX10" fmla="*/ 135732 w 745784"/>
                <a:gd name="connsiteY10" fmla="*/ 499903 h 804703"/>
                <a:gd name="connsiteX11" fmla="*/ 161925 w 745784"/>
                <a:gd name="connsiteY11" fmla="*/ 518953 h 804703"/>
                <a:gd name="connsiteX12" fmla="*/ 164307 w 745784"/>
                <a:gd name="connsiteY12" fmla="*/ 559434 h 804703"/>
                <a:gd name="connsiteX13" fmla="*/ 166688 w 745784"/>
                <a:gd name="connsiteY13" fmla="*/ 592772 h 804703"/>
                <a:gd name="connsiteX14" fmla="*/ 190500 w 745784"/>
                <a:gd name="connsiteY14" fmla="*/ 597534 h 804703"/>
                <a:gd name="connsiteX15" fmla="*/ 202407 w 745784"/>
                <a:gd name="connsiteY15" fmla="*/ 566578 h 804703"/>
                <a:gd name="connsiteX16" fmla="*/ 209550 w 745784"/>
                <a:gd name="connsiteY16" fmla="*/ 542766 h 804703"/>
                <a:gd name="connsiteX17" fmla="*/ 238125 w 745784"/>
                <a:gd name="connsiteY17" fmla="*/ 528478 h 804703"/>
                <a:gd name="connsiteX18" fmla="*/ 271463 w 745784"/>
                <a:gd name="connsiteY18" fmla="*/ 528478 h 804703"/>
                <a:gd name="connsiteX19" fmla="*/ 300038 w 745784"/>
                <a:gd name="connsiteY19" fmla="*/ 554672 h 804703"/>
                <a:gd name="connsiteX20" fmla="*/ 335757 w 745784"/>
                <a:gd name="connsiteY20" fmla="*/ 597534 h 804703"/>
                <a:gd name="connsiteX21" fmla="*/ 376238 w 745784"/>
                <a:gd name="connsiteY21" fmla="*/ 652303 h 804703"/>
                <a:gd name="connsiteX22" fmla="*/ 397669 w 745784"/>
                <a:gd name="connsiteY22" fmla="*/ 726122 h 804703"/>
                <a:gd name="connsiteX23" fmla="*/ 431007 w 745784"/>
                <a:gd name="connsiteY23" fmla="*/ 778509 h 804703"/>
                <a:gd name="connsiteX24" fmla="*/ 473869 w 745784"/>
                <a:gd name="connsiteY24" fmla="*/ 790416 h 804703"/>
                <a:gd name="connsiteX25" fmla="*/ 576263 w 745784"/>
                <a:gd name="connsiteY25" fmla="*/ 804703 h 804703"/>
                <a:gd name="connsiteX26" fmla="*/ 635794 w 745784"/>
                <a:gd name="connsiteY26" fmla="*/ 804703 h 804703"/>
                <a:gd name="connsiteX27" fmla="*/ 688182 w 745784"/>
                <a:gd name="connsiteY27" fmla="*/ 790416 h 804703"/>
                <a:gd name="connsiteX28" fmla="*/ 709613 w 745784"/>
                <a:gd name="connsiteY28" fmla="*/ 752316 h 804703"/>
                <a:gd name="connsiteX29" fmla="*/ 690563 w 745784"/>
                <a:gd name="connsiteY29" fmla="*/ 707072 h 804703"/>
                <a:gd name="connsiteX30" fmla="*/ 690563 w 745784"/>
                <a:gd name="connsiteY30" fmla="*/ 652303 h 804703"/>
                <a:gd name="connsiteX31" fmla="*/ 690563 w 745784"/>
                <a:gd name="connsiteY31" fmla="*/ 592772 h 804703"/>
                <a:gd name="connsiteX32" fmla="*/ 709613 w 745784"/>
                <a:gd name="connsiteY32" fmla="*/ 545147 h 804703"/>
                <a:gd name="connsiteX33" fmla="*/ 723900 w 745784"/>
                <a:gd name="connsiteY33" fmla="*/ 487997 h 804703"/>
                <a:gd name="connsiteX34" fmla="*/ 745332 w 745784"/>
                <a:gd name="connsiteY34" fmla="*/ 423703 h 804703"/>
                <a:gd name="connsiteX35" fmla="*/ 742950 w 745784"/>
                <a:gd name="connsiteY35" fmla="*/ 376078 h 804703"/>
                <a:gd name="connsiteX36" fmla="*/ 723900 w 745784"/>
                <a:gd name="connsiteY36" fmla="*/ 342741 h 804703"/>
                <a:gd name="connsiteX37" fmla="*/ 745332 w 745784"/>
                <a:gd name="connsiteY37" fmla="*/ 309403 h 804703"/>
                <a:gd name="connsiteX38" fmla="*/ 709613 w 745784"/>
                <a:gd name="connsiteY38" fmla="*/ 252253 h 804703"/>
                <a:gd name="connsiteX39" fmla="*/ 709613 w 745784"/>
                <a:gd name="connsiteY39" fmla="*/ 202247 h 804703"/>
                <a:gd name="connsiteX40" fmla="*/ 714375 w 745784"/>
                <a:gd name="connsiteY40" fmla="*/ 173672 h 804703"/>
                <a:gd name="connsiteX41" fmla="*/ 636813 w 745784"/>
                <a:gd name="connsiteY41" fmla="*/ 90025 h 804703"/>
                <a:gd name="connsiteX42" fmla="*/ 300038 w 745784"/>
                <a:gd name="connsiteY42" fmla="*/ 9366 h 804703"/>
                <a:gd name="connsiteX43" fmla="*/ 269082 w 745784"/>
                <a:gd name="connsiteY43" fmla="*/ 2222 h 804703"/>
                <a:gd name="connsiteX44" fmla="*/ 233363 w 745784"/>
                <a:gd name="connsiteY44" fmla="*/ 9366 h 804703"/>
                <a:gd name="connsiteX45" fmla="*/ 173832 w 745784"/>
                <a:gd name="connsiteY45" fmla="*/ 16509 h 804703"/>
                <a:gd name="connsiteX46" fmla="*/ 128588 w 745784"/>
                <a:gd name="connsiteY46" fmla="*/ 42703 h 804703"/>
                <a:gd name="connsiteX47" fmla="*/ 88107 w 745784"/>
                <a:gd name="connsiteY47" fmla="*/ 56991 h 804703"/>
                <a:gd name="connsiteX48" fmla="*/ 88107 w 745784"/>
                <a:gd name="connsiteY48" fmla="*/ 78422 h 804703"/>
                <a:gd name="connsiteX49" fmla="*/ 52388 w 745784"/>
                <a:gd name="connsiteY49" fmla="*/ 104616 h 804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45784" h="804703">
                  <a:moveTo>
                    <a:pt x="52388" y="104616"/>
                  </a:moveTo>
                  <a:lnTo>
                    <a:pt x="26194" y="185578"/>
                  </a:lnTo>
                  <a:lnTo>
                    <a:pt x="0" y="211772"/>
                  </a:lnTo>
                  <a:lnTo>
                    <a:pt x="0" y="240347"/>
                  </a:lnTo>
                  <a:lnTo>
                    <a:pt x="7144" y="273684"/>
                  </a:lnTo>
                  <a:lnTo>
                    <a:pt x="26194" y="278447"/>
                  </a:lnTo>
                  <a:lnTo>
                    <a:pt x="47625" y="271303"/>
                  </a:lnTo>
                  <a:lnTo>
                    <a:pt x="78582" y="278447"/>
                  </a:lnTo>
                  <a:cubicBezTo>
                    <a:pt x="79968" y="385212"/>
                    <a:pt x="135732" y="383222"/>
                    <a:pt x="164307" y="435609"/>
                  </a:cubicBezTo>
                  <a:lnTo>
                    <a:pt x="130969" y="476091"/>
                  </a:lnTo>
                  <a:lnTo>
                    <a:pt x="135732" y="499903"/>
                  </a:lnTo>
                  <a:lnTo>
                    <a:pt x="161925" y="518953"/>
                  </a:lnTo>
                  <a:lnTo>
                    <a:pt x="164307" y="559434"/>
                  </a:lnTo>
                  <a:lnTo>
                    <a:pt x="166688" y="592772"/>
                  </a:lnTo>
                  <a:lnTo>
                    <a:pt x="190500" y="597534"/>
                  </a:lnTo>
                  <a:lnTo>
                    <a:pt x="202407" y="566578"/>
                  </a:lnTo>
                  <a:lnTo>
                    <a:pt x="209550" y="542766"/>
                  </a:lnTo>
                  <a:lnTo>
                    <a:pt x="238125" y="528478"/>
                  </a:lnTo>
                  <a:lnTo>
                    <a:pt x="271463" y="528478"/>
                  </a:lnTo>
                  <a:lnTo>
                    <a:pt x="300038" y="554672"/>
                  </a:lnTo>
                  <a:lnTo>
                    <a:pt x="335757" y="597534"/>
                  </a:lnTo>
                  <a:lnTo>
                    <a:pt x="376238" y="652303"/>
                  </a:lnTo>
                  <a:lnTo>
                    <a:pt x="397669" y="726122"/>
                  </a:lnTo>
                  <a:lnTo>
                    <a:pt x="431007" y="778509"/>
                  </a:lnTo>
                  <a:lnTo>
                    <a:pt x="473869" y="790416"/>
                  </a:lnTo>
                  <a:lnTo>
                    <a:pt x="576263" y="804703"/>
                  </a:lnTo>
                  <a:lnTo>
                    <a:pt x="635794" y="804703"/>
                  </a:lnTo>
                  <a:lnTo>
                    <a:pt x="688182" y="790416"/>
                  </a:lnTo>
                  <a:lnTo>
                    <a:pt x="709613" y="752316"/>
                  </a:lnTo>
                  <a:lnTo>
                    <a:pt x="690563" y="707072"/>
                  </a:lnTo>
                  <a:lnTo>
                    <a:pt x="690563" y="652303"/>
                  </a:lnTo>
                  <a:lnTo>
                    <a:pt x="690563" y="592772"/>
                  </a:lnTo>
                  <a:lnTo>
                    <a:pt x="709613" y="545147"/>
                  </a:lnTo>
                  <a:lnTo>
                    <a:pt x="723900" y="487997"/>
                  </a:lnTo>
                  <a:lnTo>
                    <a:pt x="745332" y="423703"/>
                  </a:lnTo>
                  <a:lnTo>
                    <a:pt x="742950" y="376078"/>
                  </a:lnTo>
                  <a:lnTo>
                    <a:pt x="723900" y="342741"/>
                  </a:lnTo>
                  <a:cubicBezTo>
                    <a:pt x="745784" y="311131"/>
                    <a:pt x="745332" y="324335"/>
                    <a:pt x="745332" y="309403"/>
                  </a:cubicBezTo>
                  <a:lnTo>
                    <a:pt x="709613" y="252253"/>
                  </a:lnTo>
                  <a:lnTo>
                    <a:pt x="709613" y="202247"/>
                  </a:lnTo>
                  <a:cubicBezTo>
                    <a:pt x="714517" y="175272"/>
                    <a:pt x="714375" y="184927"/>
                    <a:pt x="714375" y="173672"/>
                  </a:cubicBezTo>
                  <a:lnTo>
                    <a:pt x="636813" y="90025"/>
                  </a:lnTo>
                  <a:cubicBezTo>
                    <a:pt x="524555" y="22355"/>
                    <a:pt x="416828" y="0"/>
                    <a:pt x="300038" y="9366"/>
                  </a:cubicBezTo>
                  <a:lnTo>
                    <a:pt x="269082" y="2222"/>
                  </a:lnTo>
                  <a:lnTo>
                    <a:pt x="233363" y="9366"/>
                  </a:lnTo>
                  <a:lnTo>
                    <a:pt x="173832" y="16509"/>
                  </a:lnTo>
                  <a:lnTo>
                    <a:pt x="128588" y="42703"/>
                  </a:lnTo>
                  <a:lnTo>
                    <a:pt x="88107" y="56991"/>
                  </a:lnTo>
                  <a:lnTo>
                    <a:pt x="88107" y="78422"/>
                  </a:lnTo>
                  <a:lnTo>
                    <a:pt x="52388" y="1046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6" name="Freeform 109"/>
            <p:cNvSpPr/>
            <p:nvPr/>
          </p:nvSpPr>
          <p:spPr>
            <a:xfrm flipH="1">
              <a:off x="3481291" y="3968956"/>
              <a:ext cx="471778" cy="323232"/>
            </a:xfrm>
            <a:custGeom>
              <a:avLst/>
              <a:gdLst>
                <a:gd name="connsiteX0" fmla="*/ 0 w 671513"/>
                <a:gd name="connsiteY0" fmla="*/ 461962 h 461962"/>
                <a:gd name="connsiteX1" fmla="*/ 4763 w 671513"/>
                <a:gd name="connsiteY1" fmla="*/ 407194 h 461962"/>
                <a:gd name="connsiteX2" fmla="*/ 116682 w 671513"/>
                <a:gd name="connsiteY2" fmla="*/ 323850 h 461962"/>
                <a:gd name="connsiteX3" fmla="*/ 228600 w 671513"/>
                <a:gd name="connsiteY3" fmla="*/ 226219 h 461962"/>
                <a:gd name="connsiteX4" fmla="*/ 254794 w 671513"/>
                <a:gd name="connsiteY4" fmla="*/ 171450 h 461962"/>
                <a:gd name="connsiteX5" fmla="*/ 397669 w 671513"/>
                <a:gd name="connsiteY5" fmla="*/ 92869 h 461962"/>
                <a:gd name="connsiteX6" fmla="*/ 571500 w 671513"/>
                <a:gd name="connsiteY6" fmla="*/ 21431 h 461962"/>
                <a:gd name="connsiteX7" fmla="*/ 633413 w 671513"/>
                <a:gd name="connsiteY7" fmla="*/ 0 h 461962"/>
                <a:gd name="connsiteX8" fmla="*/ 671513 w 671513"/>
                <a:gd name="connsiteY8" fmla="*/ 26194 h 461962"/>
                <a:gd name="connsiteX9" fmla="*/ 671513 w 671513"/>
                <a:gd name="connsiteY9" fmla="*/ 47625 h 461962"/>
                <a:gd name="connsiteX10" fmla="*/ 571500 w 671513"/>
                <a:gd name="connsiteY10" fmla="*/ 90487 h 461962"/>
                <a:gd name="connsiteX11" fmla="*/ 340519 w 671513"/>
                <a:gd name="connsiteY11" fmla="*/ 216694 h 461962"/>
                <a:gd name="connsiteX12" fmla="*/ 164307 w 671513"/>
                <a:gd name="connsiteY12" fmla="*/ 350044 h 461962"/>
                <a:gd name="connsiteX13" fmla="*/ 64294 w 671513"/>
                <a:gd name="connsiteY13" fmla="*/ 411956 h 461962"/>
                <a:gd name="connsiteX14" fmla="*/ 0 w 671513"/>
                <a:gd name="connsiteY14" fmla="*/ 461962 h 46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1513" h="461962">
                  <a:moveTo>
                    <a:pt x="0" y="461962"/>
                  </a:moveTo>
                  <a:lnTo>
                    <a:pt x="4763" y="407194"/>
                  </a:lnTo>
                  <a:cubicBezTo>
                    <a:pt x="42168" y="379546"/>
                    <a:pt x="83785" y="356734"/>
                    <a:pt x="116682" y="323850"/>
                  </a:cubicBezTo>
                  <a:cubicBezTo>
                    <a:pt x="229822" y="229967"/>
                    <a:pt x="228600" y="279458"/>
                    <a:pt x="228600" y="226219"/>
                  </a:cubicBezTo>
                  <a:lnTo>
                    <a:pt x="254794" y="171450"/>
                  </a:lnTo>
                  <a:lnTo>
                    <a:pt x="397669" y="92869"/>
                  </a:lnTo>
                  <a:lnTo>
                    <a:pt x="571500" y="21431"/>
                  </a:lnTo>
                  <a:lnTo>
                    <a:pt x="633413" y="0"/>
                  </a:lnTo>
                  <a:lnTo>
                    <a:pt x="671513" y="26194"/>
                  </a:lnTo>
                  <a:lnTo>
                    <a:pt x="671513" y="47625"/>
                  </a:lnTo>
                  <a:lnTo>
                    <a:pt x="571500" y="90487"/>
                  </a:lnTo>
                  <a:lnTo>
                    <a:pt x="340519" y="216694"/>
                  </a:lnTo>
                  <a:lnTo>
                    <a:pt x="164307" y="350044"/>
                  </a:lnTo>
                  <a:lnTo>
                    <a:pt x="64294" y="411956"/>
                  </a:lnTo>
                  <a:lnTo>
                    <a:pt x="0" y="46196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7" name="Freeform 110"/>
            <p:cNvSpPr/>
            <p:nvPr/>
          </p:nvSpPr>
          <p:spPr>
            <a:xfrm flipH="1">
              <a:off x="3333578" y="3998340"/>
              <a:ext cx="1570584" cy="1222662"/>
            </a:xfrm>
            <a:custGeom>
              <a:avLst/>
              <a:gdLst>
                <a:gd name="connsiteX0" fmla="*/ 2031206 w 2240756"/>
                <a:gd name="connsiteY0" fmla="*/ 0 h 1581150"/>
                <a:gd name="connsiteX1" fmla="*/ 2069306 w 2240756"/>
                <a:gd name="connsiteY1" fmla="*/ 45244 h 1581150"/>
                <a:gd name="connsiteX2" fmla="*/ 2097881 w 2240756"/>
                <a:gd name="connsiteY2" fmla="*/ 57150 h 1581150"/>
                <a:gd name="connsiteX3" fmla="*/ 2100262 w 2240756"/>
                <a:gd name="connsiteY3" fmla="*/ 90488 h 1581150"/>
                <a:gd name="connsiteX4" fmla="*/ 2083594 w 2240756"/>
                <a:gd name="connsiteY4" fmla="*/ 116682 h 1581150"/>
                <a:gd name="connsiteX5" fmla="*/ 2114550 w 2240756"/>
                <a:gd name="connsiteY5" fmla="*/ 204788 h 1581150"/>
                <a:gd name="connsiteX6" fmla="*/ 2116931 w 2240756"/>
                <a:gd name="connsiteY6" fmla="*/ 326232 h 1581150"/>
                <a:gd name="connsiteX7" fmla="*/ 2131219 w 2240756"/>
                <a:gd name="connsiteY7" fmla="*/ 450057 h 1581150"/>
                <a:gd name="connsiteX8" fmla="*/ 2157412 w 2240756"/>
                <a:gd name="connsiteY8" fmla="*/ 592932 h 1581150"/>
                <a:gd name="connsiteX9" fmla="*/ 2176462 w 2240756"/>
                <a:gd name="connsiteY9" fmla="*/ 714375 h 1581150"/>
                <a:gd name="connsiteX10" fmla="*/ 2240756 w 2240756"/>
                <a:gd name="connsiteY10" fmla="*/ 1166813 h 1581150"/>
                <a:gd name="connsiteX11" fmla="*/ 2119312 w 2240756"/>
                <a:gd name="connsiteY11" fmla="*/ 1514475 h 1581150"/>
                <a:gd name="connsiteX12" fmla="*/ 1740694 w 2240756"/>
                <a:gd name="connsiteY12" fmla="*/ 1562100 h 1581150"/>
                <a:gd name="connsiteX13" fmla="*/ 1583531 w 2240756"/>
                <a:gd name="connsiteY13" fmla="*/ 1581150 h 1581150"/>
                <a:gd name="connsiteX14" fmla="*/ 1033462 w 2240756"/>
                <a:gd name="connsiteY14" fmla="*/ 1440657 h 1581150"/>
                <a:gd name="connsiteX15" fmla="*/ 892969 w 2240756"/>
                <a:gd name="connsiteY15" fmla="*/ 1378744 h 1581150"/>
                <a:gd name="connsiteX16" fmla="*/ 745331 w 2240756"/>
                <a:gd name="connsiteY16" fmla="*/ 1293019 h 1581150"/>
                <a:gd name="connsiteX17" fmla="*/ 747712 w 2240756"/>
                <a:gd name="connsiteY17" fmla="*/ 1200150 h 1581150"/>
                <a:gd name="connsiteX18" fmla="*/ 716756 w 2240756"/>
                <a:gd name="connsiteY18" fmla="*/ 1159669 h 1581150"/>
                <a:gd name="connsiteX19" fmla="*/ 597694 w 2240756"/>
                <a:gd name="connsiteY19" fmla="*/ 1128713 h 1581150"/>
                <a:gd name="connsiteX20" fmla="*/ 407194 w 2240756"/>
                <a:gd name="connsiteY20" fmla="*/ 1102519 h 1581150"/>
                <a:gd name="connsiteX21" fmla="*/ 154781 w 2240756"/>
                <a:gd name="connsiteY21" fmla="*/ 1085850 h 1581150"/>
                <a:gd name="connsiteX22" fmla="*/ 11906 w 2240756"/>
                <a:gd name="connsiteY22" fmla="*/ 1085850 h 1581150"/>
                <a:gd name="connsiteX23" fmla="*/ 0 w 2240756"/>
                <a:gd name="connsiteY23" fmla="*/ 978694 h 1581150"/>
                <a:gd name="connsiteX24" fmla="*/ 7144 w 2240756"/>
                <a:gd name="connsiteY24" fmla="*/ 857250 h 1581150"/>
                <a:gd name="connsiteX25" fmla="*/ 28575 w 2240756"/>
                <a:gd name="connsiteY25" fmla="*/ 783432 h 1581150"/>
                <a:gd name="connsiteX26" fmla="*/ 219075 w 2240756"/>
                <a:gd name="connsiteY26" fmla="*/ 792957 h 1581150"/>
                <a:gd name="connsiteX27" fmla="*/ 314325 w 2240756"/>
                <a:gd name="connsiteY27" fmla="*/ 792957 h 1581150"/>
                <a:gd name="connsiteX28" fmla="*/ 340519 w 2240756"/>
                <a:gd name="connsiteY28" fmla="*/ 788194 h 1581150"/>
                <a:gd name="connsiteX29" fmla="*/ 338137 w 2240756"/>
                <a:gd name="connsiteY29" fmla="*/ 726282 h 1581150"/>
                <a:gd name="connsiteX30" fmla="*/ 321469 w 2240756"/>
                <a:gd name="connsiteY30" fmla="*/ 628650 h 1581150"/>
                <a:gd name="connsiteX31" fmla="*/ 376237 w 2240756"/>
                <a:gd name="connsiteY31" fmla="*/ 623888 h 1581150"/>
                <a:gd name="connsiteX32" fmla="*/ 481012 w 2240756"/>
                <a:gd name="connsiteY32" fmla="*/ 609600 h 1581150"/>
                <a:gd name="connsiteX33" fmla="*/ 545306 w 2240756"/>
                <a:gd name="connsiteY33" fmla="*/ 585788 h 1581150"/>
                <a:gd name="connsiteX34" fmla="*/ 597694 w 2240756"/>
                <a:gd name="connsiteY34" fmla="*/ 592932 h 1581150"/>
                <a:gd name="connsiteX35" fmla="*/ 721519 w 2240756"/>
                <a:gd name="connsiteY35" fmla="*/ 573882 h 1581150"/>
                <a:gd name="connsiteX36" fmla="*/ 842962 w 2240756"/>
                <a:gd name="connsiteY36" fmla="*/ 552450 h 1581150"/>
                <a:gd name="connsiteX37" fmla="*/ 931069 w 2240756"/>
                <a:gd name="connsiteY37" fmla="*/ 535782 h 1581150"/>
                <a:gd name="connsiteX38" fmla="*/ 1033462 w 2240756"/>
                <a:gd name="connsiteY38" fmla="*/ 557213 h 1581150"/>
                <a:gd name="connsiteX39" fmla="*/ 1066800 w 2240756"/>
                <a:gd name="connsiteY39" fmla="*/ 545307 h 1581150"/>
                <a:gd name="connsiteX40" fmla="*/ 1085850 w 2240756"/>
                <a:gd name="connsiteY40" fmla="*/ 523875 h 1581150"/>
                <a:gd name="connsiteX41" fmla="*/ 1123950 w 2240756"/>
                <a:gd name="connsiteY41" fmla="*/ 526257 h 1581150"/>
                <a:gd name="connsiteX42" fmla="*/ 1162050 w 2240756"/>
                <a:gd name="connsiteY42" fmla="*/ 545307 h 1581150"/>
                <a:gd name="connsiteX43" fmla="*/ 1283494 w 2240756"/>
                <a:gd name="connsiteY43" fmla="*/ 454819 h 1581150"/>
                <a:gd name="connsiteX44" fmla="*/ 1357312 w 2240756"/>
                <a:gd name="connsiteY44" fmla="*/ 400050 h 1581150"/>
                <a:gd name="connsiteX45" fmla="*/ 1500187 w 2240756"/>
                <a:gd name="connsiteY45" fmla="*/ 307182 h 1581150"/>
                <a:gd name="connsiteX46" fmla="*/ 1693069 w 2240756"/>
                <a:gd name="connsiteY46" fmla="*/ 164307 h 1581150"/>
                <a:gd name="connsiteX47" fmla="*/ 2031206 w 2240756"/>
                <a:gd name="connsiteY47" fmla="*/ 0 h 1581150"/>
                <a:gd name="connsiteX0" fmla="*/ 2031206 w 2240756"/>
                <a:gd name="connsiteY0" fmla="*/ 0 h 1744286"/>
                <a:gd name="connsiteX1" fmla="*/ 2069306 w 2240756"/>
                <a:gd name="connsiteY1" fmla="*/ 45244 h 1744286"/>
                <a:gd name="connsiteX2" fmla="*/ 2097881 w 2240756"/>
                <a:gd name="connsiteY2" fmla="*/ 57150 h 1744286"/>
                <a:gd name="connsiteX3" fmla="*/ 2100262 w 2240756"/>
                <a:gd name="connsiteY3" fmla="*/ 90488 h 1744286"/>
                <a:gd name="connsiteX4" fmla="*/ 2083594 w 2240756"/>
                <a:gd name="connsiteY4" fmla="*/ 116682 h 1744286"/>
                <a:gd name="connsiteX5" fmla="*/ 2114550 w 2240756"/>
                <a:gd name="connsiteY5" fmla="*/ 204788 h 1744286"/>
                <a:gd name="connsiteX6" fmla="*/ 2116931 w 2240756"/>
                <a:gd name="connsiteY6" fmla="*/ 326232 h 1744286"/>
                <a:gd name="connsiteX7" fmla="*/ 2131219 w 2240756"/>
                <a:gd name="connsiteY7" fmla="*/ 450057 h 1744286"/>
                <a:gd name="connsiteX8" fmla="*/ 2157412 w 2240756"/>
                <a:gd name="connsiteY8" fmla="*/ 592932 h 1744286"/>
                <a:gd name="connsiteX9" fmla="*/ 2176462 w 2240756"/>
                <a:gd name="connsiteY9" fmla="*/ 714375 h 1744286"/>
                <a:gd name="connsiteX10" fmla="*/ 2240756 w 2240756"/>
                <a:gd name="connsiteY10" fmla="*/ 1166813 h 1744286"/>
                <a:gd name="connsiteX11" fmla="*/ 2119312 w 2240756"/>
                <a:gd name="connsiteY11" fmla="*/ 1514475 h 1744286"/>
                <a:gd name="connsiteX12" fmla="*/ 1740694 w 2240756"/>
                <a:gd name="connsiteY12" fmla="*/ 1562100 h 1744286"/>
                <a:gd name="connsiteX13" fmla="*/ 1576733 w 2240756"/>
                <a:gd name="connsiteY13" fmla="*/ 1744286 h 1744286"/>
                <a:gd name="connsiteX14" fmla="*/ 1033462 w 2240756"/>
                <a:gd name="connsiteY14" fmla="*/ 1440657 h 1744286"/>
                <a:gd name="connsiteX15" fmla="*/ 892969 w 2240756"/>
                <a:gd name="connsiteY15" fmla="*/ 1378744 h 1744286"/>
                <a:gd name="connsiteX16" fmla="*/ 745331 w 2240756"/>
                <a:gd name="connsiteY16" fmla="*/ 1293019 h 1744286"/>
                <a:gd name="connsiteX17" fmla="*/ 747712 w 2240756"/>
                <a:gd name="connsiteY17" fmla="*/ 1200150 h 1744286"/>
                <a:gd name="connsiteX18" fmla="*/ 716756 w 2240756"/>
                <a:gd name="connsiteY18" fmla="*/ 1159669 h 1744286"/>
                <a:gd name="connsiteX19" fmla="*/ 597694 w 2240756"/>
                <a:gd name="connsiteY19" fmla="*/ 1128713 h 1744286"/>
                <a:gd name="connsiteX20" fmla="*/ 407194 w 2240756"/>
                <a:gd name="connsiteY20" fmla="*/ 1102519 h 1744286"/>
                <a:gd name="connsiteX21" fmla="*/ 154781 w 2240756"/>
                <a:gd name="connsiteY21" fmla="*/ 1085850 h 1744286"/>
                <a:gd name="connsiteX22" fmla="*/ 11906 w 2240756"/>
                <a:gd name="connsiteY22" fmla="*/ 1085850 h 1744286"/>
                <a:gd name="connsiteX23" fmla="*/ 0 w 2240756"/>
                <a:gd name="connsiteY23" fmla="*/ 978694 h 1744286"/>
                <a:gd name="connsiteX24" fmla="*/ 7144 w 2240756"/>
                <a:gd name="connsiteY24" fmla="*/ 857250 h 1744286"/>
                <a:gd name="connsiteX25" fmla="*/ 28575 w 2240756"/>
                <a:gd name="connsiteY25" fmla="*/ 783432 h 1744286"/>
                <a:gd name="connsiteX26" fmla="*/ 219075 w 2240756"/>
                <a:gd name="connsiteY26" fmla="*/ 792957 h 1744286"/>
                <a:gd name="connsiteX27" fmla="*/ 314325 w 2240756"/>
                <a:gd name="connsiteY27" fmla="*/ 792957 h 1744286"/>
                <a:gd name="connsiteX28" fmla="*/ 340519 w 2240756"/>
                <a:gd name="connsiteY28" fmla="*/ 788194 h 1744286"/>
                <a:gd name="connsiteX29" fmla="*/ 338137 w 2240756"/>
                <a:gd name="connsiteY29" fmla="*/ 726282 h 1744286"/>
                <a:gd name="connsiteX30" fmla="*/ 321469 w 2240756"/>
                <a:gd name="connsiteY30" fmla="*/ 628650 h 1744286"/>
                <a:gd name="connsiteX31" fmla="*/ 376237 w 2240756"/>
                <a:gd name="connsiteY31" fmla="*/ 623888 h 1744286"/>
                <a:gd name="connsiteX32" fmla="*/ 481012 w 2240756"/>
                <a:gd name="connsiteY32" fmla="*/ 609600 h 1744286"/>
                <a:gd name="connsiteX33" fmla="*/ 545306 w 2240756"/>
                <a:gd name="connsiteY33" fmla="*/ 585788 h 1744286"/>
                <a:gd name="connsiteX34" fmla="*/ 597694 w 2240756"/>
                <a:gd name="connsiteY34" fmla="*/ 592932 h 1744286"/>
                <a:gd name="connsiteX35" fmla="*/ 721519 w 2240756"/>
                <a:gd name="connsiteY35" fmla="*/ 573882 h 1744286"/>
                <a:gd name="connsiteX36" fmla="*/ 842962 w 2240756"/>
                <a:gd name="connsiteY36" fmla="*/ 552450 h 1744286"/>
                <a:gd name="connsiteX37" fmla="*/ 931069 w 2240756"/>
                <a:gd name="connsiteY37" fmla="*/ 535782 h 1744286"/>
                <a:gd name="connsiteX38" fmla="*/ 1033462 w 2240756"/>
                <a:gd name="connsiteY38" fmla="*/ 557213 h 1744286"/>
                <a:gd name="connsiteX39" fmla="*/ 1066800 w 2240756"/>
                <a:gd name="connsiteY39" fmla="*/ 545307 h 1744286"/>
                <a:gd name="connsiteX40" fmla="*/ 1085850 w 2240756"/>
                <a:gd name="connsiteY40" fmla="*/ 523875 h 1744286"/>
                <a:gd name="connsiteX41" fmla="*/ 1123950 w 2240756"/>
                <a:gd name="connsiteY41" fmla="*/ 526257 h 1744286"/>
                <a:gd name="connsiteX42" fmla="*/ 1162050 w 2240756"/>
                <a:gd name="connsiteY42" fmla="*/ 545307 h 1744286"/>
                <a:gd name="connsiteX43" fmla="*/ 1283494 w 2240756"/>
                <a:gd name="connsiteY43" fmla="*/ 454819 h 1744286"/>
                <a:gd name="connsiteX44" fmla="*/ 1357312 w 2240756"/>
                <a:gd name="connsiteY44" fmla="*/ 400050 h 1744286"/>
                <a:gd name="connsiteX45" fmla="*/ 1500187 w 2240756"/>
                <a:gd name="connsiteY45" fmla="*/ 307182 h 1744286"/>
                <a:gd name="connsiteX46" fmla="*/ 1693069 w 2240756"/>
                <a:gd name="connsiteY46" fmla="*/ 164307 h 1744286"/>
                <a:gd name="connsiteX47" fmla="*/ 2031206 w 2240756"/>
                <a:gd name="connsiteY47" fmla="*/ 0 h 1744286"/>
                <a:gd name="connsiteX0" fmla="*/ 2031206 w 2240756"/>
                <a:gd name="connsiteY0" fmla="*/ 0 h 1744286"/>
                <a:gd name="connsiteX1" fmla="*/ 2069306 w 2240756"/>
                <a:gd name="connsiteY1" fmla="*/ 45244 h 1744286"/>
                <a:gd name="connsiteX2" fmla="*/ 2097881 w 2240756"/>
                <a:gd name="connsiteY2" fmla="*/ 57150 h 1744286"/>
                <a:gd name="connsiteX3" fmla="*/ 2100262 w 2240756"/>
                <a:gd name="connsiteY3" fmla="*/ 90488 h 1744286"/>
                <a:gd name="connsiteX4" fmla="*/ 2083594 w 2240756"/>
                <a:gd name="connsiteY4" fmla="*/ 116682 h 1744286"/>
                <a:gd name="connsiteX5" fmla="*/ 2114550 w 2240756"/>
                <a:gd name="connsiteY5" fmla="*/ 204788 h 1744286"/>
                <a:gd name="connsiteX6" fmla="*/ 2116931 w 2240756"/>
                <a:gd name="connsiteY6" fmla="*/ 326232 h 1744286"/>
                <a:gd name="connsiteX7" fmla="*/ 2131219 w 2240756"/>
                <a:gd name="connsiteY7" fmla="*/ 450057 h 1744286"/>
                <a:gd name="connsiteX8" fmla="*/ 2157412 w 2240756"/>
                <a:gd name="connsiteY8" fmla="*/ 592932 h 1744286"/>
                <a:gd name="connsiteX9" fmla="*/ 2176462 w 2240756"/>
                <a:gd name="connsiteY9" fmla="*/ 714375 h 1744286"/>
                <a:gd name="connsiteX10" fmla="*/ 2240756 w 2240756"/>
                <a:gd name="connsiteY10" fmla="*/ 1166813 h 1744286"/>
                <a:gd name="connsiteX11" fmla="*/ 2119312 w 2240756"/>
                <a:gd name="connsiteY11" fmla="*/ 1514475 h 1744286"/>
                <a:gd name="connsiteX12" fmla="*/ 1740694 w 2240756"/>
                <a:gd name="connsiteY12" fmla="*/ 1562100 h 1744286"/>
                <a:gd name="connsiteX13" fmla="*/ 1576733 w 2240756"/>
                <a:gd name="connsiteY13" fmla="*/ 1744286 h 1744286"/>
                <a:gd name="connsiteX14" fmla="*/ 1033462 w 2240756"/>
                <a:gd name="connsiteY14" fmla="*/ 1440657 h 1744286"/>
                <a:gd name="connsiteX15" fmla="*/ 892969 w 2240756"/>
                <a:gd name="connsiteY15" fmla="*/ 1378744 h 1744286"/>
                <a:gd name="connsiteX16" fmla="*/ 799710 w 2240756"/>
                <a:gd name="connsiteY16" fmla="*/ 1248838 h 1744286"/>
                <a:gd name="connsiteX17" fmla="*/ 747712 w 2240756"/>
                <a:gd name="connsiteY17" fmla="*/ 1200150 h 1744286"/>
                <a:gd name="connsiteX18" fmla="*/ 716756 w 2240756"/>
                <a:gd name="connsiteY18" fmla="*/ 1159669 h 1744286"/>
                <a:gd name="connsiteX19" fmla="*/ 597694 w 2240756"/>
                <a:gd name="connsiteY19" fmla="*/ 1128713 h 1744286"/>
                <a:gd name="connsiteX20" fmla="*/ 407194 w 2240756"/>
                <a:gd name="connsiteY20" fmla="*/ 1102519 h 1744286"/>
                <a:gd name="connsiteX21" fmla="*/ 154781 w 2240756"/>
                <a:gd name="connsiteY21" fmla="*/ 1085850 h 1744286"/>
                <a:gd name="connsiteX22" fmla="*/ 11906 w 2240756"/>
                <a:gd name="connsiteY22" fmla="*/ 1085850 h 1744286"/>
                <a:gd name="connsiteX23" fmla="*/ 0 w 2240756"/>
                <a:gd name="connsiteY23" fmla="*/ 978694 h 1744286"/>
                <a:gd name="connsiteX24" fmla="*/ 7144 w 2240756"/>
                <a:gd name="connsiteY24" fmla="*/ 857250 h 1744286"/>
                <a:gd name="connsiteX25" fmla="*/ 28575 w 2240756"/>
                <a:gd name="connsiteY25" fmla="*/ 783432 h 1744286"/>
                <a:gd name="connsiteX26" fmla="*/ 219075 w 2240756"/>
                <a:gd name="connsiteY26" fmla="*/ 792957 h 1744286"/>
                <a:gd name="connsiteX27" fmla="*/ 314325 w 2240756"/>
                <a:gd name="connsiteY27" fmla="*/ 792957 h 1744286"/>
                <a:gd name="connsiteX28" fmla="*/ 340519 w 2240756"/>
                <a:gd name="connsiteY28" fmla="*/ 788194 h 1744286"/>
                <a:gd name="connsiteX29" fmla="*/ 338137 w 2240756"/>
                <a:gd name="connsiteY29" fmla="*/ 726282 h 1744286"/>
                <a:gd name="connsiteX30" fmla="*/ 321469 w 2240756"/>
                <a:gd name="connsiteY30" fmla="*/ 628650 h 1744286"/>
                <a:gd name="connsiteX31" fmla="*/ 376237 w 2240756"/>
                <a:gd name="connsiteY31" fmla="*/ 623888 h 1744286"/>
                <a:gd name="connsiteX32" fmla="*/ 481012 w 2240756"/>
                <a:gd name="connsiteY32" fmla="*/ 609600 h 1744286"/>
                <a:gd name="connsiteX33" fmla="*/ 545306 w 2240756"/>
                <a:gd name="connsiteY33" fmla="*/ 585788 h 1744286"/>
                <a:gd name="connsiteX34" fmla="*/ 597694 w 2240756"/>
                <a:gd name="connsiteY34" fmla="*/ 592932 h 1744286"/>
                <a:gd name="connsiteX35" fmla="*/ 721519 w 2240756"/>
                <a:gd name="connsiteY35" fmla="*/ 573882 h 1744286"/>
                <a:gd name="connsiteX36" fmla="*/ 842962 w 2240756"/>
                <a:gd name="connsiteY36" fmla="*/ 552450 h 1744286"/>
                <a:gd name="connsiteX37" fmla="*/ 931069 w 2240756"/>
                <a:gd name="connsiteY37" fmla="*/ 535782 h 1744286"/>
                <a:gd name="connsiteX38" fmla="*/ 1033462 w 2240756"/>
                <a:gd name="connsiteY38" fmla="*/ 557213 h 1744286"/>
                <a:gd name="connsiteX39" fmla="*/ 1066800 w 2240756"/>
                <a:gd name="connsiteY39" fmla="*/ 545307 h 1744286"/>
                <a:gd name="connsiteX40" fmla="*/ 1085850 w 2240756"/>
                <a:gd name="connsiteY40" fmla="*/ 523875 h 1744286"/>
                <a:gd name="connsiteX41" fmla="*/ 1123950 w 2240756"/>
                <a:gd name="connsiteY41" fmla="*/ 526257 h 1744286"/>
                <a:gd name="connsiteX42" fmla="*/ 1162050 w 2240756"/>
                <a:gd name="connsiteY42" fmla="*/ 545307 h 1744286"/>
                <a:gd name="connsiteX43" fmla="*/ 1283494 w 2240756"/>
                <a:gd name="connsiteY43" fmla="*/ 454819 h 1744286"/>
                <a:gd name="connsiteX44" fmla="*/ 1357312 w 2240756"/>
                <a:gd name="connsiteY44" fmla="*/ 400050 h 1744286"/>
                <a:gd name="connsiteX45" fmla="*/ 1500187 w 2240756"/>
                <a:gd name="connsiteY45" fmla="*/ 307182 h 1744286"/>
                <a:gd name="connsiteX46" fmla="*/ 1693069 w 2240756"/>
                <a:gd name="connsiteY46" fmla="*/ 164307 h 1744286"/>
                <a:gd name="connsiteX47" fmla="*/ 2031206 w 2240756"/>
                <a:gd name="connsiteY47" fmla="*/ 0 h 1744286"/>
                <a:gd name="connsiteX0" fmla="*/ 2031206 w 2240756"/>
                <a:gd name="connsiteY0" fmla="*/ 0 h 1744286"/>
                <a:gd name="connsiteX1" fmla="*/ 2069306 w 2240756"/>
                <a:gd name="connsiteY1" fmla="*/ 45244 h 1744286"/>
                <a:gd name="connsiteX2" fmla="*/ 2097881 w 2240756"/>
                <a:gd name="connsiteY2" fmla="*/ 57150 h 1744286"/>
                <a:gd name="connsiteX3" fmla="*/ 2100262 w 2240756"/>
                <a:gd name="connsiteY3" fmla="*/ 90488 h 1744286"/>
                <a:gd name="connsiteX4" fmla="*/ 2083594 w 2240756"/>
                <a:gd name="connsiteY4" fmla="*/ 116682 h 1744286"/>
                <a:gd name="connsiteX5" fmla="*/ 2114550 w 2240756"/>
                <a:gd name="connsiteY5" fmla="*/ 204788 h 1744286"/>
                <a:gd name="connsiteX6" fmla="*/ 2116931 w 2240756"/>
                <a:gd name="connsiteY6" fmla="*/ 326232 h 1744286"/>
                <a:gd name="connsiteX7" fmla="*/ 2131219 w 2240756"/>
                <a:gd name="connsiteY7" fmla="*/ 450057 h 1744286"/>
                <a:gd name="connsiteX8" fmla="*/ 2157412 w 2240756"/>
                <a:gd name="connsiteY8" fmla="*/ 592932 h 1744286"/>
                <a:gd name="connsiteX9" fmla="*/ 2176462 w 2240756"/>
                <a:gd name="connsiteY9" fmla="*/ 714375 h 1744286"/>
                <a:gd name="connsiteX10" fmla="*/ 2240756 w 2240756"/>
                <a:gd name="connsiteY10" fmla="*/ 1166813 h 1744286"/>
                <a:gd name="connsiteX11" fmla="*/ 2119312 w 2240756"/>
                <a:gd name="connsiteY11" fmla="*/ 1514475 h 1744286"/>
                <a:gd name="connsiteX12" fmla="*/ 1740694 w 2240756"/>
                <a:gd name="connsiteY12" fmla="*/ 1562100 h 1744286"/>
                <a:gd name="connsiteX13" fmla="*/ 1576733 w 2240756"/>
                <a:gd name="connsiteY13" fmla="*/ 1744286 h 1744286"/>
                <a:gd name="connsiteX14" fmla="*/ 1033462 w 2240756"/>
                <a:gd name="connsiteY14" fmla="*/ 1440657 h 1744286"/>
                <a:gd name="connsiteX15" fmla="*/ 892969 w 2240756"/>
                <a:gd name="connsiteY15" fmla="*/ 1378744 h 1744286"/>
                <a:gd name="connsiteX16" fmla="*/ 747712 w 2240756"/>
                <a:gd name="connsiteY16" fmla="*/ 1200150 h 1744286"/>
                <a:gd name="connsiteX17" fmla="*/ 716756 w 2240756"/>
                <a:gd name="connsiteY17" fmla="*/ 1159669 h 1744286"/>
                <a:gd name="connsiteX18" fmla="*/ 597694 w 2240756"/>
                <a:gd name="connsiteY18" fmla="*/ 1128713 h 1744286"/>
                <a:gd name="connsiteX19" fmla="*/ 407194 w 2240756"/>
                <a:gd name="connsiteY19" fmla="*/ 1102519 h 1744286"/>
                <a:gd name="connsiteX20" fmla="*/ 154781 w 2240756"/>
                <a:gd name="connsiteY20" fmla="*/ 1085850 h 1744286"/>
                <a:gd name="connsiteX21" fmla="*/ 11906 w 2240756"/>
                <a:gd name="connsiteY21" fmla="*/ 1085850 h 1744286"/>
                <a:gd name="connsiteX22" fmla="*/ 0 w 2240756"/>
                <a:gd name="connsiteY22" fmla="*/ 978694 h 1744286"/>
                <a:gd name="connsiteX23" fmla="*/ 7144 w 2240756"/>
                <a:gd name="connsiteY23" fmla="*/ 857250 h 1744286"/>
                <a:gd name="connsiteX24" fmla="*/ 28575 w 2240756"/>
                <a:gd name="connsiteY24" fmla="*/ 783432 h 1744286"/>
                <a:gd name="connsiteX25" fmla="*/ 219075 w 2240756"/>
                <a:gd name="connsiteY25" fmla="*/ 792957 h 1744286"/>
                <a:gd name="connsiteX26" fmla="*/ 314325 w 2240756"/>
                <a:gd name="connsiteY26" fmla="*/ 792957 h 1744286"/>
                <a:gd name="connsiteX27" fmla="*/ 340519 w 2240756"/>
                <a:gd name="connsiteY27" fmla="*/ 788194 h 1744286"/>
                <a:gd name="connsiteX28" fmla="*/ 338137 w 2240756"/>
                <a:gd name="connsiteY28" fmla="*/ 726282 h 1744286"/>
                <a:gd name="connsiteX29" fmla="*/ 321469 w 2240756"/>
                <a:gd name="connsiteY29" fmla="*/ 628650 h 1744286"/>
                <a:gd name="connsiteX30" fmla="*/ 376237 w 2240756"/>
                <a:gd name="connsiteY30" fmla="*/ 623888 h 1744286"/>
                <a:gd name="connsiteX31" fmla="*/ 481012 w 2240756"/>
                <a:gd name="connsiteY31" fmla="*/ 609600 h 1744286"/>
                <a:gd name="connsiteX32" fmla="*/ 545306 w 2240756"/>
                <a:gd name="connsiteY32" fmla="*/ 585788 h 1744286"/>
                <a:gd name="connsiteX33" fmla="*/ 597694 w 2240756"/>
                <a:gd name="connsiteY33" fmla="*/ 592932 h 1744286"/>
                <a:gd name="connsiteX34" fmla="*/ 721519 w 2240756"/>
                <a:gd name="connsiteY34" fmla="*/ 573882 h 1744286"/>
                <a:gd name="connsiteX35" fmla="*/ 842962 w 2240756"/>
                <a:gd name="connsiteY35" fmla="*/ 552450 h 1744286"/>
                <a:gd name="connsiteX36" fmla="*/ 931069 w 2240756"/>
                <a:gd name="connsiteY36" fmla="*/ 535782 h 1744286"/>
                <a:gd name="connsiteX37" fmla="*/ 1033462 w 2240756"/>
                <a:gd name="connsiteY37" fmla="*/ 557213 h 1744286"/>
                <a:gd name="connsiteX38" fmla="*/ 1066800 w 2240756"/>
                <a:gd name="connsiteY38" fmla="*/ 545307 h 1744286"/>
                <a:gd name="connsiteX39" fmla="*/ 1085850 w 2240756"/>
                <a:gd name="connsiteY39" fmla="*/ 523875 h 1744286"/>
                <a:gd name="connsiteX40" fmla="*/ 1123950 w 2240756"/>
                <a:gd name="connsiteY40" fmla="*/ 526257 h 1744286"/>
                <a:gd name="connsiteX41" fmla="*/ 1162050 w 2240756"/>
                <a:gd name="connsiteY41" fmla="*/ 545307 h 1744286"/>
                <a:gd name="connsiteX42" fmla="*/ 1283494 w 2240756"/>
                <a:gd name="connsiteY42" fmla="*/ 454819 h 1744286"/>
                <a:gd name="connsiteX43" fmla="*/ 1357312 w 2240756"/>
                <a:gd name="connsiteY43" fmla="*/ 400050 h 1744286"/>
                <a:gd name="connsiteX44" fmla="*/ 1500187 w 2240756"/>
                <a:gd name="connsiteY44" fmla="*/ 307182 h 1744286"/>
                <a:gd name="connsiteX45" fmla="*/ 1693069 w 2240756"/>
                <a:gd name="connsiteY45" fmla="*/ 164307 h 1744286"/>
                <a:gd name="connsiteX46" fmla="*/ 2031206 w 2240756"/>
                <a:gd name="connsiteY46" fmla="*/ 0 h 1744286"/>
                <a:gd name="connsiteX0" fmla="*/ 2031206 w 2240756"/>
                <a:gd name="connsiteY0" fmla="*/ 0 h 1744286"/>
                <a:gd name="connsiteX1" fmla="*/ 2069306 w 2240756"/>
                <a:gd name="connsiteY1" fmla="*/ 45244 h 1744286"/>
                <a:gd name="connsiteX2" fmla="*/ 2097881 w 2240756"/>
                <a:gd name="connsiteY2" fmla="*/ 57150 h 1744286"/>
                <a:gd name="connsiteX3" fmla="*/ 2100262 w 2240756"/>
                <a:gd name="connsiteY3" fmla="*/ 90488 h 1744286"/>
                <a:gd name="connsiteX4" fmla="*/ 2083594 w 2240756"/>
                <a:gd name="connsiteY4" fmla="*/ 116682 h 1744286"/>
                <a:gd name="connsiteX5" fmla="*/ 2114550 w 2240756"/>
                <a:gd name="connsiteY5" fmla="*/ 204788 h 1744286"/>
                <a:gd name="connsiteX6" fmla="*/ 2116931 w 2240756"/>
                <a:gd name="connsiteY6" fmla="*/ 326232 h 1744286"/>
                <a:gd name="connsiteX7" fmla="*/ 2131219 w 2240756"/>
                <a:gd name="connsiteY7" fmla="*/ 450057 h 1744286"/>
                <a:gd name="connsiteX8" fmla="*/ 2157412 w 2240756"/>
                <a:gd name="connsiteY8" fmla="*/ 592932 h 1744286"/>
                <a:gd name="connsiteX9" fmla="*/ 2176462 w 2240756"/>
                <a:gd name="connsiteY9" fmla="*/ 714375 h 1744286"/>
                <a:gd name="connsiteX10" fmla="*/ 2240756 w 2240756"/>
                <a:gd name="connsiteY10" fmla="*/ 1166813 h 1744286"/>
                <a:gd name="connsiteX11" fmla="*/ 2119312 w 2240756"/>
                <a:gd name="connsiteY11" fmla="*/ 1514475 h 1744286"/>
                <a:gd name="connsiteX12" fmla="*/ 1740694 w 2240756"/>
                <a:gd name="connsiteY12" fmla="*/ 1562100 h 1744286"/>
                <a:gd name="connsiteX13" fmla="*/ 1576733 w 2240756"/>
                <a:gd name="connsiteY13" fmla="*/ 1744286 h 1744286"/>
                <a:gd name="connsiteX14" fmla="*/ 1033462 w 2240756"/>
                <a:gd name="connsiteY14" fmla="*/ 1440657 h 1744286"/>
                <a:gd name="connsiteX15" fmla="*/ 747712 w 2240756"/>
                <a:gd name="connsiteY15" fmla="*/ 1200150 h 1744286"/>
                <a:gd name="connsiteX16" fmla="*/ 716756 w 2240756"/>
                <a:gd name="connsiteY16" fmla="*/ 1159669 h 1744286"/>
                <a:gd name="connsiteX17" fmla="*/ 597694 w 2240756"/>
                <a:gd name="connsiteY17" fmla="*/ 1128713 h 1744286"/>
                <a:gd name="connsiteX18" fmla="*/ 407194 w 2240756"/>
                <a:gd name="connsiteY18" fmla="*/ 1102519 h 1744286"/>
                <a:gd name="connsiteX19" fmla="*/ 154781 w 2240756"/>
                <a:gd name="connsiteY19" fmla="*/ 1085850 h 1744286"/>
                <a:gd name="connsiteX20" fmla="*/ 11906 w 2240756"/>
                <a:gd name="connsiteY20" fmla="*/ 1085850 h 1744286"/>
                <a:gd name="connsiteX21" fmla="*/ 0 w 2240756"/>
                <a:gd name="connsiteY21" fmla="*/ 978694 h 1744286"/>
                <a:gd name="connsiteX22" fmla="*/ 7144 w 2240756"/>
                <a:gd name="connsiteY22" fmla="*/ 857250 h 1744286"/>
                <a:gd name="connsiteX23" fmla="*/ 28575 w 2240756"/>
                <a:gd name="connsiteY23" fmla="*/ 783432 h 1744286"/>
                <a:gd name="connsiteX24" fmla="*/ 219075 w 2240756"/>
                <a:gd name="connsiteY24" fmla="*/ 792957 h 1744286"/>
                <a:gd name="connsiteX25" fmla="*/ 314325 w 2240756"/>
                <a:gd name="connsiteY25" fmla="*/ 792957 h 1744286"/>
                <a:gd name="connsiteX26" fmla="*/ 340519 w 2240756"/>
                <a:gd name="connsiteY26" fmla="*/ 788194 h 1744286"/>
                <a:gd name="connsiteX27" fmla="*/ 338137 w 2240756"/>
                <a:gd name="connsiteY27" fmla="*/ 726282 h 1744286"/>
                <a:gd name="connsiteX28" fmla="*/ 321469 w 2240756"/>
                <a:gd name="connsiteY28" fmla="*/ 628650 h 1744286"/>
                <a:gd name="connsiteX29" fmla="*/ 376237 w 2240756"/>
                <a:gd name="connsiteY29" fmla="*/ 623888 h 1744286"/>
                <a:gd name="connsiteX30" fmla="*/ 481012 w 2240756"/>
                <a:gd name="connsiteY30" fmla="*/ 609600 h 1744286"/>
                <a:gd name="connsiteX31" fmla="*/ 545306 w 2240756"/>
                <a:gd name="connsiteY31" fmla="*/ 585788 h 1744286"/>
                <a:gd name="connsiteX32" fmla="*/ 597694 w 2240756"/>
                <a:gd name="connsiteY32" fmla="*/ 592932 h 1744286"/>
                <a:gd name="connsiteX33" fmla="*/ 721519 w 2240756"/>
                <a:gd name="connsiteY33" fmla="*/ 573882 h 1744286"/>
                <a:gd name="connsiteX34" fmla="*/ 842962 w 2240756"/>
                <a:gd name="connsiteY34" fmla="*/ 552450 h 1744286"/>
                <a:gd name="connsiteX35" fmla="*/ 931069 w 2240756"/>
                <a:gd name="connsiteY35" fmla="*/ 535782 h 1744286"/>
                <a:gd name="connsiteX36" fmla="*/ 1033462 w 2240756"/>
                <a:gd name="connsiteY36" fmla="*/ 557213 h 1744286"/>
                <a:gd name="connsiteX37" fmla="*/ 1066800 w 2240756"/>
                <a:gd name="connsiteY37" fmla="*/ 545307 h 1744286"/>
                <a:gd name="connsiteX38" fmla="*/ 1085850 w 2240756"/>
                <a:gd name="connsiteY38" fmla="*/ 523875 h 1744286"/>
                <a:gd name="connsiteX39" fmla="*/ 1123950 w 2240756"/>
                <a:gd name="connsiteY39" fmla="*/ 526257 h 1744286"/>
                <a:gd name="connsiteX40" fmla="*/ 1162050 w 2240756"/>
                <a:gd name="connsiteY40" fmla="*/ 545307 h 1744286"/>
                <a:gd name="connsiteX41" fmla="*/ 1283494 w 2240756"/>
                <a:gd name="connsiteY41" fmla="*/ 454819 h 1744286"/>
                <a:gd name="connsiteX42" fmla="*/ 1357312 w 2240756"/>
                <a:gd name="connsiteY42" fmla="*/ 400050 h 1744286"/>
                <a:gd name="connsiteX43" fmla="*/ 1500187 w 2240756"/>
                <a:gd name="connsiteY43" fmla="*/ 307182 h 1744286"/>
                <a:gd name="connsiteX44" fmla="*/ 1693069 w 2240756"/>
                <a:gd name="connsiteY44" fmla="*/ 164307 h 1744286"/>
                <a:gd name="connsiteX45" fmla="*/ 2031206 w 2240756"/>
                <a:gd name="connsiteY45" fmla="*/ 0 h 1744286"/>
                <a:gd name="connsiteX0" fmla="*/ 2031206 w 2240756"/>
                <a:gd name="connsiteY0" fmla="*/ 0 h 1744286"/>
                <a:gd name="connsiteX1" fmla="*/ 2069306 w 2240756"/>
                <a:gd name="connsiteY1" fmla="*/ 45244 h 1744286"/>
                <a:gd name="connsiteX2" fmla="*/ 2097881 w 2240756"/>
                <a:gd name="connsiteY2" fmla="*/ 57150 h 1744286"/>
                <a:gd name="connsiteX3" fmla="*/ 2100262 w 2240756"/>
                <a:gd name="connsiteY3" fmla="*/ 90488 h 1744286"/>
                <a:gd name="connsiteX4" fmla="*/ 2083594 w 2240756"/>
                <a:gd name="connsiteY4" fmla="*/ 116682 h 1744286"/>
                <a:gd name="connsiteX5" fmla="*/ 2114550 w 2240756"/>
                <a:gd name="connsiteY5" fmla="*/ 204788 h 1744286"/>
                <a:gd name="connsiteX6" fmla="*/ 2116931 w 2240756"/>
                <a:gd name="connsiteY6" fmla="*/ 326232 h 1744286"/>
                <a:gd name="connsiteX7" fmla="*/ 2131219 w 2240756"/>
                <a:gd name="connsiteY7" fmla="*/ 450057 h 1744286"/>
                <a:gd name="connsiteX8" fmla="*/ 2157412 w 2240756"/>
                <a:gd name="connsiteY8" fmla="*/ 592932 h 1744286"/>
                <a:gd name="connsiteX9" fmla="*/ 2176462 w 2240756"/>
                <a:gd name="connsiteY9" fmla="*/ 714375 h 1744286"/>
                <a:gd name="connsiteX10" fmla="*/ 2240756 w 2240756"/>
                <a:gd name="connsiteY10" fmla="*/ 1166813 h 1744286"/>
                <a:gd name="connsiteX11" fmla="*/ 2119312 w 2240756"/>
                <a:gd name="connsiteY11" fmla="*/ 1514475 h 1744286"/>
                <a:gd name="connsiteX12" fmla="*/ 1740694 w 2240756"/>
                <a:gd name="connsiteY12" fmla="*/ 1562100 h 1744286"/>
                <a:gd name="connsiteX13" fmla="*/ 1576733 w 2240756"/>
                <a:gd name="connsiteY13" fmla="*/ 1744286 h 1744286"/>
                <a:gd name="connsiteX14" fmla="*/ 747712 w 2240756"/>
                <a:gd name="connsiteY14" fmla="*/ 1200150 h 1744286"/>
                <a:gd name="connsiteX15" fmla="*/ 716756 w 2240756"/>
                <a:gd name="connsiteY15" fmla="*/ 1159669 h 1744286"/>
                <a:gd name="connsiteX16" fmla="*/ 597694 w 2240756"/>
                <a:gd name="connsiteY16" fmla="*/ 1128713 h 1744286"/>
                <a:gd name="connsiteX17" fmla="*/ 407194 w 2240756"/>
                <a:gd name="connsiteY17" fmla="*/ 1102519 h 1744286"/>
                <a:gd name="connsiteX18" fmla="*/ 154781 w 2240756"/>
                <a:gd name="connsiteY18" fmla="*/ 1085850 h 1744286"/>
                <a:gd name="connsiteX19" fmla="*/ 11906 w 2240756"/>
                <a:gd name="connsiteY19" fmla="*/ 1085850 h 1744286"/>
                <a:gd name="connsiteX20" fmla="*/ 0 w 2240756"/>
                <a:gd name="connsiteY20" fmla="*/ 978694 h 1744286"/>
                <a:gd name="connsiteX21" fmla="*/ 7144 w 2240756"/>
                <a:gd name="connsiteY21" fmla="*/ 857250 h 1744286"/>
                <a:gd name="connsiteX22" fmla="*/ 28575 w 2240756"/>
                <a:gd name="connsiteY22" fmla="*/ 783432 h 1744286"/>
                <a:gd name="connsiteX23" fmla="*/ 219075 w 2240756"/>
                <a:gd name="connsiteY23" fmla="*/ 792957 h 1744286"/>
                <a:gd name="connsiteX24" fmla="*/ 314325 w 2240756"/>
                <a:gd name="connsiteY24" fmla="*/ 792957 h 1744286"/>
                <a:gd name="connsiteX25" fmla="*/ 340519 w 2240756"/>
                <a:gd name="connsiteY25" fmla="*/ 788194 h 1744286"/>
                <a:gd name="connsiteX26" fmla="*/ 338137 w 2240756"/>
                <a:gd name="connsiteY26" fmla="*/ 726282 h 1744286"/>
                <a:gd name="connsiteX27" fmla="*/ 321469 w 2240756"/>
                <a:gd name="connsiteY27" fmla="*/ 628650 h 1744286"/>
                <a:gd name="connsiteX28" fmla="*/ 376237 w 2240756"/>
                <a:gd name="connsiteY28" fmla="*/ 623888 h 1744286"/>
                <a:gd name="connsiteX29" fmla="*/ 481012 w 2240756"/>
                <a:gd name="connsiteY29" fmla="*/ 609600 h 1744286"/>
                <a:gd name="connsiteX30" fmla="*/ 545306 w 2240756"/>
                <a:gd name="connsiteY30" fmla="*/ 585788 h 1744286"/>
                <a:gd name="connsiteX31" fmla="*/ 597694 w 2240756"/>
                <a:gd name="connsiteY31" fmla="*/ 592932 h 1744286"/>
                <a:gd name="connsiteX32" fmla="*/ 721519 w 2240756"/>
                <a:gd name="connsiteY32" fmla="*/ 573882 h 1744286"/>
                <a:gd name="connsiteX33" fmla="*/ 842962 w 2240756"/>
                <a:gd name="connsiteY33" fmla="*/ 552450 h 1744286"/>
                <a:gd name="connsiteX34" fmla="*/ 931069 w 2240756"/>
                <a:gd name="connsiteY34" fmla="*/ 535782 h 1744286"/>
                <a:gd name="connsiteX35" fmla="*/ 1033462 w 2240756"/>
                <a:gd name="connsiteY35" fmla="*/ 557213 h 1744286"/>
                <a:gd name="connsiteX36" fmla="*/ 1066800 w 2240756"/>
                <a:gd name="connsiteY36" fmla="*/ 545307 h 1744286"/>
                <a:gd name="connsiteX37" fmla="*/ 1085850 w 2240756"/>
                <a:gd name="connsiteY37" fmla="*/ 523875 h 1744286"/>
                <a:gd name="connsiteX38" fmla="*/ 1123950 w 2240756"/>
                <a:gd name="connsiteY38" fmla="*/ 526257 h 1744286"/>
                <a:gd name="connsiteX39" fmla="*/ 1162050 w 2240756"/>
                <a:gd name="connsiteY39" fmla="*/ 545307 h 1744286"/>
                <a:gd name="connsiteX40" fmla="*/ 1283494 w 2240756"/>
                <a:gd name="connsiteY40" fmla="*/ 454819 h 1744286"/>
                <a:gd name="connsiteX41" fmla="*/ 1357312 w 2240756"/>
                <a:gd name="connsiteY41" fmla="*/ 400050 h 1744286"/>
                <a:gd name="connsiteX42" fmla="*/ 1500187 w 2240756"/>
                <a:gd name="connsiteY42" fmla="*/ 307182 h 1744286"/>
                <a:gd name="connsiteX43" fmla="*/ 1693069 w 2240756"/>
                <a:gd name="connsiteY43" fmla="*/ 164307 h 1744286"/>
                <a:gd name="connsiteX44" fmla="*/ 2031206 w 2240756"/>
                <a:gd name="connsiteY44" fmla="*/ 0 h 174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40756" h="1744286">
                  <a:moveTo>
                    <a:pt x="2031206" y="0"/>
                  </a:moveTo>
                  <a:lnTo>
                    <a:pt x="2069306" y="45244"/>
                  </a:lnTo>
                  <a:lnTo>
                    <a:pt x="2097881" y="57150"/>
                  </a:lnTo>
                  <a:lnTo>
                    <a:pt x="2100262" y="90488"/>
                  </a:lnTo>
                  <a:cubicBezTo>
                    <a:pt x="2085595" y="117379"/>
                    <a:pt x="2095921" y="116682"/>
                    <a:pt x="2083594" y="116682"/>
                  </a:cubicBezTo>
                  <a:lnTo>
                    <a:pt x="2114550" y="204788"/>
                  </a:lnTo>
                  <a:cubicBezTo>
                    <a:pt x="2115344" y="245269"/>
                    <a:pt x="2116137" y="285751"/>
                    <a:pt x="2116931" y="326232"/>
                  </a:cubicBezTo>
                  <a:lnTo>
                    <a:pt x="2131219" y="450057"/>
                  </a:lnTo>
                  <a:lnTo>
                    <a:pt x="2157412" y="592932"/>
                  </a:lnTo>
                  <a:lnTo>
                    <a:pt x="2176462" y="714375"/>
                  </a:lnTo>
                  <a:lnTo>
                    <a:pt x="2240756" y="1166813"/>
                  </a:lnTo>
                  <a:lnTo>
                    <a:pt x="2119312" y="1514475"/>
                  </a:lnTo>
                  <a:lnTo>
                    <a:pt x="1740694" y="1562100"/>
                  </a:lnTo>
                  <a:lnTo>
                    <a:pt x="1576733" y="1744286"/>
                  </a:lnTo>
                  <a:lnTo>
                    <a:pt x="747712" y="1200150"/>
                  </a:lnTo>
                  <a:cubicBezTo>
                    <a:pt x="716256" y="1161434"/>
                    <a:pt x="716756" y="1178414"/>
                    <a:pt x="716756" y="1159669"/>
                  </a:cubicBezTo>
                  <a:cubicBezTo>
                    <a:pt x="677120" y="1149153"/>
                    <a:pt x="638701" y="1128713"/>
                    <a:pt x="597694" y="1128713"/>
                  </a:cubicBezTo>
                  <a:lnTo>
                    <a:pt x="407194" y="1102519"/>
                  </a:lnTo>
                  <a:lnTo>
                    <a:pt x="154781" y="1085850"/>
                  </a:lnTo>
                  <a:lnTo>
                    <a:pt x="11906" y="1085850"/>
                  </a:lnTo>
                  <a:lnTo>
                    <a:pt x="0" y="978694"/>
                  </a:lnTo>
                  <a:lnTo>
                    <a:pt x="7144" y="857250"/>
                  </a:lnTo>
                  <a:lnTo>
                    <a:pt x="28575" y="783432"/>
                  </a:lnTo>
                  <a:lnTo>
                    <a:pt x="219075" y="792957"/>
                  </a:lnTo>
                  <a:lnTo>
                    <a:pt x="314325" y="792957"/>
                  </a:lnTo>
                  <a:lnTo>
                    <a:pt x="340519" y="788194"/>
                  </a:lnTo>
                  <a:lnTo>
                    <a:pt x="338137" y="726282"/>
                  </a:lnTo>
                  <a:lnTo>
                    <a:pt x="321469" y="628650"/>
                  </a:lnTo>
                  <a:lnTo>
                    <a:pt x="376237" y="623888"/>
                  </a:lnTo>
                  <a:lnTo>
                    <a:pt x="481012" y="609600"/>
                  </a:lnTo>
                  <a:lnTo>
                    <a:pt x="545306" y="585788"/>
                  </a:lnTo>
                  <a:lnTo>
                    <a:pt x="597694" y="592932"/>
                  </a:lnTo>
                  <a:lnTo>
                    <a:pt x="721519" y="573882"/>
                  </a:lnTo>
                  <a:lnTo>
                    <a:pt x="842962" y="552450"/>
                  </a:lnTo>
                  <a:lnTo>
                    <a:pt x="931069" y="535782"/>
                  </a:lnTo>
                  <a:lnTo>
                    <a:pt x="1033462" y="557213"/>
                  </a:lnTo>
                  <a:lnTo>
                    <a:pt x="1066800" y="545307"/>
                  </a:lnTo>
                  <a:lnTo>
                    <a:pt x="1085850" y="523875"/>
                  </a:lnTo>
                  <a:lnTo>
                    <a:pt x="1123950" y="526257"/>
                  </a:lnTo>
                  <a:lnTo>
                    <a:pt x="1162050" y="545307"/>
                  </a:lnTo>
                  <a:lnTo>
                    <a:pt x="1283494" y="454819"/>
                  </a:lnTo>
                  <a:lnTo>
                    <a:pt x="1357312" y="400050"/>
                  </a:lnTo>
                  <a:lnTo>
                    <a:pt x="1500187" y="307182"/>
                  </a:lnTo>
                  <a:lnTo>
                    <a:pt x="1693069" y="164307"/>
                  </a:lnTo>
                  <a:lnTo>
                    <a:pt x="203120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8" name="Freeform 111"/>
            <p:cNvSpPr/>
            <p:nvPr/>
          </p:nvSpPr>
          <p:spPr>
            <a:xfrm flipH="1">
              <a:off x="4878538" y="4525989"/>
              <a:ext cx="113046" cy="210803"/>
            </a:xfrm>
            <a:custGeom>
              <a:avLst/>
              <a:gdLst>
                <a:gd name="connsiteX0" fmla="*/ 159870 w 162252"/>
                <a:gd name="connsiteY0" fmla="*/ 52388 h 300038"/>
                <a:gd name="connsiteX1" fmla="*/ 162252 w 162252"/>
                <a:gd name="connsiteY1" fmla="*/ 285750 h 300038"/>
                <a:gd name="connsiteX2" fmla="*/ 31283 w 162252"/>
                <a:gd name="connsiteY2" fmla="*/ 300038 h 300038"/>
                <a:gd name="connsiteX3" fmla="*/ 7470 w 162252"/>
                <a:gd name="connsiteY3" fmla="*/ 233363 h 300038"/>
                <a:gd name="connsiteX4" fmla="*/ 9852 w 162252"/>
                <a:gd name="connsiteY4" fmla="*/ 166688 h 300038"/>
                <a:gd name="connsiteX5" fmla="*/ 327 w 162252"/>
                <a:gd name="connsiteY5" fmla="*/ 116682 h 300038"/>
                <a:gd name="connsiteX6" fmla="*/ 16995 w 162252"/>
                <a:gd name="connsiteY6" fmla="*/ 42863 h 300038"/>
                <a:gd name="connsiteX7" fmla="*/ 50333 w 162252"/>
                <a:gd name="connsiteY7" fmla="*/ 0 h 300038"/>
                <a:gd name="connsiteX8" fmla="*/ 159870 w 162252"/>
                <a:gd name="connsiteY8" fmla="*/ 52388 h 30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252" h="300038">
                  <a:moveTo>
                    <a:pt x="159870" y="52388"/>
                  </a:moveTo>
                  <a:lnTo>
                    <a:pt x="162252" y="285750"/>
                  </a:lnTo>
                  <a:lnTo>
                    <a:pt x="31283" y="300038"/>
                  </a:lnTo>
                  <a:lnTo>
                    <a:pt x="7470" y="233363"/>
                  </a:lnTo>
                  <a:lnTo>
                    <a:pt x="9852" y="166688"/>
                  </a:lnTo>
                  <a:cubicBezTo>
                    <a:pt x="0" y="119891"/>
                    <a:pt x="327" y="136856"/>
                    <a:pt x="327" y="116682"/>
                  </a:cubicBezTo>
                  <a:lnTo>
                    <a:pt x="16995" y="42863"/>
                  </a:lnTo>
                  <a:lnTo>
                    <a:pt x="50333" y="0"/>
                  </a:lnTo>
                  <a:lnTo>
                    <a:pt x="159870" y="523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9" name="Freeform 112"/>
            <p:cNvSpPr/>
            <p:nvPr/>
          </p:nvSpPr>
          <p:spPr>
            <a:xfrm flipH="1">
              <a:off x="4661489" y="4434002"/>
              <a:ext cx="117568" cy="130315"/>
            </a:xfrm>
            <a:custGeom>
              <a:avLst/>
              <a:gdLst>
                <a:gd name="connsiteX0" fmla="*/ 154782 w 169069"/>
                <a:gd name="connsiteY0" fmla="*/ 16668 h 185737"/>
                <a:gd name="connsiteX1" fmla="*/ 169069 w 169069"/>
                <a:gd name="connsiteY1" fmla="*/ 176212 h 185737"/>
                <a:gd name="connsiteX2" fmla="*/ 7144 w 169069"/>
                <a:gd name="connsiteY2" fmla="*/ 185737 h 185737"/>
                <a:gd name="connsiteX3" fmla="*/ 7144 w 169069"/>
                <a:gd name="connsiteY3" fmla="*/ 119062 h 185737"/>
                <a:gd name="connsiteX4" fmla="*/ 0 w 169069"/>
                <a:gd name="connsiteY4" fmla="*/ 59531 h 185737"/>
                <a:gd name="connsiteX5" fmla="*/ 9525 w 169069"/>
                <a:gd name="connsiteY5" fmla="*/ 0 h 185737"/>
                <a:gd name="connsiteX6" fmla="*/ 154782 w 169069"/>
                <a:gd name="connsiteY6" fmla="*/ 1666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9069" h="185737">
                  <a:moveTo>
                    <a:pt x="154782" y="16668"/>
                  </a:moveTo>
                  <a:lnTo>
                    <a:pt x="169069" y="176212"/>
                  </a:lnTo>
                  <a:lnTo>
                    <a:pt x="7144" y="185737"/>
                  </a:lnTo>
                  <a:lnTo>
                    <a:pt x="7144" y="119062"/>
                  </a:lnTo>
                  <a:lnTo>
                    <a:pt x="0" y="59531"/>
                  </a:lnTo>
                  <a:lnTo>
                    <a:pt x="9525" y="0"/>
                  </a:lnTo>
                  <a:lnTo>
                    <a:pt x="154782" y="1666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0" name="Freeform 113"/>
            <p:cNvSpPr/>
            <p:nvPr/>
          </p:nvSpPr>
          <p:spPr>
            <a:xfrm flipH="1">
              <a:off x="4970482" y="4527266"/>
              <a:ext cx="337630" cy="181419"/>
            </a:xfrm>
            <a:custGeom>
              <a:avLst/>
              <a:gdLst>
                <a:gd name="connsiteX0" fmla="*/ 460775 w 482206"/>
                <a:gd name="connsiteY0" fmla="*/ 216693 h 257175"/>
                <a:gd name="connsiteX1" fmla="*/ 410768 w 482206"/>
                <a:gd name="connsiteY1" fmla="*/ 188118 h 257175"/>
                <a:gd name="connsiteX2" fmla="*/ 382193 w 482206"/>
                <a:gd name="connsiteY2" fmla="*/ 221456 h 257175"/>
                <a:gd name="connsiteX3" fmla="*/ 294087 w 482206"/>
                <a:gd name="connsiteY3" fmla="*/ 226218 h 257175"/>
                <a:gd name="connsiteX4" fmla="*/ 186931 w 482206"/>
                <a:gd name="connsiteY4" fmla="*/ 238125 h 257175"/>
                <a:gd name="connsiteX5" fmla="*/ 139306 w 482206"/>
                <a:gd name="connsiteY5" fmla="*/ 257175 h 257175"/>
                <a:gd name="connsiteX6" fmla="*/ 86918 w 482206"/>
                <a:gd name="connsiteY6" fmla="*/ 257175 h 257175"/>
                <a:gd name="connsiteX7" fmla="*/ 67868 w 482206"/>
                <a:gd name="connsiteY7" fmla="*/ 221456 h 257175"/>
                <a:gd name="connsiteX8" fmla="*/ 27387 w 482206"/>
                <a:gd name="connsiteY8" fmla="*/ 169068 h 257175"/>
                <a:gd name="connsiteX9" fmla="*/ 1193 w 482206"/>
                <a:gd name="connsiteY9" fmla="*/ 116681 h 257175"/>
                <a:gd name="connsiteX10" fmla="*/ 58343 w 482206"/>
                <a:gd name="connsiteY10" fmla="*/ 50006 h 257175"/>
                <a:gd name="connsiteX11" fmla="*/ 127400 w 482206"/>
                <a:gd name="connsiteY11" fmla="*/ 4762 h 257175"/>
                <a:gd name="connsiteX12" fmla="*/ 186931 w 482206"/>
                <a:gd name="connsiteY12" fmla="*/ 0 h 257175"/>
                <a:gd name="connsiteX13" fmla="*/ 291706 w 482206"/>
                <a:gd name="connsiteY13" fmla="*/ 9525 h 257175"/>
                <a:gd name="connsiteX14" fmla="*/ 370287 w 482206"/>
                <a:gd name="connsiteY14" fmla="*/ 14287 h 257175"/>
                <a:gd name="connsiteX15" fmla="*/ 422675 w 482206"/>
                <a:gd name="connsiteY15" fmla="*/ 14287 h 257175"/>
                <a:gd name="connsiteX16" fmla="*/ 482206 w 482206"/>
                <a:gd name="connsiteY16" fmla="*/ 28575 h 257175"/>
                <a:gd name="connsiteX17" fmla="*/ 479825 w 482206"/>
                <a:gd name="connsiteY17" fmla="*/ 109537 h 257175"/>
                <a:gd name="connsiteX18" fmla="*/ 460775 w 482206"/>
                <a:gd name="connsiteY18" fmla="*/ 216693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82206" h="257175">
                  <a:moveTo>
                    <a:pt x="460775" y="216693"/>
                  </a:moveTo>
                  <a:lnTo>
                    <a:pt x="410768" y="188118"/>
                  </a:lnTo>
                  <a:lnTo>
                    <a:pt x="382193" y="221456"/>
                  </a:lnTo>
                  <a:lnTo>
                    <a:pt x="294087" y="226218"/>
                  </a:lnTo>
                  <a:lnTo>
                    <a:pt x="186931" y="238125"/>
                  </a:lnTo>
                  <a:lnTo>
                    <a:pt x="139306" y="257175"/>
                  </a:lnTo>
                  <a:lnTo>
                    <a:pt x="86918" y="257175"/>
                  </a:lnTo>
                  <a:lnTo>
                    <a:pt x="67868" y="221456"/>
                  </a:lnTo>
                  <a:lnTo>
                    <a:pt x="27387" y="169068"/>
                  </a:lnTo>
                  <a:cubicBezTo>
                    <a:pt x="0" y="121764"/>
                    <a:pt x="1193" y="141251"/>
                    <a:pt x="1193" y="116681"/>
                  </a:cubicBezTo>
                  <a:lnTo>
                    <a:pt x="58343" y="50006"/>
                  </a:lnTo>
                  <a:lnTo>
                    <a:pt x="127400" y="4762"/>
                  </a:lnTo>
                  <a:lnTo>
                    <a:pt x="186931" y="0"/>
                  </a:lnTo>
                  <a:lnTo>
                    <a:pt x="291706" y="9525"/>
                  </a:lnTo>
                  <a:lnTo>
                    <a:pt x="370287" y="14287"/>
                  </a:lnTo>
                  <a:lnTo>
                    <a:pt x="422675" y="14287"/>
                  </a:lnTo>
                  <a:lnTo>
                    <a:pt x="482206" y="28575"/>
                  </a:lnTo>
                  <a:cubicBezTo>
                    <a:pt x="481412" y="55562"/>
                    <a:pt x="480619" y="82550"/>
                    <a:pt x="479825" y="109537"/>
                  </a:cubicBezTo>
                  <a:lnTo>
                    <a:pt x="460775" y="21669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1" name="Freeform 114"/>
            <p:cNvSpPr/>
            <p:nvPr/>
          </p:nvSpPr>
          <p:spPr>
            <a:xfrm flipH="1">
              <a:off x="4765492" y="4345847"/>
              <a:ext cx="391892" cy="227412"/>
            </a:xfrm>
            <a:custGeom>
              <a:avLst/>
              <a:gdLst>
                <a:gd name="connsiteX0" fmla="*/ 552450 w 561975"/>
                <a:gd name="connsiteY0" fmla="*/ 145257 h 323850"/>
                <a:gd name="connsiteX1" fmla="*/ 452437 w 561975"/>
                <a:gd name="connsiteY1" fmla="*/ 123825 h 323850"/>
                <a:gd name="connsiteX2" fmla="*/ 381000 w 561975"/>
                <a:gd name="connsiteY2" fmla="*/ 59532 h 323850"/>
                <a:gd name="connsiteX3" fmla="*/ 309562 w 561975"/>
                <a:gd name="connsiteY3" fmla="*/ 4763 h 323850"/>
                <a:gd name="connsiteX4" fmla="*/ 273843 w 561975"/>
                <a:gd name="connsiteY4" fmla="*/ 0 h 323850"/>
                <a:gd name="connsiteX5" fmla="*/ 185737 w 561975"/>
                <a:gd name="connsiteY5" fmla="*/ 4763 h 323850"/>
                <a:gd name="connsiteX6" fmla="*/ 116681 w 561975"/>
                <a:gd name="connsiteY6" fmla="*/ 7144 h 323850"/>
                <a:gd name="connsiteX7" fmla="*/ 88106 w 561975"/>
                <a:gd name="connsiteY7" fmla="*/ 40482 h 323850"/>
                <a:gd name="connsiteX8" fmla="*/ 52387 w 561975"/>
                <a:gd name="connsiteY8" fmla="*/ 95250 h 323850"/>
                <a:gd name="connsiteX9" fmla="*/ 0 w 561975"/>
                <a:gd name="connsiteY9" fmla="*/ 145257 h 323850"/>
                <a:gd name="connsiteX10" fmla="*/ 0 w 561975"/>
                <a:gd name="connsiteY10" fmla="*/ 176213 h 323850"/>
                <a:gd name="connsiteX11" fmla="*/ 26193 w 561975"/>
                <a:gd name="connsiteY11" fmla="*/ 209550 h 323850"/>
                <a:gd name="connsiteX12" fmla="*/ 73818 w 561975"/>
                <a:gd name="connsiteY12" fmla="*/ 235744 h 323850"/>
                <a:gd name="connsiteX13" fmla="*/ 111918 w 561975"/>
                <a:gd name="connsiteY13" fmla="*/ 235744 h 323850"/>
                <a:gd name="connsiteX14" fmla="*/ 157162 w 561975"/>
                <a:gd name="connsiteY14" fmla="*/ 221457 h 323850"/>
                <a:gd name="connsiteX15" fmla="*/ 190500 w 561975"/>
                <a:gd name="connsiteY15" fmla="*/ 211932 h 323850"/>
                <a:gd name="connsiteX16" fmla="*/ 230981 w 561975"/>
                <a:gd name="connsiteY16" fmla="*/ 240507 h 323850"/>
                <a:gd name="connsiteX17" fmla="*/ 300037 w 561975"/>
                <a:gd name="connsiteY17" fmla="*/ 259557 h 323850"/>
                <a:gd name="connsiteX18" fmla="*/ 361950 w 561975"/>
                <a:gd name="connsiteY18" fmla="*/ 261938 h 323850"/>
                <a:gd name="connsiteX19" fmla="*/ 397668 w 561975"/>
                <a:gd name="connsiteY19" fmla="*/ 290513 h 323850"/>
                <a:gd name="connsiteX20" fmla="*/ 557212 w 561975"/>
                <a:gd name="connsiteY20" fmla="*/ 323850 h 323850"/>
                <a:gd name="connsiteX21" fmla="*/ 561975 w 561975"/>
                <a:gd name="connsiteY21" fmla="*/ 271463 h 323850"/>
                <a:gd name="connsiteX22" fmla="*/ 552450 w 561975"/>
                <a:gd name="connsiteY22" fmla="*/ 145257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1975" h="323850">
                  <a:moveTo>
                    <a:pt x="552450" y="145257"/>
                  </a:moveTo>
                  <a:lnTo>
                    <a:pt x="452437" y="123825"/>
                  </a:lnTo>
                  <a:lnTo>
                    <a:pt x="381000" y="59532"/>
                  </a:lnTo>
                  <a:lnTo>
                    <a:pt x="309562" y="4763"/>
                  </a:lnTo>
                  <a:lnTo>
                    <a:pt x="273843" y="0"/>
                  </a:lnTo>
                  <a:lnTo>
                    <a:pt x="185737" y="4763"/>
                  </a:lnTo>
                  <a:lnTo>
                    <a:pt x="116681" y="7144"/>
                  </a:lnTo>
                  <a:lnTo>
                    <a:pt x="88106" y="40482"/>
                  </a:lnTo>
                  <a:lnTo>
                    <a:pt x="52387" y="95250"/>
                  </a:lnTo>
                  <a:lnTo>
                    <a:pt x="0" y="145257"/>
                  </a:lnTo>
                  <a:lnTo>
                    <a:pt x="0" y="176213"/>
                  </a:lnTo>
                  <a:lnTo>
                    <a:pt x="26193" y="209550"/>
                  </a:lnTo>
                  <a:lnTo>
                    <a:pt x="73818" y="235744"/>
                  </a:lnTo>
                  <a:lnTo>
                    <a:pt x="111918" y="235744"/>
                  </a:lnTo>
                  <a:lnTo>
                    <a:pt x="157162" y="221457"/>
                  </a:lnTo>
                  <a:lnTo>
                    <a:pt x="190500" y="211932"/>
                  </a:lnTo>
                  <a:lnTo>
                    <a:pt x="230981" y="240507"/>
                  </a:lnTo>
                  <a:lnTo>
                    <a:pt x="300037" y="259557"/>
                  </a:lnTo>
                  <a:lnTo>
                    <a:pt x="361950" y="261938"/>
                  </a:lnTo>
                  <a:lnTo>
                    <a:pt x="397668" y="290513"/>
                  </a:lnTo>
                  <a:cubicBezTo>
                    <a:pt x="450815" y="301786"/>
                    <a:pt x="502882" y="323850"/>
                    <a:pt x="557212" y="323850"/>
                  </a:cubicBezTo>
                  <a:lnTo>
                    <a:pt x="561975" y="271463"/>
                  </a:lnTo>
                  <a:cubicBezTo>
                    <a:pt x="559549" y="228603"/>
                    <a:pt x="554831" y="185804"/>
                    <a:pt x="552450" y="14525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2" name="Freeform 115"/>
            <p:cNvSpPr/>
            <p:nvPr/>
          </p:nvSpPr>
          <p:spPr>
            <a:xfrm flipH="1">
              <a:off x="3077340" y="3620171"/>
              <a:ext cx="406965" cy="826606"/>
            </a:xfrm>
            <a:custGeom>
              <a:avLst/>
              <a:gdLst>
                <a:gd name="connsiteX0" fmla="*/ 316707 w 581025"/>
                <a:gd name="connsiteY0" fmla="*/ 1181100 h 1181100"/>
                <a:gd name="connsiteX1" fmla="*/ 316707 w 581025"/>
                <a:gd name="connsiteY1" fmla="*/ 1181100 h 1181100"/>
                <a:gd name="connsiteX2" fmla="*/ 400050 w 581025"/>
                <a:gd name="connsiteY2" fmla="*/ 1121568 h 1181100"/>
                <a:gd name="connsiteX3" fmla="*/ 428625 w 581025"/>
                <a:gd name="connsiteY3" fmla="*/ 1128712 h 1181100"/>
                <a:gd name="connsiteX4" fmla="*/ 511969 w 581025"/>
                <a:gd name="connsiteY4" fmla="*/ 1088231 h 1181100"/>
                <a:gd name="connsiteX5" fmla="*/ 581025 w 581025"/>
                <a:gd name="connsiteY5" fmla="*/ 1014412 h 1181100"/>
                <a:gd name="connsiteX6" fmla="*/ 502444 w 581025"/>
                <a:gd name="connsiteY6" fmla="*/ 888206 h 1181100"/>
                <a:gd name="connsiteX7" fmla="*/ 466725 w 581025"/>
                <a:gd name="connsiteY7" fmla="*/ 771525 h 1181100"/>
                <a:gd name="connsiteX8" fmla="*/ 481013 w 581025"/>
                <a:gd name="connsiteY8" fmla="*/ 635793 h 1181100"/>
                <a:gd name="connsiteX9" fmla="*/ 450057 w 581025"/>
                <a:gd name="connsiteY9" fmla="*/ 511968 h 1181100"/>
                <a:gd name="connsiteX10" fmla="*/ 385763 w 581025"/>
                <a:gd name="connsiteY10" fmla="*/ 509587 h 1181100"/>
                <a:gd name="connsiteX11" fmla="*/ 409575 w 581025"/>
                <a:gd name="connsiteY11" fmla="*/ 295275 h 1181100"/>
                <a:gd name="connsiteX12" fmla="*/ 388144 w 581025"/>
                <a:gd name="connsiteY12" fmla="*/ 97631 h 1181100"/>
                <a:gd name="connsiteX13" fmla="*/ 323850 w 581025"/>
                <a:gd name="connsiteY13" fmla="*/ 0 h 1181100"/>
                <a:gd name="connsiteX14" fmla="*/ 216694 w 581025"/>
                <a:gd name="connsiteY14" fmla="*/ 4762 h 1181100"/>
                <a:gd name="connsiteX15" fmla="*/ 135732 w 581025"/>
                <a:gd name="connsiteY15" fmla="*/ 73818 h 1181100"/>
                <a:gd name="connsiteX16" fmla="*/ 90488 w 581025"/>
                <a:gd name="connsiteY16" fmla="*/ 123825 h 1181100"/>
                <a:gd name="connsiteX17" fmla="*/ 40482 w 581025"/>
                <a:gd name="connsiteY17" fmla="*/ 307181 h 1181100"/>
                <a:gd name="connsiteX18" fmla="*/ 50007 w 581025"/>
                <a:gd name="connsiteY18" fmla="*/ 357187 h 1181100"/>
                <a:gd name="connsiteX19" fmla="*/ 42863 w 581025"/>
                <a:gd name="connsiteY19" fmla="*/ 392906 h 1181100"/>
                <a:gd name="connsiteX20" fmla="*/ 52388 w 581025"/>
                <a:gd name="connsiteY20" fmla="*/ 426243 h 1181100"/>
                <a:gd name="connsiteX21" fmla="*/ 59532 w 581025"/>
                <a:gd name="connsiteY21" fmla="*/ 442912 h 1181100"/>
                <a:gd name="connsiteX22" fmla="*/ 16669 w 581025"/>
                <a:gd name="connsiteY22" fmla="*/ 519112 h 1181100"/>
                <a:gd name="connsiteX23" fmla="*/ 0 w 581025"/>
                <a:gd name="connsiteY23" fmla="*/ 535781 h 1181100"/>
                <a:gd name="connsiteX24" fmla="*/ 7144 w 581025"/>
                <a:gd name="connsiteY24" fmla="*/ 557212 h 1181100"/>
                <a:gd name="connsiteX25" fmla="*/ 30957 w 581025"/>
                <a:gd name="connsiteY25" fmla="*/ 578643 h 1181100"/>
                <a:gd name="connsiteX26" fmla="*/ 57150 w 581025"/>
                <a:gd name="connsiteY26" fmla="*/ 581025 h 1181100"/>
                <a:gd name="connsiteX27" fmla="*/ 66675 w 581025"/>
                <a:gd name="connsiteY27" fmla="*/ 590550 h 1181100"/>
                <a:gd name="connsiteX28" fmla="*/ 69057 w 581025"/>
                <a:gd name="connsiteY28" fmla="*/ 614362 h 1181100"/>
                <a:gd name="connsiteX29" fmla="*/ 54769 w 581025"/>
                <a:gd name="connsiteY29" fmla="*/ 635793 h 1181100"/>
                <a:gd name="connsiteX30" fmla="*/ 61913 w 581025"/>
                <a:gd name="connsiteY30" fmla="*/ 652462 h 1181100"/>
                <a:gd name="connsiteX31" fmla="*/ 76200 w 581025"/>
                <a:gd name="connsiteY31" fmla="*/ 661987 h 1181100"/>
                <a:gd name="connsiteX32" fmla="*/ 71438 w 581025"/>
                <a:gd name="connsiteY32" fmla="*/ 676275 h 1181100"/>
                <a:gd name="connsiteX33" fmla="*/ 76200 w 581025"/>
                <a:gd name="connsiteY33" fmla="*/ 697706 h 1181100"/>
                <a:gd name="connsiteX34" fmla="*/ 85725 w 581025"/>
                <a:gd name="connsiteY34" fmla="*/ 704850 h 1181100"/>
                <a:gd name="connsiteX35" fmla="*/ 92869 w 581025"/>
                <a:gd name="connsiteY35" fmla="*/ 752475 h 1181100"/>
                <a:gd name="connsiteX36" fmla="*/ 88107 w 581025"/>
                <a:gd name="connsiteY36" fmla="*/ 804862 h 1181100"/>
                <a:gd name="connsiteX37" fmla="*/ 100013 w 581025"/>
                <a:gd name="connsiteY37" fmla="*/ 850106 h 1181100"/>
                <a:gd name="connsiteX38" fmla="*/ 126207 w 581025"/>
                <a:gd name="connsiteY38" fmla="*/ 869156 h 1181100"/>
                <a:gd name="connsiteX39" fmla="*/ 169069 w 581025"/>
                <a:gd name="connsiteY39" fmla="*/ 873918 h 1181100"/>
                <a:gd name="connsiteX40" fmla="*/ 240507 w 581025"/>
                <a:gd name="connsiteY40" fmla="*/ 878681 h 1181100"/>
                <a:gd name="connsiteX41" fmla="*/ 297657 w 581025"/>
                <a:gd name="connsiteY41" fmla="*/ 876300 h 1181100"/>
                <a:gd name="connsiteX42" fmla="*/ 340519 w 581025"/>
                <a:gd name="connsiteY42" fmla="*/ 883443 h 1181100"/>
                <a:gd name="connsiteX43" fmla="*/ 395288 w 581025"/>
                <a:gd name="connsiteY43" fmla="*/ 938212 h 1181100"/>
                <a:gd name="connsiteX44" fmla="*/ 411957 w 581025"/>
                <a:gd name="connsiteY44" fmla="*/ 990600 h 1181100"/>
                <a:gd name="connsiteX45" fmla="*/ 383382 w 581025"/>
                <a:gd name="connsiteY45" fmla="*/ 1028700 h 1181100"/>
                <a:gd name="connsiteX46" fmla="*/ 359569 w 581025"/>
                <a:gd name="connsiteY46" fmla="*/ 1133475 h 1181100"/>
                <a:gd name="connsiteX47" fmla="*/ 316707 w 581025"/>
                <a:gd name="connsiteY47" fmla="*/ 118110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81025" h="1181100">
                  <a:moveTo>
                    <a:pt x="316707" y="1181100"/>
                  </a:moveTo>
                  <a:lnTo>
                    <a:pt x="316707" y="1181100"/>
                  </a:lnTo>
                  <a:lnTo>
                    <a:pt x="400050" y="1121568"/>
                  </a:lnTo>
                  <a:lnTo>
                    <a:pt x="428625" y="1128712"/>
                  </a:lnTo>
                  <a:lnTo>
                    <a:pt x="511969" y="1088231"/>
                  </a:lnTo>
                  <a:lnTo>
                    <a:pt x="581025" y="1014412"/>
                  </a:lnTo>
                  <a:cubicBezTo>
                    <a:pt x="500670" y="895098"/>
                    <a:pt x="502444" y="944623"/>
                    <a:pt x="502444" y="888206"/>
                  </a:cubicBezTo>
                  <a:lnTo>
                    <a:pt x="466725" y="771525"/>
                  </a:lnTo>
                  <a:lnTo>
                    <a:pt x="481013" y="635793"/>
                  </a:lnTo>
                  <a:lnTo>
                    <a:pt x="450057" y="511968"/>
                  </a:lnTo>
                  <a:lnTo>
                    <a:pt x="385763" y="509587"/>
                  </a:lnTo>
                  <a:lnTo>
                    <a:pt x="409575" y="295275"/>
                  </a:lnTo>
                  <a:lnTo>
                    <a:pt x="388144" y="97631"/>
                  </a:lnTo>
                  <a:lnTo>
                    <a:pt x="323850" y="0"/>
                  </a:lnTo>
                  <a:lnTo>
                    <a:pt x="216694" y="4762"/>
                  </a:lnTo>
                  <a:lnTo>
                    <a:pt x="135732" y="73818"/>
                  </a:lnTo>
                  <a:lnTo>
                    <a:pt x="90488" y="123825"/>
                  </a:lnTo>
                  <a:lnTo>
                    <a:pt x="40482" y="307181"/>
                  </a:lnTo>
                  <a:lnTo>
                    <a:pt x="50007" y="357187"/>
                  </a:lnTo>
                  <a:lnTo>
                    <a:pt x="42863" y="392906"/>
                  </a:lnTo>
                  <a:lnTo>
                    <a:pt x="52388" y="426243"/>
                  </a:lnTo>
                  <a:lnTo>
                    <a:pt x="59532" y="442912"/>
                  </a:lnTo>
                  <a:lnTo>
                    <a:pt x="16669" y="519112"/>
                  </a:lnTo>
                  <a:lnTo>
                    <a:pt x="0" y="535781"/>
                  </a:lnTo>
                  <a:lnTo>
                    <a:pt x="7144" y="557212"/>
                  </a:lnTo>
                  <a:lnTo>
                    <a:pt x="30957" y="578643"/>
                  </a:lnTo>
                  <a:lnTo>
                    <a:pt x="57150" y="581025"/>
                  </a:lnTo>
                  <a:lnTo>
                    <a:pt x="66675" y="590550"/>
                  </a:lnTo>
                  <a:lnTo>
                    <a:pt x="69057" y="614362"/>
                  </a:lnTo>
                  <a:lnTo>
                    <a:pt x="54769" y="635793"/>
                  </a:lnTo>
                  <a:lnTo>
                    <a:pt x="61913" y="652462"/>
                  </a:lnTo>
                  <a:lnTo>
                    <a:pt x="76200" y="661987"/>
                  </a:lnTo>
                  <a:lnTo>
                    <a:pt x="71438" y="676275"/>
                  </a:lnTo>
                  <a:lnTo>
                    <a:pt x="76200" y="697706"/>
                  </a:lnTo>
                  <a:lnTo>
                    <a:pt x="85725" y="704850"/>
                  </a:lnTo>
                  <a:lnTo>
                    <a:pt x="92869" y="752475"/>
                  </a:lnTo>
                  <a:lnTo>
                    <a:pt x="88107" y="804862"/>
                  </a:lnTo>
                  <a:lnTo>
                    <a:pt x="100013" y="850106"/>
                  </a:lnTo>
                  <a:lnTo>
                    <a:pt x="126207" y="869156"/>
                  </a:lnTo>
                  <a:lnTo>
                    <a:pt x="169069" y="873918"/>
                  </a:lnTo>
                  <a:lnTo>
                    <a:pt x="240507" y="878681"/>
                  </a:lnTo>
                  <a:lnTo>
                    <a:pt x="297657" y="876300"/>
                  </a:lnTo>
                  <a:lnTo>
                    <a:pt x="340519" y="883443"/>
                  </a:lnTo>
                  <a:lnTo>
                    <a:pt x="395288" y="938212"/>
                  </a:lnTo>
                  <a:lnTo>
                    <a:pt x="411957" y="990600"/>
                  </a:lnTo>
                  <a:lnTo>
                    <a:pt x="383382" y="1028700"/>
                  </a:lnTo>
                  <a:lnTo>
                    <a:pt x="359569" y="1133475"/>
                  </a:lnTo>
                  <a:lnTo>
                    <a:pt x="316707" y="11811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3" name="Freeform 116"/>
            <p:cNvSpPr/>
            <p:nvPr/>
          </p:nvSpPr>
          <p:spPr>
            <a:xfrm flipH="1">
              <a:off x="2625157" y="4230863"/>
              <a:ext cx="1178692" cy="1476903"/>
            </a:xfrm>
            <a:custGeom>
              <a:avLst/>
              <a:gdLst>
                <a:gd name="connsiteX0" fmla="*/ 123825 w 1781175"/>
                <a:gd name="connsiteY0" fmla="*/ 1266825 h 1971675"/>
                <a:gd name="connsiteX1" fmla="*/ 130175 w 1781175"/>
                <a:gd name="connsiteY1" fmla="*/ 1155700 h 1971675"/>
                <a:gd name="connsiteX2" fmla="*/ 130175 w 1781175"/>
                <a:gd name="connsiteY2" fmla="*/ 1082675 h 1971675"/>
                <a:gd name="connsiteX3" fmla="*/ 174625 w 1781175"/>
                <a:gd name="connsiteY3" fmla="*/ 1006475 h 1971675"/>
                <a:gd name="connsiteX4" fmla="*/ 238125 w 1781175"/>
                <a:gd name="connsiteY4" fmla="*/ 914400 h 1971675"/>
                <a:gd name="connsiteX5" fmla="*/ 323850 w 1781175"/>
                <a:gd name="connsiteY5" fmla="*/ 835025 h 1971675"/>
                <a:gd name="connsiteX6" fmla="*/ 485775 w 1781175"/>
                <a:gd name="connsiteY6" fmla="*/ 723900 h 1971675"/>
                <a:gd name="connsiteX7" fmla="*/ 539750 w 1781175"/>
                <a:gd name="connsiteY7" fmla="*/ 654050 h 1971675"/>
                <a:gd name="connsiteX8" fmla="*/ 593725 w 1781175"/>
                <a:gd name="connsiteY8" fmla="*/ 561975 h 1971675"/>
                <a:gd name="connsiteX9" fmla="*/ 631825 w 1781175"/>
                <a:gd name="connsiteY9" fmla="*/ 527050 h 1971675"/>
                <a:gd name="connsiteX10" fmla="*/ 695325 w 1781175"/>
                <a:gd name="connsiteY10" fmla="*/ 511175 h 1971675"/>
                <a:gd name="connsiteX11" fmla="*/ 701675 w 1781175"/>
                <a:gd name="connsiteY11" fmla="*/ 460375 h 1971675"/>
                <a:gd name="connsiteX12" fmla="*/ 692150 w 1781175"/>
                <a:gd name="connsiteY12" fmla="*/ 387350 h 1971675"/>
                <a:gd name="connsiteX13" fmla="*/ 831850 w 1781175"/>
                <a:gd name="connsiteY13" fmla="*/ 292100 h 1971675"/>
                <a:gd name="connsiteX14" fmla="*/ 898525 w 1781175"/>
                <a:gd name="connsiteY14" fmla="*/ 234950 h 1971675"/>
                <a:gd name="connsiteX15" fmla="*/ 920750 w 1781175"/>
                <a:gd name="connsiteY15" fmla="*/ 222250 h 1971675"/>
                <a:gd name="connsiteX16" fmla="*/ 946150 w 1781175"/>
                <a:gd name="connsiteY16" fmla="*/ 219075 h 1971675"/>
                <a:gd name="connsiteX17" fmla="*/ 923925 w 1781175"/>
                <a:gd name="connsiteY17" fmla="*/ 273050 h 1971675"/>
                <a:gd name="connsiteX18" fmla="*/ 977900 w 1781175"/>
                <a:gd name="connsiteY18" fmla="*/ 247650 h 1971675"/>
                <a:gd name="connsiteX19" fmla="*/ 1076325 w 1781175"/>
                <a:gd name="connsiteY19" fmla="*/ 190500 h 1971675"/>
                <a:gd name="connsiteX20" fmla="*/ 1130300 w 1781175"/>
                <a:gd name="connsiteY20" fmla="*/ 120650 h 1971675"/>
                <a:gd name="connsiteX21" fmla="*/ 1374775 w 1781175"/>
                <a:gd name="connsiteY21" fmla="*/ 25400 h 1971675"/>
                <a:gd name="connsiteX22" fmla="*/ 1473200 w 1781175"/>
                <a:gd name="connsiteY22" fmla="*/ 0 h 1971675"/>
                <a:gd name="connsiteX23" fmla="*/ 1527175 w 1781175"/>
                <a:gd name="connsiteY23" fmla="*/ 95250 h 1971675"/>
                <a:gd name="connsiteX24" fmla="*/ 1527175 w 1781175"/>
                <a:gd name="connsiteY24" fmla="*/ 146050 h 1971675"/>
                <a:gd name="connsiteX25" fmla="*/ 1549400 w 1781175"/>
                <a:gd name="connsiteY25" fmla="*/ 171450 h 1971675"/>
                <a:gd name="connsiteX26" fmla="*/ 1597025 w 1781175"/>
                <a:gd name="connsiteY26" fmla="*/ 184150 h 1971675"/>
                <a:gd name="connsiteX27" fmla="*/ 1616075 w 1781175"/>
                <a:gd name="connsiteY27" fmla="*/ 241300 h 1971675"/>
                <a:gd name="connsiteX28" fmla="*/ 1612900 w 1781175"/>
                <a:gd name="connsiteY28" fmla="*/ 273050 h 1971675"/>
                <a:gd name="connsiteX29" fmla="*/ 1654175 w 1781175"/>
                <a:gd name="connsiteY29" fmla="*/ 422275 h 1971675"/>
                <a:gd name="connsiteX30" fmla="*/ 1682750 w 1781175"/>
                <a:gd name="connsiteY30" fmla="*/ 476250 h 1971675"/>
                <a:gd name="connsiteX31" fmla="*/ 1714500 w 1781175"/>
                <a:gd name="connsiteY31" fmla="*/ 536575 h 1971675"/>
                <a:gd name="connsiteX32" fmla="*/ 1701800 w 1781175"/>
                <a:gd name="connsiteY32" fmla="*/ 596900 h 1971675"/>
                <a:gd name="connsiteX33" fmla="*/ 1717675 w 1781175"/>
                <a:gd name="connsiteY33" fmla="*/ 685800 h 1971675"/>
                <a:gd name="connsiteX34" fmla="*/ 1771650 w 1781175"/>
                <a:gd name="connsiteY34" fmla="*/ 739775 h 1971675"/>
                <a:gd name="connsiteX35" fmla="*/ 1781175 w 1781175"/>
                <a:gd name="connsiteY35" fmla="*/ 809625 h 1971675"/>
                <a:gd name="connsiteX36" fmla="*/ 1622425 w 1781175"/>
                <a:gd name="connsiteY36" fmla="*/ 901700 h 1971675"/>
                <a:gd name="connsiteX37" fmla="*/ 1498600 w 1781175"/>
                <a:gd name="connsiteY37" fmla="*/ 1104900 h 1971675"/>
                <a:gd name="connsiteX38" fmla="*/ 1120775 w 1781175"/>
                <a:gd name="connsiteY38" fmla="*/ 1971675 h 1971675"/>
                <a:gd name="connsiteX39" fmla="*/ 996950 w 1781175"/>
                <a:gd name="connsiteY39" fmla="*/ 1939925 h 1971675"/>
                <a:gd name="connsiteX40" fmla="*/ 847725 w 1781175"/>
                <a:gd name="connsiteY40" fmla="*/ 1898650 h 1971675"/>
                <a:gd name="connsiteX41" fmla="*/ 606425 w 1781175"/>
                <a:gd name="connsiteY41" fmla="*/ 1860550 h 1971675"/>
                <a:gd name="connsiteX42" fmla="*/ 450850 w 1781175"/>
                <a:gd name="connsiteY42" fmla="*/ 1857375 h 1971675"/>
                <a:gd name="connsiteX43" fmla="*/ 374650 w 1781175"/>
                <a:gd name="connsiteY43" fmla="*/ 1847850 h 1971675"/>
                <a:gd name="connsiteX44" fmla="*/ 241300 w 1781175"/>
                <a:gd name="connsiteY44" fmla="*/ 1787525 h 1971675"/>
                <a:gd name="connsiteX45" fmla="*/ 231775 w 1781175"/>
                <a:gd name="connsiteY45" fmla="*/ 1784350 h 1971675"/>
                <a:gd name="connsiteX46" fmla="*/ 0 w 1781175"/>
                <a:gd name="connsiteY46" fmla="*/ 1584325 h 1971675"/>
                <a:gd name="connsiteX47" fmla="*/ 98425 w 1781175"/>
                <a:gd name="connsiteY47" fmla="*/ 1552575 h 1971675"/>
                <a:gd name="connsiteX48" fmla="*/ 155575 w 1781175"/>
                <a:gd name="connsiteY48" fmla="*/ 1514475 h 1971675"/>
                <a:gd name="connsiteX49" fmla="*/ 203200 w 1781175"/>
                <a:gd name="connsiteY49" fmla="*/ 1492250 h 1971675"/>
                <a:gd name="connsiteX50" fmla="*/ 127000 w 1781175"/>
                <a:gd name="connsiteY50" fmla="*/ 1460500 h 1971675"/>
                <a:gd name="connsiteX51" fmla="*/ 88900 w 1781175"/>
                <a:gd name="connsiteY51" fmla="*/ 1416050 h 1971675"/>
                <a:gd name="connsiteX52" fmla="*/ 114300 w 1781175"/>
                <a:gd name="connsiteY52" fmla="*/ 1327150 h 1971675"/>
                <a:gd name="connsiteX53" fmla="*/ 123825 w 1781175"/>
                <a:gd name="connsiteY53" fmla="*/ 1266825 h 1971675"/>
                <a:gd name="connsiteX0" fmla="*/ 123825 w 1781175"/>
                <a:gd name="connsiteY0" fmla="*/ 1266825 h 2107621"/>
                <a:gd name="connsiteX1" fmla="*/ 130175 w 1781175"/>
                <a:gd name="connsiteY1" fmla="*/ 1155700 h 2107621"/>
                <a:gd name="connsiteX2" fmla="*/ 130175 w 1781175"/>
                <a:gd name="connsiteY2" fmla="*/ 1082675 h 2107621"/>
                <a:gd name="connsiteX3" fmla="*/ 174625 w 1781175"/>
                <a:gd name="connsiteY3" fmla="*/ 1006475 h 2107621"/>
                <a:gd name="connsiteX4" fmla="*/ 238125 w 1781175"/>
                <a:gd name="connsiteY4" fmla="*/ 914400 h 2107621"/>
                <a:gd name="connsiteX5" fmla="*/ 323850 w 1781175"/>
                <a:gd name="connsiteY5" fmla="*/ 835025 h 2107621"/>
                <a:gd name="connsiteX6" fmla="*/ 485775 w 1781175"/>
                <a:gd name="connsiteY6" fmla="*/ 723900 h 2107621"/>
                <a:gd name="connsiteX7" fmla="*/ 539750 w 1781175"/>
                <a:gd name="connsiteY7" fmla="*/ 654050 h 2107621"/>
                <a:gd name="connsiteX8" fmla="*/ 593725 w 1781175"/>
                <a:gd name="connsiteY8" fmla="*/ 561975 h 2107621"/>
                <a:gd name="connsiteX9" fmla="*/ 631825 w 1781175"/>
                <a:gd name="connsiteY9" fmla="*/ 527050 h 2107621"/>
                <a:gd name="connsiteX10" fmla="*/ 695325 w 1781175"/>
                <a:gd name="connsiteY10" fmla="*/ 511175 h 2107621"/>
                <a:gd name="connsiteX11" fmla="*/ 701675 w 1781175"/>
                <a:gd name="connsiteY11" fmla="*/ 460375 h 2107621"/>
                <a:gd name="connsiteX12" fmla="*/ 692150 w 1781175"/>
                <a:gd name="connsiteY12" fmla="*/ 387350 h 2107621"/>
                <a:gd name="connsiteX13" fmla="*/ 831850 w 1781175"/>
                <a:gd name="connsiteY13" fmla="*/ 292100 h 2107621"/>
                <a:gd name="connsiteX14" fmla="*/ 898525 w 1781175"/>
                <a:gd name="connsiteY14" fmla="*/ 234950 h 2107621"/>
                <a:gd name="connsiteX15" fmla="*/ 920750 w 1781175"/>
                <a:gd name="connsiteY15" fmla="*/ 222250 h 2107621"/>
                <a:gd name="connsiteX16" fmla="*/ 946150 w 1781175"/>
                <a:gd name="connsiteY16" fmla="*/ 219075 h 2107621"/>
                <a:gd name="connsiteX17" fmla="*/ 923925 w 1781175"/>
                <a:gd name="connsiteY17" fmla="*/ 273050 h 2107621"/>
                <a:gd name="connsiteX18" fmla="*/ 977900 w 1781175"/>
                <a:gd name="connsiteY18" fmla="*/ 247650 h 2107621"/>
                <a:gd name="connsiteX19" fmla="*/ 1076325 w 1781175"/>
                <a:gd name="connsiteY19" fmla="*/ 190500 h 2107621"/>
                <a:gd name="connsiteX20" fmla="*/ 1130300 w 1781175"/>
                <a:gd name="connsiteY20" fmla="*/ 120650 h 2107621"/>
                <a:gd name="connsiteX21" fmla="*/ 1374775 w 1781175"/>
                <a:gd name="connsiteY21" fmla="*/ 25400 h 2107621"/>
                <a:gd name="connsiteX22" fmla="*/ 1473200 w 1781175"/>
                <a:gd name="connsiteY22" fmla="*/ 0 h 2107621"/>
                <a:gd name="connsiteX23" fmla="*/ 1527175 w 1781175"/>
                <a:gd name="connsiteY23" fmla="*/ 95250 h 2107621"/>
                <a:gd name="connsiteX24" fmla="*/ 1527175 w 1781175"/>
                <a:gd name="connsiteY24" fmla="*/ 146050 h 2107621"/>
                <a:gd name="connsiteX25" fmla="*/ 1549400 w 1781175"/>
                <a:gd name="connsiteY25" fmla="*/ 171450 h 2107621"/>
                <a:gd name="connsiteX26" fmla="*/ 1597025 w 1781175"/>
                <a:gd name="connsiteY26" fmla="*/ 184150 h 2107621"/>
                <a:gd name="connsiteX27" fmla="*/ 1616075 w 1781175"/>
                <a:gd name="connsiteY27" fmla="*/ 241300 h 2107621"/>
                <a:gd name="connsiteX28" fmla="*/ 1612900 w 1781175"/>
                <a:gd name="connsiteY28" fmla="*/ 273050 h 2107621"/>
                <a:gd name="connsiteX29" fmla="*/ 1654175 w 1781175"/>
                <a:gd name="connsiteY29" fmla="*/ 422275 h 2107621"/>
                <a:gd name="connsiteX30" fmla="*/ 1682750 w 1781175"/>
                <a:gd name="connsiteY30" fmla="*/ 476250 h 2107621"/>
                <a:gd name="connsiteX31" fmla="*/ 1714500 w 1781175"/>
                <a:gd name="connsiteY31" fmla="*/ 536575 h 2107621"/>
                <a:gd name="connsiteX32" fmla="*/ 1701800 w 1781175"/>
                <a:gd name="connsiteY32" fmla="*/ 596900 h 2107621"/>
                <a:gd name="connsiteX33" fmla="*/ 1717675 w 1781175"/>
                <a:gd name="connsiteY33" fmla="*/ 685800 h 2107621"/>
                <a:gd name="connsiteX34" fmla="*/ 1771650 w 1781175"/>
                <a:gd name="connsiteY34" fmla="*/ 739775 h 2107621"/>
                <a:gd name="connsiteX35" fmla="*/ 1781175 w 1781175"/>
                <a:gd name="connsiteY35" fmla="*/ 809625 h 2107621"/>
                <a:gd name="connsiteX36" fmla="*/ 1622425 w 1781175"/>
                <a:gd name="connsiteY36" fmla="*/ 901700 h 2107621"/>
                <a:gd name="connsiteX37" fmla="*/ 1498600 w 1781175"/>
                <a:gd name="connsiteY37" fmla="*/ 1104900 h 2107621"/>
                <a:gd name="connsiteX38" fmla="*/ 1103781 w 1781175"/>
                <a:gd name="connsiteY38" fmla="*/ 2107621 h 2107621"/>
                <a:gd name="connsiteX39" fmla="*/ 996950 w 1781175"/>
                <a:gd name="connsiteY39" fmla="*/ 1939925 h 2107621"/>
                <a:gd name="connsiteX40" fmla="*/ 847725 w 1781175"/>
                <a:gd name="connsiteY40" fmla="*/ 1898650 h 2107621"/>
                <a:gd name="connsiteX41" fmla="*/ 606425 w 1781175"/>
                <a:gd name="connsiteY41" fmla="*/ 1860550 h 2107621"/>
                <a:gd name="connsiteX42" fmla="*/ 450850 w 1781175"/>
                <a:gd name="connsiteY42" fmla="*/ 1857375 h 2107621"/>
                <a:gd name="connsiteX43" fmla="*/ 374650 w 1781175"/>
                <a:gd name="connsiteY43" fmla="*/ 1847850 h 2107621"/>
                <a:gd name="connsiteX44" fmla="*/ 241300 w 1781175"/>
                <a:gd name="connsiteY44" fmla="*/ 1787525 h 2107621"/>
                <a:gd name="connsiteX45" fmla="*/ 231775 w 1781175"/>
                <a:gd name="connsiteY45" fmla="*/ 1784350 h 2107621"/>
                <a:gd name="connsiteX46" fmla="*/ 0 w 1781175"/>
                <a:gd name="connsiteY46" fmla="*/ 1584325 h 2107621"/>
                <a:gd name="connsiteX47" fmla="*/ 98425 w 1781175"/>
                <a:gd name="connsiteY47" fmla="*/ 1552575 h 2107621"/>
                <a:gd name="connsiteX48" fmla="*/ 155575 w 1781175"/>
                <a:gd name="connsiteY48" fmla="*/ 1514475 h 2107621"/>
                <a:gd name="connsiteX49" fmla="*/ 203200 w 1781175"/>
                <a:gd name="connsiteY49" fmla="*/ 1492250 h 2107621"/>
                <a:gd name="connsiteX50" fmla="*/ 127000 w 1781175"/>
                <a:gd name="connsiteY50" fmla="*/ 1460500 h 2107621"/>
                <a:gd name="connsiteX51" fmla="*/ 88900 w 1781175"/>
                <a:gd name="connsiteY51" fmla="*/ 1416050 h 2107621"/>
                <a:gd name="connsiteX52" fmla="*/ 114300 w 1781175"/>
                <a:gd name="connsiteY52" fmla="*/ 1327150 h 2107621"/>
                <a:gd name="connsiteX53" fmla="*/ 123825 w 1781175"/>
                <a:gd name="connsiteY53" fmla="*/ 1266825 h 2107621"/>
                <a:gd name="connsiteX0" fmla="*/ 123825 w 1781175"/>
                <a:gd name="connsiteY0" fmla="*/ 1266825 h 2107621"/>
                <a:gd name="connsiteX1" fmla="*/ 130175 w 1781175"/>
                <a:gd name="connsiteY1" fmla="*/ 1155700 h 2107621"/>
                <a:gd name="connsiteX2" fmla="*/ 130175 w 1781175"/>
                <a:gd name="connsiteY2" fmla="*/ 1082675 h 2107621"/>
                <a:gd name="connsiteX3" fmla="*/ 174625 w 1781175"/>
                <a:gd name="connsiteY3" fmla="*/ 1006475 h 2107621"/>
                <a:gd name="connsiteX4" fmla="*/ 238125 w 1781175"/>
                <a:gd name="connsiteY4" fmla="*/ 914400 h 2107621"/>
                <a:gd name="connsiteX5" fmla="*/ 323850 w 1781175"/>
                <a:gd name="connsiteY5" fmla="*/ 835025 h 2107621"/>
                <a:gd name="connsiteX6" fmla="*/ 485775 w 1781175"/>
                <a:gd name="connsiteY6" fmla="*/ 723900 h 2107621"/>
                <a:gd name="connsiteX7" fmla="*/ 539750 w 1781175"/>
                <a:gd name="connsiteY7" fmla="*/ 654050 h 2107621"/>
                <a:gd name="connsiteX8" fmla="*/ 593725 w 1781175"/>
                <a:gd name="connsiteY8" fmla="*/ 561975 h 2107621"/>
                <a:gd name="connsiteX9" fmla="*/ 631825 w 1781175"/>
                <a:gd name="connsiteY9" fmla="*/ 527050 h 2107621"/>
                <a:gd name="connsiteX10" fmla="*/ 695325 w 1781175"/>
                <a:gd name="connsiteY10" fmla="*/ 511175 h 2107621"/>
                <a:gd name="connsiteX11" fmla="*/ 701675 w 1781175"/>
                <a:gd name="connsiteY11" fmla="*/ 460375 h 2107621"/>
                <a:gd name="connsiteX12" fmla="*/ 692150 w 1781175"/>
                <a:gd name="connsiteY12" fmla="*/ 387350 h 2107621"/>
                <a:gd name="connsiteX13" fmla="*/ 831850 w 1781175"/>
                <a:gd name="connsiteY13" fmla="*/ 292100 h 2107621"/>
                <a:gd name="connsiteX14" fmla="*/ 898525 w 1781175"/>
                <a:gd name="connsiteY14" fmla="*/ 234950 h 2107621"/>
                <a:gd name="connsiteX15" fmla="*/ 920750 w 1781175"/>
                <a:gd name="connsiteY15" fmla="*/ 222250 h 2107621"/>
                <a:gd name="connsiteX16" fmla="*/ 946150 w 1781175"/>
                <a:gd name="connsiteY16" fmla="*/ 219075 h 2107621"/>
                <a:gd name="connsiteX17" fmla="*/ 923925 w 1781175"/>
                <a:gd name="connsiteY17" fmla="*/ 273050 h 2107621"/>
                <a:gd name="connsiteX18" fmla="*/ 977900 w 1781175"/>
                <a:gd name="connsiteY18" fmla="*/ 247650 h 2107621"/>
                <a:gd name="connsiteX19" fmla="*/ 1076325 w 1781175"/>
                <a:gd name="connsiteY19" fmla="*/ 190500 h 2107621"/>
                <a:gd name="connsiteX20" fmla="*/ 1130300 w 1781175"/>
                <a:gd name="connsiteY20" fmla="*/ 120650 h 2107621"/>
                <a:gd name="connsiteX21" fmla="*/ 1374775 w 1781175"/>
                <a:gd name="connsiteY21" fmla="*/ 25400 h 2107621"/>
                <a:gd name="connsiteX22" fmla="*/ 1473200 w 1781175"/>
                <a:gd name="connsiteY22" fmla="*/ 0 h 2107621"/>
                <a:gd name="connsiteX23" fmla="*/ 1527175 w 1781175"/>
                <a:gd name="connsiteY23" fmla="*/ 95250 h 2107621"/>
                <a:gd name="connsiteX24" fmla="*/ 1527175 w 1781175"/>
                <a:gd name="connsiteY24" fmla="*/ 146050 h 2107621"/>
                <a:gd name="connsiteX25" fmla="*/ 1549400 w 1781175"/>
                <a:gd name="connsiteY25" fmla="*/ 171450 h 2107621"/>
                <a:gd name="connsiteX26" fmla="*/ 1597025 w 1781175"/>
                <a:gd name="connsiteY26" fmla="*/ 184150 h 2107621"/>
                <a:gd name="connsiteX27" fmla="*/ 1616075 w 1781175"/>
                <a:gd name="connsiteY27" fmla="*/ 241300 h 2107621"/>
                <a:gd name="connsiteX28" fmla="*/ 1612900 w 1781175"/>
                <a:gd name="connsiteY28" fmla="*/ 273050 h 2107621"/>
                <a:gd name="connsiteX29" fmla="*/ 1654175 w 1781175"/>
                <a:gd name="connsiteY29" fmla="*/ 422275 h 2107621"/>
                <a:gd name="connsiteX30" fmla="*/ 1682750 w 1781175"/>
                <a:gd name="connsiteY30" fmla="*/ 476250 h 2107621"/>
                <a:gd name="connsiteX31" fmla="*/ 1714500 w 1781175"/>
                <a:gd name="connsiteY31" fmla="*/ 536575 h 2107621"/>
                <a:gd name="connsiteX32" fmla="*/ 1701800 w 1781175"/>
                <a:gd name="connsiteY32" fmla="*/ 596900 h 2107621"/>
                <a:gd name="connsiteX33" fmla="*/ 1717675 w 1781175"/>
                <a:gd name="connsiteY33" fmla="*/ 685800 h 2107621"/>
                <a:gd name="connsiteX34" fmla="*/ 1771650 w 1781175"/>
                <a:gd name="connsiteY34" fmla="*/ 739775 h 2107621"/>
                <a:gd name="connsiteX35" fmla="*/ 1781175 w 1781175"/>
                <a:gd name="connsiteY35" fmla="*/ 809625 h 2107621"/>
                <a:gd name="connsiteX36" fmla="*/ 1622425 w 1781175"/>
                <a:gd name="connsiteY36" fmla="*/ 901700 h 2107621"/>
                <a:gd name="connsiteX37" fmla="*/ 1498600 w 1781175"/>
                <a:gd name="connsiteY37" fmla="*/ 1104900 h 2107621"/>
                <a:gd name="connsiteX38" fmla="*/ 1103781 w 1781175"/>
                <a:gd name="connsiteY38" fmla="*/ 2107621 h 2107621"/>
                <a:gd name="connsiteX39" fmla="*/ 993550 w 1781175"/>
                <a:gd name="connsiteY39" fmla="*/ 2021493 h 2107621"/>
                <a:gd name="connsiteX40" fmla="*/ 847725 w 1781175"/>
                <a:gd name="connsiteY40" fmla="*/ 1898650 h 2107621"/>
                <a:gd name="connsiteX41" fmla="*/ 606425 w 1781175"/>
                <a:gd name="connsiteY41" fmla="*/ 1860550 h 2107621"/>
                <a:gd name="connsiteX42" fmla="*/ 450850 w 1781175"/>
                <a:gd name="connsiteY42" fmla="*/ 1857375 h 2107621"/>
                <a:gd name="connsiteX43" fmla="*/ 374650 w 1781175"/>
                <a:gd name="connsiteY43" fmla="*/ 1847850 h 2107621"/>
                <a:gd name="connsiteX44" fmla="*/ 241300 w 1781175"/>
                <a:gd name="connsiteY44" fmla="*/ 1787525 h 2107621"/>
                <a:gd name="connsiteX45" fmla="*/ 231775 w 1781175"/>
                <a:gd name="connsiteY45" fmla="*/ 1784350 h 2107621"/>
                <a:gd name="connsiteX46" fmla="*/ 0 w 1781175"/>
                <a:gd name="connsiteY46" fmla="*/ 1584325 h 2107621"/>
                <a:gd name="connsiteX47" fmla="*/ 98425 w 1781175"/>
                <a:gd name="connsiteY47" fmla="*/ 1552575 h 2107621"/>
                <a:gd name="connsiteX48" fmla="*/ 155575 w 1781175"/>
                <a:gd name="connsiteY48" fmla="*/ 1514475 h 2107621"/>
                <a:gd name="connsiteX49" fmla="*/ 203200 w 1781175"/>
                <a:gd name="connsiteY49" fmla="*/ 1492250 h 2107621"/>
                <a:gd name="connsiteX50" fmla="*/ 127000 w 1781175"/>
                <a:gd name="connsiteY50" fmla="*/ 1460500 h 2107621"/>
                <a:gd name="connsiteX51" fmla="*/ 88900 w 1781175"/>
                <a:gd name="connsiteY51" fmla="*/ 1416050 h 2107621"/>
                <a:gd name="connsiteX52" fmla="*/ 114300 w 1781175"/>
                <a:gd name="connsiteY52" fmla="*/ 1327150 h 2107621"/>
                <a:gd name="connsiteX53" fmla="*/ 123825 w 1781175"/>
                <a:gd name="connsiteY53" fmla="*/ 1266825 h 2107621"/>
                <a:gd name="connsiteX0" fmla="*/ 123825 w 1781175"/>
                <a:gd name="connsiteY0" fmla="*/ 1266825 h 2107621"/>
                <a:gd name="connsiteX1" fmla="*/ 130175 w 1781175"/>
                <a:gd name="connsiteY1" fmla="*/ 1155700 h 2107621"/>
                <a:gd name="connsiteX2" fmla="*/ 130175 w 1781175"/>
                <a:gd name="connsiteY2" fmla="*/ 1082675 h 2107621"/>
                <a:gd name="connsiteX3" fmla="*/ 174625 w 1781175"/>
                <a:gd name="connsiteY3" fmla="*/ 1006475 h 2107621"/>
                <a:gd name="connsiteX4" fmla="*/ 238125 w 1781175"/>
                <a:gd name="connsiteY4" fmla="*/ 914400 h 2107621"/>
                <a:gd name="connsiteX5" fmla="*/ 323850 w 1781175"/>
                <a:gd name="connsiteY5" fmla="*/ 835025 h 2107621"/>
                <a:gd name="connsiteX6" fmla="*/ 485775 w 1781175"/>
                <a:gd name="connsiteY6" fmla="*/ 723900 h 2107621"/>
                <a:gd name="connsiteX7" fmla="*/ 539750 w 1781175"/>
                <a:gd name="connsiteY7" fmla="*/ 654050 h 2107621"/>
                <a:gd name="connsiteX8" fmla="*/ 593725 w 1781175"/>
                <a:gd name="connsiteY8" fmla="*/ 561975 h 2107621"/>
                <a:gd name="connsiteX9" fmla="*/ 631825 w 1781175"/>
                <a:gd name="connsiteY9" fmla="*/ 527050 h 2107621"/>
                <a:gd name="connsiteX10" fmla="*/ 695325 w 1781175"/>
                <a:gd name="connsiteY10" fmla="*/ 511175 h 2107621"/>
                <a:gd name="connsiteX11" fmla="*/ 701675 w 1781175"/>
                <a:gd name="connsiteY11" fmla="*/ 460375 h 2107621"/>
                <a:gd name="connsiteX12" fmla="*/ 692150 w 1781175"/>
                <a:gd name="connsiteY12" fmla="*/ 387350 h 2107621"/>
                <a:gd name="connsiteX13" fmla="*/ 831850 w 1781175"/>
                <a:gd name="connsiteY13" fmla="*/ 292100 h 2107621"/>
                <a:gd name="connsiteX14" fmla="*/ 898525 w 1781175"/>
                <a:gd name="connsiteY14" fmla="*/ 234950 h 2107621"/>
                <a:gd name="connsiteX15" fmla="*/ 920750 w 1781175"/>
                <a:gd name="connsiteY15" fmla="*/ 222250 h 2107621"/>
                <a:gd name="connsiteX16" fmla="*/ 946150 w 1781175"/>
                <a:gd name="connsiteY16" fmla="*/ 219075 h 2107621"/>
                <a:gd name="connsiteX17" fmla="*/ 923925 w 1781175"/>
                <a:gd name="connsiteY17" fmla="*/ 273050 h 2107621"/>
                <a:gd name="connsiteX18" fmla="*/ 977900 w 1781175"/>
                <a:gd name="connsiteY18" fmla="*/ 247650 h 2107621"/>
                <a:gd name="connsiteX19" fmla="*/ 1076325 w 1781175"/>
                <a:gd name="connsiteY19" fmla="*/ 190500 h 2107621"/>
                <a:gd name="connsiteX20" fmla="*/ 1130300 w 1781175"/>
                <a:gd name="connsiteY20" fmla="*/ 120650 h 2107621"/>
                <a:gd name="connsiteX21" fmla="*/ 1374775 w 1781175"/>
                <a:gd name="connsiteY21" fmla="*/ 25400 h 2107621"/>
                <a:gd name="connsiteX22" fmla="*/ 1473200 w 1781175"/>
                <a:gd name="connsiteY22" fmla="*/ 0 h 2107621"/>
                <a:gd name="connsiteX23" fmla="*/ 1527175 w 1781175"/>
                <a:gd name="connsiteY23" fmla="*/ 95250 h 2107621"/>
                <a:gd name="connsiteX24" fmla="*/ 1527175 w 1781175"/>
                <a:gd name="connsiteY24" fmla="*/ 146050 h 2107621"/>
                <a:gd name="connsiteX25" fmla="*/ 1549400 w 1781175"/>
                <a:gd name="connsiteY25" fmla="*/ 171450 h 2107621"/>
                <a:gd name="connsiteX26" fmla="*/ 1597025 w 1781175"/>
                <a:gd name="connsiteY26" fmla="*/ 184150 h 2107621"/>
                <a:gd name="connsiteX27" fmla="*/ 1616075 w 1781175"/>
                <a:gd name="connsiteY27" fmla="*/ 241300 h 2107621"/>
                <a:gd name="connsiteX28" fmla="*/ 1612900 w 1781175"/>
                <a:gd name="connsiteY28" fmla="*/ 273050 h 2107621"/>
                <a:gd name="connsiteX29" fmla="*/ 1654175 w 1781175"/>
                <a:gd name="connsiteY29" fmla="*/ 422275 h 2107621"/>
                <a:gd name="connsiteX30" fmla="*/ 1682750 w 1781175"/>
                <a:gd name="connsiteY30" fmla="*/ 476250 h 2107621"/>
                <a:gd name="connsiteX31" fmla="*/ 1714500 w 1781175"/>
                <a:gd name="connsiteY31" fmla="*/ 536575 h 2107621"/>
                <a:gd name="connsiteX32" fmla="*/ 1701800 w 1781175"/>
                <a:gd name="connsiteY32" fmla="*/ 596900 h 2107621"/>
                <a:gd name="connsiteX33" fmla="*/ 1717675 w 1781175"/>
                <a:gd name="connsiteY33" fmla="*/ 685800 h 2107621"/>
                <a:gd name="connsiteX34" fmla="*/ 1771650 w 1781175"/>
                <a:gd name="connsiteY34" fmla="*/ 739775 h 2107621"/>
                <a:gd name="connsiteX35" fmla="*/ 1781175 w 1781175"/>
                <a:gd name="connsiteY35" fmla="*/ 809625 h 2107621"/>
                <a:gd name="connsiteX36" fmla="*/ 1622425 w 1781175"/>
                <a:gd name="connsiteY36" fmla="*/ 901700 h 2107621"/>
                <a:gd name="connsiteX37" fmla="*/ 1498600 w 1781175"/>
                <a:gd name="connsiteY37" fmla="*/ 1104900 h 2107621"/>
                <a:gd name="connsiteX38" fmla="*/ 1103781 w 1781175"/>
                <a:gd name="connsiteY38" fmla="*/ 2107621 h 2107621"/>
                <a:gd name="connsiteX39" fmla="*/ 993550 w 1781175"/>
                <a:gd name="connsiteY39" fmla="*/ 2021493 h 2107621"/>
                <a:gd name="connsiteX40" fmla="*/ 813740 w 1781175"/>
                <a:gd name="connsiteY40" fmla="*/ 1898651 h 2107621"/>
                <a:gd name="connsiteX41" fmla="*/ 606425 w 1781175"/>
                <a:gd name="connsiteY41" fmla="*/ 1860550 h 2107621"/>
                <a:gd name="connsiteX42" fmla="*/ 450850 w 1781175"/>
                <a:gd name="connsiteY42" fmla="*/ 1857375 h 2107621"/>
                <a:gd name="connsiteX43" fmla="*/ 374650 w 1781175"/>
                <a:gd name="connsiteY43" fmla="*/ 1847850 h 2107621"/>
                <a:gd name="connsiteX44" fmla="*/ 241300 w 1781175"/>
                <a:gd name="connsiteY44" fmla="*/ 1787525 h 2107621"/>
                <a:gd name="connsiteX45" fmla="*/ 231775 w 1781175"/>
                <a:gd name="connsiteY45" fmla="*/ 1784350 h 2107621"/>
                <a:gd name="connsiteX46" fmla="*/ 0 w 1781175"/>
                <a:gd name="connsiteY46" fmla="*/ 1584325 h 2107621"/>
                <a:gd name="connsiteX47" fmla="*/ 98425 w 1781175"/>
                <a:gd name="connsiteY47" fmla="*/ 1552575 h 2107621"/>
                <a:gd name="connsiteX48" fmla="*/ 155575 w 1781175"/>
                <a:gd name="connsiteY48" fmla="*/ 1514475 h 2107621"/>
                <a:gd name="connsiteX49" fmla="*/ 203200 w 1781175"/>
                <a:gd name="connsiteY49" fmla="*/ 1492250 h 2107621"/>
                <a:gd name="connsiteX50" fmla="*/ 127000 w 1781175"/>
                <a:gd name="connsiteY50" fmla="*/ 1460500 h 2107621"/>
                <a:gd name="connsiteX51" fmla="*/ 88900 w 1781175"/>
                <a:gd name="connsiteY51" fmla="*/ 1416050 h 2107621"/>
                <a:gd name="connsiteX52" fmla="*/ 114300 w 1781175"/>
                <a:gd name="connsiteY52" fmla="*/ 1327150 h 2107621"/>
                <a:gd name="connsiteX53" fmla="*/ 123825 w 1781175"/>
                <a:gd name="connsiteY53" fmla="*/ 1266825 h 2107621"/>
                <a:gd name="connsiteX0" fmla="*/ 123825 w 1781175"/>
                <a:gd name="connsiteY0" fmla="*/ 1266825 h 2107621"/>
                <a:gd name="connsiteX1" fmla="*/ 130175 w 1781175"/>
                <a:gd name="connsiteY1" fmla="*/ 1155700 h 2107621"/>
                <a:gd name="connsiteX2" fmla="*/ 130175 w 1781175"/>
                <a:gd name="connsiteY2" fmla="*/ 1082675 h 2107621"/>
                <a:gd name="connsiteX3" fmla="*/ 174625 w 1781175"/>
                <a:gd name="connsiteY3" fmla="*/ 1006475 h 2107621"/>
                <a:gd name="connsiteX4" fmla="*/ 238125 w 1781175"/>
                <a:gd name="connsiteY4" fmla="*/ 914400 h 2107621"/>
                <a:gd name="connsiteX5" fmla="*/ 323850 w 1781175"/>
                <a:gd name="connsiteY5" fmla="*/ 835025 h 2107621"/>
                <a:gd name="connsiteX6" fmla="*/ 485775 w 1781175"/>
                <a:gd name="connsiteY6" fmla="*/ 723900 h 2107621"/>
                <a:gd name="connsiteX7" fmla="*/ 539750 w 1781175"/>
                <a:gd name="connsiteY7" fmla="*/ 654050 h 2107621"/>
                <a:gd name="connsiteX8" fmla="*/ 593725 w 1781175"/>
                <a:gd name="connsiteY8" fmla="*/ 561975 h 2107621"/>
                <a:gd name="connsiteX9" fmla="*/ 631825 w 1781175"/>
                <a:gd name="connsiteY9" fmla="*/ 527050 h 2107621"/>
                <a:gd name="connsiteX10" fmla="*/ 695325 w 1781175"/>
                <a:gd name="connsiteY10" fmla="*/ 511175 h 2107621"/>
                <a:gd name="connsiteX11" fmla="*/ 701675 w 1781175"/>
                <a:gd name="connsiteY11" fmla="*/ 460375 h 2107621"/>
                <a:gd name="connsiteX12" fmla="*/ 692150 w 1781175"/>
                <a:gd name="connsiteY12" fmla="*/ 387350 h 2107621"/>
                <a:gd name="connsiteX13" fmla="*/ 831850 w 1781175"/>
                <a:gd name="connsiteY13" fmla="*/ 292100 h 2107621"/>
                <a:gd name="connsiteX14" fmla="*/ 898525 w 1781175"/>
                <a:gd name="connsiteY14" fmla="*/ 234950 h 2107621"/>
                <a:gd name="connsiteX15" fmla="*/ 920750 w 1781175"/>
                <a:gd name="connsiteY15" fmla="*/ 222250 h 2107621"/>
                <a:gd name="connsiteX16" fmla="*/ 946150 w 1781175"/>
                <a:gd name="connsiteY16" fmla="*/ 219075 h 2107621"/>
                <a:gd name="connsiteX17" fmla="*/ 923925 w 1781175"/>
                <a:gd name="connsiteY17" fmla="*/ 273050 h 2107621"/>
                <a:gd name="connsiteX18" fmla="*/ 977900 w 1781175"/>
                <a:gd name="connsiteY18" fmla="*/ 247650 h 2107621"/>
                <a:gd name="connsiteX19" fmla="*/ 1076325 w 1781175"/>
                <a:gd name="connsiteY19" fmla="*/ 190500 h 2107621"/>
                <a:gd name="connsiteX20" fmla="*/ 1130300 w 1781175"/>
                <a:gd name="connsiteY20" fmla="*/ 120650 h 2107621"/>
                <a:gd name="connsiteX21" fmla="*/ 1374775 w 1781175"/>
                <a:gd name="connsiteY21" fmla="*/ 25400 h 2107621"/>
                <a:gd name="connsiteX22" fmla="*/ 1473200 w 1781175"/>
                <a:gd name="connsiteY22" fmla="*/ 0 h 2107621"/>
                <a:gd name="connsiteX23" fmla="*/ 1527175 w 1781175"/>
                <a:gd name="connsiteY23" fmla="*/ 95250 h 2107621"/>
                <a:gd name="connsiteX24" fmla="*/ 1527175 w 1781175"/>
                <a:gd name="connsiteY24" fmla="*/ 146050 h 2107621"/>
                <a:gd name="connsiteX25" fmla="*/ 1549400 w 1781175"/>
                <a:gd name="connsiteY25" fmla="*/ 171450 h 2107621"/>
                <a:gd name="connsiteX26" fmla="*/ 1597025 w 1781175"/>
                <a:gd name="connsiteY26" fmla="*/ 184150 h 2107621"/>
                <a:gd name="connsiteX27" fmla="*/ 1616075 w 1781175"/>
                <a:gd name="connsiteY27" fmla="*/ 241300 h 2107621"/>
                <a:gd name="connsiteX28" fmla="*/ 1612900 w 1781175"/>
                <a:gd name="connsiteY28" fmla="*/ 273050 h 2107621"/>
                <a:gd name="connsiteX29" fmla="*/ 1654175 w 1781175"/>
                <a:gd name="connsiteY29" fmla="*/ 422275 h 2107621"/>
                <a:gd name="connsiteX30" fmla="*/ 1682750 w 1781175"/>
                <a:gd name="connsiteY30" fmla="*/ 476250 h 2107621"/>
                <a:gd name="connsiteX31" fmla="*/ 1714500 w 1781175"/>
                <a:gd name="connsiteY31" fmla="*/ 536575 h 2107621"/>
                <a:gd name="connsiteX32" fmla="*/ 1701800 w 1781175"/>
                <a:gd name="connsiteY32" fmla="*/ 596900 h 2107621"/>
                <a:gd name="connsiteX33" fmla="*/ 1717675 w 1781175"/>
                <a:gd name="connsiteY33" fmla="*/ 685800 h 2107621"/>
                <a:gd name="connsiteX34" fmla="*/ 1771650 w 1781175"/>
                <a:gd name="connsiteY34" fmla="*/ 739775 h 2107621"/>
                <a:gd name="connsiteX35" fmla="*/ 1781175 w 1781175"/>
                <a:gd name="connsiteY35" fmla="*/ 809625 h 2107621"/>
                <a:gd name="connsiteX36" fmla="*/ 1622425 w 1781175"/>
                <a:gd name="connsiteY36" fmla="*/ 901700 h 2107621"/>
                <a:gd name="connsiteX37" fmla="*/ 1498600 w 1781175"/>
                <a:gd name="connsiteY37" fmla="*/ 1104900 h 2107621"/>
                <a:gd name="connsiteX38" fmla="*/ 1103781 w 1781175"/>
                <a:gd name="connsiteY38" fmla="*/ 2107621 h 2107621"/>
                <a:gd name="connsiteX39" fmla="*/ 993550 w 1781175"/>
                <a:gd name="connsiteY39" fmla="*/ 2028290 h 2107621"/>
                <a:gd name="connsiteX40" fmla="*/ 813740 w 1781175"/>
                <a:gd name="connsiteY40" fmla="*/ 1898651 h 2107621"/>
                <a:gd name="connsiteX41" fmla="*/ 606425 w 1781175"/>
                <a:gd name="connsiteY41" fmla="*/ 1860550 h 2107621"/>
                <a:gd name="connsiteX42" fmla="*/ 450850 w 1781175"/>
                <a:gd name="connsiteY42" fmla="*/ 1857375 h 2107621"/>
                <a:gd name="connsiteX43" fmla="*/ 374650 w 1781175"/>
                <a:gd name="connsiteY43" fmla="*/ 1847850 h 2107621"/>
                <a:gd name="connsiteX44" fmla="*/ 241300 w 1781175"/>
                <a:gd name="connsiteY44" fmla="*/ 1787525 h 2107621"/>
                <a:gd name="connsiteX45" fmla="*/ 231775 w 1781175"/>
                <a:gd name="connsiteY45" fmla="*/ 1784350 h 2107621"/>
                <a:gd name="connsiteX46" fmla="*/ 0 w 1781175"/>
                <a:gd name="connsiteY46" fmla="*/ 1584325 h 2107621"/>
                <a:gd name="connsiteX47" fmla="*/ 98425 w 1781175"/>
                <a:gd name="connsiteY47" fmla="*/ 1552575 h 2107621"/>
                <a:gd name="connsiteX48" fmla="*/ 155575 w 1781175"/>
                <a:gd name="connsiteY48" fmla="*/ 1514475 h 2107621"/>
                <a:gd name="connsiteX49" fmla="*/ 203200 w 1781175"/>
                <a:gd name="connsiteY49" fmla="*/ 1492250 h 2107621"/>
                <a:gd name="connsiteX50" fmla="*/ 127000 w 1781175"/>
                <a:gd name="connsiteY50" fmla="*/ 1460500 h 2107621"/>
                <a:gd name="connsiteX51" fmla="*/ 88900 w 1781175"/>
                <a:gd name="connsiteY51" fmla="*/ 1416050 h 2107621"/>
                <a:gd name="connsiteX52" fmla="*/ 114300 w 1781175"/>
                <a:gd name="connsiteY52" fmla="*/ 1327150 h 2107621"/>
                <a:gd name="connsiteX53" fmla="*/ 123825 w 1781175"/>
                <a:gd name="connsiteY53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904650 w 1692275"/>
                <a:gd name="connsiteY39" fmla="*/ 2028290 h 2107621"/>
                <a:gd name="connsiteX40" fmla="*/ 724840 w 1692275"/>
                <a:gd name="connsiteY40" fmla="*/ 1898651 h 2107621"/>
                <a:gd name="connsiteX41" fmla="*/ 517525 w 1692275"/>
                <a:gd name="connsiteY41" fmla="*/ 1860550 h 2107621"/>
                <a:gd name="connsiteX42" fmla="*/ 361950 w 1692275"/>
                <a:gd name="connsiteY42" fmla="*/ 1857375 h 2107621"/>
                <a:gd name="connsiteX43" fmla="*/ 285750 w 1692275"/>
                <a:gd name="connsiteY43" fmla="*/ 1847850 h 2107621"/>
                <a:gd name="connsiteX44" fmla="*/ 152400 w 1692275"/>
                <a:gd name="connsiteY44" fmla="*/ 1787525 h 2107621"/>
                <a:gd name="connsiteX45" fmla="*/ 142875 w 1692275"/>
                <a:gd name="connsiteY45" fmla="*/ 1784350 h 2107621"/>
                <a:gd name="connsiteX46" fmla="*/ 9525 w 1692275"/>
                <a:gd name="connsiteY46" fmla="*/ 1552575 h 2107621"/>
                <a:gd name="connsiteX47" fmla="*/ 66675 w 1692275"/>
                <a:gd name="connsiteY47" fmla="*/ 1514475 h 2107621"/>
                <a:gd name="connsiteX48" fmla="*/ 114300 w 1692275"/>
                <a:gd name="connsiteY48" fmla="*/ 1492250 h 2107621"/>
                <a:gd name="connsiteX49" fmla="*/ 38100 w 1692275"/>
                <a:gd name="connsiteY49" fmla="*/ 1460500 h 2107621"/>
                <a:gd name="connsiteX50" fmla="*/ 0 w 1692275"/>
                <a:gd name="connsiteY50" fmla="*/ 1416050 h 2107621"/>
                <a:gd name="connsiteX51" fmla="*/ 25400 w 1692275"/>
                <a:gd name="connsiteY51" fmla="*/ 1327150 h 2107621"/>
                <a:gd name="connsiteX52" fmla="*/ 34925 w 1692275"/>
                <a:gd name="connsiteY52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904650 w 1692275"/>
                <a:gd name="connsiteY39" fmla="*/ 2028290 h 2107621"/>
                <a:gd name="connsiteX40" fmla="*/ 724840 w 1692275"/>
                <a:gd name="connsiteY40" fmla="*/ 1898651 h 2107621"/>
                <a:gd name="connsiteX41" fmla="*/ 517525 w 1692275"/>
                <a:gd name="connsiteY41" fmla="*/ 1860550 h 2107621"/>
                <a:gd name="connsiteX42" fmla="*/ 361950 w 1692275"/>
                <a:gd name="connsiteY42" fmla="*/ 1857375 h 2107621"/>
                <a:gd name="connsiteX43" fmla="*/ 285750 w 1692275"/>
                <a:gd name="connsiteY43" fmla="*/ 1847850 h 2107621"/>
                <a:gd name="connsiteX44" fmla="*/ 152400 w 1692275"/>
                <a:gd name="connsiteY44" fmla="*/ 1787525 h 2107621"/>
                <a:gd name="connsiteX45" fmla="*/ 142875 w 1692275"/>
                <a:gd name="connsiteY45" fmla="*/ 1784350 h 2107621"/>
                <a:gd name="connsiteX46" fmla="*/ 66675 w 1692275"/>
                <a:gd name="connsiteY46" fmla="*/ 1514475 h 2107621"/>
                <a:gd name="connsiteX47" fmla="*/ 114300 w 1692275"/>
                <a:gd name="connsiteY47" fmla="*/ 1492250 h 2107621"/>
                <a:gd name="connsiteX48" fmla="*/ 38100 w 1692275"/>
                <a:gd name="connsiteY48" fmla="*/ 1460500 h 2107621"/>
                <a:gd name="connsiteX49" fmla="*/ 0 w 1692275"/>
                <a:gd name="connsiteY49" fmla="*/ 1416050 h 2107621"/>
                <a:gd name="connsiteX50" fmla="*/ 25400 w 1692275"/>
                <a:gd name="connsiteY50" fmla="*/ 1327150 h 2107621"/>
                <a:gd name="connsiteX51" fmla="*/ 34925 w 1692275"/>
                <a:gd name="connsiteY51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904650 w 1692275"/>
                <a:gd name="connsiteY39" fmla="*/ 2028290 h 2107621"/>
                <a:gd name="connsiteX40" fmla="*/ 724840 w 1692275"/>
                <a:gd name="connsiteY40" fmla="*/ 1898651 h 2107621"/>
                <a:gd name="connsiteX41" fmla="*/ 517525 w 1692275"/>
                <a:gd name="connsiteY41" fmla="*/ 1860550 h 2107621"/>
                <a:gd name="connsiteX42" fmla="*/ 361950 w 1692275"/>
                <a:gd name="connsiteY42" fmla="*/ 1857375 h 2107621"/>
                <a:gd name="connsiteX43" fmla="*/ 285750 w 1692275"/>
                <a:gd name="connsiteY43" fmla="*/ 1847850 h 2107621"/>
                <a:gd name="connsiteX44" fmla="*/ 152400 w 1692275"/>
                <a:gd name="connsiteY44" fmla="*/ 1787525 h 2107621"/>
                <a:gd name="connsiteX45" fmla="*/ 142875 w 1692275"/>
                <a:gd name="connsiteY45" fmla="*/ 1784350 h 2107621"/>
                <a:gd name="connsiteX46" fmla="*/ 114300 w 1692275"/>
                <a:gd name="connsiteY46" fmla="*/ 1492250 h 2107621"/>
                <a:gd name="connsiteX47" fmla="*/ 38100 w 1692275"/>
                <a:gd name="connsiteY47" fmla="*/ 1460500 h 2107621"/>
                <a:gd name="connsiteX48" fmla="*/ 0 w 1692275"/>
                <a:gd name="connsiteY48" fmla="*/ 1416050 h 2107621"/>
                <a:gd name="connsiteX49" fmla="*/ 25400 w 1692275"/>
                <a:gd name="connsiteY49" fmla="*/ 1327150 h 2107621"/>
                <a:gd name="connsiteX50" fmla="*/ 34925 w 1692275"/>
                <a:gd name="connsiteY50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904650 w 1692275"/>
                <a:gd name="connsiteY39" fmla="*/ 2028290 h 2107621"/>
                <a:gd name="connsiteX40" fmla="*/ 724840 w 1692275"/>
                <a:gd name="connsiteY40" fmla="*/ 1898651 h 2107621"/>
                <a:gd name="connsiteX41" fmla="*/ 517525 w 1692275"/>
                <a:gd name="connsiteY41" fmla="*/ 1860550 h 2107621"/>
                <a:gd name="connsiteX42" fmla="*/ 361950 w 1692275"/>
                <a:gd name="connsiteY42" fmla="*/ 1857375 h 2107621"/>
                <a:gd name="connsiteX43" fmla="*/ 285750 w 1692275"/>
                <a:gd name="connsiteY43" fmla="*/ 1847850 h 2107621"/>
                <a:gd name="connsiteX44" fmla="*/ 152400 w 1692275"/>
                <a:gd name="connsiteY44" fmla="*/ 1787525 h 2107621"/>
                <a:gd name="connsiteX45" fmla="*/ 114300 w 1692275"/>
                <a:gd name="connsiteY45" fmla="*/ 1492250 h 2107621"/>
                <a:gd name="connsiteX46" fmla="*/ 38100 w 1692275"/>
                <a:gd name="connsiteY46" fmla="*/ 1460500 h 2107621"/>
                <a:gd name="connsiteX47" fmla="*/ 0 w 1692275"/>
                <a:gd name="connsiteY47" fmla="*/ 1416050 h 2107621"/>
                <a:gd name="connsiteX48" fmla="*/ 25400 w 1692275"/>
                <a:gd name="connsiteY48" fmla="*/ 1327150 h 2107621"/>
                <a:gd name="connsiteX49" fmla="*/ 34925 w 1692275"/>
                <a:gd name="connsiteY49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904650 w 1692275"/>
                <a:gd name="connsiteY39" fmla="*/ 2028290 h 2107621"/>
                <a:gd name="connsiteX40" fmla="*/ 724840 w 1692275"/>
                <a:gd name="connsiteY40" fmla="*/ 1898651 h 2107621"/>
                <a:gd name="connsiteX41" fmla="*/ 517525 w 1692275"/>
                <a:gd name="connsiteY41" fmla="*/ 1860550 h 2107621"/>
                <a:gd name="connsiteX42" fmla="*/ 361950 w 1692275"/>
                <a:gd name="connsiteY42" fmla="*/ 1857375 h 2107621"/>
                <a:gd name="connsiteX43" fmla="*/ 285750 w 1692275"/>
                <a:gd name="connsiteY43" fmla="*/ 1847850 h 2107621"/>
                <a:gd name="connsiteX44" fmla="*/ 114300 w 1692275"/>
                <a:gd name="connsiteY44" fmla="*/ 1492250 h 2107621"/>
                <a:gd name="connsiteX45" fmla="*/ 38100 w 1692275"/>
                <a:gd name="connsiteY45" fmla="*/ 1460500 h 2107621"/>
                <a:gd name="connsiteX46" fmla="*/ 0 w 1692275"/>
                <a:gd name="connsiteY46" fmla="*/ 1416050 h 2107621"/>
                <a:gd name="connsiteX47" fmla="*/ 25400 w 1692275"/>
                <a:gd name="connsiteY47" fmla="*/ 1327150 h 2107621"/>
                <a:gd name="connsiteX48" fmla="*/ 34925 w 1692275"/>
                <a:gd name="connsiteY48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904650 w 1692275"/>
                <a:gd name="connsiteY39" fmla="*/ 2028290 h 2107621"/>
                <a:gd name="connsiteX40" fmla="*/ 724840 w 1692275"/>
                <a:gd name="connsiteY40" fmla="*/ 1898651 h 2107621"/>
                <a:gd name="connsiteX41" fmla="*/ 517525 w 1692275"/>
                <a:gd name="connsiteY41" fmla="*/ 1860550 h 2107621"/>
                <a:gd name="connsiteX42" fmla="*/ 361950 w 1692275"/>
                <a:gd name="connsiteY42" fmla="*/ 1857375 h 2107621"/>
                <a:gd name="connsiteX43" fmla="*/ 114300 w 1692275"/>
                <a:gd name="connsiteY43" fmla="*/ 1492250 h 2107621"/>
                <a:gd name="connsiteX44" fmla="*/ 38100 w 1692275"/>
                <a:gd name="connsiteY44" fmla="*/ 1460500 h 2107621"/>
                <a:gd name="connsiteX45" fmla="*/ 0 w 1692275"/>
                <a:gd name="connsiteY45" fmla="*/ 1416050 h 2107621"/>
                <a:gd name="connsiteX46" fmla="*/ 25400 w 1692275"/>
                <a:gd name="connsiteY46" fmla="*/ 1327150 h 2107621"/>
                <a:gd name="connsiteX47" fmla="*/ 34925 w 1692275"/>
                <a:gd name="connsiteY47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904650 w 1692275"/>
                <a:gd name="connsiteY39" fmla="*/ 2028290 h 2107621"/>
                <a:gd name="connsiteX40" fmla="*/ 724840 w 1692275"/>
                <a:gd name="connsiteY40" fmla="*/ 1898651 h 2107621"/>
                <a:gd name="connsiteX41" fmla="*/ 517525 w 1692275"/>
                <a:gd name="connsiteY41" fmla="*/ 1860550 h 2107621"/>
                <a:gd name="connsiteX42" fmla="*/ 114300 w 1692275"/>
                <a:gd name="connsiteY42" fmla="*/ 1492250 h 2107621"/>
                <a:gd name="connsiteX43" fmla="*/ 38100 w 1692275"/>
                <a:gd name="connsiteY43" fmla="*/ 1460500 h 2107621"/>
                <a:gd name="connsiteX44" fmla="*/ 0 w 1692275"/>
                <a:gd name="connsiteY44" fmla="*/ 1416050 h 2107621"/>
                <a:gd name="connsiteX45" fmla="*/ 25400 w 1692275"/>
                <a:gd name="connsiteY45" fmla="*/ 1327150 h 2107621"/>
                <a:gd name="connsiteX46" fmla="*/ 34925 w 1692275"/>
                <a:gd name="connsiteY46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904650 w 1692275"/>
                <a:gd name="connsiteY39" fmla="*/ 2028290 h 2107621"/>
                <a:gd name="connsiteX40" fmla="*/ 724840 w 1692275"/>
                <a:gd name="connsiteY40" fmla="*/ 1898651 h 2107621"/>
                <a:gd name="connsiteX41" fmla="*/ 114300 w 1692275"/>
                <a:gd name="connsiteY41" fmla="*/ 1492250 h 2107621"/>
                <a:gd name="connsiteX42" fmla="*/ 38100 w 1692275"/>
                <a:gd name="connsiteY42" fmla="*/ 1460500 h 2107621"/>
                <a:gd name="connsiteX43" fmla="*/ 0 w 1692275"/>
                <a:gd name="connsiteY43" fmla="*/ 1416050 h 2107621"/>
                <a:gd name="connsiteX44" fmla="*/ 25400 w 1692275"/>
                <a:gd name="connsiteY44" fmla="*/ 1327150 h 2107621"/>
                <a:gd name="connsiteX45" fmla="*/ 34925 w 1692275"/>
                <a:gd name="connsiteY45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904650 w 1692275"/>
                <a:gd name="connsiteY39" fmla="*/ 2028290 h 2107621"/>
                <a:gd name="connsiteX40" fmla="*/ 724840 w 1692275"/>
                <a:gd name="connsiteY40" fmla="*/ 1898651 h 2107621"/>
                <a:gd name="connsiteX41" fmla="*/ 114300 w 1692275"/>
                <a:gd name="connsiteY41" fmla="*/ 1492250 h 2107621"/>
                <a:gd name="connsiteX42" fmla="*/ 0 w 1692275"/>
                <a:gd name="connsiteY42" fmla="*/ 1416050 h 2107621"/>
                <a:gd name="connsiteX43" fmla="*/ 25400 w 1692275"/>
                <a:gd name="connsiteY43" fmla="*/ 1327150 h 2107621"/>
                <a:gd name="connsiteX44" fmla="*/ 34925 w 1692275"/>
                <a:gd name="connsiteY44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904650 w 1692275"/>
                <a:gd name="connsiteY39" fmla="*/ 2028290 h 2107621"/>
                <a:gd name="connsiteX40" fmla="*/ 114300 w 1692275"/>
                <a:gd name="connsiteY40" fmla="*/ 1492250 h 2107621"/>
                <a:gd name="connsiteX41" fmla="*/ 0 w 1692275"/>
                <a:gd name="connsiteY41" fmla="*/ 1416050 h 2107621"/>
                <a:gd name="connsiteX42" fmla="*/ 25400 w 1692275"/>
                <a:gd name="connsiteY42" fmla="*/ 1327150 h 2107621"/>
                <a:gd name="connsiteX43" fmla="*/ 34925 w 1692275"/>
                <a:gd name="connsiteY43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114300 w 1692275"/>
                <a:gd name="connsiteY39" fmla="*/ 1492250 h 2107621"/>
                <a:gd name="connsiteX40" fmla="*/ 0 w 1692275"/>
                <a:gd name="connsiteY40" fmla="*/ 1416050 h 2107621"/>
                <a:gd name="connsiteX41" fmla="*/ 25400 w 1692275"/>
                <a:gd name="connsiteY41" fmla="*/ 1327150 h 2107621"/>
                <a:gd name="connsiteX42" fmla="*/ 34925 w 1692275"/>
                <a:gd name="connsiteY42" fmla="*/ 1266825 h 2107621"/>
                <a:gd name="connsiteX0" fmla="*/ 34925 w 1692275"/>
                <a:gd name="connsiteY0" fmla="*/ 1266825 h 2107621"/>
                <a:gd name="connsiteX1" fmla="*/ 41275 w 1692275"/>
                <a:gd name="connsiteY1" fmla="*/ 1155700 h 2107621"/>
                <a:gd name="connsiteX2" fmla="*/ 41275 w 1692275"/>
                <a:gd name="connsiteY2" fmla="*/ 1082675 h 2107621"/>
                <a:gd name="connsiteX3" fmla="*/ 85725 w 1692275"/>
                <a:gd name="connsiteY3" fmla="*/ 1006475 h 2107621"/>
                <a:gd name="connsiteX4" fmla="*/ 149225 w 1692275"/>
                <a:gd name="connsiteY4" fmla="*/ 914400 h 2107621"/>
                <a:gd name="connsiteX5" fmla="*/ 234950 w 1692275"/>
                <a:gd name="connsiteY5" fmla="*/ 835025 h 2107621"/>
                <a:gd name="connsiteX6" fmla="*/ 396875 w 1692275"/>
                <a:gd name="connsiteY6" fmla="*/ 723900 h 2107621"/>
                <a:gd name="connsiteX7" fmla="*/ 450850 w 1692275"/>
                <a:gd name="connsiteY7" fmla="*/ 654050 h 2107621"/>
                <a:gd name="connsiteX8" fmla="*/ 504825 w 1692275"/>
                <a:gd name="connsiteY8" fmla="*/ 561975 h 2107621"/>
                <a:gd name="connsiteX9" fmla="*/ 542925 w 1692275"/>
                <a:gd name="connsiteY9" fmla="*/ 527050 h 2107621"/>
                <a:gd name="connsiteX10" fmla="*/ 606425 w 1692275"/>
                <a:gd name="connsiteY10" fmla="*/ 511175 h 2107621"/>
                <a:gd name="connsiteX11" fmla="*/ 612775 w 1692275"/>
                <a:gd name="connsiteY11" fmla="*/ 460375 h 2107621"/>
                <a:gd name="connsiteX12" fmla="*/ 603250 w 1692275"/>
                <a:gd name="connsiteY12" fmla="*/ 387350 h 2107621"/>
                <a:gd name="connsiteX13" fmla="*/ 742950 w 1692275"/>
                <a:gd name="connsiteY13" fmla="*/ 292100 h 2107621"/>
                <a:gd name="connsiteX14" fmla="*/ 809625 w 1692275"/>
                <a:gd name="connsiteY14" fmla="*/ 234950 h 2107621"/>
                <a:gd name="connsiteX15" fmla="*/ 831850 w 1692275"/>
                <a:gd name="connsiteY15" fmla="*/ 222250 h 2107621"/>
                <a:gd name="connsiteX16" fmla="*/ 857250 w 1692275"/>
                <a:gd name="connsiteY16" fmla="*/ 219075 h 2107621"/>
                <a:gd name="connsiteX17" fmla="*/ 835025 w 1692275"/>
                <a:gd name="connsiteY17" fmla="*/ 273050 h 2107621"/>
                <a:gd name="connsiteX18" fmla="*/ 889000 w 1692275"/>
                <a:gd name="connsiteY18" fmla="*/ 247650 h 2107621"/>
                <a:gd name="connsiteX19" fmla="*/ 987425 w 1692275"/>
                <a:gd name="connsiteY19" fmla="*/ 190500 h 2107621"/>
                <a:gd name="connsiteX20" fmla="*/ 1041400 w 1692275"/>
                <a:gd name="connsiteY20" fmla="*/ 120650 h 2107621"/>
                <a:gd name="connsiteX21" fmla="*/ 1285875 w 1692275"/>
                <a:gd name="connsiteY21" fmla="*/ 25400 h 2107621"/>
                <a:gd name="connsiteX22" fmla="*/ 1384300 w 1692275"/>
                <a:gd name="connsiteY22" fmla="*/ 0 h 2107621"/>
                <a:gd name="connsiteX23" fmla="*/ 1438275 w 1692275"/>
                <a:gd name="connsiteY23" fmla="*/ 95250 h 2107621"/>
                <a:gd name="connsiteX24" fmla="*/ 1438275 w 1692275"/>
                <a:gd name="connsiteY24" fmla="*/ 146050 h 2107621"/>
                <a:gd name="connsiteX25" fmla="*/ 1460500 w 1692275"/>
                <a:gd name="connsiteY25" fmla="*/ 171450 h 2107621"/>
                <a:gd name="connsiteX26" fmla="*/ 1508125 w 1692275"/>
                <a:gd name="connsiteY26" fmla="*/ 184150 h 2107621"/>
                <a:gd name="connsiteX27" fmla="*/ 1527175 w 1692275"/>
                <a:gd name="connsiteY27" fmla="*/ 241300 h 2107621"/>
                <a:gd name="connsiteX28" fmla="*/ 1524000 w 1692275"/>
                <a:gd name="connsiteY28" fmla="*/ 273050 h 2107621"/>
                <a:gd name="connsiteX29" fmla="*/ 1565275 w 1692275"/>
                <a:gd name="connsiteY29" fmla="*/ 422275 h 2107621"/>
                <a:gd name="connsiteX30" fmla="*/ 1593850 w 1692275"/>
                <a:gd name="connsiteY30" fmla="*/ 476250 h 2107621"/>
                <a:gd name="connsiteX31" fmla="*/ 1625600 w 1692275"/>
                <a:gd name="connsiteY31" fmla="*/ 536575 h 2107621"/>
                <a:gd name="connsiteX32" fmla="*/ 1612900 w 1692275"/>
                <a:gd name="connsiteY32" fmla="*/ 596900 h 2107621"/>
                <a:gd name="connsiteX33" fmla="*/ 1628775 w 1692275"/>
                <a:gd name="connsiteY33" fmla="*/ 685800 h 2107621"/>
                <a:gd name="connsiteX34" fmla="*/ 1682750 w 1692275"/>
                <a:gd name="connsiteY34" fmla="*/ 739775 h 2107621"/>
                <a:gd name="connsiteX35" fmla="*/ 1692275 w 1692275"/>
                <a:gd name="connsiteY35" fmla="*/ 809625 h 2107621"/>
                <a:gd name="connsiteX36" fmla="*/ 1533525 w 1692275"/>
                <a:gd name="connsiteY36" fmla="*/ 901700 h 2107621"/>
                <a:gd name="connsiteX37" fmla="*/ 1409700 w 1692275"/>
                <a:gd name="connsiteY37" fmla="*/ 1104900 h 2107621"/>
                <a:gd name="connsiteX38" fmla="*/ 1014881 w 1692275"/>
                <a:gd name="connsiteY38" fmla="*/ 2107621 h 2107621"/>
                <a:gd name="connsiteX39" fmla="*/ 0 w 1692275"/>
                <a:gd name="connsiteY39" fmla="*/ 1416050 h 2107621"/>
                <a:gd name="connsiteX40" fmla="*/ 25400 w 1692275"/>
                <a:gd name="connsiteY40" fmla="*/ 1327150 h 2107621"/>
                <a:gd name="connsiteX41" fmla="*/ 34925 w 1692275"/>
                <a:gd name="connsiteY41" fmla="*/ 1266825 h 2107621"/>
                <a:gd name="connsiteX0" fmla="*/ 24730 w 1682080"/>
                <a:gd name="connsiteY0" fmla="*/ 1266825 h 2107621"/>
                <a:gd name="connsiteX1" fmla="*/ 31080 w 1682080"/>
                <a:gd name="connsiteY1" fmla="*/ 1155700 h 2107621"/>
                <a:gd name="connsiteX2" fmla="*/ 31080 w 1682080"/>
                <a:gd name="connsiteY2" fmla="*/ 1082675 h 2107621"/>
                <a:gd name="connsiteX3" fmla="*/ 75530 w 1682080"/>
                <a:gd name="connsiteY3" fmla="*/ 1006475 h 2107621"/>
                <a:gd name="connsiteX4" fmla="*/ 139030 w 1682080"/>
                <a:gd name="connsiteY4" fmla="*/ 914400 h 2107621"/>
                <a:gd name="connsiteX5" fmla="*/ 224755 w 1682080"/>
                <a:gd name="connsiteY5" fmla="*/ 835025 h 2107621"/>
                <a:gd name="connsiteX6" fmla="*/ 386680 w 1682080"/>
                <a:gd name="connsiteY6" fmla="*/ 723900 h 2107621"/>
                <a:gd name="connsiteX7" fmla="*/ 440655 w 1682080"/>
                <a:gd name="connsiteY7" fmla="*/ 654050 h 2107621"/>
                <a:gd name="connsiteX8" fmla="*/ 494630 w 1682080"/>
                <a:gd name="connsiteY8" fmla="*/ 561975 h 2107621"/>
                <a:gd name="connsiteX9" fmla="*/ 532730 w 1682080"/>
                <a:gd name="connsiteY9" fmla="*/ 527050 h 2107621"/>
                <a:gd name="connsiteX10" fmla="*/ 596230 w 1682080"/>
                <a:gd name="connsiteY10" fmla="*/ 511175 h 2107621"/>
                <a:gd name="connsiteX11" fmla="*/ 602580 w 1682080"/>
                <a:gd name="connsiteY11" fmla="*/ 460375 h 2107621"/>
                <a:gd name="connsiteX12" fmla="*/ 593055 w 1682080"/>
                <a:gd name="connsiteY12" fmla="*/ 387350 h 2107621"/>
                <a:gd name="connsiteX13" fmla="*/ 732755 w 1682080"/>
                <a:gd name="connsiteY13" fmla="*/ 292100 h 2107621"/>
                <a:gd name="connsiteX14" fmla="*/ 799430 w 1682080"/>
                <a:gd name="connsiteY14" fmla="*/ 234950 h 2107621"/>
                <a:gd name="connsiteX15" fmla="*/ 821655 w 1682080"/>
                <a:gd name="connsiteY15" fmla="*/ 222250 h 2107621"/>
                <a:gd name="connsiteX16" fmla="*/ 847055 w 1682080"/>
                <a:gd name="connsiteY16" fmla="*/ 219075 h 2107621"/>
                <a:gd name="connsiteX17" fmla="*/ 824830 w 1682080"/>
                <a:gd name="connsiteY17" fmla="*/ 273050 h 2107621"/>
                <a:gd name="connsiteX18" fmla="*/ 878805 w 1682080"/>
                <a:gd name="connsiteY18" fmla="*/ 247650 h 2107621"/>
                <a:gd name="connsiteX19" fmla="*/ 977230 w 1682080"/>
                <a:gd name="connsiteY19" fmla="*/ 190500 h 2107621"/>
                <a:gd name="connsiteX20" fmla="*/ 1031205 w 1682080"/>
                <a:gd name="connsiteY20" fmla="*/ 120650 h 2107621"/>
                <a:gd name="connsiteX21" fmla="*/ 1275680 w 1682080"/>
                <a:gd name="connsiteY21" fmla="*/ 25400 h 2107621"/>
                <a:gd name="connsiteX22" fmla="*/ 1374105 w 1682080"/>
                <a:gd name="connsiteY22" fmla="*/ 0 h 2107621"/>
                <a:gd name="connsiteX23" fmla="*/ 1428080 w 1682080"/>
                <a:gd name="connsiteY23" fmla="*/ 95250 h 2107621"/>
                <a:gd name="connsiteX24" fmla="*/ 1428080 w 1682080"/>
                <a:gd name="connsiteY24" fmla="*/ 146050 h 2107621"/>
                <a:gd name="connsiteX25" fmla="*/ 1450305 w 1682080"/>
                <a:gd name="connsiteY25" fmla="*/ 171450 h 2107621"/>
                <a:gd name="connsiteX26" fmla="*/ 1497930 w 1682080"/>
                <a:gd name="connsiteY26" fmla="*/ 184150 h 2107621"/>
                <a:gd name="connsiteX27" fmla="*/ 1516980 w 1682080"/>
                <a:gd name="connsiteY27" fmla="*/ 241300 h 2107621"/>
                <a:gd name="connsiteX28" fmla="*/ 1513805 w 1682080"/>
                <a:gd name="connsiteY28" fmla="*/ 273050 h 2107621"/>
                <a:gd name="connsiteX29" fmla="*/ 1555080 w 1682080"/>
                <a:gd name="connsiteY29" fmla="*/ 422275 h 2107621"/>
                <a:gd name="connsiteX30" fmla="*/ 1583655 w 1682080"/>
                <a:gd name="connsiteY30" fmla="*/ 476250 h 2107621"/>
                <a:gd name="connsiteX31" fmla="*/ 1615405 w 1682080"/>
                <a:gd name="connsiteY31" fmla="*/ 536575 h 2107621"/>
                <a:gd name="connsiteX32" fmla="*/ 1602705 w 1682080"/>
                <a:gd name="connsiteY32" fmla="*/ 596900 h 2107621"/>
                <a:gd name="connsiteX33" fmla="*/ 1618580 w 1682080"/>
                <a:gd name="connsiteY33" fmla="*/ 685800 h 2107621"/>
                <a:gd name="connsiteX34" fmla="*/ 1672555 w 1682080"/>
                <a:gd name="connsiteY34" fmla="*/ 739775 h 2107621"/>
                <a:gd name="connsiteX35" fmla="*/ 1682080 w 1682080"/>
                <a:gd name="connsiteY35" fmla="*/ 809625 h 2107621"/>
                <a:gd name="connsiteX36" fmla="*/ 1523330 w 1682080"/>
                <a:gd name="connsiteY36" fmla="*/ 901700 h 2107621"/>
                <a:gd name="connsiteX37" fmla="*/ 1399505 w 1682080"/>
                <a:gd name="connsiteY37" fmla="*/ 1104900 h 2107621"/>
                <a:gd name="connsiteX38" fmla="*/ 1004686 w 1682080"/>
                <a:gd name="connsiteY38" fmla="*/ 2107621 h 2107621"/>
                <a:gd name="connsiteX39" fmla="*/ 0 w 1682080"/>
                <a:gd name="connsiteY39" fmla="*/ 1409253 h 2107621"/>
                <a:gd name="connsiteX40" fmla="*/ 15205 w 1682080"/>
                <a:gd name="connsiteY40" fmla="*/ 1327150 h 2107621"/>
                <a:gd name="connsiteX41" fmla="*/ 24730 w 1682080"/>
                <a:gd name="connsiteY41" fmla="*/ 1266825 h 2107621"/>
                <a:gd name="connsiteX0" fmla="*/ 24730 w 1682080"/>
                <a:gd name="connsiteY0" fmla="*/ 1266825 h 2107621"/>
                <a:gd name="connsiteX1" fmla="*/ 31080 w 1682080"/>
                <a:gd name="connsiteY1" fmla="*/ 1155700 h 2107621"/>
                <a:gd name="connsiteX2" fmla="*/ 31080 w 1682080"/>
                <a:gd name="connsiteY2" fmla="*/ 1082675 h 2107621"/>
                <a:gd name="connsiteX3" fmla="*/ 75530 w 1682080"/>
                <a:gd name="connsiteY3" fmla="*/ 1006475 h 2107621"/>
                <a:gd name="connsiteX4" fmla="*/ 139030 w 1682080"/>
                <a:gd name="connsiteY4" fmla="*/ 914400 h 2107621"/>
                <a:gd name="connsiteX5" fmla="*/ 224755 w 1682080"/>
                <a:gd name="connsiteY5" fmla="*/ 835025 h 2107621"/>
                <a:gd name="connsiteX6" fmla="*/ 386680 w 1682080"/>
                <a:gd name="connsiteY6" fmla="*/ 723900 h 2107621"/>
                <a:gd name="connsiteX7" fmla="*/ 440655 w 1682080"/>
                <a:gd name="connsiteY7" fmla="*/ 654050 h 2107621"/>
                <a:gd name="connsiteX8" fmla="*/ 494630 w 1682080"/>
                <a:gd name="connsiteY8" fmla="*/ 561975 h 2107621"/>
                <a:gd name="connsiteX9" fmla="*/ 532730 w 1682080"/>
                <a:gd name="connsiteY9" fmla="*/ 527050 h 2107621"/>
                <a:gd name="connsiteX10" fmla="*/ 596230 w 1682080"/>
                <a:gd name="connsiteY10" fmla="*/ 511175 h 2107621"/>
                <a:gd name="connsiteX11" fmla="*/ 602580 w 1682080"/>
                <a:gd name="connsiteY11" fmla="*/ 460375 h 2107621"/>
                <a:gd name="connsiteX12" fmla="*/ 593055 w 1682080"/>
                <a:gd name="connsiteY12" fmla="*/ 387350 h 2107621"/>
                <a:gd name="connsiteX13" fmla="*/ 732755 w 1682080"/>
                <a:gd name="connsiteY13" fmla="*/ 292100 h 2107621"/>
                <a:gd name="connsiteX14" fmla="*/ 799430 w 1682080"/>
                <a:gd name="connsiteY14" fmla="*/ 234950 h 2107621"/>
                <a:gd name="connsiteX15" fmla="*/ 821655 w 1682080"/>
                <a:gd name="connsiteY15" fmla="*/ 222250 h 2107621"/>
                <a:gd name="connsiteX16" fmla="*/ 847055 w 1682080"/>
                <a:gd name="connsiteY16" fmla="*/ 219075 h 2107621"/>
                <a:gd name="connsiteX17" fmla="*/ 878805 w 1682080"/>
                <a:gd name="connsiteY17" fmla="*/ 247650 h 2107621"/>
                <a:gd name="connsiteX18" fmla="*/ 977230 w 1682080"/>
                <a:gd name="connsiteY18" fmla="*/ 190500 h 2107621"/>
                <a:gd name="connsiteX19" fmla="*/ 1031205 w 1682080"/>
                <a:gd name="connsiteY19" fmla="*/ 120650 h 2107621"/>
                <a:gd name="connsiteX20" fmla="*/ 1275680 w 1682080"/>
                <a:gd name="connsiteY20" fmla="*/ 25400 h 2107621"/>
                <a:gd name="connsiteX21" fmla="*/ 1374105 w 1682080"/>
                <a:gd name="connsiteY21" fmla="*/ 0 h 2107621"/>
                <a:gd name="connsiteX22" fmla="*/ 1428080 w 1682080"/>
                <a:gd name="connsiteY22" fmla="*/ 95250 h 2107621"/>
                <a:gd name="connsiteX23" fmla="*/ 1428080 w 1682080"/>
                <a:gd name="connsiteY23" fmla="*/ 146050 h 2107621"/>
                <a:gd name="connsiteX24" fmla="*/ 1450305 w 1682080"/>
                <a:gd name="connsiteY24" fmla="*/ 171450 h 2107621"/>
                <a:gd name="connsiteX25" fmla="*/ 1497930 w 1682080"/>
                <a:gd name="connsiteY25" fmla="*/ 184150 h 2107621"/>
                <a:gd name="connsiteX26" fmla="*/ 1516980 w 1682080"/>
                <a:gd name="connsiteY26" fmla="*/ 241300 h 2107621"/>
                <a:gd name="connsiteX27" fmla="*/ 1513805 w 1682080"/>
                <a:gd name="connsiteY27" fmla="*/ 273050 h 2107621"/>
                <a:gd name="connsiteX28" fmla="*/ 1555080 w 1682080"/>
                <a:gd name="connsiteY28" fmla="*/ 422275 h 2107621"/>
                <a:gd name="connsiteX29" fmla="*/ 1583655 w 1682080"/>
                <a:gd name="connsiteY29" fmla="*/ 476250 h 2107621"/>
                <a:gd name="connsiteX30" fmla="*/ 1615405 w 1682080"/>
                <a:gd name="connsiteY30" fmla="*/ 536575 h 2107621"/>
                <a:gd name="connsiteX31" fmla="*/ 1602705 w 1682080"/>
                <a:gd name="connsiteY31" fmla="*/ 596900 h 2107621"/>
                <a:gd name="connsiteX32" fmla="*/ 1618580 w 1682080"/>
                <a:gd name="connsiteY32" fmla="*/ 685800 h 2107621"/>
                <a:gd name="connsiteX33" fmla="*/ 1672555 w 1682080"/>
                <a:gd name="connsiteY33" fmla="*/ 739775 h 2107621"/>
                <a:gd name="connsiteX34" fmla="*/ 1682080 w 1682080"/>
                <a:gd name="connsiteY34" fmla="*/ 809625 h 2107621"/>
                <a:gd name="connsiteX35" fmla="*/ 1523330 w 1682080"/>
                <a:gd name="connsiteY35" fmla="*/ 901700 h 2107621"/>
                <a:gd name="connsiteX36" fmla="*/ 1399505 w 1682080"/>
                <a:gd name="connsiteY36" fmla="*/ 1104900 h 2107621"/>
                <a:gd name="connsiteX37" fmla="*/ 1004686 w 1682080"/>
                <a:gd name="connsiteY37" fmla="*/ 2107621 h 2107621"/>
                <a:gd name="connsiteX38" fmla="*/ 0 w 1682080"/>
                <a:gd name="connsiteY38" fmla="*/ 1409253 h 2107621"/>
                <a:gd name="connsiteX39" fmla="*/ 15205 w 1682080"/>
                <a:gd name="connsiteY39" fmla="*/ 1327150 h 2107621"/>
                <a:gd name="connsiteX40" fmla="*/ 24730 w 1682080"/>
                <a:gd name="connsiteY40" fmla="*/ 1266825 h 2107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82080" h="2107621">
                  <a:moveTo>
                    <a:pt x="24730" y="1266825"/>
                  </a:moveTo>
                  <a:cubicBezTo>
                    <a:pt x="31278" y="1162056"/>
                    <a:pt x="31080" y="1199158"/>
                    <a:pt x="31080" y="1155700"/>
                  </a:cubicBezTo>
                  <a:lnTo>
                    <a:pt x="31080" y="1082675"/>
                  </a:lnTo>
                  <a:lnTo>
                    <a:pt x="75530" y="1006475"/>
                  </a:lnTo>
                  <a:lnTo>
                    <a:pt x="139030" y="914400"/>
                  </a:lnTo>
                  <a:lnTo>
                    <a:pt x="224755" y="835025"/>
                  </a:lnTo>
                  <a:lnTo>
                    <a:pt x="386680" y="723900"/>
                  </a:lnTo>
                  <a:lnTo>
                    <a:pt x="440655" y="654050"/>
                  </a:lnTo>
                  <a:lnTo>
                    <a:pt x="494630" y="561975"/>
                  </a:lnTo>
                  <a:lnTo>
                    <a:pt x="532730" y="527050"/>
                  </a:lnTo>
                  <a:lnTo>
                    <a:pt x="596230" y="511175"/>
                  </a:lnTo>
                  <a:lnTo>
                    <a:pt x="602580" y="460375"/>
                  </a:lnTo>
                  <a:lnTo>
                    <a:pt x="593055" y="387350"/>
                  </a:lnTo>
                  <a:lnTo>
                    <a:pt x="732755" y="292100"/>
                  </a:lnTo>
                  <a:lnTo>
                    <a:pt x="799430" y="234950"/>
                  </a:lnTo>
                  <a:lnTo>
                    <a:pt x="821655" y="222250"/>
                  </a:lnTo>
                  <a:lnTo>
                    <a:pt x="847055" y="219075"/>
                  </a:lnTo>
                  <a:lnTo>
                    <a:pt x="878805" y="247650"/>
                  </a:lnTo>
                  <a:lnTo>
                    <a:pt x="977230" y="190500"/>
                  </a:lnTo>
                  <a:lnTo>
                    <a:pt x="1031205" y="120650"/>
                  </a:lnTo>
                  <a:lnTo>
                    <a:pt x="1275680" y="25400"/>
                  </a:lnTo>
                  <a:lnTo>
                    <a:pt x="1374105" y="0"/>
                  </a:lnTo>
                  <a:lnTo>
                    <a:pt x="1428080" y="95250"/>
                  </a:lnTo>
                  <a:lnTo>
                    <a:pt x="1428080" y="146050"/>
                  </a:lnTo>
                  <a:lnTo>
                    <a:pt x="1450305" y="171450"/>
                  </a:lnTo>
                  <a:lnTo>
                    <a:pt x="1497930" y="184150"/>
                  </a:lnTo>
                  <a:lnTo>
                    <a:pt x="1516980" y="241300"/>
                  </a:lnTo>
                  <a:lnTo>
                    <a:pt x="1513805" y="273050"/>
                  </a:lnTo>
                  <a:lnTo>
                    <a:pt x="1555080" y="422275"/>
                  </a:lnTo>
                  <a:lnTo>
                    <a:pt x="1583655" y="476250"/>
                  </a:lnTo>
                  <a:lnTo>
                    <a:pt x="1615405" y="536575"/>
                  </a:lnTo>
                  <a:lnTo>
                    <a:pt x="1602705" y="596900"/>
                  </a:lnTo>
                  <a:lnTo>
                    <a:pt x="1618580" y="685800"/>
                  </a:lnTo>
                  <a:lnTo>
                    <a:pt x="1672555" y="739775"/>
                  </a:lnTo>
                  <a:lnTo>
                    <a:pt x="1682080" y="809625"/>
                  </a:lnTo>
                  <a:lnTo>
                    <a:pt x="1523330" y="901700"/>
                  </a:lnTo>
                  <a:lnTo>
                    <a:pt x="1399505" y="1104900"/>
                  </a:lnTo>
                  <a:lnTo>
                    <a:pt x="1004686" y="2107621"/>
                  </a:lnTo>
                  <a:lnTo>
                    <a:pt x="0" y="1409253"/>
                  </a:lnTo>
                  <a:lnTo>
                    <a:pt x="15205" y="1327150"/>
                  </a:lnTo>
                  <a:lnTo>
                    <a:pt x="24730" y="126682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4" name="Freeform 117"/>
            <p:cNvSpPr/>
            <p:nvPr/>
          </p:nvSpPr>
          <p:spPr>
            <a:xfrm flipH="1">
              <a:off x="2644751" y="3496245"/>
              <a:ext cx="829003" cy="836826"/>
            </a:xfrm>
            <a:custGeom>
              <a:avLst/>
              <a:gdLst>
                <a:gd name="connsiteX0" fmla="*/ 171450 w 1181100"/>
                <a:gd name="connsiteY0" fmla="*/ 247650 h 1193006"/>
                <a:gd name="connsiteX1" fmla="*/ 100013 w 1181100"/>
                <a:gd name="connsiteY1" fmla="*/ 302419 h 1193006"/>
                <a:gd name="connsiteX2" fmla="*/ 73819 w 1181100"/>
                <a:gd name="connsiteY2" fmla="*/ 376238 h 1193006"/>
                <a:gd name="connsiteX3" fmla="*/ 28575 w 1181100"/>
                <a:gd name="connsiteY3" fmla="*/ 490538 h 1193006"/>
                <a:gd name="connsiteX4" fmla="*/ 30956 w 1181100"/>
                <a:gd name="connsiteY4" fmla="*/ 509588 h 1193006"/>
                <a:gd name="connsiteX5" fmla="*/ 2381 w 1181100"/>
                <a:gd name="connsiteY5" fmla="*/ 469106 h 1193006"/>
                <a:gd name="connsiteX6" fmla="*/ 0 w 1181100"/>
                <a:gd name="connsiteY6" fmla="*/ 426244 h 1193006"/>
                <a:gd name="connsiteX7" fmla="*/ 35719 w 1181100"/>
                <a:gd name="connsiteY7" fmla="*/ 347663 h 1193006"/>
                <a:gd name="connsiteX8" fmla="*/ 54769 w 1181100"/>
                <a:gd name="connsiteY8" fmla="*/ 233363 h 1193006"/>
                <a:gd name="connsiteX9" fmla="*/ 80963 w 1181100"/>
                <a:gd name="connsiteY9" fmla="*/ 183356 h 1193006"/>
                <a:gd name="connsiteX10" fmla="*/ 126206 w 1181100"/>
                <a:gd name="connsiteY10" fmla="*/ 166688 h 1193006"/>
                <a:gd name="connsiteX11" fmla="*/ 188119 w 1181100"/>
                <a:gd name="connsiteY11" fmla="*/ 135731 h 1193006"/>
                <a:gd name="connsiteX12" fmla="*/ 266700 w 1181100"/>
                <a:gd name="connsiteY12" fmla="*/ 97631 h 1193006"/>
                <a:gd name="connsiteX13" fmla="*/ 347663 w 1181100"/>
                <a:gd name="connsiteY13" fmla="*/ 73819 h 1193006"/>
                <a:gd name="connsiteX14" fmla="*/ 354806 w 1181100"/>
                <a:gd name="connsiteY14" fmla="*/ 69056 h 1193006"/>
                <a:gd name="connsiteX15" fmla="*/ 426244 w 1181100"/>
                <a:gd name="connsiteY15" fmla="*/ 16669 h 1193006"/>
                <a:gd name="connsiteX16" fmla="*/ 500063 w 1181100"/>
                <a:gd name="connsiteY16" fmla="*/ 0 h 1193006"/>
                <a:gd name="connsiteX17" fmla="*/ 626269 w 1181100"/>
                <a:gd name="connsiteY17" fmla="*/ 0 h 1193006"/>
                <a:gd name="connsiteX18" fmla="*/ 664369 w 1181100"/>
                <a:gd name="connsiteY18" fmla="*/ 16669 h 1193006"/>
                <a:gd name="connsiteX19" fmla="*/ 723900 w 1181100"/>
                <a:gd name="connsiteY19" fmla="*/ 19050 h 1193006"/>
                <a:gd name="connsiteX20" fmla="*/ 766763 w 1181100"/>
                <a:gd name="connsiteY20" fmla="*/ 26194 h 1193006"/>
                <a:gd name="connsiteX21" fmla="*/ 802481 w 1181100"/>
                <a:gd name="connsiteY21" fmla="*/ 52388 h 1193006"/>
                <a:gd name="connsiteX22" fmla="*/ 897731 w 1181100"/>
                <a:gd name="connsiteY22" fmla="*/ 95250 h 1193006"/>
                <a:gd name="connsiteX23" fmla="*/ 988219 w 1181100"/>
                <a:gd name="connsiteY23" fmla="*/ 152400 h 1193006"/>
                <a:gd name="connsiteX24" fmla="*/ 1042988 w 1181100"/>
                <a:gd name="connsiteY24" fmla="*/ 202406 h 1193006"/>
                <a:gd name="connsiteX25" fmla="*/ 1088231 w 1181100"/>
                <a:gd name="connsiteY25" fmla="*/ 292894 h 1193006"/>
                <a:gd name="connsiteX26" fmla="*/ 1133475 w 1181100"/>
                <a:gd name="connsiteY26" fmla="*/ 378619 h 1193006"/>
                <a:gd name="connsiteX27" fmla="*/ 1171575 w 1181100"/>
                <a:gd name="connsiteY27" fmla="*/ 509588 h 1193006"/>
                <a:gd name="connsiteX28" fmla="*/ 1181100 w 1181100"/>
                <a:gd name="connsiteY28" fmla="*/ 735806 h 1193006"/>
                <a:gd name="connsiteX29" fmla="*/ 1145381 w 1181100"/>
                <a:gd name="connsiteY29" fmla="*/ 890588 h 1193006"/>
                <a:gd name="connsiteX30" fmla="*/ 1116806 w 1181100"/>
                <a:gd name="connsiteY30" fmla="*/ 921544 h 1193006"/>
                <a:gd name="connsiteX31" fmla="*/ 1116806 w 1181100"/>
                <a:gd name="connsiteY31" fmla="*/ 992981 h 1193006"/>
                <a:gd name="connsiteX32" fmla="*/ 1076325 w 1181100"/>
                <a:gd name="connsiteY32" fmla="*/ 1004888 h 1193006"/>
                <a:gd name="connsiteX33" fmla="*/ 1057275 w 1181100"/>
                <a:gd name="connsiteY33" fmla="*/ 1019175 h 1193006"/>
                <a:gd name="connsiteX34" fmla="*/ 1054894 w 1181100"/>
                <a:gd name="connsiteY34" fmla="*/ 1026319 h 1193006"/>
                <a:gd name="connsiteX35" fmla="*/ 1050131 w 1181100"/>
                <a:gd name="connsiteY35" fmla="*/ 1026319 h 1193006"/>
                <a:gd name="connsiteX36" fmla="*/ 1021556 w 1181100"/>
                <a:gd name="connsiteY36" fmla="*/ 1071563 h 1193006"/>
                <a:gd name="connsiteX37" fmla="*/ 971550 w 1181100"/>
                <a:gd name="connsiteY37" fmla="*/ 1071563 h 1193006"/>
                <a:gd name="connsiteX38" fmla="*/ 928688 w 1181100"/>
                <a:gd name="connsiteY38" fmla="*/ 1057275 h 1193006"/>
                <a:gd name="connsiteX39" fmla="*/ 897731 w 1181100"/>
                <a:gd name="connsiteY39" fmla="*/ 1095375 h 1193006"/>
                <a:gd name="connsiteX40" fmla="*/ 871538 w 1181100"/>
                <a:gd name="connsiteY40" fmla="*/ 1109663 h 1193006"/>
                <a:gd name="connsiteX41" fmla="*/ 819150 w 1181100"/>
                <a:gd name="connsiteY41" fmla="*/ 1150144 h 1193006"/>
                <a:gd name="connsiteX42" fmla="*/ 735806 w 1181100"/>
                <a:gd name="connsiteY42" fmla="*/ 1176338 h 1193006"/>
                <a:gd name="connsiteX43" fmla="*/ 669131 w 1181100"/>
                <a:gd name="connsiteY43" fmla="*/ 1154906 h 1193006"/>
                <a:gd name="connsiteX44" fmla="*/ 633413 w 1181100"/>
                <a:gd name="connsiteY44" fmla="*/ 1190625 h 1193006"/>
                <a:gd name="connsiteX45" fmla="*/ 564356 w 1181100"/>
                <a:gd name="connsiteY45" fmla="*/ 1193006 h 1193006"/>
                <a:gd name="connsiteX46" fmla="*/ 516731 w 1181100"/>
                <a:gd name="connsiteY46" fmla="*/ 1169194 h 1193006"/>
                <a:gd name="connsiteX47" fmla="*/ 514350 w 1181100"/>
                <a:gd name="connsiteY47" fmla="*/ 1162050 h 1193006"/>
                <a:gd name="connsiteX48" fmla="*/ 509588 w 1181100"/>
                <a:gd name="connsiteY48" fmla="*/ 1157288 h 1193006"/>
                <a:gd name="connsiteX49" fmla="*/ 457200 w 1181100"/>
                <a:gd name="connsiteY49" fmla="*/ 1040606 h 1193006"/>
                <a:gd name="connsiteX50" fmla="*/ 435769 w 1181100"/>
                <a:gd name="connsiteY50" fmla="*/ 964406 h 1193006"/>
                <a:gd name="connsiteX51" fmla="*/ 435769 w 1181100"/>
                <a:gd name="connsiteY51" fmla="*/ 866775 h 1193006"/>
                <a:gd name="connsiteX52" fmla="*/ 438150 w 1181100"/>
                <a:gd name="connsiteY52" fmla="*/ 809625 h 1193006"/>
                <a:gd name="connsiteX53" fmla="*/ 421481 w 1181100"/>
                <a:gd name="connsiteY53" fmla="*/ 771525 h 1193006"/>
                <a:gd name="connsiteX54" fmla="*/ 400050 w 1181100"/>
                <a:gd name="connsiteY54" fmla="*/ 752475 h 1193006"/>
                <a:gd name="connsiteX55" fmla="*/ 361950 w 1181100"/>
                <a:gd name="connsiteY55" fmla="*/ 754856 h 1193006"/>
                <a:gd name="connsiteX56" fmla="*/ 345281 w 1181100"/>
                <a:gd name="connsiteY56" fmla="*/ 757238 h 1193006"/>
                <a:gd name="connsiteX57" fmla="*/ 321469 w 1181100"/>
                <a:gd name="connsiteY57" fmla="*/ 778669 h 1193006"/>
                <a:gd name="connsiteX58" fmla="*/ 316706 w 1181100"/>
                <a:gd name="connsiteY58" fmla="*/ 754856 h 1193006"/>
                <a:gd name="connsiteX59" fmla="*/ 326231 w 1181100"/>
                <a:gd name="connsiteY59" fmla="*/ 719138 h 1193006"/>
                <a:gd name="connsiteX60" fmla="*/ 326231 w 1181100"/>
                <a:gd name="connsiteY60" fmla="*/ 661988 h 1193006"/>
                <a:gd name="connsiteX61" fmla="*/ 311944 w 1181100"/>
                <a:gd name="connsiteY61" fmla="*/ 602456 h 1193006"/>
                <a:gd name="connsiteX62" fmla="*/ 323850 w 1181100"/>
                <a:gd name="connsiteY62" fmla="*/ 504825 h 1193006"/>
                <a:gd name="connsiteX63" fmla="*/ 350044 w 1181100"/>
                <a:gd name="connsiteY63" fmla="*/ 397669 h 1193006"/>
                <a:gd name="connsiteX64" fmla="*/ 335756 w 1181100"/>
                <a:gd name="connsiteY64" fmla="*/ 314325 h 1193006"/>
                <a:gd name="connsiteX65" fmla="*/ 314325 w 1181100"/>
                <a:gd name="connsiteY65" fmla="*/ 252413 h 1193006"/>
                <a:gd name="connsiteX66" fmla="*/ 283369 w 1181100"/>
                <a:gd name="connsiteY66" fmla="*/ 235744 h 1193006"/>
                <a:gd name="connsiteX67" fmla="*/ 261938 w 1181100"/>
                <a:gd name="connsiteY67" fmla="*/ 214313 h 1193006"/>
                <a:gd name="connsiteX68" fmla="*/ 221456 w 1181100"/>
                <a:gd name="connsiteY68" fmla="*/ 223838 h 1193006"/>
                <a:gd name="connsiteX69" fmla="*/ 171450 w 1181100"/>
                <a:gd name="connsiteY69" fmla="*/ 247650 h 119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81100" h="1193006">
                  <a:moveTo>
                    <a:pt x="171450" y="247650"/>
                  </a:moveTo>
                  <a:lnTo>
                    <a:pt x="100013" y="302419"/>
                  </a:lnTo>
                  <a:lnTo>
                    <a:pt x="73819" y="376238"/>
                  </a:lnTo>
                  <a:lnTo>
                    <a:pt x="28575" y="490538"/>
                  </a:lnTo>
                  <a:lnTo>
                    <a:pt x="30956" y="509588"/>
                  </a:lnTo>
                  <a:cubicBezTo>
                    <a:pt x="1905" y="470853"/>
                    <a:pt x="2381" y="487363"/>
                    <a:pt x="2381" y="469106"/>
                  </a:cubicBezTo>
                  <a:lnTo>
                    <a:pt x="0" y="426244"/>
                  </a:lnTo>
                  <a:cubicBezTo>
                    <a:pt x="31624" y="348400"/>
                    <a:pt x="6433" y="362303"/>
                    <a:pt x="35719" y="347663"/>
                  </a:cubicBezTo>
                  <a:cubicBezTo>
                    <a:pt x="55041" y="236561"/>
                    <a:pt x="54769" y="275186"/>
                    <a:pt x="54769" y="233363"/>
                  </a:cubicBezTo>
                  <a:cubicBezTo>
                    <a:pt x="81346" y="185042"/>
                    <a:pt x="80963" y="203856"/>
                    <a:pt x="80963" y="183356"/>
                  </a:cubicBezTo>
                  <a:cubicBezTo>
                    <a:pt x="124565" y="166400"/>
                    <a:pt x="108495" y="166688"/>
                    <a:pt x="126206" y="166688"/>
                  </a:cubicBezTo>
                  <a:cubicBezTo>
                    <a:pt x="186442" y="135365"/>
                    <a:pt x="163371" y="135731"/>
                    <a:pt x="188119" y="135731"/>
                  </a:cubicBezTo>
                  <a:lnTo>
                    <a:pt x="266700" y="97631"/>
                  </a:lnTo>
                  <a:lnTo>
                    <a:pt x="347663" y="73819"/>
                  </a:lnTo>
                  <a:cubicBezTo>
                    <a:pt x="355559" y="71472"/>
                    <a:pt x="354806" y="73858"/>
                    <a:pt x="354806" y="69056"/>
                  </a:cubicBezTo>
                  <a:cubicBezTo>
                    <a:pt x="422729" y="15688"/>
                    <a:pt x="393216" y="16669"/>
                    <a:pt x="426244" y="16669"/>
                  </a:cubicBezTo>
                  <a:lnTo>
                    <a:pt x="500063" y="0"/>
                  </a:lnTo>
                  <a:lnTo>
                    <a:pt x="626269" y="0"/>
                  </a:lnTo>
                  <a:lnTo>
                    <a:pt x="664369" y="16669"/>
                  </a:lnTo>
                  <a:lnTo>
                    <a:pt x="723900" y="19050"/>
                  </a:lnTo>
                  <a:cubicBezTo>
                    <a:pt x="768348" y="21519"/>
                    <a:pt x="766763" y="7121"/>
                    <a:pt x="766763" y="26194"/>
                  </a:cubicBezTo>
                  <a:cubicBezTo>
                    <a:pt x="803142" y="50446"/>
                    <a:pt x="802481" y="35697"/>
                    <a:pt x="802481" y="52388"/>
                  </a:cubicBezTo>
                  <a:lnTo>
                    <a:pt x="897731" y="95250"/>
                  </a:lnTo>
                  <a:lnTo>
                    <a:pt x="988219" y="152400"/>
                  </a:lnTo>
                  <a:lnTo>
                    <a:pt x="1042988" y="202406"/>
                  </a:lnTo>
                  <a:cubicBezTo>
                    <a:pt x="1086190" y="293611"/>
                    <a:pt x="1052475" y="292894"/>
                    <a:pt x="1088231" y="292894"/>
                  </a:cubicBezTo>
                  <a:lnTo>
                    <a:pt x="1133475" y="378619"/>
                  </a:lnTo>
                  <a:lnTo>
                    <a:pt x="1171575" y="509588"/>
                  </a:lnTo>
                  <a:lnTo>
                    <a:pt x="1181100" y="735806"/>
                  </a:lnTo>
                  <a:lnTo>
                    <a:pt x="1145381" y="890588"/>
                  </a:lnTo>
                  <a:lnTo>
                    <a:pt x="1116806" y="921544"/>
                  </a:lnTo>
                  <a:lnTo>
                    <a:pt x="1116806" y="992981"/>
                  </a:lnTo>
                  <a:cubicBezTo>
                    <a:pt x="1081226" y="1005689"/>
                    <a:pt x="1095269" y="1004888"/>
                    <a:pt x="1076325" y="1004888"/>
                  </a:cubicBezTo>
                  <a:cubicBezTo>
                    <a:pt x="1069975" y="1009650"/>
                    <a:pt x="1062888" y="1013562"/>
                    <a:pt x="1057275" y="1019175"/>
                  </a:cubicBezTo>
                  <a:cubicBezTo>
                    <a:pt x="1055500" y="1020950"/>
                    <a:pt x="1056669" y="1024544"/>
                    <a:pt x="1054894" y="1026319"/>
                  </a:cubicBezTo>
                  <a:cubicBezTo>
                    <a:pt x="1053771" y="1027442"/>
                    <a:pt x="1051719" y="1026319"/>
                    <a:pt x="1050131" y="1026319"/>
                  </a:cubicBezTo>
                  <a:cubicBezTo>
                    <a:pt x="1023397" y="1074928"/>
                    <a:pt x="1036752" y="1086752"/>
                    <a:pt x="1021556" y="1071563"/>
                  </a:cubicBezTo>
                  <a:lnTo>
                    <a:pt x="971550" y="1071563"/>
                  </a:lnTo>
                  <a:lnTo>
                    <a:pt x="928688" y="1057275"/>
                  </a:lnTo>
                  <a:cubicBezTo>
                    <a:pt x="896651" y="1091776"/>
                    <a:pt x="897731" y="1075448"/>
                    <a:pt x="897731" y="1095375"/>
                  </a:cubicBezTo>
                  <a:cubicBezTo>
                    <a:pt x="874979" y="1110544"/>
                    <a:pt x="884886" y="1109663"/>
                    <a:pt x="871538" y="1109663"/>
                  </a:cubicBezTo>
                  <a:lnTo>
                    <a:pt x="819150" y="1150144"/>
                  </a:lnTo>
                  <a:cubicBezTo>
                    <a:pt x="740698" y="1177112"/>
                    <a:pt x="769809" y="1176338"/>
                    <a:pt x="735806" y="1176338"/>
                  </a:cubicBezTo>
                  <a:cubicBezTo>
                    <a:pt x="672394" y="1154387"/>
                    <a:pt x="695733" y="1154906"/>
                    <a:pt x="669131" y="1154906"/>
                  </a:cubicBezTo>
                  <a:cubicBezTo>
                    <a:pt x="635252" y="1191205"/>
                    <a:pt x="652080" y="1190625"/>
                    <a:pt x="633413" y="1190625"/>
                  </a:cubicBezTo>
                  <a:cubicBezTo>
                    <a:pt x="610395" y="1191447"/>
                    <a:pt x="587389" y="1193006"/>
                    <a:pt x="564356" y="1193006"/>
                  </a:cubicBezTo>
                  <a:cubicBezTo>
                    <a:pt x="548481" y="1185069"/>
                    <a:pt x="531822" y="1178536"/>
                    <a:pt x="516731" y="1169194"/>
                  </a:cubicBezTo>
                  <a:cubicBezTo>
                    <a:pt x="514597" y="1167873"/>
                    <a:pt x="515641" y="1164202"/>
                    <a:pt x="514350" y="1162050"/>
                  </a:cubicBezTo>
                  <a:cubicBezTo>
                    <a:pt x="513195" y="1160125"/>
                    <a:pt x="511175" y="1158875"/>
                    <a:pt x="509588" y="1157288"/>
                  </a:cubicBezTo>
                  <a:lnTo>
                    <a:pt x="457200" y="1040606"/>
                  </a:lnTo>
                  <a:lnTo>
                    <a:pt x="435769" y="964406"/>
                  </a:lnTo>
                  <a:lnTo>
                    <a:pt x="435769" y="866775"/>
                  </a:lnTo>
                  <a:cubicBezTo>
                    <a:pt x="436563" y="847725"/>
                    <a:pt x="437356" y="828675"/>
                    <a:pt x="438150" y="809625"/>
                  </a:cubicBezTo>
                  <a:lnTo>
                    <a:pt x="421481" y="771525"/>
                  </a:lnTo>
                  <a:lnTo>
                    <a:pt x="400050" y="752475"/>
                  </a:lnTo>
                  <a:lnTo>
                    <a:pt x="361950" y="754856"/>
                  </a:lnTo>
                  <a:lnTo>
                    <a:pt x="345281" y="757238"/>
                  </a:lnTo>
                  <a:lnTo>
                    <a:pt x="321469" y="778669"/>
                  </a:lnTo>
                  <a:lnTo>
                    <a:pt x="316706" y="754856"/>
                  </a:lnTo>
                  <a:cubicBezTo>
                    <a:pt x="326449" y="720756"/>
                    <a:pt x="326231" y="733076"/>
                    <a:pt x="326231" y="719138"/>
                  </a:cubicBezTo>
                  <a:lnTo>
                    <a:pt x="326231" y="661988"/>
                  </a:lnTo>
                  <a:lnTo>
                    <a:pt x="311944" y="602456"/>
                  </a:lnTo>
                  <a:lnTo>
                    <a:pt x="323850" y="504825"/>
                  </a:lnTo>
                  <a:lnTo>
                    <a:pt x="350044" y="397669"/>
                  </a:lnTo>
                  <a:lnTo>
                    <a:pt x="335756" y="314325"/>
                  </a:lnTo>
                  <a:lnTo>
                    <a:pt x="314325" y="252413"/>
                  </a:lnTo>
                  <a:lnTo>
                    <a:pt x="283369" y="235744"/>
                  </a:lnTo>
                  <a:lnTo>
                    <a:pt x="261938" y="214313"/>
                  </a:lnTo>
                  <a:lnTo>
                    <a:pt x="221456" y="223838"/>
                  </a:lnTo>
                  <a:lnTo>
                    <a:pt x="171450" y="2476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5" name="Freeform 118"/>
            <p:cNvSpPr/>
            <p:nvPr/>
          </p:nvSpPr>
          <p:spPr>
            <a:xfrm>
              <a:off x="2582953" y="4799395"/>
              <a:ext cx="532069" cy="1273765"/>
            </a:xfrm>
            <a:custGeom>
              <a:avLst/>
              <a:gdLst>
                <a:gd name="connsiteX0" fmla="*/ 50006 w 747712"/>
                <a:gd name="connsiteY0" fmla="*/ 2382 h 1288257"/>
                <a:gd name="connsiteX1" fmla="*/ 0 w 747712"/>
                <a:gd name="connsiteY1" fmla="*/ 0 h 1288257"/>
                <a:gd name="connsiteX2" fmla="*/ 0 w 747712"/>
                <a:gd name="connsiteY2" fmla="*/ 1288257 h 1288257"/>
                <a:gd name="connsiteX3" fmla="*/ 745331 w 747712"/>
                <a:gd name="connsiteY3" fmla="*/ 1288257 h 1288257"/>
                <a:gd name="connsiteX4" fmla="*/ 747712 w 747712"/>
                <a:gd name="connsiteY4" fmla="*/ 1147763 h 1288257"/>
                <a:gd name="connsiteX5" fmla="*/ 354806 w 747712"/>
                <a:gd name="connsiteY5" fmla="*/ 280988 h 1288257"/>
                <a:gd name="connsiteX6" fmla="*/ 228600 w 747712"/>
                <a:gd name="connsiteY6" fmla="*/ 73819 h 1288257"/>
                <a:gd name="connsiteX7" fmla="*/ 116681 w 747712"/>
                <a:gd name="connsiteY7" fmla="*/ 14288 h 1288257"/>
                <a:gd name="connsiteX8" fmla="*/ 50006 w 747712"/>
                <a:gd name="connsiteY8" fmla="*/ 2382 h 1288257"/>
                <a:gd name="connsiteX0" fmla="*/ 50006 w 747712"/>
                <a:gd name="connsiteY0" fmla="*/ 2382 h 2373674"/>
                <a:gd name="connsiteX1" fmla="*/ 0 w 747712"/>
                <a:gd name="connsiteY1" fmla="*/ 0 h 2373674"/>
                <a:gd name="connsiteX2" fmla="*/ 0 w 747712"/>
                <a:gd name="connsiteY2" fmla="*/ 1288257 h 2373674"/>
                <a:gd name="connsiteX3" fmla="*/ 706567 w 747712"/>
                <a:gd name="connsiteY3" fmla="*/ 2373674 h 2373674"/>
                <a:gd name="connsiteX4" fmla="*/ 747712 w 747712"/>
                <a:gd name="connsiteY4" fmla="*/ 1147763 h 2373674"/>
                <a:gd name="connsiteX5" fmla="*/ 354806 w 747712"/>
                <a:gd name="connsiteY5" fmla="*/ 280988 h 2373674"/>
                <a:gd name="connsiteX6" fmla="*/ 228600 w 747712"/>
                <a:gd name="connsiteY6" fmla="*/ 73819 h 2373674"/>
                <a:gd name="connsiteX7" fmla="*/ 116681 w 747712"/>
                <a:gd name="connsiteY7" fmla="*/ 14288 h 2373674"/>
                <a:gd name="connsiteX8" fmla="*/ 50006 w 747712"/>
                <a:gd name="connsiteY8" fmla="*/ 2382 h 2373674"/>
                <a:gd name="connsiteX0" fmla="*/ 88772 w 786478"/>
                <a:gd name="connsiteY0" fmla="*/ 2382 h 2373674"/>
                <a:gd name="connsiteX1" fmla="*/ 38766 w 786478"/>
                <a:gd name="connsiteY1" fmla="*/ 0 h 2373674"/>
                <a:gd name="connsiteX2" fmla="*/ 0 w 786478"/>
                <a:gd name="connsiteY2" fmla="*/ 2373674 h 2373674"/>
                <a:gd name="connsiteX3" fmla="*/ 745333 w 786478"/>
                <a:gd name="connsiteY3" fmla="*/ 2373674 h 2373674"/>
                <a:gd name="connsiteX4" fmla="*/ 786478 w 786478"/>
                <a:gd name="connsiteY4" fmla="*/ 1147763 h 2373674"/>
                <a:gd name="connsiteX5" fmla="*/ 393572 w 786478"/>
                <a:gd name="connsiteY5" fmla="*/ 280988 h 2373674"/>
                <a:gd name="connsiteX6" fmla="*/ 267366 w 786478"/>
                <a:gd name="connsiteY6" fmla="*/ 73819 h 2373674"/>
                <a:gd name="connsiteX7" fmla="*/ 155447 w 786478"/>
                <a:gd name="connsiteY7" fmla="*/ 14288 h 2373674"/>
                <a:gd name="connsiteX8" fmla="*/ 88772 w 786478"/>
                <a:gd name="connsiteY8" fmla="*/ 2382 h 2373674"/>
                <a:gd name="connsiteX0" fmla="*/ 88772 w 786478"/>
                <a:gd name="connsiteY0" fmla="*/ 2382 h 2373674"/>
                <a:gd name="connsiteX1" fmla="*/ 38766 w 786478"/>
                <a:gd name="connsiteY1" fmla="*/ 0 h 2373674"/>
                <a:gd name="connsiteX2" fmla="*/ 0 w 786478"/>
                <a:gd name="connsiteY2" fmla="*/ 2373674 h 2373674"/>
                <a:gd name="connsiteX3" fmla="*/ 758928 w 786478"/>
                <a:gd name="connsiteY3" fmla="*/ 1326887 h 2373674"/>
                <a:gd name="connsiteX4" fmla="*/ 786478 w 786478"/>
                <a:gd name="connsiteY4" fmla="*/ 1147763 h 2373674"/>
                <a:gd name="connsiteX5" fmla="*/ 393572 w 786478"/>
                <a:gd name="connsiteY5" fmla="*/ 280988 h 2373674"/>
                <a:gd name="connsiteX6" fmla="*/ 267366 w 786478"/>
                <a:gd name="connsiteY6" fmla="*/ 73819 h 2373674"/>
                <a:gd name="connsiteX7" fmla="*/ 155447 w 786478"/>
                <a:gd name="connsiteY7" fmla="*/ 14288 h 2373674"/>
                <a:gd name="connsiteX8" fmla="*/ 88772 w 786478"/>
                <a:gd name="connsiteY8" fmla="*/ 2382 h 2373674"/>
                <a:gd name="connsiteX0" fmla="*/ 61583 w 759289"/>
                <a:gd name="connsiteY0" fmla="*/ 2382 h 1802699"/>
                <a:gd name="connsiteX1" fmla="*/ 11577 w 759289"/>
                <a:gd name="connsiteY1" fmla="*/ 0 h 1802699"/>
                <a:gd name="connsiteX2" fmla="*/ 0 w 759289"/>
                <a:gd name="connsiteY2" fmla="*/ 1802699 h 1802699"/>
                <a:gd name="connsiteX3" fmla="*/ 731739 w 759289"/>
                <a:gd name="connsiteY3" fmla="*/ 1326887 h 1802699"/>
                <a:gd name="connsiteX4" fmla="*/ 759289 w 759289"/>
                <a:gd name="connsiteY4" fmla="*/ 1147763 h 1802699"/>
                <a:gd name="connsiteX5" fmla="*/ 366383 w 759289"/>
                <a:gd name="connsiteY5" fmla="*/ 280988 h 1802699"/>
                <a:gd name="connsiteX6" fmla="*/ 240177 w 759289"/>
                <a:gd name="connsiteY6" fmla="*/ 73819 h 1802699"/>
                <a:gd name="connsiteX7" fmla="*/ 128258 w 759289"/>
                <a:gd name="connsiteY7" fmla="*/ 14288 h 1802699"/>
                <a:gd name="connsiteX8" fmla="*/ 61583 w 759289"/>
                <a:gd name="connsiteY8" fmla="*/ 2382 h 1802699"/>
                <a:gd name="connsiteX0" fmla="*/ 61583 w 759289"/>
                <a:gd name="connsiteY0" fmla="*/ 2382 h 1782306"/>
                <a:gd name="connsiteX1" fmla="*/ 11577 w 759289"/>
                <a:gd name="connsiteY1" fmla="*/ 0 h 1782306"/>
                <a:gd name="connsiteX2" fmla="*/ 0 w 759289"/>
                <a:gd name="connsiteY2" fmla="*/ 1782306 h 1782306"/>
                <a:gd name="connsiteX3" fmla="*/ 731739 w 759289"/>
                <a:gd name="connsiteY3" fmla="*/ 1326887 h 1782306"/>
                <a:gd name="connsiteX4" fmla="*/ 759289 w 759289"/>
                <a:gd name="connsiteY4" fmla="*/ 1147763 h 1782306"/>
                <a:gd name="connsiteX5" fmla="*/ 366383 w 759289"/>
                <a:gd name="connsiteY5" fmla="*/ 280988 h 1782306"/>
                <a:gd name="connsiteX6" fmla="*/ 240177 w 759289"/>
                <a:gd name="connsiteY6" fmla="*/ 73819 h 1782306"/>
                <a:gd name="connsiteX7" fmla="*/ 128258 w 759289"/>
                <a:gd name="connsiteY7" fmla="*/ 14288 h 1782306"/>
                <a:gd name="connsiteX8" fmla="*/ 61583 w 759289"/>
                <a:gd name="connsiteY8" fmla="*/ 2382 h 1782306"/>
                <a:gd name="connsiteX0" fmla="*/ 61583 w 759289"/>
                <a:gd name="connsiteY0" fmla="*/ 2382 h 1782306"/>
                <a:gd name="connsiteX1" fmla="*/ 11577 w 759289"/>
                <a:gd name="connsiteY1" fmla="*/ 0 h 1782306"/>
                <a:gd name="connsiteX2" fmla="*/ 0 w 759289"/>
                <a:gd name="connsiteY2" fmla="*/ 1782306 h 1782306"/>
                <a:gd name="connsiteX3" fmla="*/ 735137 w 759289"/>
                <a:gd name="connsiteY3" fmla="*/ 1306496 h 1782306"/>
                <a:gd name="connsiteX4" fmla="*/ 759289 w 759289"/>
                <a:gd name="connsiteY4" fmla="*/ 1147763 h 1782306"/>
                <a:gd name="connsiteX5" fmla="*/ 366383 w 759289"/>
                <a:gd name="connsiteY5" fmla="*/ 280988 h 1782306"/>
                <a:gd name="connsiteX6" fmla="*/ 240177 w 759289"/>
                <a:gd name="connsiteY6" fmla="*/ 73819 h 1782306"/>
                <a:gd name="connsiteX7" fmla="*/ 128258 w 759289"/>
                <a:gd name="connsiteY7" fmla="*/ 14288 h 1782306"/>
                <a:gd name="connsiteX8" fmla="*/ 61583 w 759289"/>
                <a:gd name="connsiteY8" fmla="*/ 2382 h 1782306"/>
                <a:gd name="connsiteX0" fmla="*/ 61583 w 759289"/>
                <a:gd name="connsiteY0" fmla="*/ 2382 h 1818558"/>
                <a:gd name="connsiteX1" fmla="*/ 11577 w 759289"/>
                <a:gd name="connsiteY1" fmla="*/ 0 h 1818558"/>
                <a:gd name="connsiteX2" fmla="*/ 0 w 759289"/>
                <a:gd name="connsiteY2" fmla="*/ 1818558 h 1818558"/>
                <a:gd name="connsiteX3" fmla="*/ 735137 w 759289"/>
                <a:gd name="connsiteY3" fmla="*/ 1306496 h 1818558"/>
                <a:gd name="connsiteX4" fmla="*/ 759289 w 759289"/>
                <a:gd name="connsiteY4" fmla="*/ 1147763 h 1818558"/>
                <a:gd name="connsiteX5" fmla="*/ 366383 w 759289"/>
                <a:gd name="connsiteY5" fmla="*/ 280988 h 1818558"/>
                <a:gd name="connsiteX6" fmla="*/ 240177 w 759289"/>
                <a:gd name="connsiteY6" fmla="*/ 73819 h 1818558"/>
                <a:gd name="connsiteX7" fmla="*/ 128258 w 759289"/>
                <a:gd name="connsiteY7" fmla="*/ 14288 h 1818558"/>
                <a:gd name="connsiteX8" fmla="*/ 61583 w 759289"/>
                <a:gd name="connsiteY8" fmla="*/ 2382 h 1818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9289" h="1818558">
                  <a:moveTo>
                    <a:pt x="61583" y="2382"/>
                  </a:moveTo>
                  <a:lnTo>
                    <a:pt x="11577" y="0"/>
                  </a:lnTo>
                  <a:lnTo>
                    <a:pt x="0" y="1818558"/>
                  </a:lnTo>
                  <a:lnTo>
                    <a:pt x="735137" y="1306496"/>
                  </a:lnTo>
                  <a:cubicBezTo>
                    <a:pt x="735931" y="1259665"/>
                    <a:pt x="758495" y="1194594"/>
                    <a:pt x="759289" y="1147763"/>
                  </a:cubicBezTo>
                  <a:lnTo>
                    <a:pt x="366383" y="280988"/>
                  </a:lnTo>
                  <a:lnTo>
                    <a:pt x="240177" y="73819"/>
                  </a:lnTo>
                  <a:lnTo>
                    <a:pt x="128258" y="14288"/>
                  </a:lnTo>
                  <a:lnTo>
                    <a:pt x="61583" y="238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6" name="Freeform 119"/>
            <p:cNvSpPr/>
            <p:nvPr/>
          </p:nvSpPr>
          <p:spPr>
            <a:xfrm>
              <a:off x="6997771" y="3332712"/>
              <a:ext cx="400936" cy="402443"/>
            </a:xfrm>
            <a:custGeom>
              <a:avLst/>
              <a:gdLst>
                <a:gd name="connsiteX0" fmla="*/ 0 w 547687"/>
                <a:gd name="connsiteY0" fmla="*/ 121444 h 550069"/>
                <a:gd name="connsiteX1" fmla="*/ 28575 w 547687"/>
                <a:gd name="connsiteY1" fmla="*/ 164307 h 550069"/>
                <a:gd name="connsiteX2" fmla="*/ 66675 w 547687"/>
                <a:gd name="connsiteY2" fmla="*/ 183357 h 550069"/>
                <a:gd name="connsiteX3" fmla="*/ 35719 w 547687"/>
                <a:gd name="connsiteY3" fmla="*/ 204788 h 550069"/>
                <a:gd name="connsiteX4" fmla="*/ 19050 w 547687"/>
                <a:gd name="connsiteY4" fmla="*/ 240507 h 550069"/>
                <a:gd name="connsiteX5" fmla="*/ 33337 w 547687"/>
                <a:gd name="connsiteY5" fmla="*/ 302419 h 550069"/>
                <a:gd name="connsiteX6" fmla="*/ 50006 w 547687"/>
                <a:gd name="connsiteY6" fmla="*/ 330994 h 550069"/>
                <a:gd name="connsiteX7" fmla="*/ 35719 w 547687"/>
                <a:gd name="connsiteY7" fmla="*/ 381000 h 550069"/>
                <a:gd name="connsiteX8" fmla="*/ 64294 w 547687"/>
                <a:gd name="connsiteY8" fmla="*/ 385763 h 550069"/>
                <a:gd name="connsiteX9" fmla="*/ 73819 w 547687"/>
                <a:gd name="connsiteY9" fmla="*/ 340519 h 550069"/>
                <a:gd name="connsiteX10" fmla="*/ 88106 w 547687"/>
                <a:gd name="connsiteY10" fmla="*/ 326232 h 550069"/>
                <a:gd name="connsiteX11" fmla="*/ 126206 w 547687"/>
                <a:gd name="connsiteY11" fmla="*/ 328613 h 550069"/>
                <a:gd name="connsiteX12" fmla="*/ 152400 w 547687"/>
                <a:gd name="connsiteY12" fmla="*/ 345282 h 550069"/>
                <a:gd name="connsiteX13" fmla="*/ 176212 w 547687"/>
                <a:gd name="connsiteY13" fmla="*/ 376238 h 550069"/>
                <a:gd name="connsiteX14" fmla="*/ 200025 w 547687"/>
                <a:gd name="connsiteY14" fmla="*/ 435769 h 550069"/>
                <a:gd name="connsiteX15" fmla="*/ 204787 w 547687"/>
                <a:gd name="connsiteY15" fmla="*/ 495300 h 550069"/>
                <a:gd name="connsiteX16" fmla="*/ 245269 w 547687"/>
                <a:gd name="connsiteY16" fmla="*/ 531019 h 550069"/>
                <a:gd name="connsiteX17" fmla="*/ 326231 w 547687"/>
                <a:gd name="connsiteY17" fmla="*/ 542925 h 550069"/>
                <a:gd name="connsiteX18" fmla="*/ 431006 w 547687"/>
                <a:gd name="connsiteY18" fmla="*/ 550069 h 550069"/>
                <a:gd name="connsiteX19" fmla="*/ 464344 w 547687"/>
                <a:gd name="connsiteY19" fmla="*/ 547688 h 550069"/>
                <a:gd name="connsiteX20" fmla="*/ 521494 w 547687"/>
                <a:gd name="connsiteY20" fmla="*/ 445294 h 550069"/>
                <a:gd name="connsiteX21" fmla="*/ 547687 w 547687"/>
                <a:gd name="connsiteY21" fmla="*/ 302419 h 550069"/>
                <a:gd name="connsiteX22" fmla="*/ 540544 w 547687"/>
                <a:gd name="connsiteY22" fmla="*/ 157163 h 550069"/>
                <a:gd name="connsiteX23" fmla="*/ 511969 w 547687"/>
                <a:gd name="connsiteY23" fmla="*/ 130969 h 550069"/>
                <a:gd name="connsiteX24" fmla="*/ 492919 w 547687"/>
                <a:gd name="connsiteY24" fmla="*/ 130969 h 550069"/>
                <a:gd name="connsiteX25" fmla="*/ 466725 w 547687"/>
                <a:gd name="connsiteY25" fmla="*/ 97632 h 550069"/>
                <a:gd name="connsiteX26" fmla="*/ 445294 w 547687"/>
                <a:gd name="connsiteY26" fmla="*/ 73819 h 550069"/>
                <a:gd name="connsiteX27" fmla="*/ 431006 w 547687"/>
                <a:gd name="connsiteY27" fmla="*/ 45244 h 550069"/>
                <a:gd name="connsiteX28" fmla="*/ 369094 w 547687"/>
                <a:gd name="connsiteY28" fmla="*/ 11907 h 550069"/>
                <a:gd name="connsiteX29" fmla="*/ 247650 w 547687"/>
                <a:gd name="connsiteY29" fmla="*/ 0 h 550069"/>
                <a:gd name="connsiteX30" fmla="*/ 190500 w 547687"/>
                <a:gd name="connsiteY30" fmla="*/ 21432 h 550069"/>
                <a:gd name="connsiteX31" fmla="*/ 152400 w 547687"/>
                <a:gd name="connsiteY31" fmla="*/ 30957 h 550069"/>
                <a:gd name="connsiteX32" fmla="*/ 133350 w 547687"/>
                <a:gd name="connsiteY32" fmla="*/ 19050 h 550069"/>
                <a:gd name="connsiteX33" fmla="*/ 97631 w 547687"/>
                <a:gd name="connsiteY33" fmla="*/ 28575 h 550069"/>
                <a:gd name="connsiteX34" fmla="*/ 85725 w 547687"/>
                <a:gd name="connsiteY34" fmla="*/ 54769 h 550069"/>
                <a:gd name="connsiteX35" fmla="*/ 59531 w 547687"/>
                <a:gd name="connsiteY35" fmla="*/ 57150 h 550069"/>
                <a:gd name="connsiteX36" fmla="*/ 42862 w 547687"/>
                <a:gd name="connsiteY36" fmla="*/ 76200 h 550069"/>
                <a:gd name="connsiteX37" fmla="*/ 0 w 547687"/>
                <a:gd name="connsiteY37" fmla="*/ 121444 h 55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47687" h="550069">
                  <a:moveTo>
                    <a:pt x="0" y="121444"/>
                  </a:moveTo>
                  <a:lnTo>
                    <a:pt x="28575" y="164307"/>
                  </a:lnTo>
                  <a:lnTo>
                    <a:pt x="66675" y="183357"/>
                  </a:lnTo>
                  <a:lnTo>
                    <a:pt x="35719" y="204788"/>
                  </a:lnTo>
                  <a:lnTo>
                    <a:pt x="19050" y="240507"/>
                  </a:lnTo>
                  <a:lnTo>
                    <a:pt x="33337" y="302419"/>
                  </a:lnTo>
                  <a:lnTo>
                    <a:pt x="50006" y="330994"/>
                  </a:lnTo>
                  <a:cubicBezTo>
                    <a:pt x="35491" y="379379"/>
                    <a:pt x="35719" y="362045"/>
                    <a:pt x="35719" y="381000"/>
                  </a:cubicBezTo>
                  <a:lnTo>
                    <a:pt x="64294" y="385763"/>
                  </a:lnTo>
                  <a:lnTo>
                    <a:pt x="73819" y="340519"/>
                  </a:lnTo>
                  <a:lnTo>
                    <a:pt x="88106" y="326232"/>
                  </a:lnTo>
                  <a:lnTo>
                    <a:pt x="126206" y="328613"/>
                  </a:lnTo>
                  <a:lnTo>
                    <a:pt x="152400" y="345282"/>
                  </a:lnTo>
                  <a:lnTo>
                    <a:pt x="176212" y="376238"/>
                  </a:lnTo>
                  <a:lnTo>
                    <a:pt x="200025" y="435769"/>
                  </a:lnTo>
                  <a:lnTo>
                    <a:pt x="204787" y="495300"/>
                  </a:lnTo>
                  <a:lnTo>
                    <a:pt x="245269" y="531019"/>
                  </a:lnTo>
                  <a:lnTo>
                    <a:pt x="326231" y="542925"/>
                  </a:lnTo>
                  <a:lnTo>
                    <a:pt x="431006" y="550069"/>
                  </a:lnTo>
                  <a:lnTo>
                    <a:pt x="464344" y="547688"/>
                  </a:lnTo>
                  <a:lnTo>
                    <a:pt x="521494" y="445294"/>
                  </a:lnTo>
                  <a:lnTo>
                    <a:pt x="547687" y="302419"/>
                  </a:lnTo>
                  <a:lnTo>
                    <a:pt x="540544" y="157163"/>
                  </a:lnTo>
                  <a:lnTo>
                    <a:pt x="511969" y="130969"/>
                  </a:lnTo>
                  <a:lnTo>
                    <a:pt x="492919" y="130969"/>
                  </a:lnTo>
                  <a:lnTo>
                    <a:pt x="466725" y="97632"/>
                  </a:lnTo>
                  <a:lnTo>
                    <a:pt x="445294" y="73819"/>
                  </a:lnTo>
                  <a:lnTo>
                    <a:pt x="431006" y="45244"/>
                  </a:lnTo>
                  <a:lnTo>
                    <a:pt x="369094" y="11907"/>
                  </a:lnTo>
                  <a:lnTo>
                    <a:pt x="247650" y="0"/>
                  </a:lnTo>
                  <a:lnTo>
                    <a:pt x="190500" y="21432"/>
                  </a:lnTo>
                  <a:lnTo>
                    <a:pt x="152400" y="30957"/>
                  </a:lnTo>
                  <a:lnTo>
                    <a:pt x="133350" y="19050"/>
                  </a:lnTo>
                  <a:lnTo>
                    <a:pt x="97631" y="28575"/>
                  </a:lnTo>
                  <a:lnTo>
                    <a:pt x="85725" y="54769"/>
                  </a:lnTo>
                  <a:lnTo>
                    <a:pt x="59531" y="57150"/>
                  </a:lnTo>
                  <a:lnTo>
                    <a:pt x="42862" y="76200"/>
                  </a:lnTo>
                  <a:lnTo>
                    <a:pt x="0" y="1214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7" name="Freeform 120"/>
            <p:cNvSpPr/>
            <p:nvPr/>
          </p:nvSpPr>
          <p:spPr>
            <a:xfrm flipH="1">
              <a:off x="4298236" y="3364651"/>
              <a:ext cx="385863" cy="382002"/>
            </a:xfrm>
            <a:custGeom>
              <a:avLst/>
              <a:gdLst>
                <a:gd name="connsiteX0" fmla="*/ 0 w 547687"/>
                <a:gd name="connsiteY0" fmla="*/ 121444 h 550069"/>
                <a:gd name="connsiteX1" fmla="*/ 28575 w 547687"/>
                <a:gd name="connsiteY1" fmla="*/ 164307 h 550069"/>
                <a:gd name="connsiteX2" fmla="*/ 66675 w 547687"/>
                <a:gd name="connsiteY2" fmla="*/ 183357 h 550069"/>
                <a:gd name="connsiteX3" fmla="*/ 35719 w 547687"/>
                <a:gd name="connsiteY3" fmla="*/ 204788 h 550069"/>
                <a:gd name="connsiteX4" fmla="*/ 19050 w 547687"/>
                <a:gd name="connsiteY4" fmla="*/ 240507 h 550069"/>
                <a:gd name="connsiteX5" fmla="*/ 33337 w 547687"/>
                <a:gd name="connsiteY5" fmla="*/ 302419 h 550069"/>
                <a:gd name="connsiteX6" fmla="*/ 50006 w 547687"/>
                <a:gd name="connsiteY6" fmla="*/ 330994 h 550069"/>
                <a:gd name="connsiteX7" fmla="*/ 35719 w 547687"/>
                <a:gd name="connsiteY7" fmla="*/ 381000 h 550069"/>
                <a:gd name="connsiteX8" fmla="*/ 64294 w 547687"/>
                <a:gd name="connsiteY8" fmla="*/ 385763 h 550069"/>
                <a:gd name="connsiteX9" fmla="*/ 73819 w 547687"/>
                <a:gd name="connsiteY9" fmla="*/ 340519 h 550069"/>
                <a:gd name="connsiteX10" fmla="*/ 88106 w 547687"/>
                <a:gd name="connsiteY10" fmla="*/ 326232 h 550069"/>
                <a:gd name="connsiteX11" fmla="*/ 126206 w 547687"/>
                <a:gd name="connsiteY11" fmla="*/ 328613 h 550069"/>
                <a:gd name="connsiteX12" fmla="*/ 152400 w 547687"/>
                <a:gd name="connsiteY12" fmla="*/ 345282 h 550069"/>
                <a:gd name="connsiteX13" fmla="*/ 176212 w 547687"/>
                <a:gd name="connsiteY13" fmla="*/ 376238 h 550069"/>
                <a:gd name="connsiteX14" fmla="*/ 200025 w 547687"/>
                <a:gd name="connsiteY14" fmla="*/ 435769 h 550069"/>
                <a:gd name="connsiteX15" fmla="*/ 204787 w 547687"/>
                <a:gd name="connsiteY15" fmla="*/ 495300 h 550069"/>
                <a:gd name="connsiteX16" fmla="*/ 245269 w 547687"/>
                <a:gd name="connsiteY16" fmla="*/ 531019 h 550069"/>
                <a:gd name="connsiteX17" fmla="*/ 326231 w 547687"/>
                <a:gd name="connsiteY17" fmla="*/ 542925 h 550069"/>
                <a:gd name="connsiteX18" fmla="*/ 431006 w 547687"/>
                <a:gd name="connsiteY18" fmla="*/ 550069 h 550069"/>
                <a:gd name="connsiteX19" fmla="*/ 464344 w 547687"/>
                <a:gd name="connsiteY19" fmla="*/ 547688 h 550069"/>
                <a:gd name="connsiteX20" fmla="*/ 521494 w 547687"/>
                <a:gd name="connsiteY20" fmla="*/ 445294 h 550069"/>
                <a:gd name="connsiteX21" fmla="*/ 547687 w 547687"/>
                <a:gd name="connsiteY21" fmla="*/ 302419 h 550069"/>
                <a:gd name="connsiteX22" fmla="*/ 540544 w 547687"/>
                <a:gd name="connsiteY22" fmla="*/ 157163 h 550069"/>
                <a:gd name="connsiteX23" fmla="*/ 511969 w 547687"/>
                <a:gd name="connsiteY23" fmla="*/ 130969 h 550069"/>
                <a:gd name="connsiteX24" fmla="*/ 492919 w 547687"/>
                <a:gd name="connsiteY24" fmla="*/ 130969 h 550069"/>
                <a:gd name="connsiteX25" fmla="*/ 466725 w 547687"/>
                <a:gd name="connsiteY25" fmla="*/ 97632 h 550069"/>
                <a:gd name="connsiteX26" fmla="*/ 445294 w 547687"/>
                <a:gd name="connsiteY26" fmla="*/ 73819 h 550069"/>
                <a:gd name="connsiteX27" fmla="*/ 431006 w 547687"/>
                <a:gd name="connsiteY27" fmla="*/ 45244 h 550069"/>
                <a:gd name="connsiteX28" fmla="*/ 369094 w 547687"/>
                <a:gd name="connsiteY28" fmla="*/ 11907 h 550069"/>
                <a:gd name="connsiteX29" fmla="*/ 247650 w 547687"/>
                <a:gd name="connsiteY29" fmla="*/ 0 h 550069"/>
                <a:gd name="connsiteX30" fmla="*/ 190500 w 547687"/>
                <a:gd name="connsiteY30" fmla="*/ 21432 h 550069"/>
                <a:gd name="connsiteX31" fmla="*/ 152400 w 547687"/>
                <a:gd name="connsiteY31" fmla="*/ 30957 h 550069"/>
                <a:gd name="connsiteX32" fmla="*/ 133350 w 547687"/>
                <a:gd name="connsiteY32" fmla="*/ 19050 h 550069"/>
                <a:gd name="connsiteX33" fmla="*/ 97631 w 547687"/>
                <a:gd name="connsiteY33" fmla="*/ 28575 h 550069"/>
                <a:gd name="connsiteX34" fmla="*/ 85725 w 547687"/>
                <a:gd name="connsiteY34" fmla="*/ 54769 h 550069"/>
                <a:gd name="connsiteX35" fmla="*/ 59531 w 547687"/>
                <a:gd name="connsiteY35" fmla="*/ 57150 h 550069"/>
                <a:gd name="connsiteX36" fmla="*/ 42862 w 547687"/>
                <a:gd name="connsiteY36" fmla="*/ 76200 h 550069"/>
                <a:gd name="connsiteX37" fmla="*/ 0 w 547687"/>
                <a:gd name="connsiteY37" fmla="*/ 121444 h 550069"/>
                <a:gd name="connsiteX0" fmla="*/ 0 w 547687"/>
                <a:gd name="connsiteY0" fmla="*/ 121444 h 550069"/>
                <a:gd name="connsiteX1" fmla="*/ 28575 w 547687"/>
                <a:gd name="connsiteY1" fmla="*/ 164307 h 550069"/>
                <a:gd name="connsiteX2" fmla="*/ 66675 w 547687"/>
                <a:gd name="connsiteY2" fmla="*/ 183357 h 550069"/>
                <a:gd name="connsiteX3" fmla="*/ 35719 w 547687"/>
                <a:gd name="connsiteY3" fmla="*/ 204788 h 550069"/>
                <a:gd name="connsiteX4" fmla="*/ 19050 w 547687"/>
                <a:gd name="connsiteY4" fmla="*/ 240507 h 550069"/>
                <a:gd name="connsiteX5" fmla="*/ 33337 w 547687"/>
                <a:gd name="connsiteY5" fmla="*/ 302419 h 550069"/>
                <a:gd name="connsiteX6" fmla="*/ 50006 w 547687"/>
                <a:gd name="connsiteY6" fmla="*/ 330994 h 550069"/>
                <a:gd name="connsiteX7" fmla="*/ 35719 w 547687"/>
                <a:gd name="connsiteY7" fmla="*/ 381000 h 550069"/>
                <a:gd name="connsiteX8" fmla="*/ 64294 w 547687"/>
                <a:gd name="connsiteY8" fmla="*/ 385763 h 550069"/>
                <a:gd name="connsiteX9" fmla="*/ 73819 w 547687"/>
                <a:gd name="connsiteY9" fmla="*/ 340519 h 550069"/>
                <a:gd name="connsiteX10" fmla="*/ 88106 w 547687"/>
                <a:gd name="connsiteY10" fmla="*/ 326232 h 550069"/>
                <a:gd name="connsiteX11" fmla="*/ 126206 w 547687"/>
                <a:gd name="connsiteY11" fmla="*/ 328613 h 550069"/>
                <a:gd name="connsiteX12" fmla="*/ 152400 w 547687"/>
                <a:gd name="connsiteY12" fmla="*/ 345282 h 550069"/>
                <a:gd name="connsiteX13" fmla="*/ 176212 w 547687"/>
                <a:gd name="connsiteY13" fmla="*/ 376238 h 550069"/>
                <a:gd name="connsiteX14" fmla="*/ 200025 w 547687"/>
                <a:gd name="connsiteY14" fmla="*/ 435769 h 550069"/>
                <a:gd name="connsiteX15" fmla="*/ 204787 w 547687"/>
                <a:gd name="connsiteY15" fmla="*/ 495300 h 550069"/>
                <a:gd name="connsiteX16" fmla="*/ 245269 w 547687"/>
                <a:gd name="connsiteY16" fmla="*/ 531019 h 550069"/>
                <a:gd name="connsiteX17" fmla="*/ 326231 w 547687"/>
                <a:gd name="connsiteY17" fmla="*/ 542925 h 550069"/>
                <a:gd name="connsiteX18" fmla="*/ 431006 w 547687"/>
                <a:gd name="connsiteY18" fmla="*/ 550069 h 550069"/>
                <a:gd name="connsiteX19" fmla="*/ 464344 w 547687"/>
                <a:gd name="connsiteY19" fmla="*/ 547688 h 550069"/>
                <a:gd name="connsiteX20" fmla="*/ 521494 w 547687"/>
                <a:gd name="connsiteY20" fmla="*/ 445294 h 550069"/>
                <a:gd name="connsiteX21" fmla="*/ 547687 w 547687"/>
                <a:gd name="connsiteY21" fmla="*/ 302419 h 550069"/>
                <a:gd name="connsiteX22" fmla="*/ 540544 w 547687"/>
                <a:gd name="connsiteY22" fmla="*/ 157163 h 550069"/>
                <a:gd name="connsiteX23" fmla="*/ 511969 w 547687"/>
                <a:gd name="connsiteY23" fmla="*/ 130969 h 550069"/>
                <a:gd name="connsiteX24" fmla="*/ 492919 w 547687"/>
                <a:gd name="connsiteY24" fmla="*/ 130969 h 550069"/>
                <a:gd name="connsiteX25" fmla="*/ 466725 w 547687"/>
                <a:gd name="connsiteY25" fmla="*/ 97632 h 550069"/>
                <a:gd name="connsiteX26" fmla="*/ 445294 w 547687"/>
                <a:gd name="connsiteY26" fmla="*/ 73819 h 550069"/>
                <a:gd name="connsiteX27" fmla="*/ 431006 w 547687"/>
                <a:gd name="connsiteY27" fmla="*/ 45244 h 550069"/>
                <a:gd name="connsiteX28" fmla="*/ 369094 w 547687"/>
                <a:gd name="connsiteY28" fmla="*/ 11907 h 550069"/>
                <a:gd name="connsiteX29" fmla="*/ 247650 w 547687"/>
                <a:gd name="connsiteY29" fmla="*/ 0 h 550069"/>
                <a:gd name="connsiteX30" fmla="*/ 152400 w 547687"/>
                <a:gd name="connsiteY30" fmla="*/ 30957 h 550069"/>
                <a:gd name="connsiteX31" fmla="*/ 133350 w 547687"/>
                <a:gd name="connsiteY31" fmla="*/ 19050 h 550069"/>
                <a:gd name="connsiteX32" fmla="*/ 97631 w 547687"/>
                <a:gd name="connsiteY32" fmla="*/ 28575 h 550069"/>
                <a:gd name="connsiteX33" fmla="*/ 85725 w 547687"/>
                <a:gd name="connsiteY33" fmla="*/ 54769 h 550069"/>
                <a:gd name="connsiteX34" fmla="*/ 59531 w 547687"/>
                <a:gd name="connsiteY34" fmla="*/ 57150 h 550069"/>
                <a:gd name="connsiteX35" fmla="*/ 42862 w 547687"/>
                <a:gd name="connsiteY35" fmla="*/ 76200 h 550069"/>
                <a:gd name="connsiteX36" fmla="*/ 0 w 547687"/>
                <a:gd name="connsiteY36" fmla="*/ 121444 h 550069"/>
                <a:gd name="connsiteX0" fmla="*/ 0 w 547687"/>
                <a:gd name="connsiteY0" fmla="*/ 121444 h 550069"/>
                <a:gd name="connsiteX1" fmla="*/ 28575 w 547687"/>
                <a:gd name="connsiteY1" fmla="*/ 164307 h 550069"/>
                <a:gd name="connsiteX2" fmla="*/ 66675 w 547687"/>
                <a:gd name="connsiteY2" fmla="*/ 183357 h 550069"/>
                <a:gd name="connsiteX3" fmla="*/ 35719 w 547687"/>
                <a:gd name="connsiteY3" fmla="*/ 204788 h 550069"/>
                <a:gd name="connsiteX4" fmla="*/ 19050 w 547687"/>
                <a:gd name="connsiteY4" fmla="*/ 240507 h 550069"/>
                <a:gd name="connsiteX5" fmla="*/ 33337 w 547687"/>
                <a:gd name="connsiteY5" fmla="*/ 302419 h 550069"/>
                <a:gd name="connsiteX6" fmla="*/ 50006 w 547687"/>
                <a:gd name="connsiteY6" fmla="*/ 330994 h 550069"/>
                <a:gd name="connsiteX7" fmla="*/ 35719 w 547687"/>
                <a:gd name="connsiteY7" fmla="*/ 381000 h 550069"/>
                <a:gd name="connsiteX8" fmla="*/ 64294 w 547687"/>
                <a:gd name="connsiteY8" fmla="*/ 385763 h 550069"/>
                <a:gd name="connsiteX9" fmla="*/ 73819 w 547687"/>
                <a:gd name="connsiteY9" fmla="*/ 340519 h 550069"/>
                <a:gd name="connsiteX10" fmla="*/ 88106 w 547687"/>
                <a:gd name="connsiteY10" fmla="*/ 326232 h 550069"/>
                <a:gd name="connsiteX11" fmla="*/ 126206 w 547687"/>
                <a:gd name="connsiteY11" fmla="*/ 328613 h 550069"/>
                <a:gd name="connsiteX12" fmla="*/ 152400 w 547687"/>
                <a:gd name="connsiteY12" fmla="*/ 345282 h 550069"/>
                <a:gd name="connsiteX13" fmla="*/ 176212 w 547687"/>
                <a:gd name="connsiteY13" fmla="*/ 376238 h 550069"/>
                <a:gd name="connsiteX14" fmla="*/ 200025 w 547687"/>
                <a:gd name="connsiteY14" fmla="*/ 435769 h 550069"/>
                <a:gd name="connsiteX15" fmla="*/ 204787 w 547687"/>
                <a:gd name="connsiteY15" fmla="*/ 495300 h 550069"/>
                <a:gd name="connsiteX16" fmla="*/ 245269 w 547687"/>
                <a:gd name="connsiteY16" fmla="*/ 531019 h 550069"/>
                <a:gd name="connsiteX17" fmla="*/ 326231 w 547687"/>
                <a:gd name="connsiteY17" fmla="*/ 542925 h 550069"/>
                <a:gd name="connsiteX18" fmla="*/ 431006 w 547687"/>
                <a:gd name="connsiteY18" fmla="*/ 550069 h 550069"/>
                <a:gd name="connsiteX19" fmla="*/ 464344 w 547687"/>
                <a:gd name="connsiteY19" fmla="*/ 547688 h 550069"/>
                <a:gd name="connsiteX20" fmla="*/ 521494 w 547687"/>
                <a:gd name="connsiteY20" fmla="*/ 445294 h 550069"/>
                <a:gd name="connsiteX21" fmla="*/ 547687 w 547687"/>
                <a:gd name="connsiteY21" fmla="*/ 302419 h 550069"/>
                <a:gd name="connsiteX22" fmla="*/ 540544 w 547687"/>
                <a:gd name="connsiteY22" fmla="*/ 157163 h 550069"/>
                <a:gd name="connsiteX23" fmla="*/ 511969 w 547687"/>
                <a:gd name="connsiteY23" fmla="*/ 130969 h 550069"/>
                <a:gd name="connsiteX24" fmla="*/ 492919 w 547687"/>
                <a:gd name="connsiteY24" fmla="*/ 130969 h 550069"/>
                <a:gd name="connsiteX25" fmla="*/ 466725 w 547687"/>
                <a:gd name="connsiteY25" fmla="*/ 97632 h 550069"/>
                <a:gd name="connsiteX26" fmla="*/ 445294 w 547687"/>
                <a:gd name="connsiteY26" fmla="*/ 73819 h 550069"/>
                <a:gd name="connsiteX27" fmla="*/ 431006 w 547687"/>
                <a:gd name="connsiteY27" fmla="*/ 45244 h 550069"/>
                <a:gd name="connsiteX28" fmla="*/ 369094 w 547687"/>
                <a:gd name="connsiteY28" fmla="*/ 11907 h 550069"/>
                <a:gd name="connsiteX29" fmla="*/ 247650 w 547687"/>
                <a:gd name="connsiteY29" fmla="*/ 0 h 550069"/>
                <a:gd name="connsiteX30" fmla="*/ 133350 w 547687"/>
                <a:gd name="connsiteY30" fmla="*/ 19050 h 550069"/>
                <a:gd name="connsiteX31" fmla="*/ 97631 w 547687"/>
                <a:gd name="connsiteY31" fmla="*/ 28575 h 550069"/>
                <a:gd name="connsiteX32" fmla="*/ 85725 w 547687"/>
                <a:gd name="connsiteY32" fmla="*/ 54769 h 550069"/>
                <a:gd name="connsiteX33" fmla="*/ 59531 w 547687"/>
                <a:gd name="connsiteY33" fmla="*/ 57150 h 550069"/>
                <a:gd name="connsiteX34" fmla="*/ 42862 w 547687"/>
                <a:gd name="connsiteY34" fmla="*/ 76200 h 550069"/>
                <a:gd name="connsiteX35" fmla="*/ 0 w 547687"/>
                <a:gd name="connsiteY35" fmla="*/ 121444 h 550069"/>
                <a:gd name="connsiteX0" fmla="*/ 0 w 547687"/>
                <a:gd name="connsiteY0" fmla="*/ 121444 h 550069"/>
                <a:gd name="connsiteX1" fmla="*/ 28575 w 547687"/>
                <a:gd name="connsiteY1" fmla="*/ 164307 h 550069"/>
                <a:gd name="connsiteX2" fmla="*/ 66675 w 547687"/>
                <a:gd name="connsiteY2" fmla="*/ 183357 h 550069"/>
                <a:gd name="connsiteX3" fmla="*/ 35719 w 547687"/>
                <a:gd name="connsiteY3" fmla="*/ 204788 h 550069"/>
                <a:gd name="connsiteX4" fmla="*/ 19050 w 547687"/>
                <a:gd name="connsiteY4" fmla="*/ 240507 h 550069"/>
                <a:gd name="connsiteX5" fmla="*/ 33337 w 547687"/>
                <a:gd name="connsiteY5" fmla="*/ 302419 h 550069"/>
                <a:gd name="connsiteX6" fmla="*/ 50006 w 547687"/>
                <a:gd name="connsiteY6" fmla="*/ 330994 h 550069"/>
                <a:gd name="connsiteX7" fmla="*/ 35719 w 547687"/>
                <a:gd name="connsiteY7" fmla="*/ 381000 h 550069"/>
                <a:gd name="connsiteX8" fmla="*/ 64294 w 547687"/>
                <a:gd name="connsiteY8" fmla="*/ 385763 h 550069"/>
                <a:gd name="connsiteX9" fmla="*/ 73819 w 547687"/>
                <a:gd name="connsiteY9" fmla="*/ 340519 h 550069"/>
                <a:gd name="connsiteX10" fmla="*/ 88106 w 547687"/>
                <a:gd name="connsiteY10" fmla="*/ 326232 h 550069"/>
                <a:gd name="connsiteX11" fmla="*/ 126206 w 547687"/>
                <a:gd name="connsiteY11" fmla="*/ 328613 h 550069"/>
                <a:gd name="connsiteX12" fmla="*/ 152400 w 547687"/>
                <a:gd name="connsiteY12" fmla="*/ 345282 h 550069"/>
                <a:gd name="connsiteX13" fmla="*/ 176212 w 547687"/>
                <a:gd name="connsiteY13" fmla="*/ 376238 h 550069"/>
                <a:gd name="connsiteX14" fmla="*/ 200025 w 547687"/>
                <a:gd name="connsiteY14" fmla="*/ 435769 h 550069"/>
                <a:gd name="connsiteX15" fmla="*/ 204787 w 547687"/>
                <a:gd name="connsiteY15" fmla="*/ 495300 h 550069"/>
                <a:gd name="connsiteX16" fmla="*/ 245269 w 547687"/>
                <a:gd name="connsiteY16" fmla="*/ 531019 h 550069"/>
                <a:gd name="connsiteX17" fmla="*/ 326231 w 547687"/>
                <a:gd name="connsiteY17" fmla="*/ 542925 h 550069"/>
                <a:gd name="connsiteX18" fmla="*/ 431006 w 547687"/>
                <a:gd name="connsiteY18" fmla="*/ 550069 h 550069"/>
                <a:gd name="connsiteX19" fmla="*/ 464344 w 547687"/>
                <a:gd name="connsiteY19" fmla="*/ 547688 h 550069"/>
                <a:gd name="connsiteX20" fmla="*/ 521494 w 547687"/>
                <a:gd name="connsiteY20" fmla="*/ 445294 h 550069"/>
                <a:gd name="connsiteX21" fmla="*/ 547687 w 547687"/>
                <a:gd name="connsiteY21" fmla="*/ 302419 h 550069"/>
                <a:gd name="connsiteX22" fmla="*/ 540544 w 547687"/>
                <a:gd name="connsiteY22" fmla="*/ 157163 h 550069"/>
                <a:gd name="connsiteX23" fmla="*/ 511969 w 547687"/>
                <a:gd name="connsiteY23" fmla="*/ 130969 h 550069"/>
                <a:gd name="connsiteX24" fmla="*/ 492919 w 547687"/>
                <a:gd name="connsiteY24" fmla="*/ 130969 h 550069"/>
                <a:gd name="connsiteX25" fmla="*/ 466725 w 547687"/>
                <a:gd name="connsiteY25" fmla="*/ 97632 h 550069"/>
                <a:gd name="connsiteX26" fmla="*/ 431006 w 547687"/>
                <a:gd name="connsiteY26" fmla="*/ 45244 h 550069"/>
                <a:gd name="connsiteX27" fmla="*/ 369094 w 547687"/>
                <a:gd name="connsiteY27" fmla="*/ 11907 h 550069"/>
                <a:gd name="connsiteX28" fmla="*/ 247650 w 547687"/>
                <a:gd name="connsiteY28" fmla="*/ 0 h 550069"/>
                <a:gd name="connsiteX29" fmla="*/ 133350 w 547687"/>
                <a:gd name="connsiteY29" fmla="*/ 19050 h 550069"/>
                <a:gd name="connsiteX30" fmla="*/ 97631 w 547687"/>
                <a:gd name="connsiteY30" fmla="*/ 28575 h 550069"/>
                <a:gd name="connsiteX31" fmla="*/ 85725 w 547687"/>
                <a:gd name="connsiteY31" fmla="*/ 54769 h 550069"/>
                <a:gd name="connsiteX32" fmla="*/ 59531 w 547687"/>
                <a:gd name="connsiteY32" fmla="*/ 57150 h 550069"/>
                <a:gd name="connsiteX33" fmla="*/ 42862 w 547687"/>
                <a:gd name="connsiteY33" fmla="*/ 76200 h 550069"/>
                <a:gd name="connsiteX34" fmla="*/ 0 w 547687"/>
                <a:gd name="connsiteY34" fmla="*/ 121444 h 550069"/>
                <a:gd name="connsiteX0" fmla="*/ 0 w 547687"/>
                <a:gd name="connsiteY0" fmla="*/ 121444 h 550069"/>
                <a:gd name="connsiteX1" fmla="*/ 28575 w 547687"/>
                <a:gd name="connsiteY1" fmla="*/ 164307 h 550069"/>
                <a:gd name="connsiteX2" fmla="*/ 66675 w 547687"/>
                <a:gd name="connsiteY2" fmla="*/ 183357 h 550069"/>
                <a:gd name="connsiteX3" fmla="*/ 35719 w 547687"/>
                <a:gd name="connsiteY3" fmla="*/ 204788 h 550069"/>
                <a:gd name="connsiteX4" fmla="*/ 19050 w 547687"/>
                <a:gd name="connsiteY4" fmla="*/ 240507 h 550069"/>
                <a:gd name="connsiteX5" fmla="*/ 33337 w 547687"/>
                <a:gd name="connsiteY5" fmla="*/ 302419 h 550069"/>
                <a:gd name="connsiteX6" fmla="*/ 50006 w 547687"/>
                <a:gd name="connsiteY6" fmla="*/ 330994 h 550069"/>
                <a:gd name="connsiteX7" fmla="*/ 35719 w 547687"/>
                <a:gd name="connsiteY7" fmla="*/ 381000 h 550069"/>
                <a:gd name="connsiteX8" fmla="*/ 64294 w 547687"/>
                <a:gd name="connsiteY8" fmla="*/ 385763 h 550069"/>
                <a:gd name="connsiteX9" fmla="*/ 73819 w 547687"/>
                <a:gd name="connsiteY9" fmla="*/ 340519 h 550069"/>
                <a:gd name="connsiteX10" fmla="*/ 88106 w 547687"/>
                <a:gd name="connsiteY10" fmla="*/ 326232 h 550069"/>
                <a:gd name="connsiteX11" fmla="*/ 126206 w 547687"/>
                <a:gd name="connsiteY11" fmla="*/ 328613 h 550069"/>
                <a:gd name="connsiteX12" fmla="*/ 152400 w 547687"/>
                <a:gd name="connsiteY12" fmla="*/ 345282 h 550069"/>
                <a:gd name="connsiteX13" fmla="*/ 176212 w 547687"/>
                <a:gd name="connsiteY13" fmla="*/ 376238 h 550069"/>
                <a:gd name="connsiteX14" fmla="*/ 200025 w 547687"/>
                <a:gd name="connsiteY14" fmla="*/ 435769 h 550069"/>
                <a:gd name="connsiteX15" fmla="*/ 204787 w 547687"/>
                <a:gd name="connsiteY15" fmla="*/ 495300 h 550069"/>
                <a:gd name="connsiteX16" fmla="*/ 245269 w 547687"/>
                <a:gd name="connsiteY16" fmla="*/ 531019 h 550069"/>
                <a:gd name="connsiteX17" fmla="*/ 326231 w 547687"/>
                <a:gd name="connsiteY17" fmla="*/ 542925 h 550069"/>
                <a:gd name="connsiteX18" fmla="*/ 431006 w 547687"/>
                <a:gd name="connsiteY18" fmla="*/ 550069 h 550069"/>
                <a:gd name="connsiteX19" fmla="*/ 464344 w 547687"/>
                <a:gd name="connsiteY19" fmla="*/ 547688 h 550069"/>
                <a:gd name="connsiteX20" fmla="*/ 521494 w 547687"/>
                <a:gd name="connsiteY20" fmla="*/ 445294 h 550069"/>
                <a:gd name="connsiteX21" fmla="*/ 547687 w 547687"/>
                <a:gd name="connsiteY21" fmla="*/ 302419 h 550069"/>
                <a:gd name="connsiteX22" fmla="*/ 540544 w 547687"/>
                <a:gd name="connsiteY22" fmla="*/ 157163 h 550069"/>
                <a:gd name="connsiteX23" fmla="*/ 511969 w 547687"/>
                <a:gd name="connsiteY23" fmla="*/ 130969 h 550069"/>
                <a:gd name="connsiteX24" fmla="*/ 492919 w 547687"/>
                <a:gd name="connsiteY24" fmla="*/ 130969 h 550069"/>
                <a:gd name="connsiteX25" fmla="*/ 431006 w 547687"/>
                <a:gd name="connsiteY25" fmla="*/ 45244 h 550069"/>
                <a:gd name="connsiteX26" fmla="*/ 369094 w 547687"/>
                <a:gd name="connsiteY26" fmla="*/ 11907 h 550069"/>
                <a:gd name="connsiteX27" fmla="*/ 247650 w 547687"/>
                <a:gd name="connsiteY27" fmla="*/ 0 h 550069"/>
                <a:gd name="connsiteX28" fmla="*/ 133350 w 547687"/>
                <a:gd name="connsiteY28" fmla="*/ 19050 h 550069"/>
                <a:gd name="connsiteX29" fmla="*/ 97631 w 547687"/>
                <a:gd name="connsiteY29" fmla="*/ 28575 h 550069"/>
                <a:gd name="connsiteX30" fmla="*/ 85725 w 547687"/>
                <a:gd name="connsiteY30" fmla="*/ 54769 h 550069"/>
                <a:gd name="connsiteX31" fmla="*/ 59531 w 547687"/>
                <a:gd name="connsiteY31" fmla="*/ 57150 h 550069"/>
                <a:gd name="connsiteX32" fmla="*/ 42862 w 547687"/>
                <a:gd name="connsiteY32" fmla="*/ 76200 h 550069"/>
                <a:gd name="connsiteX33" fmla="*/ 0 w 547687"/>
                <a:gd name="connsiteY33" fmla="*/ 121444 h 550069"/>
                <a:gd name="connsiteX0" fmla="*/ 0 w 547687"/>
                <a:gd name="connsiteY0" fmla="*/ 121444 h 550069"/>
                <a:gd name="connsiteX1" fmla="*/ 28575 w 547687"/>
                <a:gd name="connsiteY1" fmla="*/ 164307 h 550069"/>
                <a:gd name="connsiteX2" fmla="*/ 66675 w 547687"/>
                <a:gd name="connsiteY2" fmla="*/ 183357 h 550069"/>
                <a:gd name="connsiteX3" fmla="*/ 35719 w 547687"/>
                <a:gd name="connsiteY3" fmla="*/ 204788 h 550069"/>
                <a:gd name="connsiteX4" fmla="*/ 19050 w 547687"/>
                <a:gd name="connsiteY4" fmla="*/ 240507 h 550069"/>
                <a:gd name="connsiteX5" fmla="*/ 33337 w 547687"/>
                <a:gd name="connsiteY5" fmla="*/ 302419 h 550069"/>
                <a:gd name="connsiteX6" fmla="*/ 50006 w 547687"/>
                <a:gd name="connsiteY6" fmla="*/ 330994 h 550069"/>
                <a:gd name="connsiteX7" fmla="*/ 35719 w 547687"/>
                <a:gd name="connsiteY7" fmla="*/ 381000 h 550069"/>
                <a:gd name="connsiteX8" fmla="*/ 64294 w 547687"/>
                <a:gd name="connsiteY8" fmla="*/ 385763 h 550069"/>
                <a:gd name="connsiteX9" fmla="*/ 73819 w 547687"/>
                <a:gd name="connsiteY9" fmla="*/ 340519 h 550069"/>
                <a:gd name="connsiteX10" fmla="*/ 88106 w 547687"/>
                <a:gd name="connsiteY10" fmla="*/ 326232 h 550069"/>
                <a:gd name="connsiteX11" fmla="*/ 126206 w 547687"/>
                <a:gd name="connsiteY11" fmla="*/ 328613 h 550069"/>
                <a:gd name="connsiteX12" fmla="*/ 152400 w 547687"/>
                <a:gd name="connsiteY12" fmla="*/ 345282 h 550069"/>
                <a:gd name="connsiteX13" fmla="*/ 176212 w 547687"/>
                <a:gd name="connsiteY13" fmla="*/ 376238 h 550069"/>
                <a:gd name="connsiteX14" fmla="*/ 200025 w 547687"/>
                <a:gd name="connsiteY14" fmla="*/ 435769 h 550069"/>
                <a:gd name="connsiteX15" fmla="*/ 204787 w 547687"/>
                <a:gd name="connsiteY15" fmla="*/ 495300 h 550069"/>
                <a:gd name="connsiteX16" fmla="*/ 245269 w 547687"/>
                <a:gd name="connsiteY16" fmla="*/ 531019 h 550069"/>
                <a:gd name="connsiteX17" fmla="*/ 326231 w 547687"/>
                <a:gd name="connsiteY17" fmla="*/ 542925 h 550069"/>
                <a:gd name="connsiteX18" fmla="*/ 431006 w 547687"/>
                <a:gd name="connsiteY18" fmla="*/ 550069 h 550069"/>
                <a:gd name="connsiteX19" fmla="*/ 464344 w 547687"/>
                <a:gd name="connsiteY19" fmla="*/ 547688 h 550069"/>
                <a:gd name="connsiteX20" fmla="*/ 521494 w 547687"/>
                <a:gd name="connsiteY20" fmla="*/ 445294 h 550069"/>
                <a:gd name="connsiteX21" fmla="*/ 547687 w 547687"/>
                <a:gd name="connsiteY21" fmla="*/ 302419 h 550069"/>
                <a:gd name="connsiteX22" fmla="*/ 540544 w 547687"/>
                <a:gd name="connsiteY22" fmla="*/ 157163 h 550069"/>
                <a:gd name="connsiteX23" fmla="*/ 511969 w 547687"/>
                <a:gd name="connsiteY23" fmla="*/ 130969 h 550069"/>
                <a:gd name="connsiteX24" fmla="*/ 431006 w 547687"/>
                <a:gd name="connsiteY24" fmla="*/ 45244 h 550069"/>
                <a:gd name="connsiteX25" fmla="*/ 369094 w 547687"/>
                <a:gd name="connsiteY25" fmla="*/ 11907 h 550069"/>
                <a:gd name="connsiteX26" fmla="*/ 247650 w 547687"/>
                <a:gd name="connsiteY26" fmla="*/ 0 h 550069"/>
                <a:gd name="connsiteX27" fmla="*/ 133350 w 547687"/>
                <a:gd name="connsiteY27" fmla="*/ 19050 h 550069"/>
                <a:gd name="connsiteX28" fmla="*/ 97631 w 547687"/>
                <a:gd name="connsiteY28" fmla="*/ 28575 h 550069"/>
                <a:gd name="connsiteX29" fmla="*/ 85725 w 547687"/>
                <a:gd name="connsiteY29" fmla="*/ 54769 h 550069"/>
                <a:gd name="connsiteX30" fmla="*/ 59531 w 547687"/>
                <a:gd name="connsiteY30" fmla="*/ 57150 h 550069"/>
                <a:gd name="connsiteX31" fmla="*/ 42862 w 547687"/>
                <a:gd name="connsiteY31" fmla="*/ 76200 h 550069"/>
                <a:gd name="connsiteX32" fmla="*/ 0 w 547687"/>
                <a:gd name="connsiteY32" fmla="*/ 121444 h 550069"/>
                <a:gd name="connsiteX0" fmla="*/ 0 w 547687"/>
                <a:gd name="connsiteY0" fmla="*/ 121444 h 550069"/>
                <a:gd name="connsiteX1" fmla="*/ 28575 w 547687"/>
                <a:gd name="connsiteY1" fmla="*/ 164307 h 550069"/>
                <a:gd name="connsiteX2" fmla="*/ 66675 w 547687"/>
                <a:gd name="connsiteY2" fmla="*/ 183357 h 550069"/>
                <a:gd name="connsiteX3" fmla="*/ 35719 w 547687"/>
                <a:gd name="connsiteY3" fmla="*/ 204788 h 550069"/>
                <a:gd name="connsiteX4" fmla="*/ 19050 w 547687"/>
                <a:gd name="connsiteY4" fmla="*/ 240507 h 550069"/>
                <a:gd name="connsiteX5" fmla="*/ 33337 w 547687"/>
                <a:gd name="connsiteY5" fmla="*/ 302419 h 550069"/>
                <a:gd name="connsiteX6" fmla="*/ 50006 w 547687"/>
                <a:gd name="connsiteY6" fmla="*/ 330994 h 550069"/>
                <a:gd name="connsiteX7" fmla="*/ 35719 w 547687"/>
                <a:gd name="connsiteY7" fmla="*/ 381000 h 550069"/>
                <a:gd name="connsiteX8" fmla="*/ 64294 w 547687"/>
                <a:gd name="connsiteY8" fmla="*/ 385763 h 550069"/>
                <a:gd name="connsiteX9" fmla="*/ 73819 w 547687"/>
                <a:gd name="connsiteY9" fmla="*/ 340519 h 550069"/>
                <a:gd name="connsiteX10" fmla="*/ 88106 w 547687"/>
                <a:gd name="connsiteY10" fmla="*/ 326232 h 550069"/>
                <a:gd name="connsiteX11" fmla="*/ 126206 w 547687"/>
                <a:gd name="connsiteY11" fmla="*/ 328613 h 550069"/>
                <a:gd name="connsiteX12" fmla="*/ 152400 w 547687"/>
                <a:gd name="connsiteY12" fmla="*/ 345282 h 550069"/>
                <a:gd name="connsiteX13" fmla="*/ 176212 w 547687"/>
                <a:gd name="connsiteY13" fmla="*/ 376238 h 550069"/>
                <a:gd name="connsiteX14" fmla="*/ 200025 w 547687"/>
                <a:gd name="connsiteY14" fmla="*/ 435769 h 550069"/>
                <a:gd name="connsiteX15" fmla="*/ 204787 w 547687"/>
                <a:gd name="connsiteY15" fmla="*/ 495300 h 550069"/>
                <a:gd name="connsiteX16" fmla="*/ 245269 w 547687"/>
                <a:gd name="connsiteY16" fmla="*/ 531019 h 550069"/>
                <a:gd name="connsiteX17" fmla="*/ 326231 w 547687"/>
                <a:gd name="connsiteY17" fmla="*/ 542925 h 550069"/>
                <a:gd name="connsiteX18" fmla="*/ 431006 w 547687"/>
                <a:gd name="connsiteY18" fmla="*/ 550069 h 550069"/>
                <a:gd name="connsiteX19" fmla="*/ 464344 w 547687"/>
                <a:gd name="connsiteY19" fmla="*/ 547688 h 550069"/>
                <a:gd name="connsiteX20" fmla="*/ 521494 w 547687"/>
                <a:gd name="connsiteY20" fmla="*/ 445294 h 550069"/>
                <a:gd name="connsiteX21" fmla="*/ 547687 w 547687"/>
                <a:gd name="connsiteY21" fmla="*/ 302419 h 550069"/>
                <a:gd name="connsiteX22" fmla="*/ 540544 w 547687"/>
                <a:gd name="connsiteY22" fmla="*/ 157163 h 550069"/>
                <a:gd name="connsiteX23" fmla="*/ 431006 w 547687"/>
                <a:gd name="connsiteY23" fmla="*/ 45244 h 550069"/>
                <a:gd name="connsiteX24" fmla="*/ 369094 w 547687"/>
                <a:gd name="connsiteY24" fmla="*/ 11907 h 550069"/>
                <a:gd name="connsiteX25" fmla="*/ 247650 w 547687"/>
                <a:gd name="connsiteY25" fmla="*/ 0 h 550069"/>
                <a:gd name="connsiteX26" fmla="*/ 133350 w 547687"/>
                <a:gd name="connsiteY26" fmla="*/ 19050 h 550069"/>
                <a:gd name="connsiteX27" fmla="*/ 97631 w 547687"/>
                <a:gd name="connsiteY27" fmla="*/ 28575 h 550069"/>
                <a:gd name="connsiteX28" fmla="*/ 85725 w 547687"/>
                <a:gd name="connsiteY28" fmla="*/ 54769 h 550069"/>
                <a:gd name="connsiteX29" fmla="*/ 59531 w 547687"/>
                <a:gd name="connsiteY29" fmla="*/ 57150 h 550069"/>
                <a:gd name="connsiteX30" fmla="*/ 42862 w 547687"/>
                <a:gd name="connsiteY30" fmla="*/ 76200 h 550069"/>
                <a:gd name="connsiteX31" fmla="*/ 0 w 547687"/>
                <a:gd name="connsiteY31" fmla="*/ 121444 h 550069"/>
                <a:gd name="connsiteX0" fmla="*/ 0 w 547687"/>
                <a:gd name="connsiteY0" fmla="*/ 121444 h 550069"/>
                <a:gd name="connsiteX1" fmla="*/ 28575 w 547687"/>
                <a:gd name="connsiteY1" fmla="*/ 164307 h 550069"/>
                <a:gd name="connsiteX2" fmla="*/ 66675 w 547687"/>
                <a:gd name="connsiteY2" fmla="*/ 183357 h 550069"/>
                <a:gd name="connsiteX3" fmla="*/ 35719 w 547687"/>
                <a:gd name="connsiteY3" fmla="*/ 204788 h 550069"/>
                <a:gd name="connsiteX4" fmla="*/ 19050 w 547687"/>
                <a:gd name="connsiteY4" fmla="*/ 240507 h 550069"/>
                <a:gd name="connsiteX5" fmla="*/ 33337 w 547687"/>
                <a:gd name="connsiteY5" fmla="*/ 302419 h 550069"/>
                <a:gd name="connsiteX6" fmla="*/ 50006 w 547687"/>
                <a:gd name="connsiteY6" fmla="*/ 330994 h 550069"/>
                <a:gd name="connsiteX7" fmla="*/ 35719 w 547687"/>
                <a:gd name="connsiteY7" fmla="*/ 381000 h 550069"/>
                <a:gd name="connsiteX8" fmla="*/ 64294 w 547687"/>
                <a:gd name="connsiteY8" fmla="*/ 385763 h 550069"/>
                <a:gd name="connsiteX9" fmla="*/ 73819 w 547687"/>
                <a:gd name="connsiteY9" fmla="*/ 340519 h 550069"/>
                <a:gd name="connsiteX10" fmla="*/ 88106 w 547687"/>
                <a:gd name="connsiteY10" fmla="*/ 326232 h 550069"/>
                <a:gd name="connsiteX11" fmla="*/ 126206 w 547687"/>
                <a:gd name="connsiteY11" fmla="*/ 328613 h 550069"/>
                <a:gd name="connsiteX12" fmla="*/ 152400 w 547687"/>
                <a:gd name="connsiteY12" fmla="*/ 345282 h 550069"/>
                <a:gd name="connsiteX13" fmla="*/ 176212 w 547687"/>
                <a:gd name="connsiteY13" fmla="*/ 376238 h 550069"/>
                <a:gd name="connsiteX14" fmla="*/ 200025 w 547687"/>
                <a:gd name="connsiteY14" fmla="*/ 435769 h 550069"/>
                <a:gd name="connsiteX15" fmla="*/ 204787 w 547687"/>
                <a:gd name="connsiteY15" fmla="*/ 495300 h 550069"/>
                <a:gd name="connsiteX16" fmla="*/ 245269 w 547687"/>
                <a:gd name="connsiteY16" fmla="*/ 531019 h 550069"/>
                <a:gd name="connsiteX17" fmla="*/ 326231 w 547687"/>
                <a:gd name="connsiteY17" fmla="*/ 542925 h 550069"/>
                <a:gd name="connsiteX18" fmla="*/ 431006 w 547687"/>
                <a:gd name="connsiteY18" fmla="*/ 550069 h 550069"/>
                <a:gd name="connsiteX19" fmla="*/ 464344 w 547687"/>
                <a:gd name="connsiteY19" fmla="*/ 547688 h 550069"/>
                <a:gd name="connsiteX20" fmla="*/ 521494 w 547687"/>
                <a:gd name="connsiteY20" fmla="*/ 445294 h 550069"/>
                <a:gd name="connsiteX21" fmla="*/ 547687 w 547687"/>
                <a:gd name="connsiteY21" fmla="*/ 302419 h 550069"/>
                <a:gd name="connsiteX22" fmla="*/ 540544 w 547687"/>
                <a:gd name="connsiteY22" fmla="*/ 157163 h 550069"/>
                <a:gd name="connsiteX23" fmla="*/ 431006 w 547687"/>
                <a:gd name="connsiteY23" fmla="*/ 45244 h 550069"/>
                <a:gd name="connsiteX24" fmla="*/ 369094 w 547687"/>
                <a:gd name="connsiteY24" fmla="*/ 11907 h 550069"/>
                <a:gd name="connsiteX25" fmla="*/ 247650 w 547687"/>
                <a:gd name="connsiteY25" fmla="*/ 0 h 550069"/>
                <a:gd name="connsiteX26" fmla="*/ 133350 w 547687"/>
                <a:gd name="connsiteY26" fmla="*/ 19050 h 550069"/>
                <a:gd name="connsiteX27" fmla="*/ 97631 w 547687"/>
                <a:gd name="connsiteY27" fmla="*/ 28575 h 550069"/>
                <a:gd name="connsiteX28" fmla="*/ 85725 w 547687"/>
                <a:gd name="connsiteY28" fmla="*/ 54769 h 550069"/>
                <a:gd name="connsiteX29" fmla="*/ 59531 w 547687"/>
                <a:gd name="connsiteY29" fmla="*/ 57150 h 550069"/>
                <a:gd name="connsiteX30" fmla="*/ 42862 w 547687"/>
                <a:gd name="connsiteY30" fmla="*/ 76200 h 550069"/>
                <a:gd name="connsiteX31" fmla="*/ 0 w 547687"/>
                <a:gd name="connsiteY31" fmla="*/ 121444 h 550069"/>
                <a:gd name="connsiteX0" fmla="*/ 0 w 547687"/>
                <a:gd name="connsiteY0" fmla="*/ 121444 h 550069"/>
                <a:gd name="connsiteX1" fmla="*/ 28575 w 547687"/>
                <a:gd name="connsiteY1" fmla="*/ 164307 h 550069"/>
                <a:gd name="connsiteX2" fmla="*/ 66675 w 547687"/>
                <a:gd name="connsiteY2" fmla="*/ 183357 h 550069"/>
                <a:gd name="connsiteX3" fmla="*/ 35719 w 547687"/>
                <a:gd name="connsiteY3" fmla="*/ 204788 h 550069"/>
                <a:gd name="connsiteX4" fmla="*/ 19050 w 547687"/>
                <a:gd name="connsiteY4" fmla="*/ 240507 h 550069"/>
                <a:gd name="connsiteX5" fmla="*/ 33337 w 547687"/>
                <a:gd name="connsiteY5" fmla="*/ 302419 h 550069"/>
                <a:gd name="connsiteX6" fmla="*/ 50006 w 547687"/>
                <a:gd name="connsiteY6" fmla="*/ 330994 h 550069"/>
                <a:gd name="connsiteX7" fmla="*/ 35719 w 547687"/>
                <a:gd name="connsiteY7" fmla="*/ 381000 h 550069"/>
                <a:gd name="connsiteX8" fmla="*/ 64294 w 547687"/>
                <a:gd name="connsiteY8" fmla="*/ 385763 h 550069"/>
                <a:gd name="connsiteX9" fmla="*/ 73819 w 547687"/>
                <a:gd name="connsiteY9" fmla="*/ 340519 h 550069"/>
                <a:gd name="connsiteX10" fmla="*/ 88106 w 547687"/>
                <a:gd name="connsiteY10" fmla="*/ 326232 h 550069"/>
                <a:gd name="connsiteX11" fmla="*/ 126206 w 547687"/>
                <a:gd name="connsiteY11" fmla="*/ 328613 h 550069"/>
                <a:gd name="connsiteX12" fmla="*/ 152400 w 547687"/>
                <a:gd name="connsiteY12" fmla="*/ 345282 h 550069"/>
                <a:gd name="connsiteX13" fmla="*/ 176212 w 547687"/>
                <a:gd name="connsiteY13" fmla="*/ 376238 h 550069"/>
                <a:gd name="connsiteX14" fmla="*/ 200025 w 547687"/>
                <a:gd name="connsiteY14" fmla="*/ 435769 h 550069"/>
                <a:gd name="connsiteX15" fmla="*/ 204787 w 547687"/>
                <a:gd name="connsiteY15" fmla="*/ 495300 h 550069"/>
                <a:gd name="connsiteX16" fmla="*/ 245269 w 547687"/>
                <a:gd name="connsiteY16" fmla="*/ 531019 h 550069"/>
                <a:gd name="connsiteX17" fmla="*/ 326231 w 547687"/>
                <a:gd name="connsiteY17" fmla="*/ 542925 h 550069"/>
                <a:gd name="connsiteX18" fmla="*/ 431006 w 547687"/>
                <a:gd name="connsiteY18" fmla="*/ 550069 h 550069"/>
                <a:gd name="connsiteX19" fmla="*/ 464344 w 547687"/>
                <a:gd name="connsiteY19" fmla="*/ 547688 h 550069"/>
                <a:gd name="connsiteX20" fmla="*/ 521494 w 547687"/>
                <a:gd name="connsiteY20" fmla="*/ 445294 h 550069"/>
                <a:gd name="connsiteX21" fmla="*/ 547687 w 547687"/>
                <a:gd name="connsiteY21" fmla="*/ 302419 h 550069"/>
                <a:gd name="connsiteX22" fmla="*/ 540544 w 547687"/>
                <a:gd name="connsiteY22" fmla="*/ 157163 h 550069"/>
                <a:gd name="connsiteX23" fmla="*/ 431006 w 547687"/>
                <a:gd name="connsiteY23" fmla="*/ 45244 h 550069"/>
                <a:gd name="connsiteX24" fmla="*/ 369094 w 547687"/>
                <a:gd name="connsiteY24" fmla="*/ 11907 h 550069"/>
                <a:gd name="connsiteX25" fmla="*/ 247650 w 547687"/>
                <a:gd name="connsiteY25" fmla="*/ 0 h 550069"/>
                <a:gd name="connsiteX26" fmla="*/ 133350 w 547687"/>
                <a:gd name="connsiteY26" fmla="*/ 19050 h 550069"/>
                <a:gd name="connsiteX27" fmla="*/ 97631 w 547687"/>
                <a:gd name="connsiteY27" fmla="*/ 28575 h 550069"/>
                <a:gd name="connsiteX28" fmla="*/ 85725 w 547687"/>
                <a:gd name="connsiteY28" fmla="*/ 54769 h 550069"/>
                <a:gd name="connsiteX29" fmla="*/ 59531 w 547687"/>
                <a:gd name="connsiteY29" fmla="*/ 57150 h 550069"/>
                <a:gd name="connsiteX30" fmla="*/ 42862 w 547687"/>
                <a:gd name="connsiteY30" fmla="*/ 76200 h 550069"/>
                <a:gd name="connsiteX31" fmla="*/ 0 w 547687"/>
                <a:gd name="connsiteY31" fmla="*/ 121444 h 550069"/>
                <a:gd name="connsiteX0" fmla="*/ 23812 w 528637"/>
                <a:gd name="connsiteY0" fmla="*/ 76200 h 550069"/>
                <a:gd name="connsiteX1" fmla="*/ 9525 w 528637"/>
                <a:gd name="connsiteY1" fmla="*/ 164307 h 550069"/>
                <a:gd name="connsiteX2" fmla="*/ 47625 w 528637"/>
                <a:gd name="connsiteY2" fmla="*/ 183357 h 550069"/>
                <a:gd name="connsiteX3" fmla="*/ 16669 w 528637"/>
                <a:gd name="connsiteY3" fmla="*/ 204788 h 550069"/>
                <a:gd name="connsiteX4" fmla="*/ 0 w 528637"/>
                <a:gd name="connsiteY4" fmla="*/ 240507 h 550069"/>
                <a:gd name="connsiteX5" fmla="*/ 14287 w 528637"/>
                <a:gd name="connsiteY5" fmla="*/ 302419 h 550069"/>
                <a:gd name="connsiteX6" fmla="*/ 30956 w 528637"/>
                <a:gd name="connsiteY6" fmla="*/ 330994 h 550069"/>
                <a:gd name="connsiteX7" fmla="*/ 16669 w 528637"/>
                <a:gd name="connsiteY7" fmla="*/ 381000 h 550069"/>
                <a:gd name="connsiteX8" fmla="*/ 45244 w 528637"/>
                <a:gd name="connsiteY8" fmla="*/ 385763 h 550069"/>
                <a:gd name="connsiteX9" fmla="*/ 54769 w 528637"/>
                <a:gd name="connsiteY9" fmla="*/ 340519 h 550069"/>
                <a:gd name="connsiteX10" fmla="*/ 69056 w 528637"/>
                <a:gd name="connsiteY10" fmla="*/ 326232 h 550069"/>
                <a:gd name="connsiteX11" fmla="*/ 107156 w 528637"/>
                <a:gd name="connsiteY11" fmla="*/ 328613 h 550069"/>
                <a:gd name="connsiteX12" fmla="*/ 133350 w 528637"/>
                <a:gd name="connsiteY12" fmla="*/ 345282 h 550069"/>
                <a:gd name="connsiteX13" fmla="*/ 157162 w 528637"/>
                <a:gd name="connsiteY13" fmla="*/ 376238 h 550069"/>
                <a:gd name="connsiteX14" fmla="*/ 180975 w 528637"/>
                <a:gd name="connsiteY14" fmla="*/ 435769 h 550069"/>
                <a:gd name="connsiteX15" fmla="*/ 185737 w 528637"/>
                <a:gd name="connsiteY15" fmla="*/ 495300 h 550069"/>
                <a:gd name="connsiteX16" fmla="*/ 226219 w 528637"/>
                <a:gd name="connsiteY16" fmla="*/ 531019 h 550069"/>
                <a:gd name="connsiteX17" fmla="*/ 307181 w 528637"/>
                <a:gd name="connsiteY17" fmla="*/ 542925 h 550069"/>
                <a:gd name="connsiteX18" fmla="*/ 411956 w 528637"/>
                <a:gd name="connsiteY18" fmla="*/ 550069 h 550069"/>
                <a:gd name="connsiteX19" fmla="*/ 445294 w 528637"/>
                <a:gd name="connsiteY19" fmla="*/ 547688 h 550069"/>
                <a:gd name="connsiteX20" fmla="*/ 502444 w 528637"/>
                <a:gd name="connsiteY20" fmla="*/ 445294 h 550069"/>
                <a:gd name="connsiteX21" fmla="*/ 528637 w 528637"/>
                <a:gd name="connsiteY21" fmla="*/ 302419 h 550069"/>
                <a:gd name="connsiteX22" fmla="*/ 521494 w 528637"/>
                <a:gd name="connsiteY22" fmla="*/ 157163 h 550069"/>
                <a:gd name="connsiteX23" fmla="*/ 411956 w 528637"/>
                <a:gd name="connsiteY23" fmla="*/ 45244 h 550069"/>
                <a:gd name="connsiteX24" fmla="*/ 350044 w 528637"/>
                <a:gd name="connsiteY24" fmla="*/ 11907 h 550069"/>
                <a:gd name="connsiteX25" fmla="*/ 228600 w 528637"/>
                <a:gd name="connsiteY25" fmla="*/ 0 h 550069"/>
                <a:gd name="connsiteX26" fmla="*/ 114300 w 528637"/>
                <a:gd name="connsiteY26" fmla="*/ 19050 h 550069"/>
                <a:gd name="connsiteX27" fmla="*/ 78581 w 528637"/>
                <a:gd name="connsiteY27" fmla="*/ 28575 h 550069"/>
                <a:gd name="connsiteX28" fmla="*/ 66675 w 528637"/>
                <a:gd name="connsiteY28" fmla="*/ 54769 h 550069"/>
                <a:gd name="connsiteX29" fmla="*/ 40481 w 528637"/>
                <a:gd name="connsiteY29" fmla="*/ 57150 h 550069"/>
                <a:gd name="connsiteX30" fmla="*/ 23812 w 528637"/>
                <a:gd name="connsiteY30" fmla="*/ 76200 h 550069"/>
                <a:gd name="connsiteX0" fmla="*/ 45777 w 550602"/>
                <a:gd name="connsiteY0" fmla="*/ 76200 h 550069"/>
                <a:gd name="connsiteX1" fmla="*/ 31490 w 550602"/>
                <a:gd name="connsiteY1" fmla="*/ 164307 h 550069"/>
                <a:gd name="connsiteX2" fmla="*/ 69590 w 550602"/>
                <a:gd name="connsiteY2" fmla="*/ 183357 h 550069"/>
                <a:gd name="connsiteX3" fmla="*/ 38634 w 550602"/>
                <a:gd name="connsiteY3" fmla="*/ 204788 h 550069"/>
                <a:gd name="connsiteX4" fmla="*/ 21965 w 550602"/>
                <a:gd name="connsiteY4" fmla="*/ 240507 h 550069"/>
                <a:gd name="connsiteX5" fmla="*/ 36252 w 550602"/>
                <a:gd name="connsiteY5" fmla="*/ 302419 h 550069"/>
                <a:gd name="connsiteX6" fmla="*/ 52921 w 550602"/>
                <a:gd name="connsiteY6" fmla="*/ 330994 h 550069"/>
                <a:gd name="connsiteX7" fmla="*/ 38634 w 550602"/>
                <a:gd name="connsiteY7" fmla="*/ 381000 h 550069"/>
                <a:gd name="connsiteX8" fmla="*/ 67209 w 550602"/>
                <a:gd name="connsiteY8" fmla="*/ 385763 h 550069"/>
                <a:gd name="connsiteX9" fmla="*/ 76734 w 550602"/>
                <a:gd name="connsiteY9" fmla="*/ 340519 h 550069"/>
                <a:gd name="connsiteX10" fmla="*/ 91021 w 550602"/>
                <a:gd name="connsiteY10" fmla="*/ 326232 h 550069"/>
                <a:gd name="connsiteX11" fmla="*/ 129121 w 550602"/>
                <a:gd name="connsiteY11" fmla="*/ 328613 h 550069"/>
                <a:gd name="connsiteX12" fmla="*/ 155315 w 550602"/>
                <a:gd name="connsiteY12" fmla="*/ 345282 h 550069"/>
                <a:gd name="connsiteX13" fmla="*/ 179127 w 550602"/>
                <a:gd name="connsiteY13" fmla="*/ 376238 h 550069"/>
                <a:gd name="connsiteX14" fmla="*/ 202940 w 550602"/>
                <a:gd name="connsiteY14" fmla="*/ 435769 h 550069"/>
                <a:gd name="connsiteX15" fmla="*/ 207702 w 550602"/>
                <a:gd name="connsiteY15" fmla="*/ 495300 h 550069"/>
                <a:gd name="connsiteX16" fmla="*/ 248184 w 550602"/>
                <a:gd name="connsiteY16" fmla="*/ 531019 h 550069"/>
                <a:gd name="connsiteX17" fmla="*/ 329146 w 550602"/>
                <a:gd name="connsiteY17" fmla="*/ 542925 h 550069"/>
                <a:gd name="connsiteX18" fmla="*/ 433921 w 550602"/>
                <a:gd name="connsiteY18" fmla="*/ 550069 h 550069"/>
                <a:gd name="connsiteX19" fmla="*/ 467259 w 550602"/>
                <a:gd name="connsiteY19" fmla="*/ 547688 h 550069"/>
                <a:gd name="connsiteX20" fmla="*/ 524409 w 550602"/>
                <a:gd name="connsiteY20" fmla="*/ 445294 h 550069"/>
                <a:gd name="connsiteX21" fmla="*/ 550602 w 550602"/>
                <a:gd name="connsiteY21" fmla="*/ 302419 h 550069"/>
                <a:gd name="connsiteX22" fmla="*/ 543459 w 550602"/>
                <a:gd name="connsiteY22" fmla="*/ 157163 h 550069"/>
                <a:gd name="connsiteX23" fmla="*/ 433921 w 550602"/>
                <a:gd name="connsiteY23" fmla="*/ 45244 h 550069"/>
                <a:gd name="connsiteX24" fmla="*/ 372009 w 550602"/>
                <a:gd name="connsiteY24" fmla="*/ 11907 h 550069"/>
                <a:gd name="connsiteX25" fmla="*/ 250565 w 550602"/>
                <a:gd name="connsiteY25" fmla="*/ 0 h 550069"/>
                <a:gd name="connsiteX26" fmla="*/ 136265 w 550602"/>
                <a:gd name="connsiteY26" fmla="*/ 19050 h 550069"/>
                <a:gd name="connsiteX27" fmla="*/ 100546 w 550602"/>
                <a:gd name="connsiteY27" fmla="*/ 28575 h 550069"/>
                <a:gd name="connsiteX28" fmla="*/ 88640 w 550602"/>
                <a:gd name="connsiteY28" fmla="*/ 54769 h 550069"/>
                <a:gd name="connsiteX29" fmla="*/ 62446 w 550602"/>
                <a:gd name="connsiteY29" fmla="*/ 57150 h 550069"/>
                <a:gd name="connsiteX30" fmla="*/ 45777 w 550602"/>
                <a:gd name="connsiteY30" fmla="*/ 76200 h 550069"/>
                <a:gd name="connsiteX0" fmla="*/ 45777 w 550602"/>
                <a:gd name="connsiteY0" fmla="*/ 76200 h 550069"/>
                <a:gd name="connsiteX1" fmla="*/ 31490 w 550602"/>
                <a:gd name="connsiteY1" fmla="*/ 164307 h 550069"/>
                <a:gd name="connsiteX2" fmla="*/ 69590 w 550602"/>
                <a:gd name="connsiteY2" fmla="*/ 183357 h 550069"/>
                <a:gd name="connsiteX3" fmla="*/ 38634 w 550602"/>
                <a:gd name="connsiteY3" fmla="*/ 204788 h 550069"/>
                <a:gd name="connsiteX4" fmla="*/ 21965 w 550602"/>
                <a:gd name="connsiteY4" fmla="*/ 240507 h 550069"/>
                <a:gd name="connsiteX5" fmla="*/ 36252 w 550602"/>
                <a:gd name="connsiteY5" fmla="*/ 302419 h 550069"/>
                <a:gd name="connsiteX6" fmla="*/ 52921 w 550602"/>
                <a:gd name="connsiteY6" fmla="*/ 330994 h 550069"/>
                <a:gd name="connsiteX7" fmla="*/ 38634 w 550602"/>
                <a:gd name="connsiteY7" fmla="*/ 381000 h 550069"/>
                <a:gd name="connsiteX8" fmla="*/ 67209 w 550602"/>
                <a:gd name="connsiteY8" fmla="*/ 385763 h 550069"/>
                <a:gd name="connsiteX9" fmla="*/ 76734 w 550602"/>
                <a:gd name="connsiteY9" fmla="*/ 340519 h 550069"/>
                <a:gd name="connsiteX10" fmla="*/ 91021 w 550602"/>
                <a:gd name="connsiteY10" fmla="*/ 326232 h 550069"/>
                <a:gd name="connsiteX11" fmla="*/ 129121 w 550602"/>
                <a:gd name="connsiteY11" fmla="*/ 328613 h 550069"/>
                <a:gd name="connsiteX12" fmla="*/ 155315 w 550602"/>
                <a:gd name="connsiteY12" fmla="*/ 345282 h 550069"/>
                <a:gd name="connsiteX13" fmla="*/ 179127 w 550602"/>
                <a:gd name="connsiteY13" fmla="*/ 376238 h 550069"/>
                <a:gd name="connsiteX14" fmla="*/ 202940 w 550602"/>
                <a:gd name="connsiteY14" fmla="*/ 435769 h 550069"/>
                <a:gd name="connsiteX15" fmla="*/ 207702 w 550602"/>
                <a:gd name="connsiteY15" fmla="*/ 495300 h 550069"/>
                <a:gd name="connsiteX16" fmla="*/ 248184 w 550602"/>
                <a:gd name="connsiteY16" fmla="*/ 531019 h 550069"/>
                <a:gd name="connsiteX17" fmla="*/ 329146 w 550602"/>
                <a:gd name="connsiteY17" fmla="*/ 542925 h 550069"/>
                <a:gd name="connsiteX18" fmla="*/ 433921 w 550602"/>
                <a:gd name="connsiteY18" fmla="*/ 550069 h 550069"/>
                <a:gd name="connsiteX19" fmla="*/ 467259 w 550602"/>
                <a:gd name="connsiteY19" fmla="*/ 547688 h 550069"/>
                <a:gd name="connsiteX20" fmla="*/ 524409 w 550602"/>
                <a:gd name="connsiteY20" fmla="*/ 445294 h 550069"/>
                <a:gd name="connsiteX21" fmla="*/ 550602 w 550602"/>
                <a:gd name="connsiteY21" fmla="*/ 302419 h 550069"/>
                <a:gd name="connsiteX22" fmla="*/ 543459 w 550602"/>
                <a:gd name="connsiteY22" fmla="*/ 157163 h 550069"/>
                <a:gd name="connsiteX23" fmla="*/ 433921 w 550602"/>
                <a:gd name="connsiteY23" fmla="*/ 45244 h 550069"/>
                <a:gd name="connsiteX24" fmla="*/ 372009 w 550602"/>
                <a:gd name="connsiteY24" fmla="*/ 11907 h 550069"/>
                <a:gd name="connsiteX25" fmla="*/ 250565 w 550602"/>
                <a:gd name="connsiteY25" fmla="*/ 0 h 550069"/>
                <a:gd name="connsiteX26" fmla="*/ 136265 w 550602"/>
                <a:gd name="connsiteY26" fmla="*/ 19050 h 550069"/>
                <a:gd name="connsiteX27" fmla="*/ 100546 w 550602"/>
                <a:gd name="connsiteY27" fmla="*/ 28575 h 550069"/>
                <a:gd name="connsiteX28" fmla="*/ 88640 w 550602"/>
                <a:gd name="connsiteY28" fmla="*/ 54769 h 550069"/>
                <a:gd name="connsiteX29" fmla="*/ 62446 w 550602"/>
                <a:gd name="connsiteY29" fmla="*/ 57150 h 550069"/>
                <a:gd name="connsiteX30" fmla="*/ 45777 w 550602"/>
                <a:gd name="connsiteY30" fmla="*/ 76200 h 550069"/>
                <a:gd name="connsiteX0" fmla="*/ 45777 w 550602"/>
                <a:gd name="connsiteY0" fmla="*/ 76200 h 547688"/>
                <a:gd name="connsiteX1" fmla="*/ 31490 w 550602"/>
                <a:gd name="connsiteY1" fmla="*/ 164307 h 547688"/>
                <a:gd name="connsiteX2" fmla="*/ 69590 w 550602"/>
                <a:gd name="connsiteY2" fmla="*/ 183357 h 547688"/>
                <a:gd name="connsiteX3" fmla="*/ 38634 w 550602"/>
                <a:gd name="connsiteY3" fmla="*/ 204788 h 547688"/>
                <a:gd name="connsiteX4" fmla="*/ 21965 w 550602"/>
                <a:gd name="connsiteY4" fmla="*/ 240507 h 547688"/>
                <a:gd name="connsiteX5" fmla="*/ 36252 w 550602"/>
                <a:gd name="connsiteY5" fmla="*/ 302419 h 547688"/>
                <a:gd name="connsiteX6" fmla="*/ 52921 w 550602"/>
                <a:gd name="connsiteY6" fmla="*/ 330994 h 547688"/>
                <a:gd name="connsiteX7" fmla="*/ 38634 w 550602"/>
                <a:gd name="connsiteY7" fmla="*/ 381000 h 547688"/>
                <a:gd name="connsiteX8" fmla="*/ 67209 w 550602"/>
                <a:gd name="connsiteY8" fmla="*/ 385763 h 547688"/>
                <a:gd name="connsiteX9" fmla="*/ 76734 w 550602"/>
                <a:gd name="connsiteY9" fmla="*/ 340519 h 547688"/>
                <a:gd name="connsiteX10" fmla="*/ 91021 w 550602"/>
                <a:gd name="connsiteY10" fmla="*/ 326232 h 547688"/>
                <a:gd name="connsiteX11" fmla="*/ 129121 w 550602"/>
                <a:gd name="connsiteY11" fmla="*/ 328613 h 547688"/>
                <a:gd name="connsiteX12" fmla="*/ 155315 w 550602"/>
                <a:gd name="connsiteY12" fmla="*/ 345282 h 547688"/>
                <a:gd name="connsiteX13" fmla="*/ 179127 w 550602"/>
                <a:gd name="connsiteY13" fmla="*/ 376238 h 547688"/>
                <a:gd name="connsiteX14" fmla="*/ 202940 w 550602"/>
                <a:gd name="connsiteY14" fmla="*/ 435769 h 547688"/>
                <a:gd name="connsiteX15" fmla="*/ 207702 w 550602"/>
                <a:gd name="connsiteY15" fmla="*/ 495300 h 547688"/>
                <a:gd name="connsiteX16" fmla="*/ 248184 w 550602"/>
                <a:gd name="connsiteY16" fmla="*/ 531019 h 547688"/>
                <a:gd name="connsiteX17" fmla="*/ 329146 w 550602"/>
                <a:gd name="connsiteY17" fmla="*/ 542925 h 547688"/>
                <a:gd name="connsiteX18" fmla="*/ 467259 w 550602"/>
                <a:gd name="connsiteY18" fmla="*/ 547688 h 547688"/>
                <a:gd name="connsiteX19" fmla="*/ 524409 w 550602"/>
                <a:gd name="connsiteY19" fmla="*/ 445294 h 547688"/>
                <a:gd name="connsiteX20" fmla="*/ 550602 w 550602"/>
                <a:gd name="connsiteY20" fmla="*/ 302419 h 547688"/>
                <a:gd name="connsiteX21" fmla="*/ 543459 w 550602"/>
                <a:gd name="connsiteY21" fmla="*/ 157163 h 547688"/>
                <a:gd name="connsiteX22" fmla="*/ 433921 w 550602"/>
                <a:gd name="connsiteY22" fmla="*/ 45244 h 547688"/>
                <a:gd name="connsiteX23" fmla="*/ 372009 w 550602"/>
                <a:gd name="connsiteY23" fmla="*/ 11907 h 547688"/>
                <a:gd name="connsiteX24" fmla="*/ 250565 w 550602"/>
                <a:gd name="connsiteY24" fmla="*/ 0 h 547688"/>
                <a:gd name="connsiteX25" fmla="*/ 136265 w 550602"/>
                <a:gd name="connsiteY25" fmla="*/ 19050 h 547688"/>
                <a:gd name="connsiteX26" fmla="*/ 100546 w 550602"/>
                <a:gd name="connsiteY26" fmla="*/ 28575 h 547688"/>
                <a:gd name="connsiteX27" fmla="*/ 88640 w 550602"/>
                <a:gd name="connsiteY27" fmla="*/ 54769 h 547688"/>
                <a:gd name="connsiteX28" fmla="*/ 62446 w 550602"/>
                <a:gd name="connsiteY28" fmla="*/ 57150 h 547688"/>
                <a:gd name="connsiteX29" fmla="*/ 45777 w 550602"/>
                <a:gd name="connsiteY29" fmla="*/ 76200 h 547688"/>
                <a:gd name="connsiteX0" fmla="*/ 45777 w 550602"/>
                <a:gd name="connsiteY0" fmla="*/ 76200 h 543156"/>
                <a:gd name="connsiteX1" fmla="*/ 31490 w 550602"/>
                <a:gd name="connsiteY1" fmla="*/ 164307 h 543156"/>
                <a:gd name="connsiteX2" fmla="*/ 69590 w 550602"/>
                <a:gd name="connsiteY2" fmla="*/ 183357 h 543156"/>
                <a:gd name="connsiteX3" fmla="*/ 38634 w 550602"/>
                <a:gd name="connsiteY3" fmla="*/ 204788 h 543156"/>
                <a:gd name="connsiteX4" fmla="*/ 21965 w 550602"/>
                <a:gd name="connsiteY4" fmla="*/ 240507 h 543156"/>
                <a:gd name="connsiteX5" fmla="*/ 36252 w 550602"/>
                <a:gd name="connsiteY5" fmla="*/ 302419 h 543156"/>
                <a:gd name="connsiteX6" fmla="*/ 52921 w 550602"/>
                <a:gd name="connsiteY6" fmla="*/ 330994 h 543156"/>
                <a:gd name="connsiteX7" fmla="*/ 38634 w 550602"/>
                <a:gd name="connsiteY7" fmla="*/ 381000 h 543156"/>
                <a:gd name="connsiteX8" fmla="*/ 67209 w 550602"/>
                <a:gd name="connsiteY8" fmla="*/ 385763 h 543156"/>
                <a:gd name="connsiteX9" fmla="*/ 76734 w 550602"/>
                <a:gd name="connsiteY9" fmla="*/ 340519 h 543156"/>
                <a:gd name="connsiteX10" fmla="*/ 91021 w 550602"/>
                <a:gd name="connsiteY10" fmla="*/ 326232 h 543156"/>
                <a:gd name="connsiteX11" fmla="*/ 129121 w 550602"/>
                <a:gd name="connsiteY11" fmla="*/ 328613 h 543156"/>
                <a:gd name="connsiteX12" fmla="*/ 155315 w 550602"/>
                <a:gd name="connsiteY12" fmla="*/ 345282 h 543156"/>
                <a:gd name="connsiteX13" fmla="*/ 179127 w 550602"/>
                <a:gd name="connsiteY13" fmla="*/ 376238 h 543156"/>
                <a:gd name="connsiteX14" fmla="*/ 202940 w 550602"/>
                <a:gd name="connsiteY14" fmla="*/ 435769 h 543156"/>
                <a:gd name="connsiteX15" fmla="*/ 207702 w 550602"/>
                <a:gd name="connsiteY15" fmla="*/ 495300 h 543156"/>
                <a:gd name="connsiteX16" fmla="*/ 248184 w 550602"/>
                <a:gd name="connsiteY16" fmla="*/ 531019 h 543156"/>
                <a:gd name="connsiteX17" fmla="*/ 329146 w 550602"/>
                <a:gd name="connsiteY17" fmla="*/ 542925 h 543156"/>
                <a:gd name="connsiteX18" fmla="*/ 431007 w 550602"/>
                <a:gd name="connsiteY18" fmla="*/ 543156 h 543156"/>
                <a:gd name="connsiteX19" fmla="*/ 524409 w 550602"/>
                <a:gd name="connsiteY19" fmla="*/ 445294 h 543156"/>
                <a:gd name="connsiteX20" fmla="*/ 550602 w 550602"/>
                <a:gd name="connsiteY20" fmla="*/ 302419 h 543156"/>
                <a:gd name="connsiteX21" fmla="*/ 543459 w 550602"/>
                <a:gd name="connsiteY21" fmla="*/ 157163 h 543156"/>
                <a:gd name="connsiteX22" fmla="*/ 433921 w 550602"/>
                <a:gd name="connsiteY22" fmla="*/ 45244 h 543156"/>
                <a:gd name="connsiteX23" fmla="*/ 372009 w 550602"/>
                <a:gd name="connsiteY23" fmla="*/ 11907 h 543156"/>
                <a:gd name="connsiteX24" fmla="*/ 250565 w 550602"/>
                <a:gd name="connsiteY24" fmla="*/ 0 h 543156"/>
                <a:gd name="connsiteX25" fmla="*/ 136265 w 550602"/>
                <a:gd name="connsiteY25" fmla="*/ 19050 h 543156"/>
                <a:gd name="connsiteX26" fmla="*/ 100546 w 550602"/>
                <a:gd name="connsiteY26" fmla="*/ 28575 h 543156"/>
                <a:gd name="connsiteX27" fmla="*/ 88640 w 550602"/>
                <a:gd name="connsiteY27" fmla="*/ 54769 h 543156"/>
                <a:gd name="connsiteX28" fmla="*/ 62446 w 550602"/>
                <a:gd name="connsiteY28" fmla="*/ 57150 h 543156"/>
                <a:gd name="connsiteX29" fmla="*/ 45777 w 550602"/>
                <a:gd name="connsiteY29" fmla="*/ 76200 h 54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50602" h="543156">
                  <a:moveTo>
                    <a:pt x="45777" y="76200"/>
                  </a:moveTo>
                  <a:cubicBezTo>
                    <a:pt x="9294" y="105570"/>
                    <a:pt x="0" y="134939"/>
                    <a:pt x="31490" y="164307"/>
                  </a:cubicBezTo>
                  <a:lnTo>
                    <a:pt x="69590" y="183357"/>
                  </a:lnTo>
                  <a:lnTo>
                    <a:pt x="38634" y="204788"/>
                  </a:lnTo>
                  <a:lnTo>
                    <a:pt x="21965" y="240507"/>
                  </a:lnTo>
                  <a:lnTo>
                    <a:pt x="36252" y="302419"/>
                  </a:lnTo>
                  <a:lnTo>
                    <a:pt x="52921" y="330994"/>
                  </a:lnTo>
                  <a:cubicBezTo>
                    <a:pt x="38406" y="379379"/>
                    <a:pt x="38634" y="362045"/>
                    <a:pt x="38634" y="381000"/>
                  </a:cubicBezTo>
                  <a:lnTo>
                    <a:pt x="67209" y="385763"/>
                  </a:lnTo>
                  <a:lnTo>
                    <a:pt x="76734" y="340519"/>
                  </a:lnTo>
                  <a:lnTo>
                    <a:pt x="91021" y="326232"/>
                  </a:lnTo>
                  <a:lnTo>
                    <a:pt x="129121" y="328613"/>
                  </a:lnTo>
                  <a:lnTo>
                    <a:pt x="155315" y="345282"/>
                  </a:lnTo>
                  <a:lnTo>
                    <a:pt x="179127" y="376238"/>
                  </a:lnTo>
                  <a:lnTo>
                    <a:pt x="202940" y="435769"/>
                  </a:lnTo>
                  <a:lnTo>
                    <a:pt x="207702" y="495300"/>
                  </a:lnTo>
                  <a:lnTo>
                    <a:pt x="248184" y="531019"/>
                  </a:lnTo>
                  <a:lnTo>
                    <a:pt x="329146" y="542925"/>
                  </a:lnTo>
                  <a:lnTo>
                    <a:pt x="431007" y="543156"/>
                  </a:lnTo>
                  <a:lnTo>
                    <a:pt x="524409" y="445294"/>
                  </a:lnTo>
                  <a:lnTo>
                    <a:pt x="550602" y="302419"/>
                  </a:lnTo>
                  <a:lnTo>
                    <a:pt x="543459" y="157163"/>
                  </a:lnTo>
                  <a:cubicBezTo>
                    <a:pt x="516010" y="101731"/>
                    <a:pt x="488561" y="59892"/>
                    <a:pt x="433921" y="45244"/>
                  </a:cubicBezTo>
                  <a:lnTo>
                    <a:pt x="372009" y="11907"/>
                  </a:lnTo>
                  <a:lnTo>
                    <a:pt x="250565" y="0"/>
                  </a:lnTo>
                  <a:lnTo>
                    <a:pt x="136265" y="19050"/>
                  </a:lnTo>
                  <a:lnTo>
                    <a:pt x="100546" y="28575"/>
                  </a:lnTo>
                  <a:lnTo>
                    <a:pt x="88640" y="54769"/>
                  </a:lnTo>
                  <a:lnTo>
                    <a:pt x="62446" y="57150"/>
                  </a:lnTo>
                  <a:lnTo>
                    <a:pt x="45777" y="762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398" name="Group 121"/>
            <p:cNvGrpSpPr>
              <a:grpSpLocks/>
            </p:cNvGrpSpPr>
            <p:nvPr/>
          </p:nvGrpSpPr>
          <p:grpSpPr bwMode="auto">
            <a:xfrm>
              <a:off x="5615777" y="4759880"/>
              <a:ext cx="1166023" cy="737262"/>
              <a:chOff x="2209800" y="2564075"/>
              <a:chExt cx="1242223" cy="785442"/>
            </a:xfrm>
          </p:grpSpPr>
          <p:sp>
            <p:nvSpPr>
              <p:cNvPr id="430" name="Freeform 45"/>
              <p:cNvSpPr/>
              <p:nvPr/>
            </p:nvSpPr>
            <p:spPr>
              <a:xfrm>
                <a:off x="2209609" y="2563978"/>
                <a:ext cx="1242873" cy="785349"/>
              </a:xfrm>
              <a:custGeom>
                <a:avLst/>
                <a:gdLst>
                  <a:gd name="connsiteX0" fmla="*/ 0 w 2369343"/>
                  <a:gd name="connsiteY0" fmla="*/ 121444 h 1571625"/>
                  <a:gd name="connsiteX1" fmla="*/ 178593 w 2369343"/>
                  <a:gd name="connsiteY1" fmla="*/ 1238250 h 1571625"/>
                  <a:gd name="connsiteX2" fmla="*/ 211931 w 2369343"/>
                  <a:gd name="connsiteY2" fmla="*/ 1283494 h 1571625"/>
                  <a:gd name="connsiteX3" fmla="*/ 169068 w 2369343"/>
                  <a:gd name="connsiteY3" fmla="*/ 1316831 h 1571625"/>
                  <a:gd name="connsiteX4" fmla="*/ 169068 w 2369343"/>
                  <a:gd name="connsiteY4" fmla="*/ 1404937 h 1571625"/>
                  <a:gd name="connsiteX5" fmla="*/ 864393 w 2369343"/>
                  <a:gd name="connsiteY5" fmla="*/ 1571625 h 1571625"/>
                  <a:gd name="connsiteX6" fmla="*/ 926306 w 2369343"/>
                  <a:gd name="connsiteY6" fmla="*/ 1571625 h 1571625"/>
                  <a:gd name="connsiteX7" fmla="*/ 2359818 w 2369343"/>
                  <a:gd name="connsiteY7" fmla="*/ 1423987 h 1571625"/>
                  <a:gd name="connsiteX8" fmla="*/ 2369343 w 2369343"/>
                  <a:gd name="connsiteY8" fmla="*/ 1395412 h 1571625"/>
                  <a:gd name="connsiteX9" fmla="*/ 2359818 w 2369343"/>
                  <a:gd name="connsiteY9" fmla="*/ 1347787 h 1571625"/>
                  <a:gd name="connsiteX10" fmla="*/ 1574006 w 2369343"/>
                  <a:gd name="connsiteY10" fmla="*/ 1185862 h 1571625"/>
                  <a:gd name="connsiteX11" fmla="*/ 1552575 w 2369343"/>
                  <a:gd name="connsiteY11" fmla="*/ 1188244 h 1571625"/>
                  <a:gd name="connsiteX12" fmla="*/ 1562100 w 2369343"/>
                  <a:gd name="connsiteY12" fmla="*/ 1171575 h 1571625"/>
                  <a:gd name="connsiteX13" fmla="*/ 1588293 w 2369343"/>
                  <a:gd name="connsiteY13" fmla="*/ 1147762 h 1571625"/>
                  <a:gd name="connsiteX14" fmla="*/ 1354931 w 2369343"/>
                  <a:gd name="connsiteY14" fmla="*/ 0 h 1571625"/>
                  <a:gd name="connsiteX15" fmla="*/ 0 w 2369343"/>
                  <a:gd name="connsiteY15" fmla="*/ 121444 h 1571625"/>
                  <a:gd name="connsiteX0" fmla="*/ 0 w 2387651"/>
                  <a:gd name="connsiteY0" fmla="*/ 61943 h 1571625"/>
                  <a:gd name="connsiteX1" fmla="*/ 196901 w 2387651"/>
                  <a:gd name="connsiteY1" fmla="*/ 1238250 h 1571625"/>
                  <a:gd name="connsiteX2" fmla="*/ 230239 w 2387651"/>
                  <a:gd name="connsiteY2" fmla="*/ 1283494 h 1571625"/>
                  <a:gd name="connsiteX3" fmla="*/ 187376 w 2387651"/>
                  <a:gd name="connsiteY3" fmla="*/ 1316831 h 1571625"/>
                  <a:gd name="connsiteX4" fmla="*/ 187376 w 2387651"/>
                  <a:gd name="connsiteY4" fmla="*/ 1404937 h 1571625"/>
                  <a:gd name="connsiteX5" fmla="*/ 882701 w 2387651"/>
                  <a:gd name="connsiteY5" fmla="*/ 1571625 h 1571625"/>
                  <a:gd name="connsiteX6" fmla="*/ 944614 w 2387651"/>
                  <a:gd name="connsiteY6" fmla="*/ 1571625 h 1571625"/>
                  <a:gd name="connsiteX7" fmla="*/ 2378126 w 2387651"/>
                  <a:gd name="connsiteY7" fmla="*/ 1423987 h 1571625"/>
                  <a:gd name="connsiteX8" fmla="*/ 2387651 w 2387651"/>
                  <a:gd name="connsiteY8" fmla="*/ 1395412 h 1571625"/>
                  <a:gd name="connsiteX9" fmla="*/ 2378126 w 2387651"/>
                  <a:gd name="connsiteY9" fmla="*/ 1347787 h 1571625"/>
                  <a:gd name="connsiteX10" fmla="*/ 1592314 w 2387651"/>
                  <a:gd name="connsiteY10" fmla="*/ 1185862 h 1571625"/>
                  <a:gd name="connsiteX11" fmla="*/ 1570883 w 2387651"/>
                  <a:gd name="connsiteY11" fmla="*/ 1188244 h 1571625"/>
                  <a:gd name="connsiteX12" fmla="*/ 1580408 w 2387651"/>
                  <a:gd name="connsiteY12" fmla="*/ 1171575 h 1571625"/>
                  <a:gd name="connsiteX13" fmla="*/ 1606601 w 2387651"/>
                  <a:gd name="connsiteY13" fmla="*/ 1147762 h 1571625"/>
                  <a:gd name="connsiteX14" fmla="*/ 1373239 w 2387651"/>
                  <a:gd name="connsiteY14" fmla="*/ 0 h 1571625"/>
                  <a:gd name="connsiteX15" fmla="*/ 0 w 2387651"/>
                  <a:gd name="connsiteY15" fmla="*/ 61943 h 1571625"/>
                  <a:gd name="connsiteX0" fmla="*/ 0 w 2387651"/>
                  <a:gd name="connsiteY0" fmla="*/ 0 h 1509682"/>
                  <a:gd name="connsiteX1" fmla="*/ 196901 w 2387651"/>
                  <a:gd name="connsiteY1" fmla="*/ 1176307 h 1509682"/>
                  <a:gd name="connsiteX2" fmla="*/ 230239 w 2387651"/>
                  <a:gd name="connsiteY2" fmla="*/ 1221551 h 1509682"/>
                  <a:gd name="connsiteX3" fmla="*/ 187376 w 2387651"/>
                  <a:gd name="connsiteY3" fmla="*/ 1254888 h 1509682"/>
                  <a:gd name="connsiteX4" fmla="*/ 187376 w 2387651"/>
                  <a:gd name="connsiteY4" fmla="*/ 1342994 h 1509682"/>
                  <a:gd name="connsiteX5" fmla="*/ 882701 w 2387651"/>
                  <a:gd name="connsiteY5" fmla="*/ 1509682 h 1509682"/>
                  <a:gd name="connsiteX6" fmla="*/ 944614 w 2387651"/>
                  <a:gd name="connsiteY6" fmla="*/ 1509682 h 1509682"/>
                  <a:gd name="connsiteX7" fmla="*/ 2378126 w 2387651"/>
                  <a:gd name="connsiteY7" fmla="*/ 1362044 h 1509682"/>
                  <a:gd name="connsiteX8" fmla="*/ 2387651 w 2387651"/>
                  <a:gd name="connsiteY8" fmla="*/ 1333469 h 1509682"/>
                  <a:gd name="connsiteX9" fmla="*/ 2378126 w 2387651"/>
                  <a:gd name="connsiteY9" fmla="*/ 1285844 h 1509682"/>
                  <a:gd name="connsiteX10" fmla="*/ 1592314 w 2387651"/>
                  <a:gd name="connsiteY10" fmla="*/ 1123919 h 1509682"/>
                  <a:gd name="connsiteX11" fmla="*/ 1570883 w 2387651"/>
                  <a:gd name="connsiteY11" fmla="*/ 1126301 h 1509682"/>
                  <a:gd name="connsiteX12" fmla="*/ 1580408 w 2387651"/>
                  <a:gd name="connsiteY12" fmla="*/ 1109632 h 1509682"/>
                  <a:gd name="connsiteX13" fmla="*/ 1606601 w 2387651"/>
                  <a:gd name="connsiteY13" fmla="*/ 1085819 h 1509682"/>
                  <a:gd name="connsiteX14" fmla="*/ 1373239 w 2387651"/>
                  <a:gd name="connsiteY14" fmla="*/ 11288 h 1509682"/>
                  <a:gd name="connsiteX15" fmla="*/ 0 w 2387651"/>
                  <a:gd name="connsiteY15" fmla="*/ 0 h 1509682"/>
                  <a:gd name="connsiteX0" fmla="*/ 0 w 2387651"/>
                  <a:gd name="connsiteY0" fmla="*/ 0 h 1509682"/>
                  <a:gd name="connsiteX1" fmla="*/ 196901 w 2387651"/>
                  <a:gd name="connsiteY1" fmla="*/ 1176307 h 1509682"/>
                  <a:gd name="connsiteX2" fmla="*/ 230239 w 2387651"/>
                  <a:gd name="connsiteY2" fmla="*/ 1221551 h 1509682"/>
                  <a:gd name="connsiteX3" fmla="*/ 187376 w 2387651"/>
                  <a:gd name="connsiteY3" fmla="*/ 1254888 h 1509682"/>
                  <a:gd name="connsiteX4" fmla="*/ 187376 w 2387651"/>
                  <a:gd name="connsiteY4" fmla="*/ 1342994 h 1509682"/>
                  <a:gd name="connsiteX5" fmla="*/ 882701 w 2387651"/>
                  <a:gd name="connsiteY5" fmla="*/ 1509682 h 1509682"/>
                  <a:gd name="connsiteX6" fmla="*/ 944614 w 2387651"/>
                  <a:gd name="connsiteY6" fmla="*/ 1509682 h 1509682"/>
                  <a:gd name="connsiteX7" fmla="*/ 2378126 w 2387651"/>
                  <a:gd name="connsiteY7" fmla="*/ 1362044 h 1509682"/>
                  <a:gd name="connsiteX8" fmla="*/ 2387651 w 2387651"/>
                  <a:gd name="connsiteY8" fmla="*/ 1333469 h 1509682"/>
                  <a:gd name="connsiteX9" fmla="*/ 2378126 w 2387651"/>
                  <a:gd name="connsiteY9" fmla="*/ 1285844 h 1509682"/>
                  <a:gd name="connsiteX10" fmla="*/ 1592314 w 2387651"/>
                  <a:gd name="connsiteY10" fmla="*/ 1123919 h 1509682"/>
                  <a:gd name="connsiteX11" fmla="*/ 1570883 w 2387651"/>
                  <a:gd name="connsiteY11" fmla="*/ 1126301 h 1509682"/>
                  <a:gd name="connsiteX12" fmla="*/ 1580408 w 2387651"/>
                  <a:gd name="connsiteY12" fmla="*/ 1109632 h 1509682"/>
                  <a:gd name="connsiteX13" fmla="*/ 1606601 w 2387651"/>
                  <a:gd name="connsiteY13" fmla="*/ 1085819 h 1509682"/>
                  <a:gd name="connsiteX14" fmla="*/ 1368663 w 2387651"/>
                  <a:gd name="connsiteY14" fmla="*/ 52482 h 1509682"/>
                  <a:gd name="connsiteX15" fmla="*/ 0 w 2387651"/>
                  <a:gd name="connsiteY15" fmla="*/ 0 h 1509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87651" h="1509682">
                    <a:moveTo>
                      <a:pt x="0" y="0"/>
                    </a:moveTo>
                    <a:lnTo>
                      <a:pt x="196901" y="1176307"/>
                    </a:lnTo>
                    <a:lnTo>
                      <a:pt x="230239" y="1221551"/>
                    </a:lnTo>
                    <a:lnTo>
                      <a:pt x="187376" y="1254888"/>
                    </a:lnTo>
                    <a:lnTo>
                      <a:pt x="187376" y="1342994"/>
                    </a:lnTo>
                    <a:lnTo>
                      <a:pt x="882701" y="1509682"/>
                    </a:lnTo>
                    <a:lnTo>
                      <a:pt x="944614" y="1509682"/>
                    </a:lnTo>
                    <a:lnTo>
                      <a:pt x="2378126" y="1362044"/>
                    </a:lnTo>
                    <a:lnTo>
                      <a:pt x="2387651" y="1333469"/>
                    </a:lnTo>
                    <a:lnTo>
                      <a:pt x="2378126" y="1285844"/>
                    </a:lnTo>
                    <a:lnTo>
                      <a:pt x="1592314" y="1123919"/>
                    </a:lnTo>
                    <a:lnTo>
                      <a:pt x="1570883" y="1126301"/>
                    </a:lnTo>
                    <a:lnTo>
                      <a:pt x="1580408" y="1109632"/>
                    </a:lnTo>
                    <a:lnTo>
                      <a:pt x="1606601" y="1085819"/>
                    </a:lnTo>
                    <a:lnTo>
                      <a:pt x="1368663" y="524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31" name="Freeform 46"/>
              <p:cNvSpPr/>
              <p:nvPr/>
            </p:nvSpPr>
            <p:spPr>
              <a:xfrm>
                <a:off x="2249753" y="2602089"/>
                <a:ext cx="761140" cy="540353"/>
              </a:xfrm>
              <a:custGeom>
                <a:avLst/>
                <a:gdLst>
                  <a:gd name="connsiteX0" fmla="*/ 0 w 759619"/>
                  <a:gd name="connsiteY0" fmla="*/ 0 h 540544"/>
                  <a:gd name="connsiteX1" fmla="*/ 100013 w 759619"/>
                  <a:gd name="connsiteY1" fmla="*/ 540544 h 540544"/>
                  <a:gd name="connsiteX2" fmla="*/ 759619 w 759619"/>
                  <a:gd name="connsiteY2" fmla="*/ 488157 h 540544"/>
                  <a:gd name="connsiteX3" fmla="*/ 654844 w 759619"/>
                  <a:gd name="connsiteY3" fmla="*/ 14288 h 540544"/>
                  <a:gd name="connsiteX4" fmla="*/ 0 w 759619"/>
                  <a:gd name="connsiteY4" fmla="*/ 0 h 540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59619" h="540544">
                    <a:moveTo>
                      <a:pt x="0" y="0"/>
                    </a:moveTo>
                    <a:lnTo>
                      <a:pt x="100013" y="540544"/>
                    </a:lnTo>
                    <a:lnTo>
                      <a:pt x="759619" y="488157"/>
                    </a:lnTo>
                    <a:lnTo>
                      <a:pt x="654844" y="1428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6000">
                    <a:schemeClr val="bg1">
                      <a:lumMod val="85000"/>
                    </a:schemeClr>
                  </a:gs>
                  <a:gs pos="66000">
                    <a:schemeClr val="tx1">
                      <a:lumMod val="65000"/>
                      <a:lumOff val="35000"/>
                      <a:alpha val="69000"/>
                    </a:schemeClr>
                  </a:gs>
                  <a:gs pos="25000">
                    <a:schemeClr val="bg1">
                      <a:lumMod val="6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399" name="Group 47"/>
            <p:cNvGrpSpPr>
              <a:grpSpLocks/>
            </p:cNvGrpSpPr>
            <p:nvPr/>
          </p:nvGrpSpPr>
          <p:grpSpPr bwMode="auto">
            <a:xfrm>
              <a:off x="3886199" y="5012602"/>
              <a:ext cx="1295401" cy="397598"/>
              <a:chOff x="2387600" y="3605212"/>
              <a:chExt cx="1282700" cy="393700"/>
            </a:xfrm>
          </p:grpSpPr>
          <p:sp>
            <p:nvSpPr>
              <p:cNvPr id="428" name="Freeform 48"/>
              <p:cNvSpPr/>
              <p:nvPr/>
            </p:nvSpPr>
            <p:spPr>
              <a:xfrm>
                <a:off x="2397098" y="3605362"/>
                <a:ext cx="1270118" cy="285906"/>
              </a:xfrm>
              <a:custGeom>
                <a:avLst/>
                <a:gdLst>
                  <a:gd name="connsiteX0" fmla="*/ 0 w 1266825"/>
                  <a:gd name="connsiteY0" fmla="*/ 104775 h 300038"/>
                  <a:gd name="connsiteX1" fmla="*/ 523875 w 1266825"/>
                  <a:gd name="connsiteY1" fmla="*/ 0 h 300038"/>
                  <a:gd name="connsiteX2" fmla="*/ 1266825 w 1266825"/>
                  <a:gd name="connsiteY2" fmla="*/ 185738 h 300038"/>
                  <a:gd name="connsiteX3" fmla="*/ 709612 w 1266825"/>
                  <a:gd name="connsiteY3" fmla="*/ 300038 h 300038"/>
                  <a:gd name="connsiteX4" fmla="*/ 0 w 1266825"/>
                  <a:gd name="connsiteY4" fmla="*/ 104775 h 300038"/>
                  <a:gd name="connsiteX0" fmla="*/ 0 w 1269206"/>
                  <a:gd name="connsiteY0" fmla="*/ 104775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4775 h 300038"/>
                  <a:gd name="connsiteX0" fmla="*/ 0 w 1269206"/>
                  <a:gd name="connsiteY0" fmla="*/ 109538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9538 h 300038"/>
                  <a:gd name="connsiteX0" fmla="*/ 0 w 1269206"/>
                  <a:gd name="connsiteY0" fmla="*/ 102394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2394 h 300038"/>
                  <a:gd name="connsiteX0" fmla="*/ 0 w 1269206"/>
                  <a:gd name="connsiteY0" fmla="*/ 88107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8107 h 285751"/>
                  <a:gd name="connsiteX0" fmla="*/ 0 w 1269206"/>
                  <a:gd name="connsiteY0" fmla="*/ 85726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5726 h 285751"/>
                  <a:gd name="connsiteX0" fmla="*/ 0 w 1271587"/>
                  <a:gd name="connsiteY0" fmla="*/ 85726 h 285751"/>
                  <a:gd name="connsiteX1" fmla="*/ 557212 w 1271587"/>
                  <a:gd name="connsiteY1" fmla="*/ 0 h 285751"/>
                  <a:gd name="connsiteX2" fmla="*/ 1271587 w 1271587"/>
                  <a:gd name="connsiteY2" fmla="*/ 171452 h 285751"/>
                  <a:gd name="connsiteX3" fmla="*/ 709612 w 1271587"/>
                  <a:gd name="connsiteY3" fmla="*/ 285751 h 285751"/>
                  <a:gd name="connsiteX4" fmla="*/ 0 w 1271587"/>
                  <a:gd name="connsiteY4" fmla="*/ 85726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1587" h="285751">
                    <a:moveTo>
                      <a:pt x="0" y="85726"/>
                    </a:moveTo>
                    <a:lnTo>
                      <a:pt x="557212" y="0"/>
                    </a:lnTo>
                    <a:lnTo>
                      <a:pt x="1271587" y="171452"/>
                    </a:lnTo>
                    <a:lnTo>
                      <a:pt x="709612" y="285751"/>
                    </a:lnTo>
                    <a:lnTo>
                      <a:pt x="0" y="85726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29" name="Freeform 49"/>
              <p:cNvSpPr/>
              <p:nvPr/>
            </p:nvSpPr>
            <p:spPr>
              <a:xfrm>
                <a:off x="2388143" y="3688857"/>
                <a:ext cx="1282058" cy="311208"/>
              </a:xfrm>
              <a:custGeom>
                <a:avLst/>
                <a:gdLst>
                  <a:gd name="connsiteX0" fmla="*/ 6350 w 1282700"/>
                  <a:gd name="connsiteY0" fmla="*/ 0 h 349250"/>
                  <a:gd name="connsiteX1" fmla="*/ 0 w 1282700"/>
                  <a:gd name="connsiteY1" fmla="*/ 120650 h 349250"/>
                  <a:gd name="connsiteX2" fmla="*/ 717550 w 1282700"/>
                  <a:gd name="connsiteY2" fmla="*/ 349250 h 349250"/>
                  <a:gd name="connsiteX3" fmla="*/ 1276350 w 1282700"/>
                  <a:gd name="connsiteY3" fmla="*/ 222250 h 349250"/>
                  <a:gd name="connsiteX4" fmla="*/ 1282700 w 1282700"/>
                  <a:gd name="connsiteY4" fmla="*/ 114300 h 349250"/>
                  <a:gd name="connsiteX5" fmla="*/ 723900 w 1282700"/>
                  <a:gd name="connsiteY5" fmla="*/ 222250 h 349250"/>
                  <a:gd name="connsiteX6" fmla="*/ 6350 w 1282700"/>
                  <a:gd name="connsiteY6" fmla="*/ 0 h 349250"/>
                  <a:gd name="connsiteX0" fmla="*/ 6350 w 1282700"/>
                  <a:gd name="connsiteY0" fmla="*/ 0 h 323850"/>
                  <a:gd name="connsiteX1" fmla="*/ 0 w 1282700"/>
                  <a:gd name="connsiteY1" fmla="*/ 95250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23850"/>
                  <a:gd name="connsiteX1" fmla="*/ 0 w 1282700"/>
                  <a:gd name="connsiteY1" fmla="*/ 78581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96850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73038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2700" h="309562">
                    <a:moveTo>
                      <a:pt x="6350" y="0"/>
                    </a:moveTo>
                    <a:lnTo>
                      <a:pt x="0" y="78581"/>
                    </a:lnTo>
                    <a:lnTo>
                      <a:pt x="717550" y="309562"/>
                    </a:lnTo>
                    <a:lnTo>
                      <a:pt x="1276350" y="173038"/>
                    </a:lnTo>
                    <a:lnTo>
                      <a:pt x="1282700" y="88900"/>
                    </a:lnTo>
                    <a:lnTo>
                      <a:pt x="723900" y="1968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400" name="Group 50"/>
            <p:cNvGrpSpPr>
              <a:grpSpLocks/>
            </p:cNvGrpSpPr>
            <p:nvPr/>
          </p:nvGrpSpPr>
          <p:grpSpPr bwMode="auto">
            <a:xfrm>
              <a:off x="5791201" y="4543111"/>
              <a:ext cx="304799" cy="108976"/>
              <a:chOff x="2387600" y="3605212"/>
              <a:chExt cx="1282700" cy="393700"/>
            </a:xfrm>
          </p:grpSpPr>
          <p:sp>
            <p:nvSpPr>
              <p:cNvPr id="426" name="Freeform 51"/>
              <p:cNvSpPr/>
              <p:nvPr/>
            </p:nvSpPr>
            <p:spPr>
              <a:xfrm>
                <a:off x="2397090" y="3603354"/>
                <a:ext cx="1268631" cy="286167"/>
              </a:xfrm>
              <a:custGeom>
                <a:avLst/>
                <a:gdLst>
                  <a:gd name="connsiteX0" fmla="*/ 0 w 1266825"/>
                  <a:gd name="connsiteY0" fmla="*/ 104775 h 300038"/>
                  <a:gd name="connsiteX1" fmla="*/ 523875 w 1266825"/>
                  <a:gd name="connsiteY1" fmla="*/ 0 h 300038"/>
                  <a:gd name="connsiteX2" fmla="*/ 1266825 w 1266825"/>
                  <a:gd name="connsiteY2" fmla="*/ 185738 h 300038"/>
                  <a:gd name="connsiteX3" fmla="*/ 709612 w 1266825"/>
                  <a:gd name="connsiteY3" fmla="*/ 300038 h 300038"/>
                  <a:gd name="connsiteX4" fmla="*/ 0 w 1266825"/>
                  <a:gd name="connsiteY4" fmla="*/ 104775 h 300038"/>
                  <a:gd name="connsiteX0" fmla="*/ 0 w 1269206"/>
                  <a:gd name="connsiteY0" fmla="*/ 104775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4775 h 300038"/>
                  <a:gd name="connsiteX0" fmla="*/ 0 w 1269206"/>
                  <a:gd name="connsiteY0" fmla="*/ 109538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9538 h 300038"/>
                  <a:gd name="connsiteX0" fmla="*/ 0 w 1269206"/>
                  <a:gd name="connsiteY0" fmla="*/ 102394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2394 h 300038"/>
                  <a:gd name="connsiteX0" fmla="*/ 0 w 1269206"/>
                  <a:gd name="connsiteY0" fmla="*/ 88107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8107 h 285751"/>
                  <a:gd name="connsiteX0" fmla="*/ 0 w 1269206"/>
                  <a:gd name="connsiteY0" fmla="*/ 85726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5726 h 285751"/>
                  <a:gd name="connsiteX0" fmla="*/ 0 w 1271587"/>
                  <a:gd name="connsiteY0" fmla="*/ 85726 h 285751"/>
                  <a:gd name="connsiteX1" fmla="*/ 557212 w 1271587"/>
                  <a:gd name="connsiteY1" fmla="*/ 0 h 285751"/>
                  <a:gd name="connsiteX2" fmla="*/ 1271587 w 1271587"/>
                  <a:gd name="connsiteY2" fmla="*/ 171452 h 285751"/>
                  <a:gd name="connsiteX3" fmla="*/ 709612 w 1271587"/>
                  <a:gd name="connsiteY3" fmla="*/ 285751 h 285751"/>
                  <a:gd name="connsiteX4" fmla="*/ 0 w 1271587"/>
                  <a:gd name="connsiteY4" fmla="*/ 85726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1587" h="285751">
                    <a:moveTo>
                      <a:pt x="0" y="85726"/>
                    </a:moveTo>
                    <a:lnTo>
                      <a:pt x="557212" y="0"/>
                    </a:lnTo>
                    <a:lnTo>
                      <a:pt x="1271587" y="171452"/>
                    </a:lnTo>
                    <a:lnTo>
                      <a:pt x="709612" y="285751"/>
                    </a:lnTo>
                    <a:lnTo>
                      <a:pt x="0" y="85726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27" name="Freeform 52"/>
              <p:cNvSpPr/>
              <p:nvPr/>
            </p:nvSpPr>
            <p:spPr>
              <a:xfrm>
                <a:off x="2390745" y="3686435"/>
                <a:ext cx="1281317" cy="313861"/>
              </a:xfrm>
              <a:custGeom>
                <a:avLst/>
                <a:gdLst>
                  <a:gd name="connsiteX0" fmla="*/ 6350 w 1282700"/>
                  <a:gd name="connsiteY0" fmla="*/ 0 h 349250"/>
                  <a:gd name="connsiteX1" fmla="*/ 0 w 1282700"/>
                  <a:gd name="connsiteY1" fmla="*/ 120650 h 349250"/>
                  <a:gd name="connsiteX2" fmla="*/ 717550 w 1282700"/>
                  <a:gd name="connsiteY2" fmla="*/ 349250 h 349250"/>
                  <a:gd name="connsiteX3" fmla="*/ 1276350 w 1282700"/>
                  <a:gd name="connsiteY3" fmla="*/ 222250 h 349250"/>
                  <a:gd name="connsiteX4" fmla="*/ 1282700 w 1282700"/>
                  <a:gd name="connsiteY4" fmla="*/ 114300 h 349250"/>
                  <a:gd name="connsiteX5" fmla="*/ 723900 w 1282700"/>
                  <a:gd name="connsiteY5" fmla="*/ 222250 h 349250"/>
                  <a:gd name="connsiteX6" fmla="*/ 6350 w 1282700"/>
                  <a:gd name="connsiteY6" fmla="*/ 0 h 349250"/>
                  <a:gd name="connsiteX0" fmla="*/ 6350 w 1282700"/>
                  <a:gd name="connsiteY0" fmla="*/ 0 h 323850"/>
                  <a:gd name="connsiteX1" fmla="*/ 0 w 1282700"/>
                  <a:gd name="connsiteY1" fmla="*/ 95250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23850"/>
                  <a:gd name="connsiteX1" fmla="*/ 0 w 1282700"/>
                  <a:gd name="connsiteY1" fmla="*/ 78581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96850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73038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2700" h="309562">
                    <a:moveTo>
                      <a:pt x="6350" y="0"/>
                    </a:moveTo>
                    <a:lnTo>
                      <a:pt x="0" y="78581"/>
                    </a:lnTo>
                    <a:lnTo>
                      <a:pt x="717550" y="309562"/>
                    </a:lnTo>
                    <a:lnTo>
                      <a:pt x="1276350" y="173038"/>
                    </a:lnTo>
                    <a:lnTo>
                      <a:pt x="1282700" y="88900"/>
                    </a:lnTo>
                    <a:lnTo>
                      <a:pt x="723900" y="1968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401" name="Group 53"/>
            <p:cNvGrpSpPr>
              <a:grpSpLocks/>
            </p:cNvGrpSpPr>
            <p:nvPr/>
          </p:nvGrpSpPr>
          <p:grpSpPr bwMode="auto">
            <a:xfrm>
              <a:off x="5841207" y="4526514"/>
              <a:ext cx="304799" cy="108976"/>
              <a:chOff x="2387600" y="3605212"/>
              <a:chExt cx="1282700" cy="393700"/>
            </a:xfrm>
          </p:grpSpPr>
          <p:sp>
            <p:nvSpPr>
              <p:cNvPr id="424" name="Freeform 147"/>
              <p:cNvSpPr/>
              <p:nvPr/>
            </p:nvSpPr>
            <p:spPr>
              <a:xfrm>
                <a:off x="2395971" y="3603313"/>
                <a:ext cx="1268631" cy="286167"/>
              </a:xfrm>
              <a:custGeom>
                <a:avLst/>
                <a:gdLst>
                  <a:gd name="connsiteX0" fmla="*/ 0 w 1266825"/>
                  <a:gd name="connsiteY0" fmla="*/ 104775 h 300038"/>
                  <a:gd name="connsiteX1" fmla="*/ 523875 w 1266825"/>
                  <a:gd name="connsiteY1" fmla="*/ 0 h 300038"/>
                  <a:gd name="connsiteX2" fmla="*/ 1266825 w 1266825"/>
                  <a:gd name="connsiteY2" fmla="*/ 185738 h 300038"/>
                  <a:gd name="connsiteX3" fmla="*/ 709612 w 1266825"/>
                  <a:gd name="connsiteY3" fmla="*/ 300038 h 300038"/>
                  <a:gd name="connsiteX4" fmla="*/ 0 w 1266825"/>
                  <a:gd name="connsiteY4" fmla="*/ 104775 h 300038"/>
                  <a:gd name="connsiteX0" fmla="*/ 0 w 1269206"/>
                  <a:gd name="connsiteY0" fmla="*/ 104775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4775 h 300038"/>
                  <a:gd name="connsiteX0" fmla="*/ 0 w 1269206"/>
                  <a:gd name="connsiteY0" fmla="*/ 109538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9538 h 300038"/>
                  <a:gd name="connsiteX0" fmla="*/ 0 w 1269206"/>
                  <a:gd name="connsiteY0" fmla="*/ 102394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2394 h 300038"/>
                  <a:gd name="connsiteX0" fmla="*/ 0 w 1269206"/>
                  <a:gd name="connsiteY0" fmla="*/ 88107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8107 h 285751"/>
                  <a:gd name="connsiteX0" fmla="*/ 0 w 1269206"/>
                  <a:gd name="connsiteY0" fmla="*/ 85726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5726 h 285751"/>
                  <a:gd name="connsiteX0" fmla="*/ 0 w 1271587"/>
                  <a:gd name="connsiteY0" fmla="*/ 85726 h 285751"/>
                  <a:gd name="connsiteX1" fmla="*/ 557212 w 1271587"/>
                  <a:gd name="connsiteY1" fmla="*/ 0 h 285751"/>
                  <a:gd name="connsiteX2" fmla="*/ 1271587 w 1271587"/>
                  <a:gd name="connsiteY2" fmla="*/ 171452 h 285751"/>
                  <a:gd name="connsiteX3" fmla="*/ 709612 w 1271587"/>
                  <a:gd name="connsiteY3" fmla="*/ 285751 h 285751"/>
                  <a:gd name="connsiteX4" fmla="*/ 0 w 1271587"/>
                  <a:gd name="connsiteY4" fmla="*/ 85726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1587" h="285751">
                    <a:moveTo>
                      <a:pt x="0" y="85726"/>
                    </a:moveTo>
                    <a:lnTo>
                      <a:pt x="557212" y="0"/>
                    </a:lnTo>
                    <a:lnTo>
                      <a:pt x="1271587" y="171452"/>
                    </a:lnTo>
                    <a:lnTo>
                      <a:pt x="709612" y="285751"/>
                    </a:lnTo>
                    <a:lnTo>
                      <a:pt x="0" y="85726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25" name="Freeform 148"/>
              <p:cNvSpPr/>
              <p:nvPr/>
            </p:nvSpPr>
            <p:spPr>
              <a:xfrm>
                <a:off x="2389630" y="3686394"/>
                <a:ext cx="1281317" cy="313861"/>
              </a:xfrm>
              <a:custGeom>
                <a:avLst/>
                <a:gdLst>
                  <a:gd name="connsiteX0" fmla="*/ 6350 w 1282700"/>
                  <a:gd name="connsiteY0" fmla="*/ 0 h 349250"/>
                  <a:gd name="connsiteX1" fmla="*/ 0 w 1282700"/>
                  <a:gd name="connsiteY1" fmla="*/ 120650 h 349250"/>
                  <a:gd name="connsiteX2" fmla="*/ 717550 w 1282700"/>
                  <a:gd name="connsiteY2" fmla="*/ 349250 h 349250"/>
                  <a:gd name="connsiteX3" fmla="*/ 1276350 w 1282700"/>
                  <a:gd name="connsiteY3" fmla="*/ 222250 h 349250"/>
                  <a:gd name="connsiteX4" fmla="*/ 1282700 w 1282700"/>
                  <a:gd name="connsiteY4" fmla="*/ 114300 h 349250"/>
                  <a:gd name="connsiteX5" fmla="*/ 723900 w 1282700"/>
                  <a:gd name="connsiteY5" fmla="*/ 222250 h 349250"/>
                  <a:gd name="connsiteX6" fmla="*/ 6350 w 1282700"/>
                  <a:gd name="connsiteY6" fmla="*/ 0 h 349250"/>
                  <a:gd name="connsiteX0" fmla="*/ 6350 w 1282700"/>
                  <a:gd name="connsiteY0" fmla="*/ 0 h 323850"/>
                  <a:gd name="connsiteX1" fmla="*/ 0 w 1282700"/>
                  <a:gd name="connsiteY1" fmla="*/ 95250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23850"/>
                  <a:gd name="connsiteX1" fmla="*/ 0 w 1282700"/>
                  <a:gd name="connsiteY1" fmla="*/ 78581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96850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73038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2700" h="309562">
                    <a:moveTo>
                      <a:pt x="6350" y="0"/>
                    </a:moveTo>
                    <a:lnTo>
                      <a:pt x="0" y="78581"/>
                    </a:lnTo>
                    <a:lnTo>
                      <a:pt x="717550" y="309562"/>
                    </a:lnTo>
                    <a:lnTo>
                      <a:pt x="1276350" y="173038"/>
                    </a:lnTo>
                    <a:lnTo>
                      <a:pt x="1282700" y="88900"/>
                    </a:lnTo>
                    <a:lnTo>
                      <a:pt x="723900" y="1968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402" name="Group 56"/>
            <p:cNvGrpSpPr>
              <a:grpSpLocks/>
            </p:cNvGrpSpPr>
            <p:nvPr/>
          </p:nvGrpSpPr>
          <p:grpSpPr bwMode="auto">
            <a:xfrm>
              <a:off x="5884069" y="4504522"/>
              <a:ext cx="304799" cy="108976"/>
              <a:chOff x="2387600" y="3605212"/>
              <a:chExt cx="1282700" cy="393700"/>
            </a:xfrm>
          </p:grpSpPr>
          <p:sp>
            <p:nvSpPr>
              <p:cNvPr id="422" name="Freeform 145"/>
              <p:cNvSpPr/>
              <p:nvPr/>
            </p:nvSpPr>
            <p:spPr>
              <a:xfrm>
                <a:off x="2393198" y="3604299"/>
                <a:ext cx="1268631" cy="286167"/>
              </a:xfrm>
              <a:custGeom>
                <a:avLst/>
                <a:gdLst>
                  <a:gd name="connsiteX0" fmla="*/ 0 w 1266825"/>
                  <a:gd name="connsiteY0" fmla="*/ 104775 h 300038"/>
                  <a:gd name="connsiteX1" fmla="*/ 523875 w 1266825"/>
                  <a:gd name="connsiteY1" fmla="*/ 0 h 300038"/>
                  <a:gd name="connsiteX2" fmla="*/ 1266825 w 1266825"/>
                  <a:gd name="connsiteY2" fmla="*/ 185738 h 300038"/>
                  <a:gd name="connsiteX3" fmla="*/ 709612 w 1266825"/>
                  <a:gd name="connsiteY3" fmla="*/ 300038 h 300038"/>
                  <a:gd name="connsiteX4" fmla="*/ 0 w 1266825"/>
                  <a:gd name="connsiteY4" fmla="*/ 104775 h 300038"/>
                  <a:gd name="connsiteX0" fmla="*/ 0 w 1269206"/>
                  <a:gd name="connsiteY0" fmla="*/ 104775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4775 h 300038"/>
                  <a:gd name="connsiteX0" fmla="*/ 0 w 1269206"/>
                  <a:gd name="connsiteY0" fmla="*/ 109538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9538 h 300038"/>
                  <a:gd name="connsiteX0" fmla="*/ 0 w 1269206"/>
                  <a:gd name="connsiteY0" fmla="*/ 102394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2394 h 300038"/>
                  <a:gd name="connsiteX0" fmla="*/ 0 w 1269206"/>
                  <a:gd name="connsiteY0" fmla="*/ 88107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8107 h 285751"/>
                  <a:gd name="connsiteX0" fmla="*/ 0 w 1269206"/>
                  <a:gd name="connsiteY0" fmla="*/ 85726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5726 h 285751"/>
                  <a:gd name="connsiteX0" fmla="*/ 0 w 1271587"/>
                  <a:gd name="connsiteY0" fmla="*/ 85726 h 285751"/>
                  <a:gd name="connsiteX1" fmla="*/ 557212 w 1271587"/>
                  <a:gd name="connsiteY1" fmla="*/ 0 h 285751"/>
                  <a:gd name="connsiteX2" fmla="*/ 1271587 w 1271587"/>
                  <a:gd name="connsiteY2" fmla="*/ 171452 h 285751"/>
                  <a:gd name="connsiteX3" fmla="*/ 709612 w 1271587"/>
                  <a:gd name="connsiteY3" fmla="*/ 285751 h 285751"/>
                  <a:gd name="connsiteX4" fmla="*/ 0 w 1271587"/>
                  <a:gd name="connsiteY4" fmla="*/ 85726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1587" h="285751">
                    <a:moveTo>
                      <a:pt x="0" y="85726"/>
                    </a:moveTo>
                    <a:lnTo>
                      <a:pt x="557212" y="0"/>
                    </a:lnTo>
                    <a:lnTo>
                      <a:pt x="1271587" y="171452"/>
                    </a:lnTo>
                    <a:lnTo>
                      <a:pt x="709612" y="285751"/>
                    </a:lnTo>
                    <a:lnTo>
                      <a:pt x="0" y="85726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23" name="Freeform 146"/>
              <p:cNvSpPr/>
              <p:nvPr/>
            </p:nvSpPr>
            <p:spPr>
              <a:xfrm>
                <a:off x="2386857" y="3687380"/>
                <a:ext cx="1281317" cy="309247"/>
              </a:xfrm>
              <a:custGeom>
                <a:avLst/>
                <a:gdLst>
                  <a:gd name="connsiteX0" fmla="*/ 6350 w 1282700"/>
                  <a:gd name="connsiteY0" fmla="*/ 0 h 349250"/>
                  <a:gd name="connsiteX1" fmla="*/ 0 w 1282700"/>
                  <a:gd name="connsiteY1" fmla="*/ 120650 h 349250"/>
                  <a:gd name="connsiteX2" fmla="*/ 717550 w 1282700"/>
                  <a:gd name="connsiteY2" fmla="*/ 349250 h 349250"/>
                  <a:gd name="connsiteX3" fmla="*/ 1276350 w 1282700"/>
                  <a:gd name="connsiteY3" fmla="*/ 222250 h 349250"/>
                  <a:gd name="connsiteX4" fmla="*/ 1282700 w 1282700"/>
                  <a:gd name="connsiteY4" fmla="*/ 114300 h 349250"/>
                  <a:gd name="connsiteX5" fmla="*/ 723900 w 1282700"/>
                  <a:gd name="connsiteY5" fmla="*/ 222250 h 349250"/>
                  <a:gd name="connsiteX6" fmla="*/ 6350 w 1282700"/>
                  <a:gd name="connsiteY6" fmla="*/ 0 h 349250"/>
                  <a:gd name="connsiteX0" fmla="*/ 6350 w 1282700"/>
                  <a:gd name="connsiteY0" fmla="*/ 0 h 323850"/>
                  <a:gd name="connsiteX1" fmla="*/ 0 w 1282700"/>
                  <a:gd name="connsiteY1" fmla="*/ 95250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23850"/>
                  <a:gd name="connsiteX1" fmla="*/ 0 w 1282700"/>
                  <a:gd name="connsiteY1" fmla="*/ 78581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96850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73038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2700" h="309562">
                    <a:moveTo>
                      <a:pt x="6350" y="0"/>
                    </a:moveTo>
                    <a:lnTo>
                      <a:pt x="0" y="78581"/>
                    </a:lnTo>
                    <a:lnTo>
                      <a:pt x="717550" y="309562"/>
                    </a:lnTo>
                    <a:lnTo>
                      <a:pt x="1276350" y="173038"/>
                    </a:lnTo>
                    <a:lnTo>
                      <a:pt x="1282700" y="88900"/>
                    </a:lnTo>
                    <a:lnTo>
                      <a:pt x="723900" y="1968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403" name="Group 59"/>
            <p:cNvGrpSpPr>
              <a:grpSpLocks/>
            </p:cNvGrpSpPr>
            <p:nvPr/>
          </p:nvGrpSpPr>
          <p:grpSpPr bwMode="auto">
            <a:xfrm>
              <a:off x="4495800" y="5549900"/>
              <a:ext cx="1295401" cy="397598"/>
              <a:chOff x="2387600" y="3605212"/>
              <a:chExt cx="1282700" cy="393700"/>
            </a:xfrm>
          </p:grpSpPr>
          <p:sp>
            <p:nvSpPr>
              <p:cNvPr id="420" name="Freeform 143"/>
              <p:cNvSpPr/>
              <p:nvPr/>
            </p:nvSpPr>
            <p:spPr>
              <a:xfrm>
                <a:off x="2394953" y="3604662"/>
                <a:ext cx="1273102" cy="285906"/>
              </a:xfrm>
              <a:custGeom>
                <a:avLst/>
                <a:gdLst>
                  <a:gd name="connsiteX0" fmla="*/ 0 w 1266825"/>
                  <a:gd name="connsiteY0" fmla="*/ 104775 h 300038"/>
                  <a:gd name="connsiteX1" fmla="*/ 523875 w 1266825"/>
                  <a:gd name="connsiteY1" fmla="*/ 0 h 300038"/>
                  <a:gd name="connsiteX2" fmla="*/ 1266825 w 1266825"/>
                  <a:gd name="connsiteY2" fmla="*/ 185738 h 300038"/>
                  <a:gd name="connsiteX3" fmla="*/ 709612 w 1266825"/>
                  <a:gd name="connsiteY3" fmla="*/ 300038 h 300038"/>
                  <a:gd name="connsiteX4" fmla="*/ 0 w 1266825"/>
                  <a:gd name="connsiteY4" fmla="*/ 104775 h 300038"/>
                  <a:gd name="connsiteX0" fmla="*/ 0 w 1269206"/>
                  <a:gd name="connsiteY0" fmla="*/ 104775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4775 h 300038"/>
                  <a:gd name="connsiteX0" fmla="*/ 0 w 1269206"/>
                  <a:gd name="connsiteY0" fmla="*/ 109538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9538 h 300038"/>
                  <a:gd name="connsiteX0" fmla="*/ 0 w 1269206"/>
                  <a:gd name="connsiteY0" fmla="*/ 102394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2394 h 300038"/>
                  <a:gd name="connsiteX0" fmla="*/ 0 w 1269206"/>
                  <a:gd name="connsiteY0" fmla="*/ 88107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8107 h 285751"/>
                  <a:gd name="connsiteX0" fmla="*/ 0 w 1269206"/>
                  <a:gd name="connsiteY0" fmla="*/ 85726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5726 h 285751"/>
                  <a:gd name="connsiteX0" fmla="*/ 0 w 1271587"/>
                  <a:gd name="connsiteY0" fmla="*/ 85726 h 285751"/>
                  <a:gd name="connsiteX1" fmla="*/ 557212 w 1271587"/>
                  <a:gd name="connsiteY1" fmla="*/ 0 h 285751"/>
                  <a:gd name="connsiteX2" fmla="*/ 1271587 w 1271587"/>
                  <a:gd name="connsiteY2" fmla="*/ 171452 h 285751"/>
                  <a:gd name="connsiteX3" fmla="*/ 709612 w 1271587"/>
                  <a:gd name="connsiteY3" fmla="*/ 285751 h 285751"/>
                  <a:gd name="connsiteX4" fmla="*/ 0 w 1271587"/>
                  <a:gd name="connsiteY4" fmla="*/ 85726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1587" h="285751">
                    <a:moveTo>
                      <a:pt x="0" y="85726"/>
                    </a:moveTo>
                    <a:lnTo>
                      <a:pt x="557212" y="0"/>
                    </a:lnTo>
                    <a:lnTo>
                      <a:pt x="1271587" y="171452"/>
                    </a:lnTo>
                    <a:lnTo>
                      <a:pt x="709612" y="285751"/>
                    </a:lnTo>
                    <a:lnTo>
                      <a:pt x="0" y="85726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21" name="Freeform 144"/>
              <p:cNvSpPr/>
              <p:nvPr/>
            </p:nvSpPr>
            <p:spPr>
              <a:xfrm>
                <a:off x="2387490" y="3688157"/>
                <a:ext cx="1283550" cy="311208"/>
              </a:xfrm>
              <a:custGeom>
                <a:avLst/>
                <a:gdLst>
                  <a:gd name="connsiteX0" fmla="*/ 6350 w 1282700"/>
                  <a:gd name="connsiteY0" fmla="*/ 0 h 349250"/>
                  <a:gd name="connsiteX1" fmla="*/ 0 w 1282700"/>
                  <a:gd name="connsiteY1" fmla="*/ 120650 h 349250"/>
                  <a:gd name="connsiteX2" fmla="*/ 717550 w 1282700"/>
                  <a:gd name="connsiteY2" fmla="*/ 349250 h 349250"/>
                  <a:gd name="connsiteX3" fmla="*/ 1276350 w 1282700"/>
                  <a:gd name="connsiteY3" fmla="*/ 222250 h 349250"/>
                  <a:gd name="connsiteX4" fmla="*/ 1282700 w 1282700"/>
                  <a:gd name="connsiteY4" fmla="*/ 114300 h 349250"/>
                  <a:gd name="connsiteX5" fmla="*/ 723900 w 1282700"/>
                  <a:gd name="connsiteY5" fmla="*/ 222250 h 349250"/>
                  <a:gd name="connsiteX6" fmla="*/ 6350 w 1282700"/>
                  <a:gd name="connsiteY6" fmla="*/ 0 h 349250"/>
                  <a:gd name="connsiteX0" fmla="*/ 6350 w 1282700"/>
                  <a:gd name="connsiteY0" fmla="*/ 0 h 323850"/>
                  <a:gd name="connsiteX1" fmla="*/ 0 w 1282700"/>
                  <a:gd name="connsiteY1" fmla="*/ 95250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23850"/>
                  <a:gd name="connsiteX1" fmla="*/ 0 w 1282700"/>
                  <a:gd name="connsiteY1" fmla="*/ 78581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96850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73038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2700" h="309562">
                    <a:moveTo>
                      <a:pt x="6350" y="0"/>
                    </a:moveTo>
                    <a:lnTo>
                      <a:pt x="0" y="78581"/>
                    </a:lnTo>
                    <a:lnTo>
                      <a:pt x="717550" y="309562"/>
                    </a:lnTo>
                    <a:lnTo>
                      <a:pt x="1276350" y="173038"/>
                    </a:lnTo>
                    <a:lnTo>
                      <a:pt x="1282700" y="88900"/>
                    </a:lnTo>
                    <a:lnTo>
                      <a:pt x="723900" y="1968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404" name="Group 62"/>
            <p:cNvGrpSpPr>
              <a:grpSpLocks/>
            </p:cNvGrpSpPr>
            <p:nvPr/>
          </p:nvGrpSpPr>
          <p:grpSpPr bwMode="auto">
            <a:xfrm>
              <a:off x="4557665" y="5412589"/>
              <a:ext cx="1295401" cy="397598"/>
              <a:chOff x="2387600" y="3605212"/>
              <a:chExt cx="1282700" cy="393700"/>
            </a:xfrm>
          </p:grpSpPr>
          <p:sp>
            <p:nvSpPr>
              <p:cNvPr id="418" name="Freeform 141"/>
              <p:cNvSpPr/>
              <p:nvPr/>
            </p:nvSpPr>
            <p:spPr>
              <a:xfrm>
                <a:off x="2394886" y="3605265"/>
                <a:ext cx="1273103" cy="284641"/>
              </a:xfrm>
              <a:custGeom>
                <a:avLst/>
                <a:gdLst>
                  <a:gd name="connsiteX0" fmla="*/ 0 w 1266825"/>
                  <a:gd name="connsiteY0" fmla="*/ 104775 h 300038"/>
                  <a:gd name="connsiteX1" fmla="*/ 523875 w 1266825"/>
                  <a:gd name="connsiteY1" fmla="*/ 0 h 300038"/>
                  <a:gd name="connsiteX2" fmla="*/ 1266825 w 1266825"/>
                  <a:gd name="connsiteY2" fmla="*/ 185738 h 300038"/>
                  <a:gd name="connsiteX3" fmla="*/ 709612 w 1266825"/>
                  <a:gd name="connsiteY3" fmla="*/ 300038 h 300038"/>
                  <a:gd name="connsiteX4" fmla="*/ 0 w 1266825"/>
                  <a:gd name="connsiteY4" fmla="*/ 104775 h 300038"/>
                  <a:gd name="connsiteX0" fmla="*/ 0 w 1269206"/>
                  <a:gd name="connsiteY0" fmla="*/ 104775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4775 h 300038"/>
                  <a:gd name="connsiteX0" fmla="*/ 0 w 1269206"/>
                  <a:gd name="connsiteY0" fmla="*/ 109538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9538 h 300038"/>
                  <a:gd name="connsiteX0" fmla="*/ 0 w 1269206"/>
                  <a:gd name="connsiteY0" fmla="*/ 102394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2394 h 300038"/>
                  <a:gd name="connsiteX0" fmla="*/ 0 w 1269206"/>
                  <a:gd name="connsiteY0" fmla="*/ 88107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8107 h 285751"/>
                  <a:gd name="connsiteX0" fmla="*/ 0 w 1269206"/>
                  <a:gd name="connsiteY0" fmla="*/ 85726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5726 h 285751"/>
                  <a:gd name="connsiteX0" fmla="*/ 0 w 1271587"/>
                  <a:gd name="connsiteY0" fmla="*/ 85726 h 285751"/>
                  <a:gd name="connsiteX1" fmla="*/ 557212 w 1271587"/>
                  <a:gd name="connsiteY1" fmla="*/ 0 h 285751"/>
                  <a:gd name="connsiteX2" fmla="*/ 1271587 w 1271587"/>
                  <a:gd name="connsiteY2" fmla="*/ 171452 h 285751"/>
                  <a:gd name="connsiteX3" fmla="*/ 709612 w 1271587"/>
                  <a:gd name="connsiteY3" fmla="*/ 285751 h 285751"/>
                  <a:gd name="connsiteX4" fmla="*/ 0 w 1271587"/>
                  <a:gd name="connsiteY4" fmla="*/ 85726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1587" h="285751">
                    <a:moveTo>
                      <a:pt x="0" y="85726"/>
                    </a:moveTo>
                    <a:lnTo>
                      <a:pt x="557212" y="0"/>
                    </a:lnTo>
                    <a:lnTo>
                      <a:pt x="1271587" y="171452"/>
                    </a:lnTo>
                    <a:lnTo>
                      <a:pt x="709612" y="285751"/>
                    </a:lnTo>
                    <a:lnTo>
                      <a:pt x="0" y="85726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19" name="Freeform 142"/>
              <p:cNvSpPr/>
              <p:nvPr/>
            </p:nvSpPr>
            <p:spPr>
              <a:xfrm>
                <a:off x="2387424" y="3688759"/>
                <a:ext cx="1283550" cy="308678"/>
              </a:xfrm>
              <a:custGeom>
                <a:avLst/>
                <a:gdLst>
                  <a:gd name="connsiteX0" fmla="*/ 6350 w 1282700"/>
                  <a:gd name="connsiteY0" fmla="*/ 0 h 349250"/>
                  <a:gd name="connsiteX1" fmla="*/ 0 w 1282700"/>
                  <a:gd name="connsiteY1" fmla="*/ 120650 h 349250"/>
                  <a:gd name="connsiteX2" fmla="*/ 717550 w 1282700"/>
                  <a:gd name="connsiteY2" fmla="*/ 349250 h 349250"/>
                  <a:gd name="connsiteX3" fmla="*/ 1276350 w 1282700"/>
                  <a:gd name="connsiteY3" fmla="*/ 222250 h 349250"/>
                  <a:gd name="connsiteX4" fmla="*/ 1282700 w 1282700"/>
                  <a:gd name="connsiteY4" fmla="*/ 114300 h 349250"/>
                  <a:gd name="connsiteX5" fmla="*/ 723900 w 1282700"/>
                  <a:gd name="connsiteY5" fmla="*/ 222250 h 349250"/>
                  <a:gd name="connsiteX6" fmla="*/ 6350 w 1282700"/>
                  <a:gd name="connsiteY6" fmla="*/ 0 h 349250"/>
                  <a:gd name="connsiteX0" fmla="*/ 6350 w 1282700"/>
                  <a:gd name="connsiteY0" fmla="*/ 0 h 323850"/>
                  <a:gd name="connsiteX1" fmla="*/ 0 w 1282700"/>
                  <a:gd name="connsiteY1" fmla="*/ 95250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23850"/>
                  <a:gd name="connsiteX1" fmla="*/ 0 w 1282700"/>
                  <a:gd name="connsiteY1" fmla="*/ 78581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96850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73038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2700" h="309562">
                    <a:moveTo>
                      <a:pt x="6350" y="0"/>
                    </a:moveTo>
                    <a:lnTo>
                      <a:pt x="0" y="78581"/>
                    </a:lnTo>
                    <a:lnTo>
                      <a:pt x="717550" y="309562"/>
                    </a:lnTo>
                    <a:lnTo>
                      <a:pt x="1276350" y="173038"/>
                    </a:lnTo>
                    <a:lnTo>
                      <a:pt x="1282700" y="88900"/>
                    </a:lnTo>
                    <a:lnTo>
                      <a:pt x="723900" y="1968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405" name="Group 65"/>
            <p:cNvGrpSpPr>
              <a:grpSpLocks/>
            </p:cNvGrpSpPr>
            <p:nvPr/>
          </p:nvGrpSpPr>
          <p:grpSpPr bwMode="auto">
            <a:xfrm>
              <a:off x="4800600" y="5356759"/>
              <a:ext cx="1295401" cy="397598"/>
              <a:chOff x="2387600" y="3605212"/>
              <a:chExt cx="1282700" cy="393700"/>
            </a:xfrm>
          </p:grpSpPr>
          <p:sp>
            <p:nvSpPr>
              <p:cNvPr id="416" name="Freeform 139"/>
              <p:cNvSpPr/>
              <p:nvPr/>
            </p:nvSpPr>
            <p:spPr>
              <a:xfrm>
                <a:off x="2396119" y="3604884"/>
                <a:ext cx="1271610" cy="285906"/>
              </a:xfrm>
              <a:custGeom>
                <a:avLst/>
                <a:gdLst>
                  <a:gd name="connsiteX0" fmla="*/ 0 w 1266825"/>
                  <a:gd name="connsiteY0" fmla="*/ 104775 h 300038"/>
                  <a:gd name="connsiteX1" fmla="*/ 523875 w 1266825"/>
                  <a:gd name="connsiteY1" fmla="*/ 0 h 300038"/>
                  <a:gd name="connsiteX2" fmla="*/ 1266825 w 1266825"/>
                  <a:gd name="connsiteY2" fmla="*/ 185738 h 300038"/>
                  <a:gd name="connsiteX3" fmla="*/ 709612 w 1266825"/>
                  <a:gd name="connsiteY3" fmla="*/ 300038 h 300038"/>
                  <a:gd name="connsiteX4" fmla="*/ 0 w 1266825"/>
                  <a:gd name="connsiteY4" fmla="*/ 104775 h 300038"/>
                  <a:gd name="connsiteX0" fmla="*/ 0 w 1269206"/>
                  <a:gd name="connsiteY0" fmla="*/ 104775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4775 h 300038"/>
                  <a:gd name="connsiteX0" fmla="*/ 0 w 1269206"/>
                  <a:gd name="connsiteY0" fmla="*/ 109538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9538 h 300038"/>
                  <a:gd name="connsiteX0" fmla="*/ 0 w 1269206"/>
                  <a:gd name="connsiteY0" fmla="*/ 102394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2394 h 300038"/>
                  <a:gd name="connsiteX0" fmla="*/ 0 w 1269206"/>
                  <a:gd name="connsiteY0" fmla="*/ 88107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8107 h 285751"/>
                  <a:gd name="connsiteX0" fmla="*/ 0 w 1269206"/>
                  <a:gd name="connsiteY0" fmla="*/ 85726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5726 h 285751"/>
                  <a:gd name="connsiteX0" fmla="*/ 0 w 1271587"/>
                  <a:gd name="connsiteY0" fmla="*/ 85726 h 285751"/>
                  <a:gd name="connsiteX1" fmla="*/ 557212 w 1271587"/>
                  <a:gd name="connsiteY1" fmla="*/ 0 h 285751"/>
                  <a:gd name="connsiteX2" fmla="*/ 1271587 w 1271587"/>
                  <a:gd name="connsiteY2" fmla="*/ 171452 h 285751"/>
                  <a:gd name="connsiteX3" fmla="*/ 709612 w 1271587"/>
                  <a:gd name="connsiteY3" fmla="*/ 285751 h 285751"/>
                  <a:gd name="connsiteX4" fmla="*/ 0 w 1271587"/>
                  <a:gd name="connsiteY4" fmla="*/ 85726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1587" h="285751">
                    <a:moveTo>
                      <a:pt x="0" y="85726"/>
                    </a:moveTo>
                    <a:lnTo>
                      <a:pt x="557212" y="0"/>
                    </a:lnTo>
                    <a:lnTo>
                      <a:pt x="1271587" y="171452"/>
                    </a:lnTo>
                    <a:lnTo>
                      <a:pt x="709612" y="285751"/>
                    </a:lnTo>
                    <a:lnTo>
                      <a:pt x="0" y="85726"/>
                    </a:ln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17" name="Freeform 140"/>
              <p:cNvSpPr/>
              <p:nvPr/>
            </p:nvSpPr>
            <p:spPr>
              <a:xfrm>
                <a:off x="2387164" y="3688378"/>
                <a:ext cx="1283550" cy="309942"/>
              </a:xfrm>
              <a:custGeom>
                <a:avLst/>
                <a:gdLst>
                  <a:gd name="connsiteX0" fmla="*/ 6350 w 1282700"/>
                  <a:gd name="connsiteY0" fmla="*/ 0 h 349250"/>
                  <a:gd name="connsiteX1" fmla="*/ 0 w 1282700"/>
                  <a:gd name="connsiteY1" fmla="*/ 120650 h 349250"/>
                  <a:gd name="connsiteX2" fmla="*/ 717550 w 1282700"/>
                  <a:gd name="connsiteY2" fmla="*/ 349250 h 349250"/>
                  <a:gd name="connsiteX3" fmla="*/ 1276350 w 1282700"/>
                  <a:gd name="connsiteY3" fmla="*/ 222250 h 349250"/>
                  <a:gd name="connsiteX4" fmla="*/ 1282700 w 1282700"/>
                  <a:gd name="connsiteY4" fmla="*/ 114300 h 349250"/>
                  <a:gd name="connsiteX5" fmla="*/ 723900 w 1282700"/>
                  <a:gd name="connsiteY5" fmla="*/ 222250 h 349250"/>
                  <a:gd name="connsiteX6" fmla="*/ 6350 w 1282700"/>
                  <a:gd name="connsiteY6" fmla="*/ 0 h 349250"/>
                  <a:gd name="connsiteX0" fmla="*/ 6350 w 1282700"/>
                  <a:gd name="connsiteY0" fmla="*/ 0 h 323850"/>
                  <a:gd name="connsiteX1" fmla="*/ 0 w 1282700"/>
                  <a:gd name="connsiteY1" fmla="*/ 95250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23850"/>
                  <a:gd name="connsiteX1" fmla="*/ 0 w 1282700"/>
                  <a:gd name="connsiteY1" fmla="*/ 78581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96850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73038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2700" h="309562">
                    <a:moveTo>
                      <a:pt x="6350" y="0"/>
                    </a:moveTo>
                    <a:lnTo>
                      <a:pt x="0" y="78581"/>
                    </a:lnTo>
                    <a:lnTo>
                      <a:pt x="717550" y="309562"/>
                    </a:lnTo>
                    <a:lnTo>
                      <a:pt x="1276350" y="173038"/>
                    </a:lnTo>
                    <a:lnTo>
                      <a:pt x="1282700" y="88900"/>
                    </a:lnTo>
                    <a:lnTo>
                      <a:pt x="723900" y="1968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406" name="Group 68"/>
            <p:cNvGrpSpPr>
              <a:grpSpLocks/>
            </p:cNvGrpSpPr>
            <p:nvPr/>
          </p:nvGrpSpPr>
          <p:grpSpPr bwMode="auto">
            <a:xfrm>
              <a:off x="6934200" y="5092700"/>
              <a:ext cx="685800" cy="210493"/>
              <a:chOff x="2387600" y="3605212"/>
              <a:chExt cx="1282700" cy="393700"/>
            </a:xfrm>
          </p:grpSpPr>
          <p:sp>
            <p:nvSpPr>
              <p:cNvPr id="414" name="Freeform 137"/>
              <p:cNvSpPr/>
              <p:nvPr/>
            </p:nvSpPr>
            <p:spPr>
              <a:xfrm>
                <a:off x="2396556" y="3606227"/>
                <a:ext cx="1271445" cy="284360"/>
              </a:xfrm>
              <a:custGeom>
                <a:avLst/>
                <a:gdLst>
                  <a:gd name="connsiteX0" fmla="*/ 0 w 1266825"/>
                  <a:gd name="connsiteY0" fmla="*/ 104775 h 300038"/>
                  <a:gd name="connsiteX1" fmla="*/ 523875 w 1266825"/>
                  <a:gd name="connsiteY1" fmla="*/ 0 h 300038"/>
                  <a:gd name="connsiteX2" fmla="*/ 1266825 w 1266825"/>
                  <a:gd name="connsiteY2" fmla="*/ 185738 h 300038"/>
                  <a:gd name="connsiteX3" fmla="*/ 709612 w 1266825"/>
                  <a:gd name="connsiteY3" fmla="*/ 300038 h 300038"/>
                  <a:gd name="connsiteX4" fmla="*/ 0 w 1266825"/>
                  <a:gd name="connsiteY4" fmla="*/ 104775 h 300038"/>
                  <a:gd name="connsiteX0" fmla="*/ 0 w 1269206"/>
                  <a:gd name="connsiteY0" fmla="*/ 104775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4775 h 300038"/>
                  <a:gd name="connsiteX0" fmla="*/ 0 w 1269206"/>
                  <a:gd name="connsiteY0" fmla="*/ 109538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9538 h 300038"/>
                  <a:gd name="connsiteX0" fmla="*/ 0 w 1269206"/>
                  <a:gd name="connsiteY0" fmla="*/ 102394 h 300038"/>
                  <a:gd name="connsiteX1" fmla="*/ 523875 w 1269206"/>
                  <a:gd name="connsiteY1" fmla="*/ 0 h 300038"/>
                  <a:gd name="connsiteX2" fmla="*/ 1269206 w 1269206"/>
                  <a:gd name="connsiteY2" fmla="*/ 190501 h 300038"/>
                  <a:gd name="connsiteX3" fmla="*/ 709612 w 1269206"/>
                  <a:gd name="connsiteY3" fmla="*/ 300038 h 300038"/>
                  <a:gd name="connsiteX4" fmla="*/ 0 w 1269206"/>
                  <a:gd name="connsiteY4" fmla="*/ 102394 h 300038"/>
                  <a:gd name="connsiteX0" fmla="*/ 0 w 1269206"/>
                  <a:gd name="connsiteY0" fmla="*/ 88107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8107 h 285751"/>
                  <a:gd name="connsiteX0" fmla="*/ 0 w 1269206"/>
                  <a:gd name="connsiteY0" fmla="*/ 85726 h 285751"/>
                  <a:gd name="connsiteX1" fmla="*/ 557212 w 1269206"/>
                  <a:gd name="connsiteY1" fmla="*/ 0 h 285751"/>
                  <a:gd name="connsiteX2" fmla="*/ 1269206 w 1269206"/>
                  <a:gd name="connsiteY2" fmla="*/ 176214 h 285751"/>
                  <a:gd name="connsiteX3" fmla="*/ 709612 w 1269206"/>
                  <a:gd name="connsiteY3" fmla="*/ 285751 h 285751"/>
                  <a:gd name="connsiteX4" fmla="*/ 0 w 1269206"/>
                  <a:gd name="connsiteY4" fmla="*/ 85726 h 285751"/>
                  <a:gd name="connsiteX0" fmla="*/ 0 w 1271587"/>
                  <a:gd name="connsiteY0" fmla="*/ 85726 h 285751"/>
                  <a:gd name="connsiteX1" fmla="*/ 557212 w 1271587"/>
                  <a:gd name="connsiteY1" fmla="*/ 0 h 285751"/>
                  <a:gd name="connsiteX2" fmla="*/ 1271587 w 1271587"/>
                  <a:gd name="connsiteY2" fmla="*/ 171452 h 285751"/>
                  <a:gd name="connsiteX3" fmla="*/ 709612 w 1271587"/>
                  <a:gd name="connsiteY3" fmla="*/ 285751 h 285751"/>
                  <a:gd name="connsiteX4" fmla="*/ 0 w 1271587"/>
                  <a:gd name="connsiteY4" fmla="*/ 85726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1587" h="285751">
                    <a:moveTo>
                      <a:pt x="0" y="85726"/>
                    </a:moveTo>
                    <a:lnTo>
                      <a:pt x="557212" y="0"/>
                    </a:lnTo>
                    <a:lnTo>
                      <a:pt x="1271587" y="171452"/>
                    </a:lnTo>
                    <a:lnTo>
                      <a:pt x="709612" y="285751"/>
                    </a:lnTo>
                    <a:lnTo>
                      <a:pt x="0" y="85726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15" name="Freeform 138"/>
              <p:cNvSpPr/>
              <p:nvPr/>
            </p:nvSpPr>
            <p:spPr>
              <a:xfrm>
                <a:off x="2388097" y="3687472"/>
                <a:ext cx="1282723" cy="310646"/>
              </a:xfrm>
              <a:custGeom>
                <a:avLst/>
                <a:gdLst>
                  <a:gd name="connsiteX0" fmla="*/ 6350 w 1282700"/>
                  <a:gd name="connsiteY0" fmla="*/ 0 h 349250"/>
                  <a:gd name="connsiteX1" fmla="*/ 0 w 1282700"/>
                  <a:gd name="connsiteY1" fmla="*/ 120650 h 349250"/>
                  <a:gd name="connsiteX2" fmla="*/ 717550 w 1282700"/>
                  <a:gd name="connsiteY2" fmla="*/ 349250 h 349250"/>
                  <a:gd name="connsiteX3" fmla="*/ 1276350 w 1282700"/>
                  <a:gd name="connsiteY3" fmla="*/ 222250 h 349250"/>
                  <a:gd name="connsiteX4" fmla="*/ 1282700 w 1282700"/>
                  <a:gd name="connsiteY4" fmla="*/ 114300 h 349250"/>
                  <a:gd name="connsiteX5" fmla="*/ 723900 w 1282700"/>
                  <a:gd name="connsiteY5" fmla="*/ 222250 h 349250"/>
                  <a:gd name="connsiteX6" fmla="*/ 6350 w 1282700"/>
                  <a:gd name="connsiteY6" fmla="*/ 0 h 349250"/>
                  <a:gd name="connsiteX0" fmla="*/ 6350 w 1282700"/>
                  <a:gd name="connsiteY0" fmla="*/ 0 h 323850"/>
                  <a:gd name="connsiteX1" fmla="*/ 0 w 1282700"/>
                  <a:gd name="connsiteY1" fmla="*/ 95250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23850"/>
                  <a:gd name="connsiteX1" fmla="*/ 0 w 1282700"/>
                  <a:gd name="connsiteY1" fmla="*/ 78581 h 323850"/>
                  <a:gd name="connsiteX2" fmla="*/ 717550 w 1282700"/>
                  <a:gd name="connsiteY2" fmla="*/ 323850 h 323850"/>
                  <a:gd name="connsiteX3" fmla="*/ 1276350 w 1282700"/>
                  <a:gd name="connsiteY3" fmla="*/ 196850 h 323850"/>
                  <a:gd name="connsiteX4" fmla="*/ 1282700 w 1282700"/>
                  <a:gd name="connsiteY4" fmla="*/ 88900 h 323850"/>
                  <a:gd name="connsiteX5" fmla="*/ 723900 w 1282700"/>
                  <a:gd name="connsiteY5" fmla="*/ 196850 h 323850"/>
                  <a:gd name="connsiteX6" fmla="*/ 6350 w 1282700"/>
                  <a:gd name="connsiteY6" fmla="*/ 0 h 323850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96850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  <a:gd name="connsiteX0" fmla="*/ 6350 w 1282700"/>
                  <a:gd name="connsiteY0" fmla="*/ 0 h 309562"/>
                  <a:gd name="connsiteX1" fmla="*/ 0 w 1282700"/>
                  <a:gd name="connsiteY1" fmla="*/ 78581 h 309562"/>
                  <a:gd name="connsiteX2" fmla="*/ 717550 w 1282700"/>
                  <a:gd name="connsiteY2" fmla="*/ 309562 h 309562"/>
                  <a:gd name="connsiteX3" fmla="*/ 1276350 w 1282700"/>
                  <a:gd name="connsiteY3" fmla="*/ 173038 h 309562"/>
                  <a:gd name="connsiteX4" fmla="*/ 1282700 w 1282700"/>
                  <a:gd name="connsiteY4" fmla="*/ 88900 h 309562"/>
                  <a:gd name="connsiteX5" fmla="*/ 723900 w 1282700"/>
                  <a:gd name="connsiteY5" fmla="*/ 196850 h 309562"/>
                  <a:gd name="connsiteX6" fmla="*/ 6350 w 1282700"/>
                  <a:gd name="connsiteY6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2700" h="309562">
                    <a:moveTo>
                      <a:pt x="6350" y="0"/>
                    </a:moveTo>
                    <a:lnTo>
                      <a:pt x="0" y="78581"/>
                    </a:lnTo>
                    <a:lnTo>
                      <a:pt x="717550" y="309562"/>
                    </a:lnTo>
                    <a:lnTo>
                      <a:pt x="1276350" y="173038"/>
                    </a:lnTo>
                    <a:lnTo>
                      <a:pt x="1282700" y="88900"/>
                    </a:lnTo>
                    <a:lnTo>
                      <a:pt x="723900" y="196850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407" name="Group 71"/>
            <p:cNvGrpSpPr>
              <a:grpSpLocks/>
            </p:cNvGrpSpPr>
            <p:nvPr/>
          </p:nvGrpSpPr>
          <p:grpSpPr bwMode="auto">
            <a:xfrm>
              <a:off x="5410199" y="4109542"/>
              <a:ext cx="457198" cy="373558"/>
              <a:chOff x="2386014" y="1628775"/>
              <a:chExt cx="3462336" cy="2828925"/>
            </a:xfrm>
          </p:grpSpPr>
          <p:sp>
            <p:nvSpPr>
              <p:cNvPr id="408" name="Freeform 131"/>
              <p:cNvSpPr/>
              <p:nvPr/>
            </p:nvSpPr>
            <p:spPr>
              <a:xfrm>
                <a:off x="5071521" y="1618713"/>
                <a:ext cx="776189" cy="2389767"/>
              </a:xfrm>
              <a:custGeom>
                <a:avLst/>
                <a:gdLst>
                  <a:gd name="connsiteX0" fmla="*/ 638175 w 752475"/>
                  <a:gd name="connsiteY0" fmla="*/ 0 h 2362200"/>
                  <a:gd name="connsiteX1" fmla="*/ 0 w 752475"/>
                  <a:gd name="connsiteY1" fmla="*/ 2333625 h 2362200"/>
                  <a:gd name="connsiteX2" fmla="*/ 142875 w 752475"/>
                  <a:gd name="connsiteY2" fmla="*/ 2362200 h 2362200"/>
                  <a:gd name="connsiteX3" fmla="*/ 752475 w 752475"/>
                  <a:gd name="connsiteY3" fmla="*/ 23813 h 2362200"/>
                  <a:gd name="connsiteX4" fmla="*/ 638175 w 752475"/>
                  <a:gd name="connsiteY4" fmla="*/ 0 h 2362200"/>
                  <a:gd name="connsiteX0" fmla="*/ 638175 w 752475"/>
                  <a:gd name="connsiteY0" fmla="*/ 0 h 2357437"/>
                  <a:gd name="connsiteX1" fmla="*/ 0 w 752475"/>
                  <a:gd name="connsiteY1" fmla="*/ 2333625 h 2357437"/>
                  <a:gd name="connsiteX2" fmla="*/ 109537 w 752475"/>
                  <a:gd name="connsiteY2" fmla="*/ 2357437 h 2357437"/>
                  <a:gd name="connsiteX3" fmla="*/ 752475 w 752475"/>
                  <a:gd name="connsiteY3" fmla="*/ 23813 h 2357437"/>
                  <a:gd name="connsiteX4" fmla="*/ 638175 w 752475"/>
                  <a:gd name="connsiteY4" fmla="*/ 0 h 2357437"/>
                  <a:gd name="connsiteX0" fmla="*/ 666750 w 781050"/>
                  <a:gd name="connsiteY0" fmla="*/ 0 h 2381250"/>
                  <a:gd name="connsiteX1" fmla="*/ 0 w 781050"/>
                  <a:gd name="connsiteY1" fmla="*/ 2381250 h 2381250"/>
                  <a:gd name="connsiteX2" fmla="*/ 138112 w 781050"/>
                  <a:gd name="connsiteY2" fmla="*/ 2357437 h 2381250"/>
                  <a:gd name="connsiteX3" fmla="*/ 781050 w 781050"/>
                  <a:gd name="connsiteY3" fmla="*/ 23813 h 2381250"/>
                  <a:gd name="connsiteX4" fmla="*/ 666750 w 781050"/>
                  <a:gd name="connsiteY4" fmla="*/ 0 h 2381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1050" h="2381250">
                    <a:moveTo>
                      <a:pt x="666750" y="0"/>
                    </a:moveTo>
                    <a:lnTo>
                      <a:pt x="0" y="2381250"/>
                    </a:lnTo>
                    <a:lnTo>
                      <a:pt x="138112" y="2357437"/>
                    </a:lnTo>
                    <a:lnTo>
                      <a:pt x="781050" y="23813"/>
                    </a:lnTo>
                    <a:lnTo>
                      <a:pt x="66675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09" name="Freeform 132"/>
              <p:cNvSpPr/>
              <p:nvPr/>
            </p:nvSpPr>
            <p:spPr>
              <a:xfrm>
                <a:off x="4055630" y="1638063"/>
                <a:ext cx="1677935" cy="2370417"/>
              </a:xfrm>
              <a:custGeom>
                <a:avLst/>
                <a:gdLst>
                  <a:gd name="connsiteX0" fmla="*/ 1676400 w 1676400"/>
                  <a:gd name="connsiteY0" fmla="*/ 0 h 2352675"/>
                  <a:gd name="connsiteX1" fmla="*/ 390525 w 1676400"/>
                  <a:gd name="connsiteY1" fmla="*/ 180975 h 2352675"/>
                  <a:gd name="connsiteX2" fmla="*/ 0 w 1676400"/>
                  <a:gd name="connsiteY2" fmla="*/ 1757362 h 2352675"/>
                  <a:gd name="connsiteX3" fmla="*/ 1033463 w 1676400"/>
                  <a:gd name="connsiteY3" fmla="*/ 2352675 h 2352675"/>
                  <a:gd name="connsiteX4" fmla="*/ 1676400 w 1676400"/>
                  <a:gd name="connsiteY4" fmla="*/ 0 h 2352675"/>
                  <a:gd name="connsiteX0" fmla="*/ 1676400 w 1676400"/>
                  <a:gd name="connsiteY0" fmla="*/ 0 h 2352675"/>
                  <a:gd name="connsiteX1" fmla="*/ 423863 w 1676400"/>
                  <a:gd name="connsiteY1" fmla="*/ 176213 h 2352675"/>
                  <a:gd name="connsiteX2" fmla="*/ 0 w 1676400"/>
                  <a:gd name="connsiteY2" fmla="*/ 1757362 h 2352675"/>
                  <a:gd name="connsiteX3" fmla="*/ 1033463 w 1676400"/>
                  <a:gd name="connsiteY3" fmla="*/ 2352675 h 2352675"/>
                  <a:gd name="connsiteX4" fmla="*/ 1676400 w 1676400"/>
                  <a:gd name="connsiteY4" fmla="*/ 0 h 2352675"/>
                  <a:gd name="connsiteX0" fmla="*/ 1676400 w 1676400"/>
                  <a:gd name="connsiteY0" fmla="*/ 0 h 2328863"/>
                  <a:gd name="connsiteX1" fmla="*/ 423863 w 1676400"/>
                  <a:gd name="connsiteY1" fmla="*/ 152401 h 2328863"/>
                  <a:gd name="connsiteX2" fmla="*/ 0 w 1676400"/>
                  <a:gd name="connsiteY2" fmla="*/ 1733550 h 2328863"/>
                  <a:gd name="connsiteX3" fmla="*/ 1033463 w 1676400"/>
                  <a:gd name="connsiteY3" fmla="*/ 2328863 h 2328863"/>
                  <a:gd name="connsiteX4" fmla="*/ 1676400 w 1676400"/>
                  <a:gd name="connsiteY4" fmla="*/ 0 h 2328863"/>
                  <a:gd name="connsiteX0" fmla="*/ 1676400 w 1676400"/>
                  <a:gd name="connsiteY0" fmla="*/ 0 h 2371726"/>
                  <a:gd name="connsiteX1" fmla="*/ 423863 w 1676400"/>
                  <a:gd name="connsiteY1" fmla="*/ 152401 h 2371726"/>
                  <a:gd name="connsiteX2" fmla="*/ 0 w 1676400"/>
                  <a:gd name="connsiteY2" fmla="*/ 1733550 h 2371726"/>
                  <a:gd name="connsiteX3" fmla="*/ 1014413 w 1676400"/>
                  <a:gd name="connsiteY3" fmla="*/ 2371726 h 2371726"/>
                  <a:gd name="connsiteX4" fmla="*/ 1676400 w 1676400"/>
                  <a:gd name="connsiteY4" fmla="*/ 0 h 2371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6400" h="2371726">
                    <a:moveTo>
                      <a:pt x="1676400" y="0"/>
                    </a:moveTo>
                    <a:lnTo>
                      <a:pt x="423863" y="152401"/>
                    </a:lnTo>
                    <a:lnTo>
                      <a:pt x="0" y="1733550"/>
                    </a:lnTo>
                    <a:lnTo>
                      <a:pt x="1014413" y="2371726"/>
                    </a:lnTo>
                    <a:lnTo>
                      <a:pt x="167640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10" name="Freeform 133"/>
              <p:cNvSpPr/>
              <p:nvPr/>
            </p:nvSpPr>
            <p:spPr>
              <a:xfrm>
                <a:off x="4112699" y="1696114"/>
                <a:ext cx="1506720" cy="2128535"/>
              </a:xfrm>
              <a:custGeom>
                <a:avLst/>
                <a:gdLst>
                  <a:gd name="connsiteX0" fmla="*/ 414338 w 1509713"/>
                  <a:gd name="connsiteY0" fmla="*/ 142875 h 2105025"/>
                  <a:gd name="connsiteX1" fmla="*/ 1509713 w 1509713"/>
                  <a:gd name="connsiteY1" fmla="*/ 0 h 2105025"/>
                  <a:gd name="connsiteX2" fmla="*/ 942975 w 1509713"/>
                  <a:gd name="connsiteY2" fmla="*/ 2105025 h 2105025"/>
                  <a:gd name="connsiteX3" fmla="*/ 0 w 1509713"/>
                  <a:gd name="connsiteY3" fmla="*/ 1633537 h 2105025"/>
                  <a:gd name="connsiteX4" fmla="*/ 414338 w 1509713"/>
                  <a:gd name="connsiteY4" fmla="*/ 142875 h 2105025"/>
                  <a:gd name="connsiteX0" fmla="*/ 395288 w 1509713"/>
                  <a:gd name="connsiteY0" fmla="*/ 142875 h 2105025"/>
                  <a:gd name="connsiteX1" fmla="*/ 1509713 w 1509713"/>
                  <a:gd name="connsiteY1" fmla="*/ 0 h 2105025"/>
                  <a:gd name="connsiteX2" fmla="*/ 942975 w 1509713"/>
                  <a:gd name="connsiteY2" fmla="*/ 2105025 h 2105025"/>
                  <a:gd name="connsiteX3" fmla="*/ 0 w 1509713"/>
                  <a:gd name="connsiteY3" fmla="*/ 1633537 h 2105025"/>
                  <a:gd name="connsiteX4" fmla="*/ 395288 w 1509713"/>
                  <a:gd name="connsiteY4" fmla="*/ 142875 h 2105025"/>
                  <a:gd name="connsiteX0" fmla="*/ 395288 w 1509713"/>
                  <a:gd name="connsiteY0" fmla="*/ 142875 h 2090738"/>
                  <a:gd name="connsiteX1" fmla="*/ 1509713 w 1509713"/>
                  <a:gd name="connsiteY1" fmla="*/ 0 h 2090738"/>
                  <a:gd name="connsiteX2" fmla="*/ 866775 w 1509713"/>
                  <a:gd name="connsiteY2" fmla="*/ 2090738 h 2090738"/>
                  <a:gd name="connsiteX3" fmla="*/ 0 w 1509713"/>
                  <a:gd name="connsiteY3" fmla="*/ 1633537 h 2090738"/>
                  <a:gd name="connsiteX4" fmla="*/ 395288 w 1509713"/>
                  <a:gd name="connsiteY4" fmla="*/ 142875 h 2090738"/>
                  <a:gd name="connsiteX0" fmla="*/ 395288 w 1509713"/>
                  <a:gd name="connsiteY0" fmla="*/ 142875 h 2119313"/>
                  <a:gd name="connsiteX1" fmla="*/ 1509713 w 1509713"/>
                  <a:gd name="connsiteY1" fmla="*/ 0 h 2119313"/>
                  <a:gd name="connsiteX2" fmla="*/ 900112 w 1509713"/>
                  <a:gd name="connsiteY2" fmla="*/ 2119313 h 2119313"/>
                  <a:gd name="connsiteX3" fmla="*/ 0 w 1509713"/>
                  <a:gd name="connsiteY3" fmla="*/ 1633537 h 2119313"/>
                  <a:gd name="connsiteX4" fmla="*/ 395288 w 1509713"/>
                  <a:gd name="connsiteY4" fmla="*/ 142875 h 211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9713" h="2119313">
                    <a:moveTo>
                      <a:pt x="395288" y="142875"/>
                    </a:moveTo>
                    <a:lnTo>
                      <a:pt x="1509713" y="0"/>
                    </a:lnTo>
                    <a:lnTo>
                      <a:pt x="900112" y="2119313"/>
                    </a:lnTo>
                    <a:lnTo>
                      <a:pt x="0" y="1633537"/>
                    </a:lnTo>
                    <a:lnTo>
                      <a:pt x="395288" y="14287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11" name="Freeform 134"/>
              <p:cNvSpPr/>
              <p:nvPr/>
            </p:nvSpPr>
            <p:spPr>
              <a:xfrm>
                <a:off x="2389106" y="3466671"/>
                <a:ext cx="2682415" cy="986866"/>
              </a:xfrm>
              <a:custGeom>
                <a:avLst/>
                <a:gdLst>
                  <a:gd name="connsiteX0" fmla="*/ 0 w 2676525"/>
                  <a:gd name="connsiteY0" fmla="*/ 0 h 1009650"/>
                  <a:gd name="connsiteX1" fmla="*/ 242887 w 2676525"/>
                  <a:gd name="connsiteY1" fmla="*/ 742950 h 1009650"/>
                  <a:gd name="connsiteX2" fmla="*/ 2676525 w 2676525"/>
                  <a:gd name="connsiteY2" fmla="*/ 528638 h 1009650"/>
                  <a:gd name="connsiteX3" fmla="*/ 2676525 w 2676525"/>
                  <a:gd name="connsiteY3" fmla="*/ 747713 h 1009650"/>
                  <a:gd name="connsiteX4" fmla="*/ 242887 w 2676525"/>
                  <a:gd name="connsiteY4" fmla="*/ 1009650 h 1009650"/>
                  <a:gd name="connsiteX5" fmla="*/ 0 w 2676525"/>
                  <a:gd name="connsiteY5" fmla="*/ 161925 h 1009650"/>
                  <a:gd name="connsiteX6" fmla="*/ 0 w 2676525"/>
                  <a:gd name="connsiteY6" fmla="*/ 0 h 1009650"/>
                  <a:gd name="connsiteX0" fmla="*/ 0 w 2676525"/>
                  <a:gd name="connsiteY0" fmla="*/ 0 h 1009650"/>
                  <a:gd name="connsiteX1" fmla="*/ 242887 w 2676525"/>
                  <a:gd name="connsiteY1" fmla="*/ 742950 h 1009650"/>
                  <a:gd name="connsiteX2" fmla="*/ 304800 w 2676525"/>
                  <a:gd name="connsiteY2" fmla="*/ 735806 h 1009650"/>
                  <a:gd name="connsiteX3" fmla="*/ 2676525 w 2676525"/>
                  <a:gd name="connsiteY3" fmla="*/ 528638 h 1009650"/>
                  <a:gd name="connsiteX4" fmla="*/ 2676525 w 2676525"/>
                  <a:gd name="connsiteY4" fmla="*/ 747713 h 1009650"/>
                  <a:gd name="connsiteX5" fmla="*/ 242887 w 2676525"/>
                  <a:gd name="connsiteY5" fmla="*/ 1009650 h 1009650"/>
                  <a:gd name="connsiteX6" fmla="*/ 0 w 2676525"/>
                  <a:gd name="connsiteY6" fmla="*/ 161925 h 1009650"/>
                  <a:gd name="connsiteX7" fmla="*/ 0 w 2676525"/>
                  <a:gd name="connsiteY7" fmla="*/ 0 h 1009650"/>
                  <a:gd name="connsiteX0" fmla="*/ 0 w 2676525"/>
                  <a:gd name="connsiteY0" fmla="*/ 0 h 1009650"/>
                  <a:gd name="connsiteX1" fmla="*/ 230981 w 2676525"/>
                  <a:gd name="connsiteY1" fmla="*/ 695325 h 1009650"/>
                  <a:gd name="connsiteX2" fmla="*/ 304800 w 2676525"/>
                  <a:gd name="connsiteY2" fmla="*/ 735806 h 1009650"/>
                  <a:gd name="connsiteX3" fmla="*/ 2676525 w 2676525"/>
                  <a:gd name="connsiteY3" fmla="*/ 528638 h 1009650"/>
                  <a:gd name="connsiteX4" fmla="*/ 2676525 w 2676525"/>
                  <a:gd name="connsiteY4" fmla="*/ 747713 h 1009650"/>
                  <a:gd name="connsiteX5" fmla="*/ 242887 w 2676525"/>
                  <a:gd name="connsiteY5" fmla="*/ 1009650 h 1009650"/>
                  <a:gd name="connsiteX6" fmla="*/ 0 w 2676525"/>
                  <a:gd name="connsiteY6" fmla="*/ 161925 h 1009650"/>
                  <a:gd name="connsiteX7" fmla="*/ 0 w 2676525"/>
                  <a:gd name="connsiteY7" fmla="*/ 0 h 1009650"/>
                  <a:gd name="connsiteX0" fmla="*/ 0 w 2676525"/>
                  <a:gd name="connsiteY0" fmla="*/ 0 h 1009650"/>
                  <a:gd name="connsiteX1" fmla="*/ 230981 w 2676525"/>
                  <a:gd name="connsiteY1" fmla="*/ 695325 h 1009650"/>
                  <a:gd name="connsiteX2" fmla="*/ 304800 w 2676525"/>
                  <a:gd name="connsiteY2" fmla="*/ 735806 h 1009650"/>
                  <a:gd name="connsiteX3" fmla="*/ 2676525 w 2676525"/>
                  <a:gd name="connsiteY3" fmla="*/ 528638 h 1009650"/>
                  <a:gd name="connsiteX4" fmla="*/ 2676525 w 2676525"/>
                  <a:gd name="connsiteY4" fmla="*/ 747713 h 1009650"/>
                  <a:gd name="connsiteX5" fmla="*/ 242887 w 2676525"/>
                  <a:gd name="connsiteY5" fmla="*/ 1009650 h 1009650"/>
                  <a:gd name="connsiteX6" fmla="*/ 0 w 2676525"/>
                  <a:gd name="connsiteY6" fmla="*/ 161925 h 1009650"/>
                  <a:gd name="connsiteX7" fmla="*/ 0 w 2676525"/>
                  <a:gd name="connsiteY7" fmla="*/ 0 h 1009650"/>
                  <a:gd name="connsiteX0" fmla="*/ 0 w 2676525"/>
                  <a:gd name="connsiteY0" fmla="*/ 0 h 1009650"/>
                  <a:gd name="connsiteX1" fmla="*/ 230981 w 2676525"/>
                  <a:gd name="connsiteY1" fmla="*/ 695325 h 1009650"/>
                  <a:gd name="connsiteX2" fmla="*/ 304800 w 2676525"/>
                  <a:gd name="connsiteY2" fmla="*/ 735806 h 1009650"/>
                  <a:gd name="connsiteX3" fmla="*/ 2676525 w 2676525"/>
                  <a:gd name="connsiteY3" fmla="*/ 528638 h 1009650"/>
                  <a:gd name="connsiteX4" fmla="*/ 2676525 w 2676525"/>
                  <a:gd name="connsiteY4" fmla="*/ 747713 h 1009650"/>
                  <a:gd name="connsiteX5" fmla="*/ 242887 w 2676525"/>
                  <a:gd name="connsiteY5" fmla="*/ 1009650 h 1009650"/>
                  <a:gd name="connsiteX6" fmla="*/ 0 w 2676525"/>
                  <a:gd name="connsiteY6" fmla="*/ 161925 h 1009650"/>
                  <a:gd name="connsiteX7" fmla="*/ 0 w 2676525"/>
                  <a:gd name="connsiteY7" fmla="*/ 0 h 1009650"/>
                  <a:gd name="connsiteX0" fmla="*/ 0 w 2676525"/>
                  <a:gd name="connsiteY0" fmla="*/ 0 h 1009650"/>
                  <a:gd name="connsiteX1" fmla="*/ 230981 w 2676525"/>
                  <a:gd name="connsiteY1" fmla="*/ 695325 h 1009650"/>
                  <a:gd name="connsiteX2" fmla="*/ 304800 w 2676525"/>
                  <a:gd name="connsiteY2" fmla="*/ 735806 h 1009650"/>
                  <a:gd name="connsiteX3" fmla="*/ 2676525 w 2676525"/>
                  <a:gd name="connsiteY3" fmla="*/ 528638 h 1009650"/>
                  <a:gd name="connsiteX4" fmla="*/ 2676525 w 2676525"/>
                  <a:gd name="connsiteY4" fmla="*/ 747713 h 1009650"/>
                  <a:gd name="connsiteX5" fmla="*/ 321468 w 2676525"/>
                  <a:gd name="connsiteY5" fmla="*/ 988219 h 1009650"/>
                  <a:gd name="connsiteX6" fmla="*/ 242887 w 2676525"/>
                  <a:gd name="connsiteY6" fmla="*/ 1009650 h 1009650"/>
                  <a:gd name="connsiteX7" fmla="*/ 0 w 2676525"/>
                  <a:gd name="connsiteY7" fmla="*/ 161925 h 1009650"/>
                  <a:gd name="connsiteX8" fmla="*/ 0 w 2676525"/>
                  <a:gd name="connsiteY8" fmla="*/ 0 h 1009650"/>
                  <a:gd name="connsiteX0" fmla="*/ 0 w 2676525"/>
                  <a:gd name="connsiteY0" fmla="*/ 0 h 988219"/>
                  <a:gd name="connsiteX1" fmla="*/ 230981 w 2676525"/>
                  <a:gd name="connsiteY1" fmla="*/ 695325 h 988219"/>
                  <a:gd name="connsiteX2" fmla="*/ 304800 w 2676525"/>
                  <a:gd name="connsiteY2" fmla="*/ 735806 h 988219"/>
                  <a:gd name="connsiteX3" fmla="*/ 2676525 w 2676525"/>
                  <a:gd name="connsiteY3" fmla="*/ 528638 h 988219"/>
                  <a:gd name="connsiteX4" fmla="*/ 2676525 w 2676525"/>
                  <a:gd name="connsiteY4" fmla="*/ 747713 h 988219"/>
                  <a:gd name="connsiteX5" fmla="*/ 321468 w 2676525"/>
                  <a:gd name="connsiteY5" fmla="*/ 988219 h 988219"/>
                  <a:gd name="connsiteX6" fmla="*/ 221456 w 2676525"/>
                  <a:gd name="connsiteY6" fmla="*/ 938212 h 988219"/>
                  <a:gd name="connsiteX7" fmla="*/ 0 w 2676525"/>
                  <a:gd name="connsiteY7" fmla="*/ 161925 h 988219"/>
                  <a:gd name="connsiteX8" fmla="*/ 0 w 2676525"/>
                  <a:gd name="connsiteY8" fmla="*/ 0 h 988219"/>
                  <a:gd name="connsiteX0" fmla="*/ 0 w 2676525"/>
                  <a:gd name="connsiteY0" fmla="*/ 0 h 990599"/>
                  <a:gd name="connsiteX1" fmla="*/ 230981 w 2676525"/>
                  <a:gd name="connsiteY1" fmla="*/ 695325 h 990599"/>
                  <a:gd name="connsiteX2" fmla="*/ 304800 w 2676525"/>
                  <a:gd name="connsiteY2" fmla="*/ 735806 h 990599"/>
                  <a:gd name="connsiteX3" fmla="*/ 2676525 w 2676525"/>
                  <a:gd name="connsiteY3" fmla="*/ 528638 h 990599"/>
                  <a:gd name="connsiteX4" fmla="*/ 2676525 w 2676525"/>
                  <a:gd name="connsiteY4" fmla="*/ 747713 h 990599"/>
                  <a:gd name="connsiteX5" fmla="*/ 321468 w 2676525"/>
                  <a:gd name="connsiteY5" fmla="*/ 988219 h 990599"/>
                  <a:gd name="connsiteX6" fmla="*/ 221456 w 2676525"/>
                  <a:gd name="connsiteY6" fmla="*/ 938212 h 990599"/>
                  <a:gd name="connsiteX7" fmla="*/ 0 w 2676525"/>
                  <a:gd name="connsiteY7" fmla="*/ 161925 h 990599"/>
                  <a:gd name="connsiteX8" fmla="*/ 0 w 2676525"/>
                  <a:gd name="connsiteY8" fmla="*/ 0 h 990599"/>
                  <a:gd name="connsiteX0" fmla="*/ 0 w 2676525"/>
                  <a:gd name="connsiteY0" fmla="*/ 0 h 990600"/>
                  <a:gd name="connsiteX1" fmla="*/ 230981 w 2676525"/>
                  <a:gd name="connsiteY1" fmla="*/ 695325 h 990600"/>
                  <a:gd name="connsiteX2" fmla="*/ 304800 w 2676525"/>
                  <a:gd name="connsiteY2" fmla="*/ 735806 h 990600"/>
                  <a:gd name="connsiteX3" fmla="*/ 2676525 w 2676525"/>
                  <a:gd name="connsiteY3" fmla="*/ 528638 h 990600"/>
                  <a:gd name="connsiteX4" fmla="*/ 2676525 w 2676525"/>
                  <a:gd name="connsiteY4" fmla="*/ 747713 h 990600"/>
                  <a:gd name="connsiteX5" fmla="*/ 321468 w 2676525"/>
                  <a:gd name="connsiteY5" fmla="*/ 988219 h 990600"/>
                  <a:gd name="connsiteX6" fmla="*/ 221456 w 2676525"/>
                  <a:gd name="connsiteY6" fmla="*/ 938212 h 990600"/>
                  <a:gd name="connsiteX7" fmla="*/ 0 w 2676525"/>
                  <a:gd name="connsiteY7" fmla="*/ 161925 h 990600"/>
                  <a:gd name="connsiteX8" fmla="*/ 0 w 2676525"/>
                  <a:gd name="connsiteY8" fmla="*/ 0 h 990600"/>
                  <a:gd name="connsiteX0" fmla="*/ 0 w 2678906"/>
                  <a:gd name="connsiteY0" fmla="*/ 0 h 990600"/>
                  <a:gd name="connsiteX1" fmla="*/ 230981 w 2678906"/>
                  <a:gd name="connsiteY1" fmla="*/ 695325 h 990600"/>
                  <a:gd name="connsiteX2" fmla="*/ 304800 w 2678906"/>
                  <a:gd name="connsiteY2" fmla="*/ 735806 h 990600"/>
                  <a:gd name="connsiteX3" fmla="*/ 2676525 w 2678906"/>
                  <a:gd name="connsiteY3" fmla="*/ 528638 h 990600"/>
                  <a:gd name="connsiteX4" fmla="*/ 2678906 w 2678906"/>
                  <a:gd name="connsiteY4" fmla="*/ 678656 h 990600"/>
                  <a:gd name="connsiteX5" fmla="*/ 2676525 w 2678906"/>
                  <a:gd name="connsiteY5" fmla="*/ 747713 h 990600"/>
                  <a:gd name="connsiteX6" fmla="*/ 321468 w 2678906"/>
                  <a:gd name="connsiteY6" fmla="*/ 988219 h 990600"/>
                  <a:gd name="connsiteX7" fmla="*/ 221456 w 2678906"/>
                  <a:gd name="connsiteY7" fmla="*/ 938212 h 990600"/>
                  <a:gd name="connsiteX8" fmla="*/ 0 w 2678906"/>
                  <a:gd name="connsiteY8" fmla="*/ 161925 h 990600"/>
                  <a:gd name="connsiteX9" fmla="*/ 0 w 2678906"/>
                  <a:gd name="connsiteY9" fmla="*/ 0 h 990600"/>
                  <a:gd name="connsiteX0" fmla="*/ 0 w 2678906"/>
                  <a:gd name="connsiteY0" fmla="*/ 0 h 990600"/>
                  <a:gd name="connsiteX1" fmla="*/ 230981 w 2678906"/>
                  <a:gd name="connsiteY1" fmla="*/ 695325 h 990600"/>
                  <a:gd name="connsiteX2" fmla="*/ 304800 w 2678906"/>
                  <a:gd name="connsiteY2" fmla="*/ 735806 h 990600"/>
                  <a:gd name="connsiteX3" fmla="*/ 2676525 w 2678906"/>
                  <a:gd name="connsiteY3" fmla="*/ 528638 h 990600"/>
                  <a:gd name="connsiteX4" fmla="*/ 2678906 w 2678906"/>
                  <a:gd name="connsiteY4" fmla="*/ 678656 h 990600"/>
                  <a:gd name="connsiteX5" fmla="*/ 2631281 w 2678906"/>
                  <a:gd name="connsiteY5" fmla="*/ 752475 h 990600"/>
                  <a:gd name="connsiteX6" fmla="*/ 321468 w 2678906"/>
                  <a:gd name="connsiteY6" fmla="*/ 988219 h 990600"/>
                  <a:gd name="connsiteX7" fmla="*/ 221456 w 2678906"/>
                  <a:gd name="connsiteY7" fmla="*/ 938212 h 990600"/>
                  <a:gd name="connsiteX8" fmla="*/ 0 w 2678906"/>
                  <a:gd name="connsiteY8" fmla="*/ 161925 h 990600"/>
                  <a:gd name="connsiteX9" fmla="*/ 0 w 2678906"/>
                  <a:gd name="connsiteY9" fmla="*/ 0 h 990600"/>
                  <a:gd name="connsiteX0" fmla="*/ 0 w 2678906"/>
                  <a:gd name="connsiteY0" fmla="*/ 0 h 990600"/>
                  <a:gd name="connsiteX1" fmla="*/ 230981 w 2678906"/>
                  <a:gd name="connsiteY1" fmla="*/ 695325 h 990600"/>
                  <a:gd name="connsiteX2" fmla="*/ 304800 w 2678906"/>
                  <a:gd name="connsiteY2" fmla="*/ 735806 h 990600"/>
                  <a:gd name="connsiteX3" fmla="*/ 2676525 w 2678906"/>
                  <a:gd name="connsiteY3" fmla="*/ 528638 h 990600"/>
                  <a:gd name="connsiteX4" fmla="*/ 2678906 w 2678906"/>
                  <a:gd name="connsiteY4" fmla="*/ 678656 h 990600"/>
                  <a:gd name="connsiteX5" fmla="*/ 2631281 w 2678906"/>
                  <a:gd name="connsiteY5" fmla="*/ 752475 h 990600"/>
                  <a:gd name="connsiteX6" fmla="*/ 321468 w 2678906"/>
                  <a:gd name="connsiteY6" fmla="*/ 988219 h 990600"/>
                  <a:gd name="connsiteX7" fmla="*/ 221456 w 2678906"/>
                  <a:gd name="connsiteY7" fmla="*/ 938212 h 990600"/>
                  <a:gd name="connsiteX8" fmla="*/ 0 w 2678906"/>
                  <a:gd name="connsiteY8" fmla="*/ 161925 h 990600"/>
                  <a:gd name="connsiteX9" fmla="*/ 0 w 2678906"/>
                  <a:gd name="connsiteY9" fmla="*/ 0 h 990600"/>
                  <a:gd name="connsiteX0" fmla="*/ 0 w 2687637"/>
                  <a:gd name="connsiteY0" fmla="*/ 0 h 990600"/>
                  <a:gd name="connsiteX1" fmla="*/ 230981 w 2687637"/>
                  <a:gd name="connsiteY1" fmla="*/ 695325 h 990600"/>
                  <a:gd name="connsiteX2" fmla="*/ 304800 w 2687637"/>
                  <a:gd name="connsiteY2" fmla="*/ 735806 h 990600"/>
                  <a:gd name="connsiteX3" fmla="*/ 2676525 w 2687637"/>
                  <a:gd name="connsiteY3" fmla="*/ 528638 h 990600"/>
                  <a:gd name="connsiteX4" fmla="*/ 2678906 w 2687637"/>
                  <a:gd name="connsiteY4" fmla="*/ 678656 h 990600"/>
                  <a:gd name="connsiteX5" fmla="*/ 2631281 w 2687637"/>
                  <a:gd name="connsiteY5" fmla="*/ 752475 h 990600"/>
                  <a:gd name="connsiteX6" fmla="*/ 321468 w 2687637"/>
                  <a:gd name="connsiteY6" fmla="*/ 988219 h 990600"/>
                  <a:gd name="connsiteX7" fmla="*/ 221456 w 2687637"/>
                  <a:gd name="connsiteY7" fmla="*/ 938212 h 990600"/>
                  <a:gd name="connsiteX8" fmla="*/ 0 w 2687637"/>
                  <a:gd name="connsiteY8" fmla="*/ 161925 h 990600"/>
                  <a:gd name="connsiteX9" fmla="*/ 0 w 2687637"/>
                  <a:gd name="connsiteY9" fmla="*/ 0 h 990600"/>
                  <a:gd name="connsiteX0" fmla="*/ 0 w 2682874"/>
                  <a:gd name="connsiteY0" fmla="*/ 0 h 990600"/>
                  <a:gd name="connsiteX1" fmla="*/ 230981 w 2682874"/>
                  <a:gd name="connsiteY1" fmla="*/ 695325 h 990600"/>
                  <a:gd name="connsiteX2" fmla="*/ 304800 w 2682874"/>
                  <a:gd name="connsiteY2" fmla="*/ 735806 h 990600"/>
                  <a:gd name="connsiteX3" fmla="*/ 2676525 w 2682874"/>
                  <a:gd name="connsiteY3" fmla="*/ 528638 h 990600"/>
                  <a:gd name="connsiteX4" fmla="*/ 2678906 w 2682874"/>
                  <a:gd name="connsiteY4" fmla="*/ 678656 h 990600"/>
                  <a:gd name="connsiteX5" fmla="*/ 2631281 w 2682874"/>
                  <a:gd name="connsiteY5" fmla="*/ 752475 h 990600"/>
                  <a:gd name="connsiteX6" fmla="*/ 321468 w 2682874"/>
                  <a:gd name="connsiteY6" fmla="*/ 988219 h 990600"/>
                  <a:gd name="connsiteX7" fmla="*/ 221456 w 2682874"/>
                  <a:gd name="connsiteY7" fmla="*/ 938212 h 990600"/>
                  <a:gd name="connsiteX8" fmla="*/ 0 w 2682874"/>
                  <a:gd name="connsiteY8" fmla="*/ 161925 h 990600"/>
                  <a:gd name="connsiteX9" fmla="*/ 0 w 2682874"/>
                  <a:gd name="connsiteY9" fmla="*/ 0 h 990600"/>
                  <a:gd name="connsiteX0" fmla="*/ 0 w 2682874"/>
                  <a:gd name="connsiteY0" fmla="*/ 0 h 990600"/>
                  <a:gd name="connsiteX1" fmla="*/ 230981 w 2682874"/>
                  <a:gd name="connsiteY1" fmla="*/ 695325 h 990600"/>
                  <a:gd name="connsiteX2" fmla="*/ 304800 w 2682874"/>
                  <a:gd name="connsiteY2" fmla="*/ 735806 h 990600"/>
                  <a:gd name="connsiteX3" fmla="*/ 2676525 w 2682874"/>
                  <a:gd name="connsiteY3" fmla="*/ 528638 h 990600"/>
                  <a:gd name="connsiteX4" fmla="*/ 2678906 w 2682874"/>
                  <a:gd name="connsiteY4" fmla="*/ 678656 h 990600"/>
                  <a:gd name="connsiteX5" fmla="*/ 2631281 w 2682874"/>
                  <a:gd name="connsiteY5" fmla="*/ 752475 h 990600"/>
                  <a:gd name="connsiteX6" fmla="*/ 321468 w 2682874"/>
                  <a:gd name="connsiteY6" fmla="*/ 988219 h 990600"/>
                  <a:gd name="connsiteX7" fmla="*/ 221456 w 2682874"/>
                  <a:gd name="connsiteY7" fmla="*/ 938212 h 990600"/>
                  <a:gd name="connsiteX8" fmla="*/ 0 w 2682874"/>
                  <a:gd name="connsiteY8" fmla="*/ 161925 h 990600"/>
                  <a:gd name="connsiteX9" fmla="*/ 0 w 2682874"/>
                  <a:gd name="connsiteY9" fmla="*/ 0 h 990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82874" h="990600">
                    <a:moveTo>
                      <a:pt x="0" y="0"/>
                    </a:moveTo>
                    <a:lnTo>
                      <a:pt x="230981" y="695325"/>
                    </a:lnTo>
                    <a:cubicBezTo>
                      <a:pt x="243681" y="737394"/>
                      <a:pt x="273050" y="738981"/>
                      <a:pt x="304800" y="735806"/>
                    </a:cubicBezTo>
                    <a:lnTo>
                      <a:pt x="2676525" y="528638"/>
                    </a:lnTo>
                    <a:cubicBezTo>
                      <a:pt x="2677319" y="578644"/>
                      <a:pt x="2678112" y="628650"/>
                      <a:pt x="2678906" y="678656"/>
                    </a:cubicBezTo>
                    <a:cubicBezTo>
                      <a:pt x="2682874" y="746919"/>
                      <a:pt x="2674938" y="746125"/>
                      <a:pt x="2631281" y="752475"/>
                    </a:cubicBezTo>
                    <a:lnTo>
                      <a:pt x="321468" y="988219"/>
                    </a:lnTo>
                    <a:cubicBezTo>
                      <a:pt x="280987" y="990600"/>
                      <a:pt x="235743" y="990599"/>
                      <a:pt x="221456" y="938212"/>
                    </a:cubicBezTo>
                    <a:lnTo>
                      <a:pt x="0" y="1619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12" name="Freeform 135"/>
              <p:cNvSpPr/>
              <p:nvPr/>
            </p:nvSpPr>
            <p:spPr>
              <a:xfrm>
                <a:off x="2389106" y="3369920"/>
                <a:ext cx="2682415" cy="832064"/>
              </a:xfrm>
              <a:custGeom>
                <a:avLst/>
                <a:gdLst>
                  <a:gd name="connsiteX0" fmla="*/ 0 w 2683669"/>
                  <a:gd name="connsiteY0" fmla="*/ 95250 h 823913"/>
                  <a:gd name="connsiteX1" fmla="*/ 1676400 w 2683669"/>
                  <a:gd name="connsiteY1" fmla="*/ 0 h 823913"/>
                  <a:gd name="connsiteX2" fmla="*/ 2683669 w 2683669"/>
                  <a:gd name="connsiteY2" fmla="*/ 621507 h 823913"/>
                  <a:gd name="connsiteX3" fmla="*/ 321469 w 2683669"/>
                  <a:gd name="connsiteY3" fmla="*/ 823913 h 823913"/>
                  <a:gd name="connsiteX4" fmla="*/ 233363 w 2683669"/>
                  <a:gd name="connsiteY4" fmla="*/ 781050 h 823913"/>
                  <a:gd name="connsiteX5" fmla="*/ 0 w 2683669"/>
                  <a:gd name="connsiteY5" fmla="*/ 95250 h 823913"/>
                  <a:gd name="connsiteX0" fmla="*/ 0 w 2683669"/>
                  <a:gd name="connsiteY0" fmla="*/ 95250 h 835819"/>
                  <a:gd name="connsiteX1" fmla="*/ 1676400 w 2683669"/>
                  <a:gd name="connsiteY1" fmla="*/ 0 h 835819"/>
                  <a:gd name="connsiteX2" fmla="*/ 2683669 w 2683669"/>
                  <a:gd name="connsiteY2" fmla="*/ 621507 h 835819"/>
                  <a:gd name="connsiteX3" fmla="*/ 321469 w 2683669"/>
                  <a:gd name="connsiteY3" fmla="*/ 823913 h 835819"/>
                  <a:gd name="connsiteX4" fmla="*/ 233363 w 2683669"/>
                  <a:gd name="connsiteY4" fmla="*/ 781050 h 835819"/>
                  <a:gd name="connsiteX5" fmla="*/ 0 w 2683669"/>
                  <a:gd name="connsiteY5" fmla="*/ 95250 h 835819"/>
                  <a:gd name="connsiteX0" fmla="*/ 0 w 2683669"/>
                  <a:gd name="connsiteY0" fmla="*/ 95250 h 835819"/>
                  <a:gd name="connsiteX1" fmla="*/ 1676400 w 2683669"/>
                  <a:gd name="connsiteY1" fmla="*/ 0 h 835819"/>
                  <a:gd name="connsiteX2" fmla="*/ 2683669 w 2683669"/>
                  <a:gd name="connsiteY2" fmla="*/ 621507 h 835819"/>
                  <a:gd name="connsiteX3" fmla="*/ 321469 w 2683669"/>
                  <a:gd name="connsiteY3" fmla="*/ 823913 h 835819"/>
                  <a:gd name="connsiteX4" fmla="*/ 233363 w 2683669"/>
                  <a:gd name="connsiteY4" fmla="*/ 781050 h 835819"/>
                  <a:gd name="connsiteX5" fmla="*/ 0 w 2683669"/>
                  <a:gd name="connsiteY5" fmla="*/ 95250 h 835819"/>
                  <a:gd name="connsiteX0" fmla="*/ 0 w 2683669"/>
                  <a:gd name="connsiteY0" fmla="*/ 95250 h 833438"/>
                  <a:gd name="connsiteX1" fmla="*/ 1676400 w 2683669"/>
                  <a:gd name="connsiteY1" fmla="*/ 0 h 833438"/>
                  <a:gd name="connsiteX2" fmla="*/ 2683669 w 2683669"/>
                  <a:gd name="connsiteY2" fmla="*/ 621507 h 833438"/>
                  <a:gd name="connsiteX3" fmla="*/ 321469 w 2683669"/>
                  <a:gd name="connsiteY3" fmla="*/ 823913 h 833438"/>
                  <a:gd name="connsiteX4" fmla="*/ 233363 w 2683669"/>
                  <a:gd name="connsiteY4" fmla="*/ 781050 h 833438"/>
                  <a:gd name="connsiteX5" fmla="*/ 0 w 2683669"/>
                  <a:gd name="connsiteY5" fmla="*/ 95250 h 833438"/>
                  <a:gd name="connsiteX0" fmla="*/ 0 w 2683669"/>
                  <a:gd name="connsiteY0" fmla="*/ 95250 h 833438"/>
                  <a:gd name="connsiteX1" fmla="*/ 1676400 w 2683669"/>
                  <a:gd name="connsiteY1" fmla="*/ 0 h 833438"/>
                  <a:gd name="connsiteX2" fmla="*/ 2683669 w 2683669"/>
                  <a:gd name="connsiteY2" fmla="*/ 621507 h 833438"/>
                  <a:gd name="connsiteX3" fmla="*/ 345281 w 2683669"/>
                  <a:gd name="connsiteY3" fmla="*/ 823913 h 833438"/>
                  <a:gd name="connsiteX4" fmla="*/ 233363 w 2683669"/>
                  <a:gd name="connsiteY4" fmla="*/ 781050 h 833438"/>
                  <a:gd name="connsiteX5" fmla="*/ 0 w 2683669"/>
                  <a:gd name="connsiteY5" fmla="*/ 95250 h 833438"/>
                  <a:gd name="connsiteX0" fmla="*/ 0 w 2683669"/>
                  <a:gd name="connsiteY0" fmla="*/ 95250 h 833438"/>
                  <a:gd name="connsiteX1" fmla="*/ 1676400 w 2683669"/>
                  <a:gd name="connsiteY1" fmla="*/ 0 h 833438"/>
                  <a:gd name="connsiteX2" fmla="*/ 2683669 w 2683669"/>
                  <a:gd name="connsiteY2" fmla="*/ 621507 h 833438"/>
                  <a:gd name="connsiteX3" fmla="*/ 345281 w 2683669"/>
                  <a:gd name="connsiteY3" fmla="*/ 823913 h 833438"/>
                  <a:gd name="connsiteX4" fmla="*/ 233363 w 2683669"/>
                  <a:gd name="connsiteY4" fmla="*/ 781050 h 833438"/>
                  <a:gd name="connsiteX5" fmla="*/ 0 w 2683669"/>
                  <a:gd name="connsiteY5" fmla="*/ 95250 h 833438"/>
                  <a:gd name="connsiteX0" fmla="*/ 0 w 2678906"/>
                  <a:gd name="connsiteY0" fmla="*/ 111919 h 833438"/>
                  <a:gd name="connsiteX1" fmla="*/ 1671637 w 2678906"/>
                  <a:gd name="connsiteY1" fmla="*/ 0 h 833438"/>
                  <a:gd name="connsiteX2" fmla="*/ 2678906 w 2678906"/>
                  <a:gd name="connsiteY2" fmla="*/ 621507 h 833438"/>
                  <a:gd name="connsiteX3" fmla="*/ 340518 w 2678906"/>
                  <a:gd name="connsiteY3" fmla="*/ 823913 h 833438"/>
                  <a:gd name="connsiteX4" fmla="*/ 228600 w 2678906"/>
                  <a:gd name="connsiteY4" fmla="*/ 781050 h 833438"/>
                  <a:gd name="connsiteX5" fmla="*/ 0 w 2678906"/>
                  <a:gd name="connsiteY5" fmla="*/ 111919 h 833438"/>
                  <a:gd name="connsiteX0" fmla="*/ 0 w 2678906"/>
                  <a:gd name="connsiteY0" fmla="*/ 95250 h 833438"/>
                  <a:gd name="connsiteX1" fmla="*/ 1671637 w 2678906"/>
                  <a:gd name="connsiteY1" fmla="*/ 0 h 833438"/>
                  <a:gd name="connsiteX2" fmla="*/ 2678906 w 2678906"/>
                  <a:gd name="connsiteY2" fmla="*/ 621507 h 833438"/>
                  <a:gd name="connsiteX3" fmla="*/ 340518 w 2678906"/>
                  <a:gd name="connsiteY3" fmla="*/ 823913 h 833438"/>
                  <a:gd name="connsiteX4" fmla="*/ 228600 w 2678906"/>
                  <a:gd name="connsiteY4" fmla="*/ 781050 h 833438"/>
                  <a:gd name="connsiteX5" fmla="*/ 0 w 2678906"/>
                  <a:gd name="connsiteY5" fmla="*/ 95250 h 833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78906" h="833438">
                    <a:moveTo>
                      <a:pt x="0" y="95250"/>
                    </a:moveTo>
                    <a:lnTo>
                      <a:pt x="1671637" y="0"/>
                    </a:lnTo>
                    <a:lnTo>
                      <a:pt x="2678906" y="621507"/>
                    </a:lnTo>
                    <a:lnTo>
                      <a:pt x="340518" y="823913"/>
                    </a:lnTo>
                    <a:cubicBezTo>
                      <a:pt x="280193" y="831056"/>
                      <a:pt x="243682" y="833438"/>
                      <a:pt x="228600" y="781050"/>
                    </a:cubicBezTo>
                    <a:lnTo>
                      <a:pt x="0" y="9525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13" name="Freeform 136"/>
              <p:cNvSpPr/>
              <p:nvPr/>
            </p:nvSpPr>
            <p:spPr>
              <a:xfrm>
                <a:off x="2503251" y="3427971"/>
                <a:ext cx="2294320" cy="667583"/>
              </a:xfrm>
              <a:custGeom>
                <a:avLst/>
                <a:gdLst>
                  <a:gd name="connsiteX0" fmla="*/ 0 w 2683669"/>
                  <a:gd name="connsiteY0" fmla="*/ 95250 h 823913"/>
                  <a:gd name="connsiteX1" fmla="*/ 1676400 w 2683669"/>
                  <a:gd name="connsiteY1" fmla="*/ 0 h 823913"/>
                  <a:gd name="connsiteX2" fmla="*/ 2683669 w 2683669"/>
                  <a:gd name="connsiteY2" fmla="*/ 621507 h 823913"/>
                  <a:gd name="connsiteX3" fmla="*/ 321469 w 2683669"/>
                  <a:gd name="connsiteY3" fmla="*/ 823913 h 823913"/>
                  <a:gd name="connsiteX4" fmla="*/ 233363 w 2683669"/>
                  <a:gd name="connsiteY4" fmla="*/ 781050 h 823913"/>
                  <a:gd name="connsiteX5" fmla="*/ 0 w 2683669"/>
                  <a:gd name="connsiteY5" fmla="*/ 95250 h 823913"/>
                  <a:gd name="connsiteX0" fmla="*/ 0 w 2683669"/>
                  <a:gd name="connsiteY0" fmla="*/ 95250 h 835819"/>
                  <a:gd name="connsiteX1" fmla="*/ 1676400 w 2683669"/>
                  <a:gd name="connsiteY1" fmla="*/ 0 h 835819"/>
                  <a:gd name="connsiteX2" fmla="*/ 2683669 w 2683669"/>
                  <a:gd name="connsiteY2" fmla="*/ 621507 h 835819"/>
                  <a:gd name="connsiteX3" fmla="*/ 321469 w 2683669"/>
                  <a:gd name="connsiteY3" fmla="*/ 823913 h 835819"/>
                  <a:gd name="connsiteX4" fmla="*/ 233363 w 2683669"/>
                  <a:gd name="connsiteY4" fmla="*/ 781050 h 835819"/>
                  <a:gd name="connsiteX5" fmla="*/ 0 w 2683669"/>
                  <a:gd name="connsiteY5" fmla="*/ 95250 h 835819"/>
                  <a:gd name="connsiteX0" fmla="*/ 0 w 2683669"/>
                  <a:gd name="connsiteY0" fmla="*/ 95250 h 835819"/>
                  <a:gd name="connsiteX1" fmla="*/ 1676400 w 2683669"/>
                  <a:gd name="connsiteY1" fmla="*/ 0 h 835819"/>
                  <a:gd name="connsiteX2" fmla="*/ 2683669 w 2683669"/>
                  <a:gd name="connsiteY2" fmla="*/ 621507 h 835819"/>
                  <a:gd name="connsiteX3" fmla="*/ 321469 w 2683669"/>
                  <a:gd name="connsiteY3" fmla="*/ 823913 h 835819"/>
                  <a:gd name="connsiteX4" fmla="*/ 233363 w 2683669"/>
                  <a:gd name="connsiteY4" fmla="*/ 781050 h 835819"/>
                  <a:gd name="connsiteX5" fmla="*/ 0 w 2683669"/>
                  <a:gd name="connsiteY5" fmla="*/ 95250 h 835819"/>
                  <a:gd name="connsiteX0" fmla="*/ 0 w 2683669"/>
                  <a:gd name="connsiteY0" fmla="*/ 95250 h 833438"/>
                  <a:gd name="connsiteX1" fmla="*/ 1676400 w 2683669"/>
                  <a:gd name="connsiteY1" fmla="*/ 0 h 833438"/>
                  <a:gd name="connsiteX2" fmla="*/ 2683669 w 2683669"/>
                  <a:gd name="connsiteY2" fmla="*/ 621507 h 833438"/>
                  <a:gd name="connsiteX3" fmla="*/ 321469 w 2683669"/>
                  <a:gd name="connsiteY3" fmla="*/ 823913 h 833438"/>
                  <a:gd name="connsiteX4" fmla="*/ 233363 w 2683669"/>
                  <a:gd name="connsiteY4" fmla="*/ 781050 h 833438"/>
                  <a:gd name="connsiteX5" fmla="*/ 0 w 2683669"/>
                  <a:gd name="connsiteY5" fmla="*/ 95250 h 833438"/>
                  <a:gd name="connsiteX0" fmla="*/ 0 w 2683669"/>
                  <a:gd name="connsiteY0" fmla="*/ 95250 h 833438"/>
                  <a:gd name="connsiteX1" fmla="*/ 1676400 w 2683669"/>
                  <a:gd name="connsiteY1" fmla="*/ 0 h 833438"/>
                  <a:gd name="connsiteX2" fmla="*/ 2683669 w 2683669"/>
                  <a:gd name="connsiteY2" fmla="*/ 621507 h 833438"/>
                  <a:gd name="connsiteX3" fmla="*/ 345281 w 2683669"/>
                  <a:gd name="connsiteY3" fmla="*/ 823913 h 833438"/>
                  <a:gd name="connsiteX4" fmla="*/ 233363 w 2683669"/>
                  <a:gd name="connsiteY4" fmla="*/ 781050 h 833438"/>
                  <a:gd name="connsiteX5" fmla="*/ 0 w 2683669"/>
                  <a:gd name="connsiteY5" fmla="*/ 95250 h 833438"/>
                  <a:gd name="connsiteX0" fmla="*/ 0 w 2683669"/>
                  <a:gd name="connsiteY0" fmla="*/ 95250 h 833438"/>
                  <a:gd name="connsiteX1" fmla="*/ 1676400 w 2683669"/>
                  <a:gd name="connsiteY1" fmla="*/ 0 h 833438"/>
                  <a:gd name="connsiteX2" fmla="*/ 2683669 w 2683669"/>
                  <a:gd name="connsiteY2" fmla="*/ 621507 h 833438"/>
                  <a:gd name="connsiteX3" fmla="*/ 345281 w 2683669"/>
                  <a:gd name="connsiteY3" fmla="*/ 823913 h 833438"/>
                  <a:gd name="connsiteX4" fmla="*/ 233363 w 2683669"/>
                  <a:gd name="connsiteY4" fmla="*/ 781050 h 833438"/>
                  <a:gd name="connsiteX5" fmla="*/ 0 w 2683669"/>
                  <a:gd name="connsiteY5" fmla="*/ 95250 h 833438"/>
                  <a:gd name="connsiteX0" fmla="*/ 0 w 2678906"/>
                  <a:gd name="connsiteY0" fmla="*/ 111919 h 833438"/>
                  <a:gd name="connsiteX1" fmla="*/ 1671637 w 2678906"/>
                  <a:gd name="connsiteY1" fmla="*/ 0 h 833438"/>
                  <a:gd name="connsiteX2" fmla="*/ 2678906 w 2678906"/>
                  <a:gd name="connsiteY2" fmla="*/ 621507 h 833438"/>
                  <a:gd name="connsiteX3" fmla="*/ 340518 w 2678906"/>
                  <a:gd name="connsiteY3" fmla="*/ 823913 h 833438"/>
                  <a:gd name="connsiteX4" fmla="*/ 228600 w 2678906"/>
                  <a:gd name="connsiteY4" fmla="*/ 781050 h 833438"/>
                  <a:gd name="connsiteX5" fmla="*/ 0 w 2678906"/>
                  <a:gd name="connsiteY5" fmla="*/ 111919 h 833438"/>
                  <a:gd name="connsiteX0" fmla="*/ 0 w 2678906"/>
                  <a:gd name="connsiteY0" fmla="*/ 95250 h 833438"/>
                  <a:gd name="connsiteX1" fmla="*/ 1671637 w 2678906"/>
                  <a:gd name="connsiteY1" fmla="*/ 0 h 833438"/>
                  <a:gd name="connsiteX2" fmla="*/ 2678906 w 2678906"/>
                  <a:gd name="connsiteY2" fmla="*/ 621507 h 833438"/>
                  <a:gd name="connsiteX3" fmla="*/ 340518 w 2678906"/>
                  <a:gd name="connsiteY3" fmla="*/ 823913 h 833438"/>
                  <a:gd name="connsiteX4" fmla="*/ 228600 w 2678906"/>
                  <a:gd name="connsiteY4" fmla="*/ 781050 h 833438"/>
                  <a:gd name="connsiteX5" fmla="*/ 0 w 2678906"/>
                  <a:gd name="connsiteY5" fmla="*/ 95250 h 833438"/>
                  <a:gd name="connsiteX0" fmla="*/ 0 w 2678906"/>
                  <a:gd name="connsiteY0" fmla="*/ 99200 h 837388"/>
                  <a:gd name="connsiteX1" fmla="*/ 1746872 w 2678906"/>
                  <a:gd name="connsiteY1" fmla="*/ 0 h 837388"/>
                  <a:gd name="connsiteX2" fmla="*/ 2678906 w 2678906"/>
                  <a:gd name="connsiteY2" fmla="*/ 625457 h 837388"/>
                  <a:gd name="connsiteX3" fmla="*/ 340518 w 2678906"/>
                  <a:gd name="connsiteY3" fmla="*/ 827863 h 837388"/>
                  <a:gd name="connsiteX4" fmla="*/ 228600 w 2678906"/>
                  <a:gd name="connsiteY4" fmla="*/ 785000 h 837388"/>
                  <a:gd name="connsiteX5" fmla="*/ 0 w 2678906"/>
                  <a:gd name="connsiteY5" fmla="*/ 99200 h 837388"/>
                  <a:gd name="connsiteX0" fmla="*/ 0 w 2596506"/>
                  <a:gd name="connsiteY0" fmla="*/ 99200 h 837388"/>
                  <a:gd name="connsiteX1" fmla="*/ 1746872 w 2596506"/>
                  <a:gd name="connsiteY1" fmla="*/ 0 h 837388"/>
                  <a:gd name="connsiteX2" fmla="*/ 2596506 w 2596506"/>
                  <a:gd name="connsiteY2" fmla="*/ 625457 h 837388"/>
                  <a:gd name="connsiteX3" fmla="*/ 340518 w 2596506"/>
                  <a:gd name="connsiteY3" fmla="*/ 827863 h 837388"/>
                  <a:gd name="connsiteX4" fmla="*/ 228600 w 2596506"/>
                  <a:gd name="connsiteY4" fmla="*/ 785000 h 837388"/>
                  <a:gd name="connsiteX5" fmla="*/ 0 w 2596506"/>
                  <a:gd name="connsiteY5" fmla="*/ 99200 h 837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96506" h="837388">
                    <a:moveTo>
                      <a:pt x="0" y="99200"/>
                    </a:moveTo>
                    <a:lnTo>
                      <a:pt x="1746872" y="0"/>
                    </a:lnTo>
                    <a:lnTo>
                      <a:pt x="2596506" y="625457"/>
                    </a:lnTo>
                    <a:lnTo>
                      <a:pt x="340518" y="827863"/>
                    </a:lnTo>
                    <a:cubicBezTo>
                      <a:pt x="280193" y="835006"/>
                      <a:pt x="243682" y="837388"/>
                      <a:pt x="228600" y="785000"/>
                    </a:cubicBezTo>
                    <a:lnTo>
                      <a:pt x="0" y="992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0066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9"/>
          <p:cNvGrpSpPr>
            <a:grpSpLocks noChangeAspect="1"/>
          </p:cNvGrpSpPr>
          <p:nvPr/>
        </p:nvGrpSpPr>
        <p:grpSpPr bwMode="auto">
          <a:xfrm>
            <a:off x="72405" y="1622031"/>
            <a:ext cx="11288049" cy="6874814"/>
            <a:chOff x="0" y="0"/>
            <a:chExt cx="1655" cy="1008"/>
          </a:xfrm>
        </p:grpSpPr>
        <p:sp>
          <p:nvSpPr>
            <p:cNvPr id="6" name="AutoShape 138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1655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" name="Freeform 140"/>
            <p:cNvSpPr>
              <a:spLocks/>
            </p:cNvSpPr>
            <p:nvPr/>
          </p:nvSpPr>
          <p:spPr bwMode="auto">
            <a:xfrm>
              <a:off x="9" y="46"/>
              <a:ext cx="1646" cy="962"/>
            </a:xfrm>
            <a:custGeom>
              <a:avLst/>
              <a:gdLst>
                <a:gd name="T0" fmla="*/ 1614 w 1646"/>
                <a:gd name="T1" fmla="*/ 423 h 962"/>
                <a:gd name="T2" fmla="*/ 1570 w 1646"/>
                <a:gd name="T3" fmla="*/ 338 h 962"/>
                <a:gd name="T4" fmla="*/ 1536 w 1646"/>
                <a:gd name="T5" fmla="*/ 284 h 962"/>
                <a:gd name="T6" fmla="*/ 1499 w 1646"/>
                <a:gd name="T7" fmla="*/ 259 h 962"/>
                <a:gd name="T8" fmla="*/ 1462 w 1646"/>
                <a:gd name="T9" fmla="*/ 197 h 962"/>
                <a:gd name="T10" fmla="*/ 1474 w 1646"/>
                <a:gd name="T11" fmla="*/ 125 h 962"/>
                <a:gd name="T12" fmla="*/ 1409 w 1646"/>
                <a:gd name="T13" fmla="*/ 8 h 962"/>
                <a:gd name="T14" fmla="*/ 1299 w 1646"/>
                <a:gd name="T15" fmla="*/ 32 h 962"/>
                <a:gd name="T16" fmla="*/ 1246 w 1646"/>
                <a:gd name="T17" fmla="*/ 123 h 962"/>
                <a:gd name="T18" fmla="*/ 1247 w 1646"/>
                <a:gd name="T19" fmla="*/ 209 h 962"/>
                <a:gd name="T20" fmla="*/ 1281 w 1646"/>
                <a:gd name="T21" fmla="*/ 222 h 962"/>
                <a:gd name="T22" fmla="*/ 1311 w 1646"/>
                <a:gd name="T23" fmla="*/ 260 h 962"/>
                <a:gd name="T24" fmla="*/ 1356 w 1646"/>
                <a:gd name="T25" fmla="*/ 266 h 962"/>
                <a:gd name="T26" fmla="*/ 1347 w 1646"/>
                <a:gd name="T27" fmla="*/ 332 h 962"/>
                <a:gd name="T28" fmla="*/ 1327 w 1646"/>
                <a:gd name="T29" fmla="*/ 381 h 962"/>
                <a:gd name="T30" fmla="*/ 1277 w 1646"/>
                <a:gd name="T31" fmla="*/ 407 h 962"/>
                <a:gd name="T32" fmla="*/ 1241 w 1646"/>
                <a:gd name="T33" fmla="*/ 373 h 962"/>
                <a:gd name="T34" fmla="*/ 1205 w 1646"/>
                <a:gd name="T35" fmla="*/ 309 h 962"/>
                <a:gd name="T36" fmla="*/ 1141 w 1646"/>
                <a:gd name="T37" fmla="*/ 288 h 962"/>
                <a:gd name="T38" fmla="*/ 1138 w 1646"/>
                <a:gd name="T39" fmla="*/ 242 h 962"/>
                <a:gd name="T40" fmla="*/ 1161 w 1646"/>
                <a:gd name="T41" fmla="*/ 175 h 962"/>
                <a:gd name="T42" fmla="*/ 1108 w 1646"/>
                <a:gd name="T43" fmla="*/ 75 h 962"/>
                <a:gd name="T44" fmla="*/ 1000 w 1646"/>
                <a:gd name="T45" fmla="*/ 70 h 962"/>
                <a:gd name="T46" fmla="*/ 943 w 1646"/>
                <a:gd name="T47" fmla="*/ 175 h 962"/>
                <a:gd name="T48" fmla="*/ 975 w 1646"/>
                <a:gd name="T49" fmla="*/ 241 h 962"/>
                <a:gd name="T50" fmla="*/ 978 w 1646"/>
                <a:gd name="T51" fmla="*/ 247 h 962"/>
                <a:gd name="T52" fmla="*/ 956 w 1646"/>
                <a:gd name="T53" fmla="*/ 295 h 962"/>
                <a:gd name="T54" fmla="*/ 880 w 1646"/>
                <a:gd name="T55" fmla="*/ 354 h 962"/>
                <a:gd name="T56" fmla="*/ 872 w 1646"/>
                <a:gd name="T57" fmla="*/ 415 h 962"/>
                <a:gd name="T58" fmla="*/ 840 w 1646"/>
                <a:gd name="T59" fmla="*/ 416 h 962"/>
                <a:gd name="T60" fmla="*/ 806 w 1646"/>
                <a:gd name="T61" fmla="*/ 423 h 962"/>
                <a:gd name="T62" fmla="*/ 753 w 1646"/>
                <a:gd name="T63" fmla="*/ 373 h 962"/>
                <a:gd name="T64" fmla="*/ 791 w 1646"/>
                <a:gd name="T65" fmla="*/ 435 h 962"/>
                <a:gd name="T66" fmla="*/ 668 w 1646"/>
                <a:gd name="T67" fmla="*/ 512 h 962"/>
                <a:gd name="T68" fmla="*/ 478 w 1646"/>
                <a:gd name="T69" fmla="*/ 496 h 962"/>
                <a:gd name="T70" fmla="*/ 388 w 1646"/>
                <a:gd name="T71" fmla="*/ 491 h 962"/>
                <a:gd name="T72" fmla="*/ 337 w 1646"/>
                <a:gd name="T73" fmla="*/ 370 h 962"/>
                <a:gd name="T74" fmla="*/ 363 w 1646"/>
                <a:gd name="T75" fmla="*/ 332 h 962"/>
                <a:gd name="T76" fmla="*/ 412 w 1646"/>
                <a:gd name="T77" fmla="*/ 357 h 962"/>
                <a:gd name="T78" fmla="*/ 440 w 1646"/>
                <a:gd name="T79" fmla="*/ 342 h 962"/>
                <a:gd name="T80" fmla="*/ 466 w 1646"/>
                <a:gd name="T81" fmla="*/ 312 h 962"/>
                <a:gd name="T82" fmla="*/ 491 w 1646"/>
                <a:gd name="T83" fmla="*/ 294 h 962"/>
                <a:gd name="T84" fmla="*/ 512 w 1646"/>
                <a:gd name="T85" fmla="*/ 241 h 962"/>
                <a:gd name="T86" fmla="*/ 532 w 1646"/>
                <a:gd name="T87" fmla="*/ 192 h 962"/>
                <a:gd name="T88" fmla="*/ 419 w 1646"/>
                <a:gd name="T89" fmla="*/ 81 h 962"/>
                <a:gd name="T90" fmla="*/ 321 w 1646"/>
                <a:gd name="T91" fmla="*/ 119 h 962"/>
                <a:gd name="T92" fmla="*/ 303 w 1646"/>
                <a:gd name="T93" fmla="*/ 213 h 962"/>
                <a:gd name="T94" fmla="*/ 256 w 1646"/>
                <a:gd name="T95" fmla="*/ 220 h 962"/>
                <a:gd name="T96" fmla="*/ 193 w 1646"/>
                <a:gd name="T97" fmla="*/ 234 h 962"/>
                <a:gd name="T98" fmla="*/ 116 w 1646"/>
                <a:gd name="T99" fmla="*/ 303 h 962"/>
                <a:gd name="T100" fmla="*/ 20 w 1646"/>
                <a:gd name="T101" fmla="*/ 441 h 962"/>
                <a:gd name="T102" fmla="*/ 500 w 1646"/>
                <a:gd name="T103" fmla="*/ 962 h 96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46"/>
                <a:gd name="T157" fmla="*/ 0 h 962"/>
                <a:gd name="T158" fmla="*/ 1646 w 1646"/>
                <a:gd name="T159" fmla="*/ 962 h 96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46" h="962">
                  <a:moveTo>
                    <a:pt x="1642" y="512"/>
                  </a:moveTo>
                  <a:lnTo>
                    <a:pt x="1637" y="493"/>
                  </a:lnTo>
                  <a:lnTo>
                    <a:pt x="1630" y="471"/>
                  </a:lnTo>
                  <a:lnTo>
                    <a:pt x="1622" y="447"/>
                  </a:lnTo>
                  <a:lnTo>
                    <a:pt x="1614" y="423"/>
                  </a:lnTo>
                  <a:lnTo>
                    <a:pt x="1603" y="400"/>
                  </a:lnTo>
                  <a:lnTo>
                    <a:pt x="1593" y="376"/>
                  </a:lnTo>
                  <a:lnTo>
                    <a:pt x="1583" y="354"/>
                  </a:lnTo>
                  <a:lnTo>
                    <a:pt x="1572" y="332"/>
                  </a:lnTo>
                  <a:lnTo>
                    <a:pt x="1570" y="338"/>
                  </a:lnTo>
                  <a:lnTo>
                    <a:pt x="1564" y="322"/>
                  </a:lnTo>
                  <a:lnTo>
                    <a:pt x="1558" y="309"/>
                  </a:lnTo>
                  <a:lnTo>
                    <a:pt x="1550" y="297"/>
                  </a:lnTo>
                  <a:lnTo>
                    <a:pt x="1544" y="290"/>
                  </a:lnTo>
                  <a:lnTo>
                    <a:pt x="1536" y="284"/>
                  </a:lnTo>
                  <a:lnTo>
                    <a:pt x="1528" y="281"/>
                  </a:lnTo>
                  <a:lnTo>
                    <a:pt x="1519" y="279"/>
                  </a:lnTo>
                  <a:lnTo>
                    <a:pt x="1509" y="281"/>
                  </a:lnTo>
                  <a:lnTo>
                    <a:pt x="1506" y="273"/>
                  </a:lnTo>
                  <a:lnTo>
                    <a:pt x="1499" y="259"/>
                  </a:lnTo>
                  <a:lnTo>
                    <a:pt x="1487" y="244"/>
                  </a:lnTo>
                  <a:lnTo>
                    <a:pt x="1471" y="238"/>
                  </a:lnTo>
                  <a:lnTo>
                    <a:pt x="1464" y="234"/>
                  </a:lnTo>
                  <a:lnTo>
                    <a:pt x="1461" y="219"/>
                  </a:lnTo>
                  <a:lnTo>
                    <a:pt x="1462" y="197"/>
                  </a:lnTo>
                  <a:lnTo>
                    <a:pt x="1468" y="173"/>
                  </a:lnTo>
                  <a:lnTo>
                    <a:pt x="1471" y="163"/>
                  </a:lnTo>
                  <a:lnTo>
                    <a:pt x="1474" y="151"/>
                  </a:lnTo>
                  <a:lnTo>
                    <a:pt x="1475" y="139"/>
                  </a:lnTo>
                  <a:lnTo>
                    <a:pt x="1474" y="125"/>
                  </a:lnTo>
                  <a:lnTo>
                    <a:pt x="1469" y="107"/>
                  </a:lnTo>
                  <a:lnTo>
                    <a:pt x="1462" y="86"/>
                  </a:lnTo>
                  <a:lnTo>
                    <a:pt x="1449" y="61"/>
                  </a:lnTo>
                  <a:lnTo>
                    <a:pt x="1430" y="31"/>
                  </a:lnTo>
                  <a:lnTo>
                    <a:pt x="1409" y="8"/>
                  </a:lnTo>
                  <a:lnTo>
                    <a:pt x="1389" y="0"/>
                  </a:lnTo>
                  <a:lnTo>
                    <a:pt x="1365" y="0"/>
                  </a:lnTo>
                  <a:lnTo>
                    <a:pt x="1341" y="6"/>
                  </a:lnTo>
                  <a:lnTo>
                    <a:pt x="1319" y="19"/>
                  </a:lnTo>
                  <a:lnTo>
                    <a:pt x="1299" y="32"/>
                  </a:lnTo>
                  <a:lnTo>
                    <a:pt x="1281" y="45"/>
                  </a:lnTo>
                  <a:lnTo>
                    <a:pt x="1266" y="57"/>
                  </a:lnTo>
                  <a:lnTo>
                    <a:pt x="1249" y="78"/>
                  </a:lnTo>
                  <a:lnTo>
                    <a:pt x="1243" y="101"/>
                  </a:lnTo>
                  <a:lnTo>
                    <a:pt x="1246" y="123"/>
                  </a:lnTo>
                  <a:lnTo>
                    <a:pt x="1255" y="139"/>
                  </a:lnTo>
                  <a:lnTo>
                    <a:pt x="1261" y="153"/>
                  </a:lnTo>
                  <a:lnTo>
                    <a:pt x="1259" y="170"/>
                  </a:lnTo>
                  <a:lnTo>
                    <a:pt x="1253" y="189"/>
                  </a:lnTo>
                  <a:lnTo>
                    <a:pt x="1247" y="209"/>
                  </a:lnTo>
                  <a:lnTo>
                    <a:pt x="1252" y="216"/>
                  </a:lnTo>
                  <a:lnTo>
                    <a:pt x="1265" y="214"/>
                  </a:lnTo>
                  <a:lnTo>
                    <a:pt x="1277" y="213"/>
                  </a:lnTo>
                  <a:lnTo>
                    <a:pt x="1281" y="216"/>
                  </a:lnTo>
                  <a:lnTo>
                    <a:pt x="1281" y="222"/>
                  </a:lnTo>
                  <a:lnTo>
                    <a:pt x="1284" y="229"/>
                  </a:lnTo>
                  <a:lnTo>
                    <a:pt x="1289" y="238"/>
                  </a:lnTo>
                  <a:lnTo>
                    <a:pt x="1296" y="247"/>
                  </a:lnTo>
                  <a:lnTo>
                    <a:pt x="1302" y="256"/>
                  </a:lnTo>
                  <a:lnTo>
                    <a:pt x="1311" y="260"/>
                  </a:lnTo>
                  <a:lnTo>
                    <a:pt x="1318" y="262"/>
                  </a:lnTo>
                  <a:lnTo>
                    <a:pt x="1324" y="257"/>
                  </a:lnTo>
                  <a:lnTo>
                    <a:pt x="1336" y="250"/>
                  </a:lnTo>
                  <a:lnTo>
                    <a:pt x="1347" y="254"/>
                  </a:lnTo>
                  <a:lnTo>
                    <a:pt x="1356" y="266"/>
                  </a:lnTo>
                  <a:lnTo>
                    <a:pt x="1362" y="281"/>
                  </a:lnTo>
                  <a:lnTo>
                    <a:pt x="1331" y="325"/>
                  </a:lnTo>
                  <a:lnTo>
                    <a:pt x="1334" y="325"/>
                  </a:lnTo>
                  <a:lnTo>
                    <a:pt x="1340" y="328"/>
                  </a:lnTo>
                  <a:lnTo>
                    <a:pt x="1347" y="332"/>
                  </a:lnTo>
                  <a:lnTo>
                    <a:pt x="1353" y="344"/>
                  </a:lnTo>
                  <a:lnTo>
                    <a:pt x="1353" y="351"/>
                  </a:lnTo>
                  <a:lnTo>
                    <a:pt x="1349" y="362"/>
                  </a:lnTo>
                  <a:lnTo>
                    <a:pt x="1339" y="370"/>
                  </a:lnTo>
                  <a:lnTo>
                    <a:pt x="1327" y="381"/>
                  </a:lnTo>
                  <a:lnTo>
                    <a:pt x="1314" y="390"/>
                  </a:lnTo>
                  <a:lnTo>
                    <a:pt x="1300" y="398"/>
                  </a:lnTo>
                  <a:lnTo>
                    <a:pt x="1289" y="404"/>
                  </a:lnTo>
                  <a:lnTo>
                    <a:pt x="1278" y="409"/>
                  </a:lnTo>
                  <a:lnTo>
                    <a:pt x="1277" y="407"/>
                  </a:lnTo>
                  <a:lnTo>
                    <a:pt x="1272" y="404"/>
                  </a:lnTo>
                  <a:lnTo>
                    <a:pt x="1265" y="400"/>
                  </a:lnTo>
                  <a:lnTo>
                    <a:pt x="1258" y="394"/>
                  </a:lnTo>
                  <a:lnTo>
                    <a:pt x="1249" y="385"/>
                  </a:lnTo>
                  <a:lnTo>
                    <a:pt x="1241" y="373"/>
                  </a:lnTo>
                  <a:lnTo>
                    <a:pt x="1234" y="360"/>
                  </a:lnTo>
                  <a:lnTo>
                    <a:pt x="1228" y="344"/>
                  </a:lnTo>
                  <a:lnTo>
                    <a:pt x="1222" y="329"/>
                  </a:lnTo>
                  <a:lnTo>
                    <a:pt x="1215" y="317"/>
                  </a:lnTo>
                  <a:lnTo>
                    <a:pt x="1205" y="309"/>
                  </a:lnTo>
                  <a:lnTo>
                    <a:pt x="1193" y="301"/>
                  </a:lnTo>
                  <a:lnTo>
                    <a:pt x="1180" y="297"/>
                  </a:lnTo>
                  <a:lnTo>
                    <a:pt x="1166" y="294"/>
                  </a:lnTo>
                  <a:lnTo>
                    <a:pt x="1153" y="291"/>
                  </a:lnTo>
                  <a:lnTo>
                    <a:pt x="1141" y="288"/>
                  </a:lnTo>
                  <a:lnTo>
                    <a:pt x="1141" y="285"/>
                  </a:lnTo>
                  <a:lnTo>
                    <a:pt x="1140" y="276"/>
                  </a:lnTo>
                  <a:lnTo>
                    <a:pt x="1137" y="264"/>
                  </a:lnTo>
                  <a:lnTo>
                    <a:pt x="1134" y="253"/>
                  </a:lnTo>
                  <a:lnTo>
                    <a:pt x="1138" y="242"/>
                  </a:lnTo>
                  <a:lnTo>
                    <a:pt x="1150" y="232"/>
                  </a:lnTo>
                  <a:lnTo>
                    <a:pt x="1161" y="220"/>
                  </a:lnTo>
                  <a:lnTo>
                    <a:pt x="1165" y="204"/>
                  </a:lnTo>
                  <a:lnTo>
                    <a:pt x="1163" y="191"/>
                  </a:lnTo>
                  <a:lnTo>
                    <a:pt x="1161" y="175"/>
                  </a:lnTo>
                  <a:lnTo>
                    <a:pt x="1156" y="156"/>
                  </a:lnTo>
                  <a:lnTo>
                    <a:pt x="1149" y="134"/>
                  </a:lnTo>
                  <a:lnTo>
                    <a:pt x="1140" y="111"/>
                  </a:lnTo>
                  <a:lnTo>
                    <a:pt x="1125" y="92"/>
                  </a:lnTo>
                  <a:lnTo>
                    <a:pt x="1108" y="75"/>
                  </a:lnTo>
                  <a:lnTo>
                    <a:pt x="1086" y="60"/>
                  </a:lnTo>
                  <a:lnTo>
                    <a:pt x="1060" y="53"/>
                  </a:lnTo>
                  <a:lnTo>
                    <a:pt x="1038" y="53"/>
                  </a:lnTo>
                  <a:lnTo>
                    <a:pt x="1018" y="60"/>
                  </a:lnTo>
                  <a:lnTo>
                    <a:pt x="1000" y="70"/>
                  </a:lnTo>
                  <a:lnTo>
                    <a:pt x="984" y="85"/>
                  </a:lnTo>
                  <a:lnTo>
                    <a:pt x="972" y="103"/>
                  </a:lnTo>
                  <a:lnTo>
                    <a:pt x="960" y="120"/>
                  </a:lnTo>
                  <a:lnTo>
                    <a:pt x="953" y="139"/>
                  </a:lnTo>
                  <a:lnTo>
                    <a:pt x="943" y="175"/>
                  </a:lnTo>
                  <a:lnTo>
                    <a:pt x="941" y="203"/>
                  </a:lnTo>
                  <a:lnTo>
                    <a:pt x="950" y="225"/>
                  </a:lnTo>
                  <a:lnTo>
                    <a:pt x="968" y="238"/>
                  </a:lnTo>
                  <a:lnTo>
                    <a:pt x="972" y="239"/>
                  </a:lnTo>
                  <a:lnTo>
                    <a:pt x="975" y="241"/>
                  </a:lnTo>
                  <a:lnTo>
                    <a:pt x="978" y="242"/>
                  </a:lnTo>
                  <a:lnTo>
                    <a:pt x="980" y="242"/>
                  </a:lnTo>
                  <a:lnTo>
                    <a:pt x="978" y="242"/>
                  </a:lnTo>
                  <a:lnTo>
                    <a:pt x="978" y="244"/>
                  </a:lnTo>
                  <a:lnTo>
                    <a:pt x="978" y="247"/>
                  </a:lnTo>
                  <a:lnTo>
                    <a:pt x="980" y="250"/>
                  </a:lnTo>
                  <a:lnTo>
                    <a:pt x="981" y="260"/>
                  </a:lnTo>
                  <a:lnTo>
                    <a:pt x="975" y="270"/>
                  </a:lnTo>
                  <a:lnTo>
                    <a:pt x="966" y="282"/>
                  </a:lnTo>
                  <a:lnTo>
                    <a:pt x="956" y="295"/>
                  </a:lnTo>
                  <a:lnTo>
                    <a:pt x="933" y="295"/>
                  </a:lnTo>
                  <a:lnTo>
                    <a:pt x="913" y="303"/>
                  </a:lnTo>
                  <a:lnTo>
                    <a:pt x="897" y="316"/>
                  </a:lnTo>
                  <a:lnTo>
                    <a:pt x="887" y="334"/>
                  </a:lnTo>
                  <a:lnTo>
                    <a:pt x="880" y="354"/>
                  </a:lnTo>
                  <a:lnTo>
                    <a:pt x="875" y="375"/>
                  </a:lnTo>
                  <a:lnTo>
                    <a:pt x="877" y="395"/>
                  </a:lnTo>
                  <a:lnTo>
                    <a:pt x="881" y="413"/>
                  </a:lnTo>
                  <a:lnTo>
                    <a:pt x="878" y="413"/>
                  </a:lnTo>
                  <a:lnTo>
                    <a:pt x="872" y="415"/>
                  </a:lnTo>
                  <a:lnTo>
                    <a:pt x="865" y="419"/>
                  </a:lnTo>
                  <a:lnTo>
                    <a:pt x="856" y="428"/>
                  </a:lnTo>
                  <a:lnTo>
                    <a:pt x="850" y="422"/>
                  </a:lnTo>
                  <a:lnTo>
                    <a:pt x="844" y="418"/>
                  </a:lnTo>
                  <a:lnTo>
                    <a:pt x="840" y="416"/>
                  </a:lnTo>
                  <a:lnTo>
                    <a:pt x="834" y="416"/>
                  </a:lnTo>
                  <a:lnTo>
                    <a:pt x="828" y="416"/>
                  </a:lnTo>
                  <a:lnTo>
                    <a:pt x="822" y="419"/>
                  </a:lnTo>
                  <a:lnTo>
                    <a:pt x="815" y="420"/>
                  </a:lnTo>
                  <a:lnTo>
                    <a:pt x="806" y="423"/>
                  </a:lnTo>
                  <a:lnTo>
                    <a:pt x="769" y="341"/>
                  </a:lnTo>
                  <a:lnTo>
                    <a:pt x="743" y="356"/>
                  </a:lnTo>
                  <a:lnTo>
                    <a:pt x="744" y="359"/>
                  </a:lnTo>
                  <a:lnTo>
                    <a:pt x="747" y="365"/>
                  </a:lnTo>
                  <a:lnTo>
                    <a:pt x="753" y="373"/>
                  </a:lnTo>
                  <a:lnTo>
                    <a:pt x="760" y="385"/>
                  </a:lnTo>
                  <a:lnTo>
                    <a:pt x="768" y="398"/>
                  </a:lnTo>
                  <a:lnTo>
                    <a:pt x="775" y="412"/>
                  </a:lnTo>
                  <a:lnTo>
                    <a:pt x="784" y="425"/>
                  </a:lnTo>
                  <a:lnTo>
                    <a:pt x="791" y="435"/>
                  </a:lnTo>
                  <a:lnTo>
                    <a:pt x="780" y="444"/>
                  </a:lnTo>
                  <a:lnTo>
                    <a:pt x="777" y="463"/>
                  </a:lnTo>
                  <a:lnTo>
                    <a:pt x="782" y="488"/>
                  </a:lnTo>
                  <a:lnTo>
                    <a:pt x="794" y="512"/>
                  </a:lnTo>
                  <a:lnTo>
                    <a:pt x="668" y="512"/>
                  </a:lnTo>
                  <a:lnTo>
                    <a:pt x="712" y="416"/>
                  </a:lnTo>
                  <a:lnTo>
                    <a:pt x="599" y="317"/>
                  </a:lnTo>
                  <a:lnTo>
                    <a:pt x="493" y="496"/>
                  </a:lnTo>
                  <a:lnTo>
                    <a:pt x="488" y="496"/>
                  </a:lnTo>
                  <a:lnTo>
                    <a:pt x="478" y="496"/>
                  </a:lnTo>
                  <a:lnTo>
                    <a:pt x="463" y="496"/>
                  </a:lnTo>
                  <a:lnTo>
                    <a:pt x="446" y="494"/>
                  </a:lnTo>
                  <a:lnTo>
                    <a:pt x="426" y="494"/>
                  </a:lnTo>
                  <a:lnTo>
                    <a:pt x="406" y="493"/>
                  </a:lnTo>
                  <a:lnTo>
                    <a:pt x="388" y="491"/>
                  </a:lnTo>
                  <a:lnTo>
                    <a:pt x="375" y="488"/>
                  </a:lnTo>
                  <a:lnTo>
                    <a:pt x="371" y="466"/>
                  </a:lnTo>
                  <a:lnTo>
                    <a:pt x="362" y="429"/>
                  </a:lnTo>
                  <a:lnTo>
                    <a:pt x="350" y="394"/>
                  </a:lnTo>
                  <a:lnTo>
                    <a:pt x="337" y="370"/>
                  </a:lnTo>
                  <a:lnTo>
                    <a:pt x="337" y="365"/>
                  </a:lnTo>
                  <a:lnTo>
                    <a:pt x="337" y="353"/>
                  </a:lnTo>
                  <a:lnTo>
                    <a:pt x="341" y="340"/>
                  </a:lnTo>
                  <a:lnTo>
                    <a:pt x="354" y="332"/>
                  </a:lnTo>
                  <a:lnTo>
                    <a:pt x="363" y="332"/>
                  </a:lnTo>
                  <a:lnTo>
                    <a:pt x="373" y="335"/>
                  </a:lnTo>
                  <a:lnTo>
                    <a:pt x="384" y="341"/>
                  </a:lnTo>
                  <a:lnTo>
                    <a:pt x="394" y="347"/>
                  </a:lnTo>
                  <a:lnTo>
                    <a:pt x="404" y="353"/>
                  </a:lnTo>
                  <a:lnTo>
                    <a:pt x="412" y="357"/>
                  </a:lnTo>
                  <a:lnTo>
                    <a:pt x="418" y="360"/>
                  </a:lnTo>
                  <a:lnTo>
                    <a:pt x="421" y="359"/>
                  </a:lnTo>
                  <a:lnTo>
                    <a:pt x="425" y="351"/>
                  </a:lnTo>
                  <a:lnTo>
                    <a:pt x="431" y="345"/>
                  </a:lnTo>
                  <a:lnTo>
                    <a:pt x="440" y="342"/>
                  </a:lnTo>
                  <a:lnTo>
                    <a:pt x="447" y="341"/>
                  </a:lnTo>
                  <a:lnTo>
                    <a:pt x="454" y="337"/>
                  </a:lnTo>
                  <a:lnTo>
                    <a:pt x="460" y="326"/>
                  </a:lnTo>
                  <a:lnTo>
                    <a:pt x="465" y="316"/>
                  </a:lnTo>
                  <a:lnTo>
                    <a:pt x="466" y="312"/>
                  </a:lnTo>
                  <a:lnTo>
                    <a:pt x="472" y="313"/>
                  </a:lnTo>
                  <a:lnTo>
                    <a:pt x="482" y="313"/>
                  </a:lnTo>
                  <a:lnTo>
                    <a:pt x="491" y="312"/>
                  </a:lnTo>
                  <a:lnTo>
                    <a:pt x="493" y="306"/>
                  </a:lnTo>
                  <a:lnTo>
                    <a:pt x="491" y="294"/>
                  </a:lnTo>
                  <a:lnTo>
                    <a:pt x="493" y="281"/>
                  </a:lnTo>
                  <a:lnTo>
                    <a:pt x="496" y="266"/>
                  </a:lnTo>
                  <a:lnTo>
                    <a:pt x="500" y="248"/>
                  </a:lnTo>
                  <a:lnTo>
                    <a:pt x="504" y="242"/>
                  </a:lnTo>
                  <a:lnTo>
                    <a:pt x="512" y="241"/>
                  </a:lnTo>
                  <a:lnTo>
                    <a:pt x="521" y="241"/>
                  </a:lnTo>
                  <a:lnTo>
                    <a:pt x="531" y="238"/>
                  </a:lnTo>
                  <a:lnTo>
                    <a:pt x="537" y="232"/>
                  </a:lnTo>
                  <a:lnTo>
                    <a:pt x="538" y="217"/>
                  </a:lnTo>
                  <a:lnTo>
                    <a:pt x="532" y="192"/>
                  </a:lnTo>
                  <a:lnTo>
                    <a:pt x="516" y="156"/>
                  </a:lnTo>
                  <a:lnTo>
                    <a:pt x="494" y="119"/>
                  </a:lnTo>
                  <a:lnTo>
                    <a:pt x="469" y="95"/>
                  </a:lnTo>
                  <a:lnTo>
                    <a:pt x="444" y="83"/>
                  </a:lnTo>
                  <a:lnTo>
                    <a:pt x="419" y="81"/>
                  </a:lnTo>
                  <a:lnTo>
                    <a:pt x="394" y="83"/>
                  </a:lnTo>
                  <a:lnTo>
                    <a:pt x="372" y="91"/>
                  </a:lnTo>
                  <a:lnTo>
                    <a:pt x="353" y="98"/>
                  </a:lnTo>
                  <a:lnTo>
                    <a:pt x="338" y="103"/>
                  </a:lnTo>
                  <a:lnTo>
                    <a:pt x="321" y="119"/>
                  </a:lnTo>
                  <a:lnTo>
                    <a:pt x="313" y="145"/>
                  </a:lnTo>
                  <a:lnTo>
                    <a:pt x="312" y="173"/>
                  </a:lnTo>
                  <a:lnTo>
                    <a:pt x="315" y="192"/>
                  </a:lnTo>
                  <a:lnTo>
                    <a:pt x="312" y="204"/>
                  </a:lnTo>
                  <a:lnTo>
                    <a:pt x="303" y="213"/>
                  </a:lnTo>
                  <a:lnTo>
                    <a:pt x="293" y="223"/>
                  </a:lnTo>
                  <a:lnTo>
                    <a:pt x="288" y="235"/>
                  </a:lnTo>
                  <a:lnTo>
                    <a:pt x="265" y="209"/>
                  </a:lnTo>
                  <a:lnTo>
                    <a:pt x="262" y="212"/>
                  </a:lnTo>
                  <a:lnTo>
                    <a:pt x="256" y="220"/>
                  </a:lnTo>
                  <a:lnTo>
                    <a:pt x="248" y="232"/>
                  </a:lnTo>
                  <a:lnTo>
                    <a:pt x="243" y="242"/>
                  </a:lnTo>
                  <a:lnTo>
                    <a:pt x="228" y="231"/>
                  </a:lnTo>
                  <a:lnTo>
                    <a:pt x="210" y="229"/>
                  </a:lnTo>
                  <a:lnTo>
                    <a:pt x="193" y="234"/>
                  </a:lnTo>
                  <a:lnTo>
                    <a:pt x="175" y="244"/>
                  </a:lnTo>
                  <a:lnTo>
                    <a:pt x="157" y="257"/>
                  </a:lnTo>
                  <a:lnTo>
                    <a:pt x="141" y="273"/>
                  </a:lnTo>
                  <a:lnTo>
                    <a:pt x="128" y="288"/>
                  </a:lnTo>
                  <a:lnTo>
                    <a:pt x="116" y="303"/>
                  </a:lnTo>
                  <a:lnTo>
                    <a:pt x="97" y="325"/>
                  </a:lnTo>
                  <a:lnTo>
                    <a:pt x="76" y="351"/>
                  </a:lnTo>
                  <a:lnTo>
                    <a:pt x="56" y="381"/>
                  </a:lnTo>
                  <a:lnTo>
                    <a:pt x="37" y="412"/>
                  </a:lnTo>
                  <a:lnTo>
                    <a:pt x="20" y="441"/>
                  </a:lnTo>
                  <a:lnTo>
                    <a:pt x="7" y="469"/>
                  </a:lnTo>
                  <a:lnTo>
                    <a:pt x="0" y="494"/>
                  </a:lnTo>
                  <a:lnTo>
                    <a:pt x="0" y="512"/>
                  </a:lnTo>
                  <a:lnTo>
                    <a:pt x="0" y="962"/>
                  </a:lnTo>
                  <a:lnTo>
                    <a:pt x="500" y="962"/>
                  </a:lnTo>
                  <a:lnTo>
                    <a:pt x="1225" y="962"/>
                  </a:lnTo>
                  <a:lnTo>
                    <a:pt x="1646" y="962"/>
                  </a:lnTo>
                  <a:lnTo>
                    <a:pt x="1646" y="512"/>
                  </a:lnTo>
                  <a:lnTo>
                    <a:pt x="1642" y="5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6350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>
            <a:grpSpLocks/>
          </p:cNvGrpSpPr>
          <p:nvPr/>
        </p:nvGrpSpPr>
        <p:grpSpPr bwMode="auto">
          <a:xfrm>
            <a:off x="1552574" y="1944042"/>
            <a:ext cx="8816975" cy="5400675"/>
            <a:chOff x="2504" y="2456"/>
            <a:chExt cx="1714" cy="865"/>
          </a:xfrm>
        </p:grpSpPr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2504" y="2456"/>
              <a:ext cx="323" cy="865"/>
            </a:xfrm>
            <a:custGeom>
              <a:avLst/>
              <a:gdLst>
                <a:gd name="T0" fmla="*/ 322 w 323"/>
                <a:gd name="T1" fmla="*/ 663 h 865"/>
                <a:gd name="T2" fmla="*/ 268 w 323"/>
                <a:gd name="T3" fmla="*/ 832 h 865"/>
                <a:gd name="T4" fmla="*/ 244 w 323"/>
                <a:gd name="T5" fmla="*/ 663 h 865"/>
                <a:gd name="T6" fmla="*/ 191 w 323"/>
                <a:gd name="T7" fmla="*/ 682 h 865"/>
                <a:gd name="T8" fmla="*/ 179 w 323"/>
                <a:gd name="T9" fmla="*/ 715 h 865"/>
                <a:gd name="T10" fmla="*/ 191 w 323"/>
                <a:gd name="T11" fmla="*/ 728 h 865"/>
                <a:gd name="T12" fmla="*/ 155 w 323"/>
                <a:gd name="T13" fmla="*/ 845 h 865"/>
                <a:gd name="T14" fmla="*/ 155 w 323"/>
                <a:gd name="T15" fmla="*/ 728 h 865"/>
                <a:gd name="T16" fmla="*/ 143 w 323"/>
                <a:gd name="T17" fmla="*/ 695 h 865"/>
                <a:gd name="T18" fmla="*/ 149 w 323"/>
                <a:gd name="T19" fmla="*/ 663 h 865"/>
                <a:gd name="T20" fmla="*/ 107 w 323"/>
                <a:gd name="T21" fmla="*/ 864 h 865"/>
                <a:gd name="T22" fmla="*/ 54 w 323"/>
                <a:gd name="T23" fmla="*/ 416 h 865"/>
                <a:gd name="T24" fmla="*/ 30 w 323"/>
                <a:gd name="T25" fmla="*/ 396 h 865"/>
                <a:gd name="T26" fmla="*/ 18 w 323"/>
                <a:gd name="T27" fmla="*/ 390 h 865"/>
                <a:gd name="T28" fmla="*/ 12 w 323"/>
                <a:gd name="T29" fmla="*/ 364 h 865"/>
                <a:gd name="T30" fmla="*/ 0 w 323"/>
                <a:gd name="T31" fmla="*/ 351 h 865"/>
                <a:gd name="T32" fmla="*/ 42 w 323"/>
                <a:gd name="T33" fmla="*/ 325 h 865"/>
                <a:gd name="T34" fmla="*/ 36 w 323"/>
                <a:gd name="T35" fmla="*/ 273 h 865"/>
                <a:gd name="T36" fmla="*/ 42 w 323"/>
                <a:gd name="T37" fmla="*/ 266 h 865"/>
                <a:gd name="T38" fmla="*/ 101 w 323"/>
                <a:gd name="T39" fmla="*/ 240 h 865"/>
                <a:gd name="T40" fmla="*/ 125 w 323"/>
                <a:gd name="T41" fmla="*/ 195 h 865"/>
                <a:gd name="T42" fmla="*/ 155 w 323"/>
                <a:gd name="T43" fmla="*/ 143 h 865"/>
                <a:gd name="T44" fmla="*/ 167 w 323"/>
                <a:gd name="T45" fmla="*/ 117 h 865"/>
                <a:gd name="T46" fmla="*/ 155 w 323"/>
                <a:gd name="T47" fmla="*/ 104 h 865"/>
                <a:gd name="T48" fmla="*/ 143 w 323"/>
                <a:gd name="T49" fmla="*/ 71 h 865"/>
                <a:gd name="T50" fmla="*/ 185 w 323"/>
                <a:gd name="T51" fmla="*/ 0 h 865"/>
                <a:gd name="T52" fmla="*/ 268 w 323"/>
                <a:gd name="T53" fmla="*/ 6 h 865"/>
                <a:gd name="T54" fmla="*/ 286 w 323"/>
                <a:gd name="T55" fmla="*/ 26 h 865"/>
                <a:gd name="T56" fmla="*/ 286 w 323"/>
                <a:gd name="T57" fmla="*/ 39 h 865"/>
                <a:gd name="T58" fmla="*/ 274 w 323"/>
                <a:gd name="T59" fmla="*/ 45 h 865"/>
                <a:gd name="T60" fmla="*/ 280 w 323"/>
                <a:gd name="T61" fmla="*/ 78 h 865"/>
                <a:gd name="T62" fmla="*/ 298 w 323"/>
                <a:gd name="T63" fmla="*/ 110 h 865"/>
                <a:gd name="T64" fmla="*/ 292 w 323"/>
                <a:gd name="T65" fmla="*/ 123 h 865"/>
                <a:gd name="T66" fmla="*/ 292 w 323"/>
                <a:gd name="T67" fmla="*/ 136 h 865"/>
                <a:gd name="T68" fmla="*/ 286 w 323"/>
                <a:gd name="T69" fmla="*/ 143 h 865"/>
                <a:gd name="T70" fmla="*/ 292 w 323"/>
                <a:gd name="T71" fmla="*/ 162 h 865"/>
                <a:gd name="T72" fmla="*/ 250 w 323"/>
                <a:gd name="T73" fmla="*/ 169 h 865"/>
                <a:gd name="T74" fmla="*/ 292 w 323"/>
                <a:gd name="T75" fmla="*/ 221 h 865"/>
                <a:gd name="T76" fmla="*/ 322 w 323"/>
                <a:gd name="T77" fmla="*/ 292 h 86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23"/>
                <a:gd name="T118" fmla="*/ 0 h 865"/>
                <a:gd name="T119" fmla="*/ 323 w 323"/>
                <a:gd name="T120" fmla="*/ 865 h 86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23" h="865">
                  <a:moveTo>
                    <a:pt x="322" y="292"/>
                  </a:moveTo>
                  <a:lnTo>
                    <a:pt x="322" y="663"/>
                  </a:lnTo>
                  <a:lnTo>
                    <a:pt x="274" y="663"/>
                  </a:lnTo>
                  <a:lnTo>
                    <a:pt x="268" y="832"/>
                  </a:lnTo>
                  <a:lnTo>
                    <a:pt x="244" y="832"/>
                  </a:lnTo>
                  <a:lnTo>
                    <a:pt x="244" y="663"/>
                  </a:lnTo>
                  <a:lnTo>
                    <a:pt x="185" y="663"/>
                  </a:lnTo>
                  <a:lnTo>
                    <a:pt x="191" y="682"/>
                  </a:lnTo>
                  <a:lnTo>
                    <a:pt x="191" y="695"/>
                  </a:lnTo>
                  <a:lnTo>
                    <a:pt x="179" y="715"/>
                  </a:lnTo>
                  <a:lnTo>
                    <a:pt x="179" y="728"/>
                  </a:lnTo>
                  <a:lnTo>
                    <a:pt x="191" y="728"/>
                  </a:lnTo>
                  <a:lnTo>
                    <a:pt x="179" y="845"/>
                  </a:lnTo>
                  <a:lnTo>
                    <a:pt x="155" y="845"/>
                  </a:lnTo>
                  <a:lnTo>
                    <a:pt x="143" y="728"/>
                  </a:lnTo>
                  <a:lnTo>
                    <a:pt x="155" y="728"/>
                  </a:lnTo>
                  <a:lnTo>
                    <a:pt x="155" y="715"/>
                  </a:lnTo>
                  <a:lnTo>
                    <a:pt x="143" y="695"/>
                  </a:lnTo>
                  <a:lnTo>
                    <a:pt x="143" y="682"/>
                  </a:lnTo>
                  <a:lnTo>
                    <a:pt x="149" y="663"/>
                  </a:lnTo>
                  <a:lnTo>
                    <a:pt x="113" y="663"/>
                  </a:lnTo>
                  <a:lnTo>
                    <a:pt x="107" y="864"/>
                  </a:lnTo>
                  <a:lnTo>
                    <a:pt x="83" y="864"/>
                  </a:lnTo>
                  <a:lnTo>
                    <a:pt x="54" y="416"/>
                  </a:lnTo>
                  <a:lnTo>
                    <a:pt x="30" y="416"/>
                  </a:lnTo>
                  <a:lnTo>
                    <a:pt x="30" y="396"/>
                  </a:lnTo>
                  <a:lnTo>
                    <a:pt x="24" y="396"/>
                  </a:lnTo>
                  <a:lnTo>
                    <a:pt x="18" y="390"/>
                  </a:lnTo>
                  <a:lnTo>
                    <a:pt x="18" y="383"/>
                  </a:lnTo>
                  <a:lnTo>
                    <a:pt x="12" y="364"/>
                  </a:lnTo>
                  <a:lnTo>
                    <a:pt x="12" y="351"/>
                  </a:lnTo>
                  <a:lnTo>
                    <a:pt x="0" y="351"/>
                  </a:lnTo>
                  <a:lnTo>
                    <a:pt x="0" y="325"/>
                  </a:lnTo>
                  <a:lnTo>
                    <a:pt x="42" y="325"/>
                  </a:lnTo>
                  <a:lnTo>
                    <a:pt x="36" y="273"/>
                  </a:lnTo>
                  <a:lnTo>
                    <a:pt x="36" y="266"/>
                  </a:lnTo>
                  <a:lnTo>
                    <a:pt x="42" y="266"/>
                  </a:lnTo>
                  <a:lnTo>
                    <a:pt x="48" y="260"/>
                  </a:lnTo>
                  <a:lnTo>
                    <a:pt x="101" y="240"/>
                  </a:lnTo>
                  <a:lnTo>
                    <a:pt x="125" y="195"/>
                  </a:lnTo>
                  <a:lnTo>
                    <a:pt x="149" y="162"/>
                  </a:lnTo>
                  <a:lnTo>
                    <a:pt x="155" y="143"/>
                  </a:lnTo>
                  <a:lnTo>
                    <a:pt x="167" y="143"/>
                  </a:lnTo>
                  <a:lnTo>
                    <a:pt x="167" y="117"/>
                  </a:lnTo>
                  <a:lnTo>
                    <a:pt x="161" y="110"/>
                  </a:lnTo>
                  <a:lnTo>
                    <a:pt x="155" y="104"/>
                  </a:lnTo>
                  <a:lnTo>
                    <a:pt x="155" y="91"/>
                  </a:lnTo>
                  <a:lnTo>
                    <a:pt x="143" y="71"/>
                  </a:lnTo>
                  <a:lnTo>
                    <a:pt x="143" y="52"/>
                  </a:lnTo>
                  <a:lnTo>
                    <a:pt x="185" y="0"/>
                  </a:lnTo>
                  <a:lnTo>
                    <a:pt x="250" y="0"/>
                  </a:lnTo>
                  <a:lnTo>
                    <a:pt x="268" y="6"/>
                  </a:lnTo>
                  <a:lnTo>
                    <a:pt x="286" y="19"/>
                  </a:lnTo>
                  <a:lnTo>
                    <a:pt x="286" y="26"/>
                  </a:lnTo>
                  <a:lnTo>
                    <a:pt x="286" y="39"/>
                  </a:lnTo>
                  <a:lnTo>
                    <a:pt x="280" y="39"/>
                  </a:lnTo>
                  <a:lnTo>
                    <a:pt x="274" y="45"/>
                  </a:lnTo>
                  <a:lnTo>
                    <a:pt x="280" y="71"/>
                  </a:lnTo>
                  <a:lnTo>
                    <a:pt x="280" y="78"/>
                  </a:lnTo>
                  <a:lnTo>
                    <a:pt x="274" y="84"/>
                  </a:lnTo>
                  <a:lnTo>
                    <a:pt x="298" y="110"/>
                  </a:lnTo>
                  <a:lnTo>
                    <a:pt x="286" y="117"/>
                  </a:lnTo>
                  <a:lnTo>
                    <a:pt x="292" y="123"/>
                  </a:lnTo>
                  <a:lnTo>
                    <a:pt x="286" y="130"/>
                  </a:lnTo>
                  <a:lnTo>
                    <a:pt x="292" y="136"/>
                  </a:lnTo>
                  <a:lnTo>
                    <a:pt x="292" y="143"/>
                  </a:lnTo>
                  <a:lnTo>
                    <a:pt x="286" y="143"/>
                  </a:lnTo>
                  <a:lnTo>
                    <a:pt x="292" y="162"/>
                  </a:lnTo>
                  <a:lnTo>
                    <a:pt x="280" y="169"/>
                  </a:lnTo>
                  <a:lnTo>
                    <a:pt x="250" y="169"/>
                  </a:lnTo>
                  <a:lnTo>
                    <a:pt x="244" y="182"/>
                  </a:lnTo>
                  <a:lnTo>
                    <a:pt x="292" y="221"/>
                  </a:lnTo>
                  <a:lnTo>
                    <a:pt x="322" y="292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2826" y="2482"/>
              <a:ext cx="323" cy="839"/>
            </a:xfrm>
            <a:custGeom>
              <a:avLst/>
              <a:gdLst>
                <a:gd name="T0" fmla="*/ 53 w 323"/>
                <a:gd name="T1" fmla="*/ 143 h 839"/>
                <a:gd name="T2" fmla="*/ 119 w 323"/>
                <a:gd name="T3" fmla="*/ 136 h 839"/>
                <a:gd name="T4" fmla="*/ 131 w 323"/>
                <a:gd name="T5" fmla="*/ 123 h 839"/>
                <a:gd name="T6" fmla="*/ 161 w 323"/>
                <a:gd name="T7" fmla="*/ 123 h 839"/>
                <a:gd name="T8" fmla="*/ 167 w 323"/>
                <a:gd name="T9" fmla="*/ 97 h 839"/>
                <a:gd name="T10" fmla="*/ 179 w 323"/>
                <a:gd name="T11" fmla="*/ 19 h 839"/>
                <a:gd name="T12" fmla="*/ 226 w 323"/>
                <a:gd name="T13" fmla="*/ 0 h 839"/>
                <a:gd name="T14" fmla="*/ 292 w 323"/>
                <a:gd name="T15" fmla="*/ 19 h 839"/>
                <a:gd name="T16" fmla="*/ 298 w 323"/>
                <a:gd name="T17" fmla="*/ 58 h 839"/>
                <a:gd name="T18" fmla="*/ 304 w 323"/>
                <a:gd name="T19" fmla="*/ 104 h 839"/>
                <a:gd name="T20" fmla="*/ 292 w 323"/>
                <a:gd name="T21" fmla="*/ 117 h 839"/>
                <a:gd name="T22" fmla="*/ 292 w 323"/>
                <a:gd name="T23" fmla="*/ 117 h 839"/>
                <a:gd name="T24" fmla="*/ 286 w 323"/>
                <a:gd name="T25" fmla="*/ 136 h 839"/>
                <a:gd name="T26" fmla="*/ 286 w 323"/>
                <a:gd name="T27" fmla="*/ 143 h 839"/>
                <a:gd name="T28" fmla="*/ 304 w 323"/>
                <a:gd name="T29" fmla="*/ 169 h 839"/>
                <a:gd name="T30" fmla="*/ 304 w 323"/>
                <a:gd name="T31" fmla="*/ 299 h 839"/>
                <a:gd name="T32" fmla="*/ 322 w 323"/>
                <a:gd name="T33" fmla="*/ 637 h 839"/>
                <a:gd name="T34" fmla="*/ 286 w 323"/>
                <a:gd name="T35" fmla="*/ 617 h 839"/>
                <a:gd name="T36" fmla="*/ 268 w 323"/>
                <a:gd name="T37" fmla="*/ 689 h 839"/>
                <a:gd name="T38" fmla="*/ 262 w 323"/>
                <a:gd name="T39" fmla="*/ 741 h 839"/>
                <a:gd name="T40" fmla="*/ 292 w 323"/>
                <a:gd name="T41" fmla="*/ 767 h 839"/>
                <a:gd name="T42" fmla="*/ 316 w 323"/>
                <a:gd name="T43" fmla="*/ 799 h 839"/>
                <a:gd name="T44" fmla="*/ 190 w 323"/>
                <a:gd name="T45" fmla="*/ 572 h 839"/>
                <a:gd name="T46" fmla="*/ 173 w 323"/>
                <a:gd name="T47" fmla="*/ 806 h 839"/>
                <a:gd name="T48" fmla="*/ 143 w 323"/>
                <a:gd name="T49" fmla="*/ 624 h 839"/>
                <a:gd name="T50" fmla="*/ 119 w 323"/>
                <a:gd name="T51" fmla="*/ 669 h 839"/>
                <a:gd name="T52" fmla="*/ 95 w 323"/>
                <a:gd name="T53" fmla="*/ 689 h 839"/>
                <a:gd name="T54" fmla="*/ 95 w 323"/>
                <a:gd name="T55" fmla="*/ 734 h 839"/>
                <a:gd name="T56" fmla="*/ 107 w 323"/>
                <a:gd name="T57" fmla="*/ 741 h 839"/>
                <a:gd name="T58" fmla="*/ 137 w 323"/>
                <a:gd name="T59" fmla="*/ 780 h 839"/>
                <a:gd name="T60" fmla="*/ 24 w 323"/>
                <a:gd name="T61" fmla="*/ 734 h 839"/>
                <a:gd name="T62" fmla="*/ 0 w 323"/>
                <a:gd name="T63" fmla="*/ 838 h 839"/>
                <a:gd name="T64" fmla="*/ 0 w 323"/>
                <a:gd name="T65" fmla="*/ 266 h 8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3"/>
                <a:gd name="T100" fmla="*/ 0 h 839"/>
                <a:gd name="T101" fmla="*/ 323 w 323"/>
                <a:gd name="T102" fmla="*/ 839 h 83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3" h="839">
                  <a:moveTo>
                    <a:pt x="0" y="266"/>
                  </a:moveTo>
                  <a:lnTo>
                    <a:pt x="53" y="143"/>
                  </a:lnTo>
                  <a:lnTo>
                    <a:pt x="89" y="136"/>
                  </a:lnTo>
                  <a:lnTo>
                    <a:pt x="119" y="136"/>
                  </a:lnTo>
                  <a:lnTo>
                    <a:pt x="125" y="130"/>
                  </a:lnTo>
                  <a:lnTo>
                    <a:pt x="131" y="123"/>
                  </a:lnTo>
                  <a:lnTo>
                    <a:pt x="143" y="123"/>
                  </a:lnTo>
                  <a:lnTo>
                    <a:pt x="161" y="123"/>
                  </a:lnTo>
                  <a:lnTo>
                    <a:pt x="173" y="117"/>
                  </a:lnTo>
                  <a:lnTo>
                    <a:pt x="167" y="97"/>
                  </a:lnTo>
                  <a:lnTo>
                    <a:pt x="167" y="39"/>
                  </a:lnTo>
                  <a:lnTo>
                    <a:pt x="179" y="19"/>
                  </a:lnTo>
                  <a:lnTo>
                    <a:pt x="196" y="6"/>
                  </a:lnTo>
                  <a:lnTo>
                    <a:pt x="226" y="0"/>
                  </a:lnTo>
                  <a:lnTo>
                    <a:pt x="256" y="6"/>
                  </a:lnTo>
                  <a:lnTo>
                    <a:pt x="292" y="19"/>
                  </a:lnTo>
                  <a:lnTo>
                    <a:pt x="286" y="39"/>
                  </a:lnTo>
                  <a:lnTo>
                    <a:pt x="298" y="58"/>
                  </a:lnTo>
                  <a:lnTo>
                    <a:pt x="292" y="84"/>
                  </a:lnTo>
                  <a:lnTo>
                    <a:pt x="304" y="104"/>
                  </a:lnTo>
                  <a:lnTo>
                    <a:pt x="304" y="110"/>
                  </a:lnTo>
                  <a:lnTo>
                    <a:pt x="292" y="117"/>
                  </a:lnTo>
                  <a:lnTo>
                    <a:pt x="286" y="117"/>
                  </a:lnTo>
                  <a:lnTo>
                    <a:pt x="286" y="136"/>
                  </a:lnTo>
                  <a:lnTo>
                    <a:pt x="286" y="143"/>
                  </a:lnTo>
                  <a:lnTo>
                    <a:pt x="244" y="149"/>
                  </a:lnTo>
                  <a:lnTo>
                    <a:pt x="304" y="169"/>
                  </a:lnTo>
                  <a:lnTo>
                    <a:pt x="310" y="182"/>
                  </a:lnTo>
                  <a:lnTo>
                    <a:pt x="304" y="299"/>
                  </a:lnTo>
                  <a:lnTo>
                    <a:pt x="322" y="299"/>
                  </a:lnTo>
                  <a:lnTo>
                    <a:pt x="322" y="637"/>
                  </a:lnTo>
                  <a:lnTo>
                    <a:pt x="310" y="637"/>
                  </a:lnTo>
                  <a:lnTo>
                    <a:pt x="286" y="617"/>
                  </a:lnTo>
                  <a:lnTo>
                    <a:pt x="280" y="689"/>
                  </a:lnTo>
                  <a:lnTo>
                    <a:pt x="268" y="689"/>
                  </a:lnTo>
                  <a:lnTo>
                    <a:pt x="262" y="689"/>
                  </a:lnTo>
                  <a:lnTo>
                    <a:pt x="262" y="741"/>
                  </a:lnTo>
                  <a:lnTo>
                    <a:pt x="274" y="760"/>
                  </a:lnTo>
                  <a:lnTo>
                    <a:pt x="292" y="767"/>
                  </a:lnTo>
                  <a:lnTo>
                    <a:pt x="310" y="780"/>
                  </a:lnTo>
                  <a:lnTo>
                    <a:pt x="316" y="799"/>
                  </a:lnTo>
                  <a:lnTo>
                    <a:pt x="190" y="799"/>
                  </a:lnTo>
                  <a:lnTo>
                    <a:pt x="190" y="572"/>
                  </a:lnTo>
                  <a:lnTo>
                    <a:pt x="173" y="585"/>
                  </a:lnTo>
                  <a:lnTo>
                    <a:pt x="173" y="806"/>
                  </a:lnTo>
                  <a:lnTo>
                    <a:pt x="155" y="806"/>
                  </a:lnTo>
                  <a:lnTo>
                    <a:pt x="143" y="624"/>
                  </a:lnTo>
                  <a:lnTo>
                    <a:pt x="125" y="650"/>
                  </a:lnTo>
                  <a:lnTo>
                    <a:pt x="119" y="669"/>
                  </a:lnTo>
                  <a:lnTo>
                    <a:pt x="113" y="689"/>
                  </a:lnTo>
                  <a:lnTo>
                    <a:pt x="95" y="689"/>
                  </a:lnTo>
                  <a:lnTo>
                    <a:pt x="95" y="721"/>
                  </a:lnTo>
                  <a:lnTo>
                    <a:pt x="95" y="734"/>
                  </a:lnTo>
                  <a:lnTo>
                    <a:pt x="95" y="741"/>
                  </a:lnTo>
                  <a:lnTo>
                    <a:pt x="107" y="741"/>
                  </a:lnTo>
                  <a:lnTo>
                    <a:pt x="137" y="760"/>
                  </a:lnTo>
                  <a:lnTo>
                    <a:pt x="137" y="780"/>
                  </a:lnTo>
                  <a:lnTo>
                    <a:pt x="65" y="780"/>
                  </a:lnTo>
                  <a:lnTo>
                    <a:pt x="24" y="734"/>
                  </a:lnTo>
                  <a:lnTo>
                    <a:pt x="24" y="838"/>
                  </a:lnTo>
                  <a:lnTo>
                    <a:pt x="0" y="838"/>
                  </a:lnTo>
                  <a:lnTo>
                    <a:pt x="0" y="552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3148" y="2501"/>
              <a:ext cx="346" cy="820"/>
            </a:xfrm>
            <a:custGeom>
              <a:avLst/>
              <a:gdLst>
                <a:gd name="T0" fmla="*/ 11 w 346"/>
                <a:gd name="T1" fmla="*/ 618 h 820"/>
                <a:gd name="T2" fmla="*/ 23 w 346"/>
                <a:gd name="T3" fmla="*/ 819 h 820"/>
                <a:gd name="T4" fmla="*/ 41 w 346"/>
                <a:gd name="T5" fmla="*/ 618 h 820"/>
                <a:gd name="T6" fmla="*/ 59 w 346"/>
                <a:gd name="T7" fmla="*/ 780 h 820"/>
                <a:gd name="T8" fmla="*/ 178 w 346"/>
                <a:gd name="T9" fmla="*/ 618 h 820"/>
                <a:gd name="T10" fmla="*/ 172 w 346"/>
                <a:gd name="T11" fmla="*/ 670 h 820"/>
                <a:gd name="T12" fmla="*/ 148 w 346"/>
                <a:gd name="T13" fmla="*/ 741 h 820"/>
                <a:gd name="T14" fmla="*/ 148 w 346"/>
                <a:gd name="T15" fmla="*/ 774 h 820"/>
                <a:gd name="T16" fmla="*/ 178 w 346"/>
                <a:gd name="T17" fmla="*/ 761 h 820"/>
                <a:gd name="T18" fmla="*/ 214 w 346"/>
                <a:gd name="T19" fmla="*/ 774 h 820"/>
                <a:gd name="T20" fmla="*/ 238 w 346"/>
                <a:gd name="T21" fmla="*/ 774 h 820"/>
                <a:gd name="T22" fmla="*/ 256 w 346"/>
                <a:gd name="T23" fmla="*/ 819 h 820"/>
                <a:gd name="T24" fmla="*/ 280 w 346"/>
                <a:gd name="T25" fmla="*/ 774 h 820"/>
                <a:gd name="T26" fmla="*/ 274 w 346"/>
                <a:gd name="T27" fmla="*/ 748 h 820"/>
                <a:gd name="T28" fmla="*/ 262 w 346"/>
                <a:gd name="T29" fmla="*/ 618 h 820"/>
                <a:gd name="T30" fmla="*/ 214 w 346"/>
                <a:gd name="T31" fmla="*/ 650 h 820"/>
                <a:gd name="T32" fmla="*/ 220 w 346"/>
                <a:gd name="T33" fmla="*/ 670 h 820"/>
                <a:gd name="T34" fmla="*/ 220 w 346"/>
                <a:gd name="T35" fmla="*/ 676 h 820"/>
                <a:gd name="T36" fmla="*/ 208 w 346"/>
                <a:gd name="T37" fmla="*/ 696 h 820"/>
                <a:gd name="T38" fmla="*/ 214 w 346"/>
                <a:gd name="T39" fmla="*/ 663 h 820"/>
                <a:gd name="T40" fmla="*/ 280 w 346"/>
                <a:gd name="T41" fmla="*/ 618 h 820"/>
                <a:gd name="T42" fmla="*/ 280 w 346"/>
                <a:gd name="T43" fmla="*/ 774 h 820"/>
                <a:gd name="T44" fmla="*/ 303 w 346"/>
                <a:gd name="T45" fmla="*/ 780 h 820"/>
                <a:gd name="T46" fmla="*/ 321 w 346"/>
                <a:gd name="T47" fmla="*/ 618 h 820"/>
                <a:gd name="T48" fmla="*/ 333 w 346"/>
                <a:gd name="T49" fmla="*/ 423 h 820"/>
                <a:gd name="T50" fmla="*/ 345 w 346"/>
                <a:gd name="T51" fmla="*/ 390 h 820"/>
                <a:gd name="T52" fmla="*/ 327 w 346"/>
                <a:gd name="T53" fmla="*/ 280 h 820"/>
                <a:gd name="T54" fmla="*/ 268 w 346"/>
                <a:gd name="T55" fmla="*/ 208 h 820"/>
                <a:gd name="T56" fmla="*/ 202 w 346"/>
                <a:gd name="T57" fmla="*/ 176 h 820"/>
                <a:gd name="T58" fmla="*/ 178 w 346"/>
                <a:gd name="T59" fmla="*/ 163 h 820"/>
                <a:gd name="T60" fmla="*/ 154 w 346"/>
                <a:gd name="T61" fmla="*/ 137 h 820"/>
                <a:gd name="T62" fmla="*/ 190 w 346"/>
                <a:gd name="T63" fmla="*/ 130 h 820"/>
                <a:gd name="T64" fmla="*/ 190 w 346"/>
                <a:gd name="T65" fmla="*/ 117 h 820"/>
                <a:gd name="T66" fmla="*/ 190 w 346"/>
                <a:gd name="T67" fmla="*/ 98 h 820"/>
                <a:gd name="T68" fmla="*/ 196 w 346"/>
                <a:gd name="T69" fmla="*/ 85 h 820"/>
                <a:gd name="T70" fmla="*/ 178 w 346"/>
                <a:gd name="T71" fmla="*/ 52 h 820"/>
                <a:gd name="T72" fmla="*/ 131 w 346"/>
                <a:gd name="T73" fmla="*/ 0 h 820"/>
                <a:gd name="T74" fmla="*/ 53 w 346"/>
                <a:gd name="T75" fmla="*/ 39 h 820"/>
                <a:gd name="T76" fmla="*/ 53 w 346"/>
                <a:gd name="T77" fmla="*/ 104 h 820"/>
                <a:gd name="T78" fmla="*/ 83 w 346"/>
                <a:gd name="T79" fmla="*/ 150 h 820"/>
                <a:gd name="T80" fmla="*/ 17 w 346"/>
                <a:gd name="T81" fmla="*/ 195 h 820"/>
                <a:gd name="T82" fmla="*/ 5 w 346"/>
                <a:gd name="T83" fmla="*/ 208 h 820"/>
                <a:gd name="T84" fmla="*/ 0 w 346"/>
                <a:gd name="T85" fmla="*/ 618 h 8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46"/>
                <a:gd name="T130" fmla="*/ 0 h 820"/>
                <a:gd name="T131" fmla="*/ 346 w 346"/>
                <a:gd name="T132" fmla="*/ 820 h 82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46" h="820">
                  <a:moveTo>
                    <a:pt x="0" y="618"/>
                  </a:moveTo>
                  <a:lnTo>
                    <a:pt x="11" y="618"/>
                  </a:lnTo>
                  <a:lnTo>
                    <a:pt x="11" y="819"/>
                  </a:lnTo>
                  <a:lnTo>
                    <a:pt x="23" y="819"/>
                  </a:lnTo>
                  <a:lnTo>
                    <a:pt x="29" y="618"/>
                  </a:lnTo>
                  <a:lnTo>
                    <a:pt x="41" y="618"/>
                  </a:lnTo>
                  <a:lnTo>
                    <a:pt x="47" y="780"/>
                  </a:lnTo>
                  <a:lnTo>
                    <a:pt x="59" y="780"/>
                  </a:lnTo>
                  <a:lnTo>
                    <a:pt x="65" y="618"/>
                  </a:lnTo>
                  <a:lnTo>
                    <a:pt x="178" y="618"/>
                  </a:lnTo>
                  <a:lnTo>
                    <a:pt x="178" y="644"/>
                  </a:lnTo>
                  <a:lnTo>
                    <a:pt x="172" y="670"/>
                  </a:lnTo>
                  <a:lnTo>
                    <a:pt x="154" y="702"/>
                  </a:lnTo>
                  <a:lnTo>
                    <a:pt x="148" y="741"/>
                  </a:lnTo>
                  <a:lnTo>
                    <a:pt x="148" y="761"/>
                  </a:lnTo>
                  <a:lnTo>
                    <a:pt x="148" y="774"/>
                  </a:lnTo>
                  <a:lnTo>
                    <a:pt x="160" y="774"/>
                  </a:lnTo>
                  <a:lnTo>
                    <a:pt x="178" y="761"/>
                  </a:lnTo>
                  <a:lnTo>
                    <a:pt x="196" y="767"/>
                  </a:lnTo>
                  <a:lnTo>
                    <a:pt x="214" y="774"/>
                  </a:lnTo>
                  <a:lnTo>
                    <a:pt x="220" y="774"/>
                  </a:lnTo>
                  <a:lnTo>
                    <a:pt x="238" y="774"/>
                  </a:lnTo>
                  <a:lnTo>
                    <a:pt x="238" y="819"/>
                  </a:lnTo>
                  <a:lnTo>
                    <a:pt x="256" y="819"/>
                  </a:lnTo>
                  <a:lnTo>
                    <a:pt x="256" y="774"/>
                  </a:lnTo>
                  <a:lnTo>
                    <a:pt x="280" y="774"/>
                  </a:lnTo>
                  <a:lnTo>
                    <a:pt x="280" y="754"/>
                  </a:lnTo>
                  <a:lnTo>
                    <a:pt x="274" y="748"/>
                  </a:lnTo>
                  <a:lnTo>
                    <a:pt x="262" y="735"/>
                  </a:lnTo>
                  <a:lnTo>
                    <a:pt x="262" y="618"/>
                  </a:lnTo>
                  <a:lnTo>
                    <a:pt x="226" y="618"/>
                  </a:lnTo>
                  <a:lnTo>
                    <a:pt x="214" y="650"/>
                  </a:lnTo>
                  <a:lnTo>
                    <a:pt x="220" y="663"/>
                  </a:lnTo>
                  <a:lnTo>
                    <a:pt x="220" y="670"/>
                  </a:lnTo>
                  <a:lnTo>
                    <a:pt x="220" y="676"/>
                  </a:lnTo>
                  <a:lnTo>
                    <a:pt x="220" y="689"/>
                  </a:lnTo>
                  <a:lnTo>
                    <a:pt x="208" y="696"/>
                  </a:lnTo>
                  <a:lnTo>
                    <a:pt x="202" y="702"/>
                  </a:lnTo>
                  <a:lnTo>
                    <a:pt x="214" y="663"/>
                  </a:lnTo>
                  <a:lnTo>
                    <a:pt x="226" y="618"/>
                  </a:lnTo>
                  <a:lnTo>
                    <a:pt x="280" y="618"/>
                  </a:lnTo>
                  <a:lnTo>
                    <a:pt x="280" y="754"/>
                  </a:lnTo>
                  <a:lnTo>
                    <a:pt x="280" y="774"/>
                  </a:lnTo>
                  <a:lnTo>
                    <a:pt x="280" y="780"/>
                  </a:lnTo>
                  <a:lnTo>
                    <a:pt x="303" y="780"/>
                  </a:lnTo>
                  <a:lnTo>
                    <a:pt x="303" y="618"/>
                  </a:lnTo>
                  <a:lnTo>
                    <a:pt x="321" y="618"/>
                  </a:lnTo>
                  <a:lnTo>
                    <a:pt x="321" y="423"/>
                  </a:lnTo>
                  <a:lnTo>
                    <a:pt x="333" y="423"/>
                  </a:lnTo>
                  <a:lnTo>
                    <a:pt x="333" y="390"/>
                  </a:lnTo>
                  <a:lnTo>
                    <a:pt x="345" y="390"/>
                  </a:lnTo>
                  <a:lnTo>
                    <a:pt x="345" y="371"/>
                  </a:lnTo>
                  <a:lnTo>
                    <a:pt x="327" y="280"/>
                  </a:lnTo>
                  <a:lnTo>
                    <a:pt x="268" y="280"/>
                  </a:lnTo>
                  <a:lnTo>
                    <a:pt x="268" y="208"/>
                  </a:lnTo>
                  <a:lnTo>
                    <a:pt x="238" y="208"/>
                  </a:lnTo>
                  <a:lnTo>
                    <a:pt x="202" y="176"/>
                  </a:lnTo>
                  <a:lnTo>
                    <a:pt x="196" y="163"/>
                  </a:lnTo>
                  <a:lnTo>
                    <a:pt x="178" y="163"/>
                  </a:lnTo>
                  <a:lnTo>
                    <a:pt x="154" y="143"/>
                  </a:lnTo>
                  <a:lnTo>
                    <a:pt x="154" y="137"/>
                  </a:lnTo>
                  <a:lnTo>
                    <a:pt x="184" y="137"/>
                  </a:lnTo>
                  <a:lnTo>
                    <a:pt x="190" y="130"/>
                  </a:lnTo>
                  <a:lnTo>
                    <a:pt x="190" y="124"/>
                  </a:lnTo>
                  <a:lnTo>
                    <a:pt x="190" y="117"/>
                  </a:lnTo>
                  <a:lnTo>
                    <a:pt x="190" y="104"/>
                  </a:lnTo>
                  <a:lnTo>
                    <a:pt x="190" y="98"/>
                  </a:lnTo>
                  <a:lnTo>
                    <a:pt x="196" y="91"/>
                  </a:lnTo>
                  <a:lnTo>
                    <a:pt x="196" y="85"/>
                  </a:lnTo>
                  <a:lnTo>
                    <a:pt x="184" y="72"/>
                  </a:lnTo>
                  <a:lnTo>
                    <a:pt x="178" y="52"/>
                  </a:lnTo>
                  <a:lnTo>
                    <a:pt x="178" y="46"/>
                  </a:lnTo>
                  <a:lnTo>
                    <a:pt x="131" y="0"/>
                  </a:lnTo>
                  <a:lnTo>
                    <a:pt x="71" y="13"/>
                  </a:lnTo>
                  <a:lnTo>
                    <a:pt x="53" y="39"/>
                  </a:lnTo>
                  <a:lnTo>
                    <a:pt x="47" y="78"/>
                  </a:lnTo>
                  <a:lnTo>
                    <a:pt x="53" y="104"/>
                  </a:lnTo>
                  <a:lnTo>
                    <a:pt x="77" y="137"/>
                  </a:lnTo>
                  <a:lnTo>
                    <a:pt x="83" y="150"/>
                  </a:lnTo>
                  <a:lnTo>
                    <a:pt x="29" y="176"/>
                  </a:lnTo>
                  <a:lnTo>
                    <a:pt x="17" y="195"/>
                  </a:lnTo>
                  <a:lnTo>
                    <a:pt x="11" y="208"/>
                  </a:lnTo>
                  <a:lnTo>
                    <a:pt x="5" y="208"/>
                  </a:lnTo>
                  <a:lnTo>
                    <a:pt x="0" y="280"/>
                  </a:lnTo>
                  <a:lnTo>
                    <a:pt x="0" y="618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3475" y="2501"/>
              <a:ext cx="329" cy="742"/>
            </a:xfrm>
            <a:custGeom>
              <a:avLst/>
              <a:gdLst>
                <a:gd name="T0" fmla="*/ 131 w 329"/>
                <a:gd name="T1" fmla="*/ 644 h 742"/>
                <a:gd name="T2" fmla="*/ 137 w 329"/>
                <a:gd name="T3" fmla="*/ 657 h 742"/>
                <a:gd name="T4" fmla="*/ 143 w 329"/>
                <a:gd name="T5" fmla="*/ 663 h 742"/>
                <a:gd name="T6" fmla="*/ 155 w 329"/>
                <a:gd name="T7" fmla="*/ 689 h 742"/>
                <a:gd name="T8" fmla="*/ 137 w 329"/>
                <a:gd name="T9" fmla="*/ 709 h 742"/>
                <a:gd name="T10" fmla="*/ 131 w 329"/>
                <a:gd name="T11" fmla="*/ 722 h 742"/>
                <a:gd name="T12" fmla="*/ 96 w 329"/>
                <a:gd name="T13" fmla="*/ 741 h 742"/>
                <a:gd name="T14" fmla="*/ 66 w 329"/>
                <a:gd name="T15" fmla="*/ 722 h 742"/>
                <a:gd name="T16" fmla="*/ 78 w 329"/>
                <a:gd name="T17" fmla="*/ 702 h 742"/>
                <a:gd name="T18" fmla="*/ 96 w 329"/>
                <a:gd name="T19" fmla="*/ 670 h 742"/>
                <a:gd name="T20" fmla="*/ 72 w 329"/>
                <a:gd name="T21" fmla="*/ 650 h 742"/>
                <a:gd name="T22" fmla="*/ 24 w 329"/>
                <a:gd name="T23" fmla="*/ 462 h 742"/>
                <a:gd name="T24" fmla="*/ 18 w 329"/>
                <a:gd name="T25" fmla="*/ 436 h 742"/>
                <a:gd name="T26" fmla="*/ 30 w 329"/>
                <a:gd name="T27" fmla="*/ 410 h 742"/>
                <a:gd name="T28" fmla="*/ 24 w 329"/>
                <a:gd name="T29" fmla="*/ 371 h 742"/>
                <a:gd name="T30" fmla="*/ 0 w 329"/>
                <a:gd name="T31" fmla="*/ 280 h 742"/>
                <a:gd name="T32" fmla="*/ 84 w 329"/>
                <a:gd name="T33" fmla="*/ 247 h 742"/>
                <a:gd name="T34" fmla="*/ 66 w 329"/>
                <a:gd name="T35" fmla="*/ 254 h 742"/>
                <a:gd name="T36" fmla="*/ 54 w 329"/>
                <a:gd name="T37" fmla="*/ 280 h 742"/>
                <a:gd name="T38" fmla="*/ 48 w 329"/>
                <a:gd name="T39" fmla="*/ 254 h 742"/>
                <a:gd name="T40" fmla="*/ 30 w 329"/>
                <a:gd name="T41" fmla="*/ 280 h 742"/>
                <a:gd name="T42" fmla="*/ 24 w 329"/>
                <a:gd name="T43" fmla="*/ 254 h 742"/>
                <a:gd name="T44" fmla="*/ 12 w 329"/>
                <a:gd name="T45" fmla="*/ 215 h 742"/>
                <a:gd name="T46" fmla="*/ 36 w 329"/>
                <a:gd name="T47" fmla="*/ 182 h 742"/>
                <a:gd name="T48" fmla="*/ 78 w 329"/>
                <a:gd name="T49" fmla="*/ 143 h 742"/>
                <a:gd name="T50" fmla="*/ 119 w 329"/>
                <a:gd name="T51" fmla="*/ 111 h 742"/>
                <a:gd name="T52" fmla="*/ 161 w 329"/>
                <a:gd name="T53" fmla="*/ 98 h 742"/>
                <a:gd name="T54" fmla="*/ 161 w 329"/>
                <a:gd name="T55" fmla="*/ 72 h 742"/>
                <a:gd name="T56" fmla="*/ 203 w 329"/>
                <a:gd name="T57" fmla="*/ 7 h 742"/>
                <a:gd name="T58" fmla="*/ 221 w 329"/>
                <a:gd name="T59" fmla="*/ 0 h 742"/>
                <a:gd name="T60" fmla="*/ 262 w 329"/>
                <a:gd name="T61" fmla="*/ 26 h 742"/>
                <a:gd name="T62" fmla="*/ 268 w 329"/>
                <a:gd name="T63" fmla="*/ 52 h 742"/>
                <a:gd name="T64" fmla="*/ 256 w 329"/>
                <a:gd name="T65" fmla="*/ 72 h 742"/>
                <a:gd name="T66" fmla="*/ 239 w 329"/>
                <a:gd name="T67" fmla="*/ 104 h 742"/>
                <a:gd name="T68" fmla="*/ 328 w 329"/>
                <a:gd name="T69" fmla="*/ 273 h 742"/>
                <a:gd name="T70" fmla="*/ 113 w 329"/>
                <a:gd name="T71" fmla="*/ 520 h 74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29"/>
                <a:gd name="T109" fmla="*/ 0 h 742"/>
                <a:gd name="T110" fmla="*/ 329 w 329"/>
                <a:gd name="T111" fmla="*/ 742 h 74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29" h="742">
                  <a:moveTo>
                    <a:pt x="113" y="520"/>
                  </a:moveTo>
                  <a:lnTo>
                    <a:pt x="131" y="644"/>
                  </a:lnTo>
                  <a:lnTo>
                    <a:pt x="137" y="650"/>
                  </a:lnTo>
                  <a:lnTo>
                    <a:pt x="137" y="657"/>
                  </a:lnTo>
                  <a:lnTo>
                    <a:pt x="143" y="663"/>
                  </a:lnTo>
                  <a:lnTo>
                    <a:pt x="149" y="676"/>
                  </a:lnTo>
                  <a:lnTo>
                    <a:pt x="155" y="689"/>
                  </a:lnTo>
                  <a:lnTo>
                    <a:pt x="155" y="696"/>
                  </a:lnTo>
                  <a:lnTo>
                    <a:pt x="137" y="709"/>
                  </a:lnTo>
                  <a:lnTo>
                    <a:pt x="131" y="715"/>
                  </a:lnTo>
                  <a:lnTo>
                    <a:pt x="131" y="722"/>
                  </a:lnTo>
                  <a:lnTo>
                    <a:pt x="119" y="735"/>
                  </a:lnTo>
                  <a:lnTo>
                    <a:pt x="96" y="741"/>
                  </a:lnTo>
                  <a:lnTo>
                    <a:pt x="66" y="728"/>
                  </a:lnTo>
                  <a:lnTo>
                    <a:pt x="66" y="722"/>
                  </a:lnTo>
                  <a:lnTo>
                    <a:pt x="66" y="715"/>
                  </a:lnTo>
                  <a:lnTo>
                    <a:pt x="78" y="702"/>
                  </a:lnTo>
                  <a:lnTo>
                    <a:pt x="90" y="676"/>
                  </a:lnTo>
                  <a:lnTo>
                    <a:pt x="96" y="670"/>
                  </a:lnTo>
                  <a:lnTo>
                    <a:pt x="96" y="650"/>
                  </a:lnTo>
                  <a:lnTo>
                    <a:pt x="72" y="650"/>
                  </a:lnTo>
                  <a:lnTo>
                    <a:pt x="24" y="462"/>
                  </a:lnTo>
                  <a:lnTo>
                    <a:pt x="18" y="449"/>
                  </a:lnTo>
                  <a:lnTo>
                    <a:pt x="18" y="436"/>
                  </a:lnTo>
                  <a:lnTo>
                    <a:pt x="18" y="429"/>
                  </a:lnTo>
                  <a:lnTo>
                    <a:pt x="30" y="410"/>
                  </a:lnTo>
                  <a:lnTo>
                    <a:pt x="42" y="397"/>
                  </a:lnTo>
                  <a:lnTo>
                    <a:pt x="24" y="371"/>
                  </a:lnTo>
                  <a:lnTo>
                    <a:pt x="18" y="371"/>
                  </a:lnTo>
                  <a:lnTo>
                    <a:pt x="0" y="280"/>
                  </a:lnTo>
                  <a:lnTo>
                    <a:pt x="84" y="280"/>
                  </a:lnTo>
                  <a:lnTo>
                    <a:pt x="84" y="247"/>
                  </a:lnTo>
                  <a:lnTo>
                    <a:pt x="72" y="254"/>
                  </a:lnTo>
                  <a:lnTo>
                    <a:pt x="66" y="254"/>
                  </a:lnTo>
                  <a:lnTo>
                    <a:pt x="66" y="280"/>
                  </a:lnTo>
                  <a:lnTo>
                    <a:pt x="54" y="280"/>
                  </a:lnTo>
                  <a:lnTo>
                    <a:pt x="54" y="254"/>
                  </a:lnTo>
                  <a:lnTo>
                    <a:pt x="48" y="254"/>
                  </a:lnTo>
                  <a:lnTo>
                    <a:pt x="36" y="280"/>
                  </a:lnTo>
                  <a:lnTo>
                    <a:pt x="30" y="280"/>
                  </a:lnTo>
                  <a:lnTo>
                    <a:pt x="36" y="254"/>
                  </a:lnTo>
                  <a:lnTo>
                    <a:pt x="24" y="254"/>
                  </a:lnTo>
                  <a:lnTo>
                    <a:pt x="12" y="234"/>
                  </a:lnTo>
                  <a:lnTo>
                    <a:pt x="12" y="215"/>
                  </a:lnTo>
                  <a:lnTo>
                    <a:pt x="18" y="202"/>
                  </a:lnTo>
                  <a:lnTo>
                    <a:pt x="36" y="182"/>
                  </a:lnTo>
                  <a:lnTo>
                    <a:pt x="66" y="163"/>
                  </a:lnTo>
                  <a:lnTo>
                    <a:pt x="78" y="143"/>
                  </a:lnTo>
                  <a:lnTo>
                    <a:pt x="90" y="124"/>
                  </a:lnTo>
                  <a:lnTo>
                    <a:pt x="119" y="111"/>
                  </a:lnTo>
                  <a:lnTo>
                    <a:pt x="161" y="98"/>
                  </a:lnTo>
                  <a:lnTo>
                    <a:pt x="161" y="91"/>
                  </a:lnTo>
                  <a:lnTo>
                    <a:pt x="161" y="72"/>
                  </a:lnTo>
                  <a:lnTo>
                    <a:pt x="161" y="65"/>
                  </a:lnTo>
                  <a:lnTo>
                    <a:pt x="203" y="7"/>
                  </a:lnTo>
                  <a:lnTo>
                    <a:pt x="209" y="7"/>
                  </a:lnTo>
                  <a:lnTo>
                    <a:pt x="221" y="0"/>
                  </a:lnTo>
                  <a:lnTo>
                    <a:pt x="233" y="0"/>
                  </a:lnTo>
                  <a:lnTo>
                    <a:pt x="262" y="26"/>
                  </a:lnTo>
                  <a:lnTo>
                    <a:pt x="268" y="46"/>
                  </a:lnTo>
                  <a:lnTo>
                    <a:pt x="268" y="52"/>
                  </a:lnTo>
                  <a:lnTo>
                    <a:pt x="262" y="65"/>
                  </a:lnTo>
                  <a:lnTo>
                    <a:pt x="256" y="72"/>
                  </a:lnTo>
                  <a:lnTo>
                    <a:pt x="268" y="72"/>
                  </a:lnTo>
                  <a:lnTo>
                    <a:pt x="239" y="104"/>
                  </a:lnTo>
                  <a:lnTo>
                    <a:pt x="316" y="156"/>
                  </a:lnTo>
                  <a:lnTo>
                    <a:pt x="328" y="273"/>
                  </a:lnTo>
                  <a:lnTo>
                    <a:pt x="221" y="520"/>
                  </a:lnTo>
                  <a:lnTo>
                    <a:pt x="113" y="52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3603" y="2488"/>
              <a:ext cx="615" cy="807"/>
            </a:xfrm>
            <a:custGeom>
              <a:avLst/>
              <a:gdLst>
                <a:gd name="T0" fmla="*/ 78 w 615"/>
                <a:gd name="T1" fmla="*/ 657 h 807"/>
                <a:gd name="T2" fmla="*/ 30 w 615"/>
                <a:gd name="T3" fmla="*/ 683 h 807"/>
                <a:gd name="T4" fmla="*/ 6 w 615"/>
                <a:gd name="T5" fmla="*/ 689 h 807"/>
                <a:gd name="T6" fmla="*/ 90 w 615"/>
                <a:gd name="T7" fmla="*/ 709 h 807"/>
                <a:gd name="T8" fmla="*/ 90 w 615"/>
                <a:gd name="T9" fmla="*/ 748 h 807"/>
                <a:gd name="T10" fmla="*/ 137 w 615"/>
                <a:gd name="T11" fmla="*/ 754 h 807"/>
                <a:gd name="T12" fmla="*/ 137 w 615"/>
                <a:gd name="T13" fmla="*/ 728 h 807"/>
                <a:gd name="T14" fmla="*/ 125 w 615"/>
                <a:gd name="T15" fmla="*/ 709 h 807"/>
                <a:gd name="T16" fmla="*/ 155 w 615"/>
                <a:gd name="T17" fmla="*/ 624 h 807"/>
                <a:gd name="T18" fmla="*/ 185 w 615"/>
                <a:gd name="T19" fmla="*/ 702 h 807"/>
                <a:gd name="T20" fmla="*/ 137 w 615"/>
                <a:gd name="T21" fmla="*/ 761 h 807"/>
                <a:gd name="T22" fmla="*/ 113 w 615"/>
                <a:gd name="T23" fmla="*/ 767 h 807"/>
                <a:gd name="T24" fmla="*/ 113 w 615"/>
                <a:gd name="T25" fmla="*/ 787 h 807"/>
                <a:gd name="T26" fmla="*/ 191 w 615"/>
                <a:gd name="T27" fmla="*/ 787 h 807"/>
                <a:gd name="T28" fmla="*/ 233 w 615"/>
                <a:gd name="T29" fmla="*/ 787 h 807"/>
                <a:gd name="T30" fmla="*/ 245 w 615"/>
                <a:gd name="T31" fmla="*/ 709 h 807"/>
                <a:gd name="T32" fmla="*/ 239 w 615"/>
                <a:gd name="T33" fmla="*/ 637 h 807"/>
                <a:gd name="T34" fmla="*/ 268 w 615"/>
                <a:gd name="T35" fmla="*/ 754 h 807"/>
                <a:gd name="T36" fmla="*/ 286 w 615"/>
                <a:gd name="T37" fmla="*/ 598 h 807"/>
                <a:gd name="T38" fmla="*/ 310 w 615"/>
                <a:gd name="T39" fmla="*/ 806 h 807"/>
                <a:gd name="T40" fmla="*/ 328 w 615"/>
                <a:gd name="T41" fmla="*/ 598 h 807"/>
                <a:gd name="T42" fmla="*/ 471 w 615"/>
                <a:gd name="T43" fmla="*/ 754 h 807"/>
                <a:gd name="T44" fmla="*/ 495 w 615"/>
                <a:gd name="T45" fmla="*/ 598 h 807"/>
                <a:gd name="T46" fmla="*/ 537 w 615"/>
                <a:gd name="T47" fmla="*/ 806 h 807"/>
                <a:gd name="T48" fmla="*/ 614 w 615"/>
                <a:gd name="T49" fmla="*/ 234 h 807"/>
                <a:gd name="T50" fmla="*/ 572 w 615"/>
                <a:gd name="T51" fmla="*/ 208 h 807"/>
                <a:gd name="T52" fmla="*/ 525 w 615"/>
                <a:gd name="T53" fmla="*/ 189 h 807"/>
                <a:gd name="T54" fmla="*/ 507 w 615"/>
                <a:gd name="T55" fmla="*/ 208 h 807"/>
                <a:gd name="T56" fmla="*/ 459 w 615"/>
                <a:gd name="T57" fmla="*/ 182 h 807"/>
                <a:gd name="T58" fmla="*/ 435 w 615"/>
                <a:gd name="T59" fmla="*/ 150 h 807"/>
                <a:gd name="T60" fmla="*/ 399 w 615"/>
                <a:gd name="T61" fmla="*/ 111 h 807"/>
                <a:gd name="T62" fmla="*/ 405 w 615"/>
                <a:gd name="T63" fmla="*/ 91 h 807"/>
                <a:gd name="T64" fmla="*/ 376 w 615"/>
                <a:gd name="T65" fmla="*/ 26 h 807"/>
                <a:gd name="T66" fmla="*/ 310 w 615"/>
                <a:gd name="T67" fmla="*/ 0 h 807"/>
                <a:gd name="T68" fmla="*/ 256 w 615"/>
                <a:gd name="T69" fmla="*/ 33 h 807"/>
                <a:gd name="T70" fmla="*/ 262 w 615"/>
                <a:gd name="T71" fmla="*/ 59 h 807"/>
                <a:gd name="T72" fmla="*/ 268 w 615"/>
                <a:gd name="T73" fmla="*/ 85 h 807"/>
                <a:gd name="T74" fmla="*/ 268 w 615"/>
                <a:gd name="T75" fmla="*/ 111 h 807"/>
                <a:gd name="T76" fmla="*/ 268 w 615"/>
                <a:gd name="T77" fmla="*/ 124 h 807"/>
                <a:gd name="T78" fmla="*/ 274 w 615"/>
                <a:gd name="T79" fmla="*/ 137 h 807"/>
                <a:gd name="T80" fmla="*/ 280 w 615"/>
                <a:gd name="T81" fmla="*/ 143 h 807"/>
                <a:gd name="T82" fmla="*/ 328 w 615"/>
                <a:gd name="T83" fmla="*/ 143 h 807"/>
                <a:gd name="T84" fmla="*/ 322 w 615"/>
                <a:gd name="T85" fmla="*/ 189 h 807"/>
                <a:gd name="T86" fmla="*/ 328 w 615"/>
                <a:gd name="T87" fmla="*/ 384 h 807"/>
                <a:gd name="T88" fmla="*/ 256 w 615"/>
                <a:gd name="T89" fmla="*/ 397 h 807"/>
                <a:gd name="T90" fmla="*/ 286 w 615"/>
                <a:gd name="T91" fmla="*/ 345 h 807"/>
                <a:gd name="T92" fmla="*/ 328 w 615"/>
                <a:gd name="T93" fmla="*/ 384 h 807"/>
                <a:gd name="T94" fmla="*/ 280 w 615"/>
                <a:gd name="T95" fmla="*/ 312 h 807"/>
                <a:gd name="T96" fmla="*/ 256 w 615"/>
                <a:gd name="T97" fmla="*/ 267 h 807"/>
                <a:gd name="T98" fmla="*/ 256 w 615"/>
                <a:gd name="T99" fmla="*/ 254 h 807"/>
                <a:gd name="T100" fmla="*/ 251 w 615"/>
                <a:gd name="T101" fmla="*/ 267 h 807"/>
                <a:gd name="T102" fmla="*/ 251 w 615"/>
                <a:gd name="T103" fmla="*/ 286 h 807"/>
                <a:gd name="T104" fmla="*/ 209 w 615"/>
                <a:gd name="T105" fmla="*/ 267 h 807"/>
                <a:gd name="T106" fmla="*/ 227 w 615"/>
                <a:gd name="T107" fmla="*/ 293 h 807"/>
                <a:gd name="T108" fmla="*/ 78 w 615"/>
                <a:gd name="T109" fmla="*/ 533 h 80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15"/>
                <a:gd name="T166" fmla="*/ 0 h 807"/>
                <a:gd name="T167" fmla="*/ 615 w 615"/>
                <a:gd name="T168" fmla="*/ 807 h 80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15" h="807">
                  <a:moveTo>
                    <a:pt x="78" y="533"/>
                  </a:moveTo>
                  <a:lnTo>
                    <a:pt x="78" y="657"/>
                  </a:lnTo>
                  <a:lnTo>
                    <a:pt x="60" y="676"/>
                  </a:lnTo>
                  <a:lnTo>
                    <a:pt x="30" y="683"/>
                  </a:lnTo>
                  <a:lnTo>
                    <a:pt x="0" y="676"/>
                  </a:lnTo>
                  <a:lnTo>
                    <a:pt x="6" y="689"/>
                  </a:lnTo>
                  <a:lnTo>
                    <a:pt x="54" y="709"/>
                  </a:lnTo>
                  <a:lnTo>
                    <a:pt x="90" y="709"/>
                  </a:lnTo>
                  <a:lnTo>
                    <a:pt x="84" y="735"/>
                  </a:lnTo>
                  <a:lnTo>
                    <a:pt x="90" y="748"/>
                  </a:lnTo>
                  <a:lnTo>
                    <a:pt x="90" y="754"/>
                  </a:lnTo>
                  <a:lnTo>
                    <a:pt x="137" y="754"/>
                  </a:lnTo>
                  <a:lnTo>
                    <a:pt x="137" y="741"/>
                  </a:lnTo>
                  <a:lnTo>
                    <a:pt x="137" y="728"/>
                  </a:lnTo>
                  <a:lnTo>
                    <a:pt x="119" y="709"/>
                  </a:lnTo>
                  <a:lnTo>
                    <a:pt x="125" y="709"/>
                  </a:lnTo>
                  <a:lnTo>
                    <a:pt x="137" y="663"/>
                  </a:lnTo>
                  <a:lnTo>
                    <a:pt x="155" y="624"/>
                  </a:lnTo>
                  <a:lnTo>
                    <a:pt x="197" y="644"/>
                  </a:lnTo>
                  <a:lnTo>
                    <a:pt x="185" y="702"/>
                  </a:lnTo>
                  <a:lnTo>
                    <a:pt x="167" y="735"/>
                  </a:lnTo>
                  <a:lnTo>
                    <a:pt x="137" y="761"/>
                  </a:lnTo>
                  <a:lnTo>
                    <a:pt x="119" y="767"/>
                  </a:lnTo>
                  <a:lnTo>
                    <a:pt x="113" y="767"/>
                  </a:lnTo>
                  <a:lnTo>
                    <a:pt x="113" y="774"/>
                  </a:lnTo>
                  <a:lnTo>
                    <a:pt x="113" y="787"/>
                  </a:lnTo>
                  <a:lnTo>
                    <a:pt x="155" y="787"/>
                  </a:lnTo>
                  <a:lnTo>
                    <a:pt x="191" y="787"/>
                  </a:lnTo>
                  <a:lnTo>
                    <a:pt x="233" y="748"/>
                  </a:lnTo>
                  <a:lnTo>
                    <a:pt x="233" y="787"/>
                  </a:lnTo>
                  <a:lnTo>
                    <a:pt x="245" y="741"/>
                  </a:lnTo>
                  <a:lnTo>
                    <a:pt x="245" y="709"/>
                  </a:lnTo>
                  <a:lnTo>
                    <a:pt x="239" y="676"/>
                  </a:lnTo>
                  <a:lnTo>
                    <a:pt x="239" y="637"/>
                  </a:lnTo>
                  <a:lnTo>
                    <a:pt x="262" y="631"/>
                  </a:lnTo>
                  <a:lnTo>
                    <a:pt x="268" y="754"/>
                  </a:lnTo>
                  <a:lnTo>
                    <a:pt x="280" y="754"/>
                  </a:lnTo>
                  <a:lnTo>
                    <a:pt x="286" y="598"/>
                  </a:lnTo>
                  <a:lnTo>
                    <a:pt x="298" y="598"/>
                  </a:lnTo>
                  <a:lnTo>
                    <a:pt x="310" y="806"/>
                  </a:lnTo>
                  <a:lnTo>
                    <a:pt x="328" y="806"/>
                  </a:lnTo>
                  <a:lnTo>
                    <a:pt x="328" y="598"/>
                  </a:lnTo>
                  <a:lnTo>
                    <a:pt x="471" y="598"/>
                  </a:lnTo>
                  <a:lnTo>
                    <a:pt x="471" y="754"/>
                  </a:lnTo>
                  <a:lnTo>
                    <a:pt x="483" y="754"/>
                  </a:lnTo>
                  <a:lnTo>
                    <a:pt x="495" y="598"/>
                  </a:lnTo>
                  <a:lnTo>
                    <a:pt x="537" y="598"/>
                  </a:lnTo>
                  <a:lnTo>
                    <a:pt x="537" y="806"/>
                  </a:lnTo>
                  <a:lnTo>
                    <a:pt x="548" y="806"/>
                  </a:lnTo>
                  <a:lnTo>
                    <a:pt x="614" y="234"/>
                  </a:lnTo>
                  <a:lnTo>
                    <a:pt x="590" y="221"/>
                  </a:lnTo>
                  <a:lnTo>
                    <a:pt x="572" y="208"/>
                  </a:lnTo>
                  <a:lnTo>
                    <a:pt x="543" y="189"/>
                  </a:lnTo>
                  <a:lnTo>
                    <a:pt x="525" y="189"/>
                  </a:lnTo>
                  <a:lnTo>
                    <a:pt x="519" y="195"/>
                  </a:lnTo>
                  <a:lnTo>
                    <a:pt x="507" y="208"/>
                  </a:lnTo>
                  <a:lnTo>
                    <a:pt x="495" y="293"/>
                  </a:lnTo>
                  <a:lnTo>
                    <a:pt x="459" y="182"/>
                  </a:lnTo>
                  <a:lnTo>
                    <a:pt x="447" y="163"/>
                  </a:lnTo>
                  <a:lnTo>
                    <a:pt x="435" y="150"/>
                  </a:lnTo>
                  <a:lnTo>
                    <a:pt x="394" y="117"/>
                  </a:lnTo>
                  <a:lnTo>
                    <a:pt x="399" y="111"/>
                  </a:lnTo>
                  <a:lnTo>
                    <a:pt x="405" y="111"/>
                  </a:lnTo>
                  <a:lnTo>
                    <a:pt x="405" y="91"/>
                  </a:lnTo>
                  <a:lnTo>
                    <a:pt x="405" y="85"/>
                  </a:lnTo>
                  <a:lnTo>
                    <a:pt x="376" y="26"/>
                  </a:lnTo>
                  <a:lnTo>
                    <a:pt x="352" y="7"/>
                  </a:lnTo>
                  <a:lnTo>
                    <a:pt x="310" y="0"/>
                  </a:lnTo>
                  <a:lnTo>
                    <a:pt x="280" y="7"/>
                  </a:lnTo>
                  <a:lnTo>
                    <a:pt x="256" y="33"/>
                  </a:lnTo>
                  <a:lnTo>
                    <a:pt x="251" y="59"/>
                  </a:lnTo>
                  <a:lnTo>
                    <a:pt x="262" y="59"/>
                  </a:lnTo>
                  <a:lnTo>
                    <a:pt x="262" y="78"/>
                  </a:lnTo>
                  <a:lnTo>
                    <a:pt x="268" y="85"/>
                  </a:lnTo>
                  <a:lnTo>
                    <a:pt x="256" y="111"/>
                  </a:lnTo>
                  <a:lnTo>
                    <a:pt x="268" y="111"/>
                  </a:lnTo>
                  <a:lnTo>
                    <a:pt x="268" y="124"/>
                  </a:lnTo>
                  <a:lnTo>
                    <a:pt x="274" y="130"/>
                  </a:lnTo>
                  <a:lnTo>
                    <a:pt x="274" y="137"/>
                  </a:lnTo>
                  <a:lnTo>
                    <a:pt x="280" y="143"/>
                  </a:lnTo>
                  <a:lnTo>
                    <a:pt x="322" y="143"/>
                  </a:lnTo>
                  <a:lnTo>
                    <a:pt x="328" y="143"/>
                  </a:lnTo>
                  <a:lnTo>
                    <a:pt x="334" y="156"/>
                  </a:lnTo>
                  <a:lnTo>
                    <a:pt x="322" y="189"/>
                  </a:lnTo>
                  <a:lnTo>
                    <a:pt x="328" y="319"/>
                  </a:lnTo>
                  <a:lnTo>
                    <a:pt x="328" y="384"/>
                  </a:lnTo>
                  <a:lnTo>
                    <a:pt x="328" y="397"/>
                  </a:lnTo>
                  <a:lnTo>
                    <a:pt x="256" y="397"/>
                  </a:lnTo>
                  <a:lnTo>
                    <a:pt x="262" y="338"/>
                  </a:lnTo>
                  <a:lnTo>
                    <a:pt x="286" y="345"/>
                  </a:lnTo>
                  <a:lnTo>
                    <a:pt x="286" y="364"/>
                  </a:lnTo>
                  <a:lnTo>
                    <a:pt x="328" y="384"/>
                  </a:lnTo>
                  <a:lnTo>
                    <a:pt x="328" y="319"/>
                  </a:lnTo>
                  <a:lnTo>
                    <a:pt x="280" y="312"/>
                  </a:lnTo>
                  <a:lnTo>
                    <a:pt x="280" y="280"/>
                  </a:lnTo>
                  <a:lnTo>
                    <a:pt x="256" y="267"/>
                  </a:lnTo>
                  <a:lnTo>
                    <a:pt x="256" y="247"/>
                  </a:lnTo>
                  <a:lnTo>
                    <a:pt x="256" y="254"/>
                  </a:lnTo>
                  <a:lnTo>
                    <a:pt x="251" y="260"/>
                  </a:lnTo>
                  <a:lnTo>
                    <a:pt x="251" y="267"/>
                  </a:lnTo>
                  <a:lnTo>
                    <a:pt x="256" y="286"/>
                  </a:lnTo>
                  <a:lnTo>
                    <a:pt x="251" y="286"/>
                  </a:lnTo>
                  <a:lnTo>
                    <a:pt x="239" y="280"/>
                  </a:lnTo>
                  <a:lnTo>
                    <a:pt x="209" y="267"/>
                  </a:lnTo>
                  <a:lnTo>
                    <a:pt x="203" y="267"/>
                  </a:lnTo>
                  <a:lnTo>
                    <a:pt x="227" y="293"/>
                  </a:lnTo>
                  <a:lnTo>
                    <a:pt x="185" y="286"/>
                  </a:lnTo>
                  <a:lnTo>
                    <a:pt x="78" y="533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1827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42"/>
          <p:cNvGrpSpPr>
            <a:grpSpLocks noChangeAspect="1"/>
          </p:cNvGrpSpPr>
          <p:nvPr/>
        </p:nvGrpSpPr>
        <p:grpSpPr bwMode="auto">
          <a:xfrm>
            <a:off x="1224533" y="2260972"/>
            <a:ext cx="8518525" cy="5011737"/>
            <a:chOff x="1837" y="0"/>
            <a:chExt cx="1633" cy="961"/>
          </a:xfrm>
        </p:grpSpPr>
        <p:sp>
          <p:nvSpPr>
            <p:cNvPr id="12" name="AutoShape 141"/>
            <p:cNvSpPr>
              <a:spLocks noChangeAspect="1" noChangeArrowheads="1" noTextEdit="1"/>
            </p:cNvSpPr>
            <p:nvPr/>
          </p:nvSpPr>
          <p:spPr bwMode="auto">
            <a:xfrm>
              <a:off x="1837" y="0"/>
              <a:ext cx="1633" cy="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" name="Freeform 143"/>
            <p:cNvSpPr>
              <a:spLocks/>
            </p:cNvSpPr>
            <p:nvPr/>
          </p:nvSpPr>
          <p:spPr bwMode="auto">
            <a:xfrm>
              <a:off x="1883" y="648"/>
              <a:ext cx="486" cy="254"/>
            </a:xfrm>
            <a:custGeom>
              <a:avLst/>
              <a:gdLst>
                <a:gd name="T0" fmla="*/ 0 w 973"/>
                <a:gd name="T1" fmla="*/ 1 h 507"/>
                <a:gd name="T2" fmla="*/ 0 w 973"/>
                <a:gd name="T3" fmla="*/ 0 h 507"/>
                <a:gd name="T4" fmla="*/ 0 w 973"/>
                <a:gd name="T5" fmla="*/ 1 h 507"/>
                <a:gd name="T6" fmla="*/ 0 w 973"/>
                <a:gd name="T7" fmla="*/ 1 h 507"/>
                <a:gd name="T8" fmla="*/ 0 w 973"/>
                <a:gd name="T9" fmla="*/ 1 h 507"/>
                <a:gd name="T10" fmla="*/ 0 w 973"/>
                <a:gd name="T11" fmla="*/ 1 h 507"/>
                <a:gd name="T12" fmla="*/ 0 w 973"/>
                <a:gd name="T13" fmla="*/ 1 h 507"/>
                <a:gd name="T14" fmla="*/ 0 w 973"/>
                <a:gd name="T15" fmla="*/ 1 h 507"/>
                <a:gd name="T16" fmla="*/ 0 w 973"/>
                <a:gd name="T17" fmla="*/ 1 h 507"/>
                <a:gd name="T18" fmla="*/ 0 w 973"/>
                <a:gd name="T19" fmla="*/ 1 h 507"/>
                <a:gd name="T20" fmla="*/ 0 w 973"/>
                <a:gd name="T21" fmla="*/ 0 h 507"/>
                <a:gd name="T22" fmla="*/ 0 w 973"/>
                <a:gd name="T23" fmla="*/ 1 h 507"/>
                <a:gd name="T24" fmla="*/ 0 w 973"/>
                <a:gd name="T25" fmla="*/ 1 h 507"/>
                <a:gd name="T26" fmla="*/ 0 w 973"/>
                <a:gd name="T27" fmla="*/ 1 h 507"/>
                <a:gd name="T28" fmla="*/ 0 w 973"/>
                <a:gd name="T29" fmla="*/ 1 h 507"/>
                <a:gd name="T30" fmla="*/ 0 w 973"/>
                <a:gd name="T31" fmla="*/ 1 h 507"/>
                <a:gd name="T32" fmla="*/ 0 w 973"/>
                <a:gd name="T33" fmla="*/ 1 h 507"/>
                <a:gd name="T34" fmla="*/ 0 w 973"/>
                <a:gd name="T35" fmla="*/ 1 h 507"/>
                <a:gd name="T36" fmla="*/ 0 w 973"/>
                <a:gd name="T37" fmla="*/ 1 h 507"/>
                <a:gd name="T38" fmla="*/ 0 w 973"/>
                <a:gd name="T39" fmla="*/ 1 h 507"/>
                <a:gd name="T40" fmla="*/ 0 w 973"/>
                <a:gd name="T41" fmla="*/ 1 h 507"/>
                <a:gd name="T42" fmla="*/ 0 w 973"/>
                <a:gd name="T43" fmla="*/ 1 h 507"/>
                <a:gd name="T44" fmla="*/ 0 w 973"/>
                <a:gd name="T45" fmla="*/ 1 h 507"/>
                <a:gd name="T46" fmla="*/ 0 w 973"/>
                <a:gd name="T47" fmla="*/ 1 h 507"/>
                <a:gd name="T48" fmla="*/ 0 w 973"/>
                <a:gd name="T49" fmla="*/ 1 h 507"/>
                <a:gd name="T50" fmla="*/ 0 w 973"/>
                <a:gd name="T51" fmla="*/ 1 h 507"/>
                <a:gd name="T52" fmla="*/ 0 w 973"/>
                <a:gd name="T53" fmla="*/ 1 h 507"/>
                <a:gd name="T54" fmla="*/ 0 w 973"/>
                <a:gd name="T55" fmla="*/ 1 h 507"/>
                <a:gd name="T56" fmla="*/ 0 w 973"/>
                <a:gd name="T57" fmla="*/ 1 h 507"/>
                <a:gd name="T58" fmla="*/ 0 w 973"/>
                <a:gd name="T59" fmla="*/ 1 h 507"/>
                <a:gd name="T60" fmla="*/ 0 w 973"/>
                <a:gd name="T61" fmla="*/ 1 h 507"/>
                <a:gd name="T62" fmla="*/ 0 w 973"/>
                <a:gd name="T63" fmla="*/ 1 h 507"/>
                <a:gd name="T64" fmla="*/ 0 w 973"/>
                <a:gd name="T65" fmla="*/ 1 h 507"/>
                <a:gd name="T66" fmla="*/ 0 w 973"/>
                <a:gd name="T67" fmla="*/ 1 h 507"/>
                <a:gd name="T68" fmla="*/ 0 w 973"/>
                <a:gd name="T69" fmla="*/ 1 h 507"/>
                <a:gd name="T70" fmla="*/ 0 w 973"/>
                <a:gd name="T71" fmla="*/ 1 h 507"/>
                <a:gd name="T72" fmla="*/ 0 w 973"/>
                <a:gd name="T73" fmla="*/ 1 h 507"/>
                <a:gd name="T74" fmla="*/ 0 w 973"/>
                <a:gd name="T75" fmla="*/ 1 h 507"/>
                <a:gd name="T76" fmla="*/ 0 w 973"/>
                <a:gd name="T77" fmla="*/ 1 h 50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73"/>
                <a:gd name="T118" fmla="*/ 0 h 507"/>
                <a:gd name="T119" fmla="*/ 973 w 973"/>
                <a:gd name="T120" fmla="*/ 507 h 50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73" h="507">
                  <a:moveTo>
                    <a:pt x="969" y="332"/>
                  </a:moveTo>
                  <a:lnTo>
                    <a:pt x="938" y="95"/>
                  </a:lnTo>
                  <a:lnTo>
                    <a:pt x="914" y="8"/>
                  </a:lnTo>
                  <a:lnTo>
                    <a:pt x="866" y="0"/>
                  </a:lnTo>
                  <a:lnTo>
                    <a:pt x="914" y="262"/>
                  </a:lnTo>
                  <a:lnTo>
                    <a:pt x="915" y="268"/>
                  </a:lnTo>
                  <a:lnTo>
                    <a:pt x="917" y="284"/>
                  </a:lnTo>
                  <a:lnTo>
                    <a:pt x="919" y="307"/>
                  </a:lnTo>
                  <a:lnTo>
                    <a:pt x="919" y="332"/>
                  </a:lnTo>
                  <a:lnTo>
                    <a:pt x="914" y="358"/>
                  </a:lnTo>
                  <a:lnTo>
                    <a:pt x="901" y="381"/>
                  </a:lnTo>
                  <a:lnTo>
                    <a:pt x="881" y="397"/>
                  </a:lnTo>
                  <a:lnTo>
                    <a:pt x="851" y="404"/>
                  </a:lnTo>
                  <a:lnTo>
                    <a:pt x="748" y="404"/>
                  </a:lnTo>
                  <a:lnTo>
                    <a:pt x="747" y="393"/>
                  </a:lnTo>
                  <a:lnTo>
                    <a:pt x="740" y="361"/>
                  </a:lnTo>
                  <a:lnTo>
                    <a:pt x="732" y="316"/>
                  </a:lnTo>
                  <a:lnTo>
                    <a:pt x="720" y="258"/>
                  </a:lnTo>
                  <a:lnTo>
                    <a:pt x="709" y="194"/>
                  </a:lnTo>
                  <a:lnTo>
                    <a:pt x="696" y="126"/>
                  </a:lnTo>
                  <a:lnTo>
                    <a:pt x="683" y="60"/>
                  </a:lnTo>
                  <a:lnTo>
                    <a:pt x="670" y="0"/>
                  </a:lnTo>
                  <a:lnTo>
                    <a:pt x="629" y="8"/>
                  </a:lnTo>
                  <a:lnTo>
                    <a:pt x="701" y="396"/>
                  </a:lnTo>
                  <a:lnTo>
                    <a:pt x="329" y="396"/>
                  </a:lnTo>
                  <a:lnTo>
                    <a:pt x="322" y="435"/>
                  </a:lnTo>
                  <a:lnTo>
                    <a:pt x="645" y="435"/>
                  </a:lnTo>
                  <a:lnTo>
                    <a:pt x="637" y="440"/>
                  </a:lnTo>
                  <a:lnTo>
                    <a:pt x="619" y="443"/>
                  </a:lnTo>
                  <a:lnTo>
                    <a:pt x="594" y="445"/>
                  </a:lnTo>
                  <a:lnTo>
                    <a:pt x="563" y="448"/>
                  </a:lnTo>
                  <a:lnTo>
                    <a:pt x="525" y="450"/>
                  </a:lnTo>
                  <a:lnTo>
                    <a:pt x="485" y="451"/>
                  </a:lnTo>
                  <a:lnTo>
                    <a:pt x="442" y="451"/>
                  </a:lnTo>
                  <a:lnTo>
                    <a:pt x="398" y="453"/>
                  </a:lnTo>
                  <a:lnTo>
                    <a:pt x="354" y="453"/>
                  </a:lnTo>
                  <a:lnTo>
                    <a:pt x="311" y="453"/>
                  </a:lnTo>
                  <a:lnTo>
                    <a:pt x="270" y="453"/>
                  </a:lnTo>
                  <a:lnTo>
                    <a:pt x="236" y="453"/>
                  </a:lnTo>
                  <a:lnTo>
                    <a:pt x="204" y="451"/>
                  </a:lnTo>
                  <a:lnTo>
                    <a:pt x="182" y="451"/>
                  </a:lnTo>
                  <a:lnTo>
                    <a:pt x="167" y="451"/>
                  </a:lnTo>
                  <a:lnTo>
                    <a:pt x="162" y="451"/>
                  </a:lnTo>
                  <a:lnTo>
                    <a:pt x="234" y="435"/>
                  </a:lnTo>
                  <a:lnTo>
                    <a:pt x="316" y="435"/>
                  </a:lnTo>
                  <a:lnTo>
                    <a:pt x="296" y="396"/>
                  </a:lnTo>
                  <a:lnTo>
                    <a:pt x="209" y="396"/>
                  </a:lnTo>
                  <a:lnTo>
                    <a:pt x="208" y="396"/>
                  </a:lnTo>
                  <a:lnTo>
                    <a:pt x="204" y="397"/>
                  </a:lnTo>
                  <a:lnTo>
                    <a:pt x="200" y="399"/>
                  </a:lnTo>
                  <a:lnTo>
                    <a:pt x="191" y="402"/>
                  </a:lnTo>
                  <a:lnTo>
                    <a:pt x="180" y="406"/>
                  </a:lnTo>
                  <a:lnTo>
                    <a:pt x="167" y="409"/>
                  </a:lnTo>
                  <a:lnTo>
                    <a:pt x="150" y="414"/>
                  </a:lnTo>
                  <a:lnTo>
                    <a:pt x="131" y="419"/>
                  </a:lnTo>
                  <a:lnTo>
                    <a:pt x="3" y="460"/>
                  </a:lnTo>
                  <a:lnTo>
                    <a:pt x="1" y="466"/>
                  </a:lnTo>
                  <a:lnTo>
                    <a:pt x="0" y="481"/>
                  </a:lnTo>
                  <a:lnTo>
                    <a:pt x="3" y="496"/>
                  </a:lnTo>
                  <a:lnTo>
                    <a:pt x="19" y="507"/>
                  </a:lnTo>
                  <a:lnTo>
                    <a:pt x="629" y="507"/>
                  </a:lnTo>
                  <a:lnTo>
                    <a:pt x="634" y="507"/>
                  </a:lnTo>
                  <a:lnTo>
                    <a:pt x="645" y="505"/>
                  </a:lnTo>
                  <a:lnTo>
                    <a:pt x="661" y="502"/>
                  </a:lnTo>
                  <a:lnTo>
                    <a:pt x="681" y="497"/>
                  </a:lnTo>
                  <a:lnTo>
                    <a:pt x="701" y="491"/>
                  </a:lnTo>
                  <a:lnTo>
                    <a:pt x="719" y="481"/>
                  </a:lnTo>
                  <a:lnTo>
                    <a:pt x="734" y="468"/>
                  </a:lnTo>
                  <a:lnTo>
                    <a:pt x="740" y="451"/>
                  </a:lnTo>
                  <a:lnTo>
                    <a:pt x="883" y="451"/>
                  </a:lnTo>
                  <a:lnTo>
                    <a:pt x="887" y="451"/>
                  </a:lnTo>
                  <a:lnTo>
                    <a:pt x="899" y="451"/>
                  </a:lnTo>
                  <a:lnTo>
                    <a:pt x="917" y="447"/>
                  </a:lnTo>
                  <a:lnTo>
                    <a:pt x="935" y="440"/>
                  </a:lnTo>
                  <a:lnTo>
                    <a:pt x="953" y="425"/>
                  </a:lnTo>
                  <a:lnTo>
                    <a:pt x="966" y="404"/>
                  </a:lnTo>
                  <a:lnTo>
                    <a:pt x="973" y="375"/>
                  </a:lnTo>
                  <a:lnTo>
                    <a:pt x="969" y="3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" name="Freeform 144"/>
            <p:cNvSpPr>
              <a:spLocks/>
            </p:cNvSpPr>
            <p:nvPr/>
          </p:nvSpPr>
          <p:spPr bwMode="auto">
            <a:xfrm>
              <a:off x="2031" y="846"/>
              <a:ext cx="16" cy="20"/>
            </a:xfrm>
            <a:custGeom>
              <a:avLst/>
              <a:gdLst>
                <a:gd name="T0" fmla="*/ 0 w 33"/>
                <a:gd name="T1" fmla="*/ 1 h 39"/>
                <a:gd name="T2" fmla="*/ 0 w 33"/>
                <a:gd name="T3" fmla="*/ 0 h 39"/>
                <a:gd name="T4" fmla="*/ 0 w 33"/>
                <a:gd name="T5" fmla="*/ 0 h 39"/>
                <a:gd name="T6" fmla="*/ 0 w 33"/>
                <a:gd name="T7" fmla="*/ 1 h 39"/>
                <a:gd name="T8" fmla="*/ 0 w 33"/>
                <a:gd name="T9" fmla="*/ 1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9"/>
                <a:gd name="T17" fmla="*/ 33 w 33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9">
                  <a:moveTo>
                    <a:pt x="26" y="39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20" y="39"/>
                  </a:lnTo>
                  <a:lnTo>
                    <a:pt x="26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" name="Freeform 145"/>
            <p:cNvSpPr>
              <a:spLocks/>
            </p:cNvSpPr>
            <p:nvPr/>
          </p:nvSpPr>
          <p:spPr bwMode="auto">
            <a:xfrm>
              <a:off x="2977" y="648"/>
              <a:ext cx="487" cy="254"/>
            </a:xfrm>
            <a:custGeom>
              <a:avLst/>
              <a:gdLst>
                <a:gd name="T0" fmla="*/ 0 w 975"/>
                <a:gd name="T1" fmla="*/ 1 h 507"/>
                <a:gd name="T2" fmla="*/ 0 w 975"/>
                <a:gd name="T3" fmla="*/ 0 h 507"/>
                <a:gd name="T4" fmla="*/ 0 w 975"/>
                <a:gd name="T5" fmla="*/ 1 h 507"/>
                <a:gd name="T6" fmla="*/ 0 w 975"/>
                <a:gd name="T7" fmla="*/ 1 h 507"/>
                <a:gd name="T8" fmla="*/ 0 w 975"/>
                <a:gd name="T9" fmla="*/ 1 h 507"/>
                <a:gd name="T10" fmla="*/ 0 w 975"/>
                <a:gd name="T11" fmla="*/ 1 h 507"/>
                <a:gd name="T12" fmla="*/ 0 w 975"/>
                <a:gd name="T13" fmla="*/ 1 h 507"/>
                <a:gd name="T14" fmla="*/ 0 w 975"/>
                <a:gd name="T15" fmla="*/ 1 h 507"/>
                <a:gd name="T16" fmla="*/ 0 w 975"/>
                <a:gd name="T17" fmla="*/ 1 h 507"/>
                <a:gd name="T18" fmla="*/ 0 w 975"/>
                <a:gd name="T19" fmla="*/ 1 h 507"/>
                <a:gd name="T20" fmla="*/ 0 w 975"/>
                <a:gd name="T21" fmla="*/ 0 h 507"/>
                <a:gd name="T22" fmla="*/ 0 w 975"/>
                <a:gd name="T23" fmla="*/ 1 h 507"/>
                <a:gd name="T24" fmla="*/ 0 w 975"/>
                <a:gd name="T25" fmla="*/ 1 h 507"/>
                <a:gd name="T26" fmla="*/ 0 w 975"/>
                <a:gd name="T27" fmla="*/ 1 h 507"/>
                <a:gd name="T28" fmla="*/ 0 w 975"/>
                <a:gd name="T29" fmla="*/ 1 h 507"/>
                <a:gd name="T30" fmla="*/ 0 w 975"/>
                <a:gd name="T31" fmla="*/ 1 h 507"/>
                <a:gd name="T32" fmla="*/ 0 w 975"/>
                <a:gd name="T33" fmla="*/ 1 h 507"/>
                <a:gd name="T34" fmla="*/ 0 w 975"/>
                <a:gd name="T35" fmla="*/ 1 h 507"/>
                <a:gd name="T36" fmla="*/ 0 w 975"/>
                <a:gd name="T37" fmla="*/ 1 h 507"/>
                <a:gd name="T38" fmla="*/ 0 w 975"/>
                <a:gd name="T39" fmla="*/ 1 h 507"/>
                <a:gd name="T40" fmla="*/ 0 w 975"/>
                <a:gd name="T41" fmla="*/ 1 h 507"/>
                <a:gd name="T42" fmla="*/ 0 w 975"/>
                <a:gd name="T43" fmla="*/ 1 h 507"/>
                <a:gd name="T44" fmla="*/ 0 w 975"/>
                <a:gd name="T45" fmla="*/ 1 h 507"/>
                <a:gd name="T46" fmla="*/ 0 w 975"/>
                <a:gd name="T47" fmla="*/ 1 h 507"/>
                <a:gd name="T48" fmla="*/ 0 w 975"/>
                <a:gd name="T49" fmla="*/ 1 h 507"/>
                <a:gd name="T50" fmla="*/ 0 w 975"/>
                <a:gd name="T51" fmla="*/ 1 h 507"/>
                <a:gd name="T52" fmla="*/ 0 w 975"/>
                <a:gd name="T53" fmla="*/ 1 h 507"/>
                <a:gd name="T54" fmla="*/ 0 w 975"/>
                <a:gd name="T55" fmla="*/ 1 h 507"/>
                <a:gd name="T56" fmla="*/ 0 w 975"/>
                <a:gd name="T57" fmla="*/ 1 h 507"/>
                <a:gd name="T58" fmla="*/ 0 w 975"/>
                <a:gd name="T59" fmla="*/ 1 h 507"/>
                <a:gd name="T60" fmla="*/ 0 w 975"/>
                <a:gd name="T61" fmla="*/ 1 h 507"/>
                <a:gd name="T62" fmla="*/ 0 w 975"/>
                <a:gd name="T63" fmla="*/ 1 h 507"/>
                <a:gd name="T64" fmla="*/ 0 w 975"/>
                <a:gd name="T65" fmla="*/ 1 h 507"/>
                <a:gd name="T66" fmla="*/ 0 w 975"/>
                <a:gd name="T67" fmla="*/ 1 h 507"/>
                <a:gd name="T68" fmla="*/ 0 w 975"/>
                <a:gd name="T69" fmla="*/ 1 h 507"/>
                <a:gd name="T70" fmla="*/ 0 w 975"/>
                <a:gd name="T71" fmla="*/ 1 h 507"/>
                <a:gd name="T72" fmla="*/ 0 w 975"/>
                <a:gd name="T73" fmla="*/ 1 h 507"/>
                <a:gd name="T74" fmla="*/ 0 w 975"/>
                <a:gd name="T75" fmla="*/ 1 h 507"/>
                <a:gd name="T76" fmla="*/ 0 w 975"/>
                <a:gd name="T77" fmla="*/ 1 h 50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75"/>
                <a:gd name="T118" fmla="*/ 0 h 507"/>
                <a:gd name="T119" fmla="*/ 975 w 975"/>
                <a:gd name="T120" fmla="*/ 507 h 50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75" h="507">
                  <a:moveTo>
                    <a:pt x="3" y="332"/>
                  </a:moveTo>
                  <a:lnTo>
                    <a:pt x="36" y="95"/>
                  </a:lnTo>
                  <a:lnTo>
                    <a:pt x="59" y="8"/>
                  </a:lnTo>
                  <a:lnTo>
                    <a:pt x="106" y="0"/>
                  </a:lnTo>
                  <a:lnTo>
                    <a:pt x="59" y="262"/>
                  </a:lnTo>
                  <a:lnTo>
                    <a:pt x="57" y="268"/>
                  </a:lnTo>
                  <a:lnTo>
                    <a:pt x="56" y="284"/>
                  </a:lnTo>
                  <a:lnTo>
                    <a:pt x="54" y="307"/>
                  </a:lnTo>
                  <a:lnTo>
                    <a:pt x="56" y="332"/>
                  </a:lnTo>
                  <a:lnTo>
                    <a:pt x="61" y="358"/>
                  </a:lnTo>
                  <a:lnTo>
                    <a:pt x="72" y="381"/>
                  </a:lnTo>
                  <a:lnTo>
                    <a:pt x="93" y="397"/>
                  </a:lnTo>
                  <a:lnTo>
                    <a:pt x="123" y="404"/>
                  </a:lnTo>
                  <a:lnTo>
                    <a:pt x="226" y="404"/>
                  </a:lnTo>
                  <a:lnTo>
                    <a:pt x="228" y="393"/>
                  </a:lnTo>
                  <a:lnTo>
                    <a:pt x="234" y="361"/>
                  </a:lnTo>
                  <a:lnTo>
                    <a:pt x="242" y="316"/>
                  </a:lnTo>
                  <a:lnTo>
                    <a:pt x="254" y="258"/>
                  </a:lnTo>
                  <a:lnTo>
                    <a:pt x="265" y="194"/>
                  </a:lnTo>
                  <a:lnTo>
                    <a:pt x="278" y="126"/>
                  </a:lnTo>
                  <a:lnTo>
                    <a:pt x="292" y="60"/>
                  </a:lnTo>
                  <a:lnTo>
                    <a:pt x="305" y="0"/>
                  </a:lnTo>
                  <a:lnTo>
                    <a:pt x="344" y="8"/>
                  </a:lnTo>
                  <a:lnTo>
                    <a:pt x="274" y="396"/>
                  </a:lnTo>
                  <a:lnTo>
                    <a:pt x="644" y="396"/>
                  </a:lnTo>
                  <a:lnTo>
                    <a:pt x="652" y="435"/>
                  </a:lnTo>
                  <a:lnTo>
                    <a:pt x="329" y="435"/>
                  </a:lnTo>
                  <a:lnTo>
                    <a:pt x="337" y="440"/>
                  </a:lnTo>
                  <a:lnTo>
                    <a:pt x="354" y="443"/>
                  </a:lnTo>
                  <a:lnTo>
                    <a:pt x="380" y="445"/>
                  </a:lnTo>
                  <a:lnTo>
                    <a:pt x="411" y="448"/>
                  </a:lnTo>
                  <a:lnTo>
                    <a:pt x="447" y="450"/>
                  </a:lnTo>
                  <a:lnTo>
                    <a:pt x="488" y="451"/>
                  </a:lnTo>
                  <a:lnTo>
                    <a:pt x="532" y="451"/>
                  </a:lnTo>
                  <a:lnTo>
                    <a:pt x="577" y="453"/>
                  </a:lnTo>
                  <a:lnTo>
                    <a:pt x="621" y="453"/>
                  </a:lnTo>
                  <a:lnTo>
                    <a:pt x="663" y="453"/>
                  </a:lnTo>
                  <a:lnTo>
                    <a:pt x="703" y="453"/>
                  </a:lnTo>
                  <a:lnTo>
                    <a:pt x="739" y="453"/>
                  </a:lnTo>
                  <a:lnTo>
                    <a:pt x="770" y="451"/>
                  </a:lnTo>
                  <a:lnTo>
                    <a:pt x="793" y="451"/>
                  </a:lnTo>
                  <a:lnTo>
                    <a:pt x="807" y="451"/>
                  </a:lnTo>
                  <a:lnTo>
                    <a:pt x="812" y="451"/>
                  </a:lnTo>
                  <a:lnTo>
                    <a:pt x="740" y="435"/>
                  </a:lnTo>
                  <a:lnTo>
                    <a:pt x="657" y="435"/>
                  </a:lnTo>
                  <a:lnTo>
                    <a:pt x="678" y="396"/>
                  </a:lnTo>
                  <a:lnTo>
                    <a:pt x="765" y="396"/>
                  </a:lnTo>
                  <a:lnTo>
                    <a:pt x="767" y="396"/>
                  </a:lnTo>
                  <a:lnTo>
                    <a:pt x="770" y="397"/>
                  </a:lnTo>
                  <a:lnTo>
                    <a:pt x="775" y="399"/>
                  </a:lnTo>
                  <a:lnTo>
                    <a:pt x="783" y="402"/>
                  </a:lnTo>
                  <a:lnTo>
                    <a:pt x="794" y="406"/>
                  </a:lnTo>
                  <a:lnTo>
                    <a:pt x="807" y="409"/>
                  </a:lnTo>
                  <a:lnTo>
                    <a:pt x="824" y="414"/>
                  </a:lnTo>
                  <a:lnTo>
                    <a:pt x="844" y="419"/>
                  </a:lnTo>
                  <a:lnTo>
                    <a:pt x="970" y="460"/>
                  </a:lnTo>
                  <a:lnTo>
                    <a:pt x="971" y="466"/>
                  </a:lnTo>
                  <a:lnTo>
                    <a:pt x="975" y="481"/>
                  </a:lnTo>
                  <a:lnTo>
                    <a:pt x="970" y="496"/>
                  </a:lnTo>
                  <a:lnTo>
                    <a:pt x="955" y="507"/>
                  </a:lnTo>
                  <a:lnTo>
                    <a:pt x="344" y="507"/>
                  </a:lnTo>
                  <a:lnTo>
                    <a:pt x="339" y="507"/>
                  </a:lnTo>
                  <a:lnTo>
                    <a:pt x="328" y="505"/>
                  </a:lnTo>
                  <a:lnTo>
                    <a:pt x="311" y="502"/>
                  </a:lnTo>
                  <a:lnTo>
                    <a:pt x="292" y="497"/>
                  </a:lnTo>
                  <a:lnTo>
                    <a:pt x="272" y="491"/>
                  </a:lnTo>
                  <a:lnTo>
                    <a:pt x="254" y="481"/>
                  </a:lnTo>
                  <a:lnTo>
                    <a:pt x="241" y="468"/>
                  </a:lnTo>
                  <a:lnTo>
                    <a:pt x="234" y="451"/>
                  </a:lnTo>
                  <a:lnTo>
                    <a:pt x="92" y="451"/>
                  </a:lnTo>
                  <a:lnTo>
                    <a:pt x="87" y="451"/>
                  </a:lnTo>
                  <a:lnTo>
                    <a:pt x="75" y="451"/>
                  </a:lnTo>
                  <a:lnTo>
                    <a:pt x="57" y="447"/>
                  </a:lnTo>
                  <a:lnTo>
                    <a:pt x="39" y="440"/>
                  </a:lnTo>
                  <a:lnTo>
                    <a:pt x="21" y="425"/>
                  </a:lnTo>
                  <a:lnTo>
                    <a:pt x="8" y="404"/>
                  </a:lnTo>
                  <a:lnTo>
                    <a:pt x="0" y="375"/>
                  </a:lnTo>
                  <a:lnTo>
                    <a:pt x="3" y="3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" name="Freeform 146"/>
            <p:cNvSpPr>
              <a:spLocks/>
            </p:cNvSpPr>
            <p:nvPr/>
          </p:nvSpPr>
          <p:spPr bwMode="auto">
            <a:xfrm>
              <a:off x="3299" y="846"/>
              <a:ext cx="17" cy="20"/>
            </a:xfrm>
            <a:custGeom>
              <a:avLst/>
              <a:gdLst>
                <a:gd name="T0" fmla="*/ 1 w 34"/>
                <a:gd name="T1" fmla="*/ 1 h 39"/>
                <a:gd name="T2" fmla="*/ 0 w 34"/>
                <a:gd name="T3" fmla="*/ 0 h 39"/>
                <a:gd name="T4" fmla="*/ 1 w 34"/>
                <a:gd name="T5" fmla="*/ 0 h 39"/>
                <a:gd name="T6" fmla="*/ 1 w 34"/>
                <a:gd name="T7" fmla="*/ 1 h 39"/>
                <a:gd name="T8" fmla="*/ 1 w 34"/>
                <a:gd name="T9" fmla="*/ 1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9"/>
                <a:gd name="T17" fmla="*/ 34 w 34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9">
                  <a:moveTo>
                    <a:pt x="8" y="39"/>
                  </a:moveTo>
                  <a:lnTo>
                    <a:pt x="0" y="0"/>
                  </a:lnTo>
                  <a:lnTo>
                    <a:pt x="34" y="0"/>
                  </a:lnTo>
                  <a:lnTo>
                    <a:pt x="13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" name="Freeform 147"/>
            <p:cNvSpPr>
              <a:spLocks/>
            </p:cNvSpPr>
            <p:nvPr/>
          </p:nvSpPr>
          <p:spPr bwMode="auto">
            <a:xfrm>
              <a:off x="1841" y="52"/>
              <a:ext cx="733" cy="859"/>
            </a:xfrm>
            <a:custGeom>
              <a:avLst/>
              <a:gdLst>
                <a:gd name="T0" fmla="*/ 1 w 1466"/>
                <a:gd name="T1" fmla="*/ 1 h 1717"/>
                <a:gd name="T2" fmla="*/ 1 w 1466"/>
                <a:gd name="T3" fmla="*/ 1 h 1717"/>
                <a:gd name="T4" fmla="*/ 1 w 1466"/>
                <a:gd name="T5" fmla="*/ 1 h 1717"/>
                <a:gd name="T6" fmla="*/ 1 w 1466"/>
                <a:gd name="T7" fmla="*/ 1 h 1717"/>
                <a:gd name="T8" fmla="*/ 1 w 1466"/>
                <a:gd name="T9" fmla="*/ 1 h 1717"/>
                <a:gd name="T10" fmla="*/ 1 w 1466"/>
                <a:gd name="T11" fmla="*/ 1 h 1717"/>
                <a:gd name="T12" fmla="*/ 1 w 1466"/>
                <a:gd name="T13" fmla="*/ 1 h 1717"/>
                <a:gd name="T14" fmla="*/ 1 w 1466"/>
                <a:gd name="T15" fmla="*/ 1 h 1717"/>
                <a:gd name="T16" fmla="*/ 1 w 1466"/>
                <a:gd name="T17" fmla="*/ 1 h 1717"/>
                <a:gd name="T18" fmla="*/ 1 w 1466"/>
                <a:gd name="T19" fmla="*/ 1 h 1717"/>
                <a:gd name="T20" fmla="*/ 1 w 1466"/>
                <a:gd name="T21" fmla="*/ 1 h 1717"/>
                <a:gd name="T22" fmla="*/ 1 w 1466"/>
                <a:gd name="T23" fmla="*/ 1 h 1717"/>
                <a:gd name="T24" fmla="*/ 1 w 1466"/>
                <a:gd name="T25" fmla="*/ 1 h 1717"/>
                <a:gd name="T26" fmla="*/ 1 w 1466"/>
                <a:gd name="T27" fmla="*/ 1 h 1717"/>
                <a:gd name="T28" fmla="*/ 1 w 1466"/>
                <a:gd name="T29" fmla="*/ 1 h 1717"/>
                <a:gd name="T30" fmla="*/ 1 w 1466"/>
                <a:gd name="T31" fmla="*/ 1 h 1717"/>
                <a:gd name="T32" fmla="*/ 1 w 1466"/>
                <a:gd name="T33" fmla="*/ 1 h 1717"/>
                <a:gd name="T34" fmla="*/ 1 w 1466"/>
                <a:gd name="T35" fmla="*/ 1 h 1717"/>
                <a:gd name="T36" fmla="*/ 1 w 1466"/>
                <a:gd name="T37" fmla="*/ 1 h 1717"/>
                <a:gd name="T38" fmla="*/ 1 w 1466"/>
                <a:gd name="T39" fmla="*/ 1 h 1717"/>
                <a:gd name="T40" fmla="*/ 1 w 1466"/>
                <a:gd name="T41" fmla="*/ 1 h 1717"/>
                <a:gd name="T42" fmla="*/ 1 w 1466"/>
                <a:gd name="T43" fmla="*/ 1 h 1717"/>
                <a:gd name="T44" fmla="*/ 1 w 1466"/>
                <a:gd name="T45" fmla="*/ 1 h 1717"/>
                <a:gd name="T46" fmla="*/ 1 w 1466"/>
                <a:gd name="T47" fmla="*/ 1 h 1717"/>
                <a:gd name="T48" fmla="*/ 1 w 1466"/>
                <a:gd name="T49" fmla="*/ 1 h 1717"/>
                <a:gd name="T50" fmla="*/ 1 w 1466"/>
                <a:gd name="T51" fmla="*/ 1 h 1717"/>
                <a:gd name="T52" fmla="*/ 1 w 1466"/>
                <a:gd name="T53" fmla="*/ 1 h 1717"/>
                <a:gd name="T54" fmla="*/ 1 w 1466"/>
                <a:gd name="T55" fmla="*/ 1 h 1717"/>
                <a:gd name="T56" fmla="*/ 1 w 1466"/>
                <a:gd name="T57" fmla="*/ 1 h 1717"/>
                <a:gd name="T58" fmla="*/ 1 w 1466"/>
                <a:gd name="T59" fmla="*/ 1 h 1717"/>
                <a:gd name="T60" fmla="*/ 1 w 1466"/>
                <a:gd name="T61" fmla="*/ 1 h 1717"/>
                <a:gd name="T62" fmla="*/ 1 w 1466"/>
                <a:gd name="T63" fmla="*/ 1 h 1717"/>
                <a:gd name="T64" fmla="*/ 1 w 1466"/>
                <a:gd name="T65" fmla="*/ 1 h 1717"/>
                <a:gd name="T66" fmla="*/ 1 w 1466"/>
                <a:gd name="T67" fmla="*/ 1 h 1717"/>
                <a:gd name="T68" fmla="*/ 1 w 1466"/>
                <a:gd name="T69" fmla="*/ 1 h 1717"/>
                <a:gd name="T70" fmla="*/ 1 w 1466"/>
                <a:gd name="T71" fmla="*/ 1 h 1717"/>
                <a:gd name="T72" fmla="*/ 1 w 1466"/>
                <a:gd name="T73" fmla="*/ 1 h 1717"/>
                <a:gd name="T74" fmla="*/ 1 w 1466"/>
                <a:gd name="T75" fmla="*/ 1 h 1717"/>
                <a:gd name="T76" fmla="*/ 1 w 1466"/>
                <a:gd name="T77" fmla="*/ 1 h 1717"/>
                <a:gd name="T78" fmla="*/ 1 w 1466"/>
                <a:gd name="T79" fmla="*/ 1 h 1717"/>
                <a:gd name="T80" fmla="*/ 1 w 1466"/>
                <a:gd name="T81" fmla="*/ 1 h 1717"/>
                <a:gd name="T82" fmla="*/ 1 w 1466"/>
                <a:gd name="T83" fmla="*/ 1 h 1717"/>
                <a:gd name="T84" fmla="*/ 1 w 1466"/>
                <a:gd name="T85" fmla="*/ 1 h 1717"/>
                <a:gd name="T86" fmla="*/ 1 w 1466"/>
                <a:gd name="T87" fmla="*/ 1 h 1717"/>
                <a:gd name="T88" fmla="*/ 1 w 1466"/>
                <a:gd name="T89" fmla="*/ 1 h 1717"/>
                <a:gd name="T90" fmla="*/ 1 w 1466"/>
                <a:gd name="T91" fmla="*/ 1 h 1717"/>
                <a:gd name="T92" fmla="*/ 1 w 1466"/>
                <a:gd name="T93" fmla="*/ 1 h 1717"/>
                <a:gd name="T94" fmla="*/ 1 w 1466"/>
                <a:gd name="T95" fmla="*/ 1 h 1717"/>
                <a:gd name="T96" fmla="*/ 1 w 1466"/>
                <a:gd name="T97" fmla="*/ 1 h 1717"/>
                <a:gd name="T98" fmla="*/ 1 w 1466"/>
                <a:gd name="T99" fmla="*/ 1 h 1717"/>
                <a:gd name="T100" fmla="*/ 1 w 1466"/>
                <a:gd name="T101" fmla="*/ 1 h 1717"/>
                <a:gd name="T102" fmla="*/ 1 w 1466"/>
                <a:gd name="T103" fmla="*/ 1 h 1717"/>
                <a:gd name="T104" fmla="*/ 1 w 1466"/>
                <a:gd name="T105" fmla="*/ 1 h 1717"/>
                <a:gd name="T106" fmla="*/ 1 w 1466"/>
                <a:gd name="T107" fmla="*/ 1 h 1717"/>
                <a:gd name="T108" fmla="*/ 1 w 1466"/>
                <a:gd name="T109" fmla="*/ 1 h 1717"/>
                <a:gd name="T110" fmla="*/ 1 w 1466"/>
                <a:gd name="T111" fmla="*/ 1 h 1717"/>
                <a:gd name="T112" fmla="*/ 1 w 1466"/>
                <a:gd name="T113" fmla="*/ 1 h 1717"/>
                <a:gd name="T114" fmla="*/ 1 w 1466"/>
                <a:gd name="T115" fmla="*/ 1 h 171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66"/>
                <a:gd name="T175" fmla="*/ 0 h 1717"/>
                <a:gd name="T176" fmla="*/ 1466 w 1466"/>
                <a:gd name="T177" fmla="*/ 1717 h 171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66" h="1717">
                  <a:moveTo>
                    <a:pt x="1402" y="1714"/>
                  </a:moveTo>
                  <a:lnTo>
                    <a:pt x="1383" y="1715"/>
                  </a:lnTo>
                  <a:lnTo>
                    <a:pt x="1355" y="1717"/>
                  </a:lnTo>
                  <a:lnTo>
                    <a:pt x="1320" y="1717"/>
                  </a:lnTo>
                  <a:lnTo>
                    <a:pt x="1283" y="1715"/>
                  </a:lnTo>
                  <a:lnTo>
                    <a:pt x="1245" y="1712"/>
                  </a:lnTo>
                  <a:lnTo>
                    <a:pt x="1209" y="1709"/>
                  </a:lnTo>
                  <a:lnTo>
                    <a:pt x="1179" y="1704"/>
                  </a:lnTo>
                  <a:lnTo>
                    <a:pt x="1157" y="1699"/>
                  </a:lnTo>
                  <a:lnTo>
                    <a:pt x="1135" y="1678"/>
                  </a:lnTo>
                  <a:lnTo>
                    <a:pt x="1135" y="1645"/>
                  </a:lnTo>
                  <a:lnTo>
                    <a:pt x="1143" y="1617"/>
                  </a:lnTo>
                  <a:lnTo>
                    <a:pt x="1148" y="1604"/>
                  </a:lnTo>
                  <a:lnTo>
                    <a:pt x="1147" y="1599"/>
                  </a:lnTo>
                  <a:lnTo>
                    <a:pt x="1140" y="1588"/>
                  </a:lnTo>
                  <a:lnTo>
                    <a:pt x="1125" y="1570"/>
                  </a:lnTo>
                  <a:lnTo>
                    <a:pt x="1101" y="1549"/>
                  </a:lnTo>
                  <a:lnTo>
                    <a:pt x="1081" y="1501"/>
                  </a:lnTo>
                  <a:lnTo>
                    <a:pt x="1076" y="1426"/>
                  </a:lnTo>
                  <a:lnTo>
                    <a:pt x="1076" y="1350"/>
                  </a:lnTo>
                  <a:lnTo>
                    <a:pt x="1070" y="1303"/>
                  </a:lnTo>
                  <a:lnTo>
                    <a:pt x="1058" y="1290"/>
                  </a:lnTo>
                  <a:lnTo>
                    <a:pt x="1035" y="1273"/>
                  </a:lnTo>
                  <a:lnTo>
                    <a:pt x="1008" y="1257"/>
                  </a:lnTo>
                  <a:lnTo>
                    <a:pt x="976" y="1239"/>
                  </a:lnTo>
                  <a:lnTo>
                    <a:pt x="947" y="1224"/>
                  </a:lnTo>
                  <a:lnTo>
                    <a:pt x="921" y="1211"/>
                  </a:lnTo>
                  <a:lnTo>
                    <a:pt x="903" y="1203"/>
                  </a:lnTo>
                  <a:lnTo>
                    <a:pt x="896" y="1200"/>
                  </a:lnTo>
                  <a:lnTo>
                    <a:pt x="721" y="1231"/>
                  </a:lnTo>
                  <a:lnTo>
                    <a:pt x="708" y="1239"/>
                  </a:lnTo>
                  <a:lnTo>
                    <a:pt x="690" y="1246"/>
                  </a:lnTo>
                  <a:lnTo>
                    <a:pt x="668" y="1251"/>
                  </a:lnTo>
                  <a:lnTo>
                    <a:pt x="644" y="1254"/>
                  </a:lnTo>
                  <a:lnTo>
                    <a:pt x="618" y="1255"/>
                  </a:lnTo>
                  <a:lnTo>
                    <a:pt x="590" y="1257"/>
                  </a:lnTo>
                  <a:lnTo>
                    <a:pt x="560" y="1257"/>
                  </a:lnTo>
                  <a:lnTo>
                    <a:pt x="529" y="1255"/>
                  </a:lnTo>
                  <a:lnTo>
                    <a:pt x="496" y="1252"/>
                  </a:lnTo>
                  <a:lnTo>
                    <a:pt x="465" y="1249"/>
                  </a:lnTo>
                  <a:lnTo>
                    <a:pt x="433" y="1244"/>
                  </a:lnTo>
                  <a:lnTo>
                    <a:pt x="401" y="1237"/>
                  </a:lnTo>
                  <a:lnTo>
                    <a:pt x="372" y="1233"/>
                  </a:lnTo>
                  <a:lnTo>
                    <a:pt x="344" y="1224"/>
                  </a:lnTo>
                  <a:lnTo>
                    <a:pt x="318" y="1216"/>
                  </a:lnTo>
                  <a:lnTo>
                    <a:pt x="293" y="1208"/>
                  </a:lnTo>
                  <a:lnTo>
                    <a:pt x="254" y="1183"/>
                  </a:lnTo>
                  <a:lnTo>
                    <a:pt x="225" y="1149"/>
                  </a:lnTo>
                  <a:lnTo>
                    <a:pt x="202" y="1106"/>
                  </a:lnTo>
                  <a:lnTo>
                    <a:pt x="187" y="1064"/>
                  </a:lnTo>
                  <a:lnTo>
                    <a:pt x="175" y="1021"/>
                  </a:lnTo>
                  <a:lnTo>
                    <a:pt x="171" y="987"/>
                  </a:lnTo>
                  <a:lnTo>
                    <a:pt x="167" y="962"/>
                  </a:lnTo>
                  <a:lnTo>
                    <a:pt x="167" y="954"/>
                  </a:lnTo>
                  <a:lnTo>
                    <a:pt x="151" y="938"/>
                  </a:lnTo>
                  <a:lnTo>
                    <a:pt x="148" y="917"/>
                  </a:lnTo>
                  <a:lnTo>
                    <a:pt x="149" y="899"/>
                  </a:lnTo>
                  <a:lnTo>
                    <a:pt x="151" y="890"/>
                  </a:lnTo>
                  <a:lnTo>
                    <a:pt x="144" y="876"/>
                  </a:lnTo>
                  <a:lnTo>
                    <a:pt x="126" y="840"/>
                  </a:lnTo>
                  <a:lnTo>
                    <a:pt x="102" y="786"/>
                  </a:lnTo>
                  <a:lnTo>
                    <a:pt x="72" y="722"/>
                  </a:lnTo>
                  <a:lnTo>
                    <a:pt x="44" y="658"/>
                  </a:lnTo>
                  <a:lnTo>
                    <a:pt x="20" y="597"/>
                  </a:lnTo>
                  <a:lnTo>
                    <a:pt x="5" y="550"/>
                  </a:lnTo>
                  <a:lnTo>
                    <a:pt x="0" y="520"/>
                  </a:lnTo>
                  <a:lnTo>
                    <a:pt x="8" y="506"/>
                  </a:lnTo>
                  <a:lnTo>
                    <a:pt x="25" y="494"/>
                  </a:lnTo>
                  <a:lnTo>
                    <a:pt x="46" y="488"/>
                  </a:lnTo>
                  <a:lnTo>
                    <a:pt x="71" y="483"/>
                  </a:lnTo>
                  <a:lnTo>
                    <a:pt x="94" y="481"/>
                  </a:lnTo>
                  <a:lnTo>
                    <a:pt x="115" y="481"/>
                  </a:lnTo>
                  <a:lnTo>
                    <a:pt x="130" y="481"/>
                  </a:lnTo>
                  <a:lnTo>
                    <a:pt x="134" y="481"/>
                  </a:lnTo>
                  <a:lnTo>
                    <a:pt x="154" y="439"/>
                  </a:lnTo>
                  <a:lnTo>
                    <a:pt x="182" y="403"/>
                  </a:lnTo>
                  <a:lnTo>
                    <a:pt x="213" y="371"/>
                  </a:lnTo>
                  <a:lnTo>
                    <a:pt x="244" y="345"/>
                  </a:lnTo>
                  <a:lnTo>
                    <a:pt x="275" y="326"/>
                  </a:lnTo>
                  <a:lnTo>
                    <a:pt x="300" y="311"/>
                  </a:lnTo>
                  <a:lnTo>
                    <a:pt x="318" y="303"/>
                  </a:lnTo>
                  <a:lnTo>
                    <a:pt x="324" y="299"/>
                  </a:lnTo>
                  <a:lnTo>
                    <a:pt x="328" y="296"/>
                  </a:lnTo>
                  <a:lnTo>
                    <a:pt x="331" y="290"/>
                  </a:lnTo>
                  <a:lnTo>
                    <a:pt x="331" y="280"/>
                  </a:lnTo>
                  <a:lnTo>
                    <a:pt x="318" y="267"/>
                  </a:lnTo>
                  <a:lnTo>
                    <a:pt x="306" y="257"/>
                  </a:lnTo>
                  <a:lnTo>
                    <a:pt x="293" y="237"/>
                  </a:lnTo>
                  <a:lnTo>
                    <a:pt x="280" y="213"/>
                  </a:lnTo>
                  <a:lnTo>
                    <a:pt x="270" y="183"/>
                  </a:lnTo>
                  <a:lnTo>
                    <a:pt x="266" y="152"/>
                  </a:lnTo>
                  <a:lnTo>
                    <a:pt x="266" y="118"/>
                  </a:lnTo>
                  <a:lnTo>
                    <a:pt x="275" y="85"/>
                  </a:lnTo>
                  <a:lnTo>
                    <a:pt x="293" y="54"/>
                  </a:lnTo>
                  <a:lnTo>
                    <a:pt x="320" y="29"/>
                  </a:lnTo>
                  <a:lnTo>
                    <a:pt x="351" y="13"/>
                  </a:lnTo>
                  <a:lnTo>
                    <a:pt x="383" y="3"/>
                  </a:lnTo>
                  <a:lnTo>
                    <a:pt x="418" y="0"/>
                  </a:lnTo>
                  <a:lnTo>
                    <a:pt x="452" y="3"/>
                  </a:lnTo>
                  <a:lnTo>
                    <a:pt x="483" y="10"/>
                  </a:lnTo>
                  <a:lnTo>
                    <a:pt x="510" y="18"/>
                  </a:lnTo>
                  <a:lnTo>
                    <a:pt x="531" y="29"/>
                  </a:lnTo>
                  <a:lnTo>
                    <a:pt x="554" y="57"/>
                  </a:lnTo>
                  <a:lnTo>
                    <a:pt x="557" y="85"/>
                  </a:lnTo>
                  <a:lnTo>
                    <a:pt x="552" y="108"/>
                  </a:lnTo>
                  <a:lnTo>
                    <a:pt x="547" y="118"/>
                  </a:lnTo>
                  <a:lnTo>
                    <a:pt x="554" y="142"/>
                  </a:lnTo>
                  <a:lnTo>
                    <a:pt x="544" y="175"/>
                  </a:lnTo>
                  <a:lnTo>
                    <a:pt x="560" y="203"/>
                  </a:lnTo>
                  <a:lnTo>
                    <a:pt x="557" y="214"/>
                  </a:lnTo>
                  <a:lnTo>
                    <a:pt x="547" y="219"/>
                  </a:lnTo>
                  <a:lnTo>
                    <a:pt x="542" y="229"/>
                  </a:lnTo>
                  <a:lnTo>
                    <a:pt x="542" y="240"/>
                  </a:lnTo>
                  <a:lnTo>
                    <a:pt x="542" y="258"/>
                  </a:lnTo>
                  <a:lnTo>
                    <a:pt x="541" y="276"/>
                  </a:lnTo>
                  <a:lnTo>
                    <a:pt x="536" y="290"/>
                  </a:lnTo>
                  <a:lnTo>
                    <a:pt x="531" y="294"/>
                  </a:lnTo>
                  <a:lnTo>
                    <a:pt x="523" y="296"/>
                  </a:lnTo>
                  <a:lnTo>
                    <a:pt x="513" y="296"/>
                  </a:lnTo>
                  <a:lnTo>
                    <a:pt x="505" y="296"/>
                  </a:lnTo>
                  <a:lnTo>
                    <a:pt x="496" y="296"/>
                  </a:lnTo>
                  <a:lnTo>
                    <a:pt x="490" y="298"/>
                  </a:lnTo>
                  <a:lnTo>
                    <a:pt x="487" y="303"/>
                  </a:lnTo>
                  <a:lnTo>
                    <a:pt x="488" y="309"/>
                  </a:lnTo>
                  <a:lnTo>
                    <a:pt x="492" y="314"/>
                  </a:lnTo>
                  <a:lnTo>
                    <a:pt x="498" y="317"/>
                  </a:lnTo>
                  <a:lnTo>
                    <a:pt x="506" y="321"/>
                  </a:lnTo>
                  <a:lnTo>
                    <a:pt x="514" y="324"/>
                  </a:lnTo>
                  <a:lnTo>
                    <a:pt x="523" y="327"/>
                  </a:lnTo>
                  <a:lnTo>
                    <a:pt x="531" y="329"/>
                  </a:lnTo>
                  <a:lnTo>
                    <a:pt x="536" y="330"/>
                  </a:lnTo>
                  <a:lnTo>
                    <a:pt x="537" y="330"/>
                  </a:lnTo>
                  <a:lnTo>
                    <a:pt x="559" y="334"/>
                  </a:lnTo>
                  <a:lnTo>
                    <a:pt x="582" y="345"/>
                  </a:lnTo>
                  <a:lnTo>
                    <a:pt x="605" y="363"/>
                  </a:lnTo>
                  <a:lnTo>
                    <a:pt x="628" y="386"/>
                  </a:lnTo>
                  <a:lnTo>
                    <a:pt x="647" y="411"/>
                  </a:lnTo>
                  <a:lnTo>
                    <a:pt x="664" y="434"/>
                  </a:lnTo>
                  <a:lnTo>
                    <a:pt x="675" y="452"/>
                  </a:lnTo>
                  <a:lnTo>
                    <a:pt x="682" y="465"/>
                  </a:lnTo>
                  <a:lnTo>
                    <a:pt x="686" y="475"/>
                  </a:lnTo>
                  <a:lnTo>
                    <a:pt x="698" y="488"/>
                  </a:lnTo>
                  <a:lnTo>
                    <a:pt x="709" y="501"/>
                  </a:lnTo>
                  <a:lnTo>
                    <a:pt x="724" y="514"/>
                  </a:lnTo>
                  <a:lnTo>
                    <a:pt x="737" y="525"/>
                  </a:lnTo>
                  <a:lnTo>
                    <a:pt x="749" y="535"/>
                  </a:lnTo>
                  <a:lnTo>
                    <a:pt x="757" y="543"/>
                  </a:lnTo>
                  <a:lnTo>
                    <a:pt x="760" y="545"/>
                  </a:lnTo>
                  <a:lnTo>
                    <a:pt x="847" y="545"/>
                  </a:lnTo>
                  <a:lnTo>
                    <a:pt x="849" y="540"/>
                  </a:lnTo>
                  <a:lnTo>
                    <a:pt x="855" y="525"/>
                  </a:lnTo>
                  <a:lnTo>
                    <a:pt x="862" y="507"/>
                  </a:lnTo>
                  <a:lnTo>
                    <a:pt x="868" y="488"/>
                  </a:lnTo>
                  <a:lnTo>
                    <a:pt x="875" y="475"/>
                  </a:lnTo>
                  <a:lnTo>
                    <a:pt x="881" y="471"/>
                  </a:lnTo>
                  <a:lnTo>
                    <a:pt x="886" y="471"/>
                  </a:lnTo>
                  <a:lnTo>
                    <a:pt x="888" y="473"/>
                  </a:lnTo>
                  <a:lnTo>
                    <a:pt x="880" y="497"/>
                  </a:lnTo>
                  <a:lnTo>
                    <a:pt x="885" y="497"/>
                  </a:lnTo>
                  <a:lnTo>
                    <a:pt x="896" y="497"/>
                  </a:lnTo>
                  <a:lnTo>
                    <a:pt x="909" y="502"/>
                  </a:lnTo>
                  <a:lnTo>
                    <a:pt x="917" y="514"/>
                  </a:lnTo>
                  <a:lnTo>
                    <a:pt x="919" y="529"/>
                  </a:lnTo>
                  <a:lnTo>
                    <a:pt x="917" y="540"/>
                  </a:lnTo>
                  <a:lnTo>
                    <a:pt x="911" y="548"/>
                  </a:lnTo>
                  <a:lnTo>
                    <a:pt x="904" y="553"/>
                  </a:lnTo>
                  <a:lnTo>
                    <a:pt x="894" y="556"/>
                  </a:lnTo>
                  <a:lnTo>
                    <a:pt x="888" y="558"/>
                  </a:lnTo>
                  <a:lnTo>
                    <a:pt x="881" y="558"/>
                  </a:lnTo>
                  <a:lnTo>
                    <a:pt x="880" y="558"/>
                  </a:lnTo>
                  <a:lnTo>
                    <a:pt x="891" y="566"/>
                  </a:lnTo>
                  <a:lnTo>
                    <a:pt x="893" y="578"/>
                  </a:lnTo>
                  <a:lnTo>
                    <a:pt x="890" y="588"/>
                  </a:lnTo>
                  <a:lnTo>
                    <a:pt x="888" y="591"/>
                  </a:lnTo>
                  <a:lnTo>
                    <a:pt x="1022" y="594"/>
                  </a:lnTo>
                  <a:lnTo>
                    <a:pt x="1220" y="545"/>
                  </a:lnTo>
                  <a:lnTo>
                    <a:pt x="1307" y="537"/>
                  </a:lnTo>
                  <a:lnTo>
                    <a:pt x="1268" y="591"/>
                  </a:lnTo>
                  <a:lnTo>
                    <a:pt x="1270" y="596"/>
                  </a:lnTo>
                  <a:lnTo>
                    <a:pt x="1274" y="610"/>
                  </a:lnTo>
                  <a:lnTo>
                    <a:pt x="1278" y="633"/>
                  </a:lnTo>
                  <a:lnTo>
                    <a:pt x="1276" y="661"/>
                  </a:lnTo>
                  <a:lnTo>
                    <a:pt x="1270" y="673"/>
                  </a:lnTo>
                  <a:lnTo>
                    <a:pt x="1256" y="681"/>
                  </a:lnTo>
                  <a:lnTo>
                    <a:pt x="1240" y="684"/>
                  </a:lnTo>
                  <a:lnTo>
                    <a:pt x="1222" y="684"/>
                  </a:lnTo>
                  <a:lnTo>
                    <a:pt x="1204" y="682"/>
                  </a:lnTo>
                  <a:lnTo>
                    <a:pt x="1188" y="681"/>
                  </a:lnTo>
                  <a:lnTo>
                    <a:pt x="1178" y="679"/>
                  </a:lnTo>
                  <a:lnTo>
                    <a:pt x="1173" y="678"/>
                  </a:lnTo>
                  <a:lnTo>
                    <a:pt x="1155" y="691"/>
                  </a:lnTo>
                  <a:lnTo>
                    <a:pt x="1129" y="702"/>
                  </a:lnTo>
                  <a:lnTo>
                    <a:pt x="1096" y="712"/>
                  </a:lnTo>
                  <a:lnTo>
                    <a:pt x="1062" y="720"/>
                  </a:lnTo>
                  <a:lnTo>
                    <a:pt x="1029" y="727"/>
                  </a:lnTo>
                  <a:lnTo>
                    <a:pt x="1001" y="730"/>
                  </a:lnTo>
                  <a:lnTo>
                    <a:pt x="981" y="733"/>
                  </a:lnTo>
                  <a:lnTo>
                    <a:pt x="975" y="733"/>
                  </a:lnTo>
                  <a:lnTo>
                    <a:pt x="706" y="733"/>
                  </a:lnTo>
                  <a:lnTo>
                    <a:pt x="711" y="740"/>
                  </a:lnTo>
                  <a:lnTo>
                    <a:pt x="724" y="756"/>
                  </a:lnTo>
                  <a:lnTo>
                    <a:pt x="745" y="779"/>
                  </a:lnTo>
                  <a:lnTo>
                    <a:pt x="768" y="804"/>
                  </a:lnTo>
                  <a:lnTo>
                    <a:pt x="793" y="830"/>
                  </a:lnTo>
                  <a:lnTo>
                    <a:pt x="816" y="853"/>
                  </a:lnTo>
                  <a:lnTo>
                    <a:pt x="836" y="869"/>
                  </a:lnTo>
                  <a:lnTo>
                    <a:pt x="849" y="876"/>
                  </a:lnTo>
                  <a:lnTo>
                    <a:pt x="855" y="876"/>
                  </a:lnTo>
                  <a:lnTo>
                    <a:pt x="868" y="877"/>
                  </a:lnTo>
                  <a:lnTo>
                    <a:pt x="885" y="877"/>
                  </a:lnTo>
                  <a:lnTo>
                    <a:pt x="904" y="879"/>
                  </a:lnTo>
                  <a:lnTo>
                    <a:pt x="927" y="882"/>
                  </a:lnTo>
                  <a:lnTo>
                    <a:pt x="953" y="884"/>
                  </a:lnTo>
                  <a:lnTo>
                    <a:pt x="981" y="887"/>
                  </a:lnTo>
                  <a:lnTo>
                    <a:pt x="1009" y="889"/>
                  </a:lnTo>
                  <a:lnTo>
                    <a:pt x="1037" y="892"/>
                  </a:lnTo>
                  <a:lnTo>
                    <a:pt x="1065" y="895"/>
                  </a:lnTo>
                  <a:lnTo>
                    <a:pt x="1093" y="899"/>
                  </a:lnTo>
                  <a:lnTo>
                    <a:pt x="1117" y="902"/>
                  </a:lnTo>
                  <a:lnTo>
                    <a:pt x="1140" y="905"/>
                  </a:lnTo>
                  <a:lnTo>
                    <a:pt x="1160" y="908"/>
                  </a:lnTo>
                  <a:lnTo>
                    <a:pt x="1176" y="912"/>
                  </a:lnTo>
                  <a:lnTo>
                    <a:pt x="1188" y="915"/>
                  </a:lnTo>
                  <a:lnTo>
                    <a:pt x="1209" y="928"/>
                  </a:lnTo>
                  <a:lnTo>
                    <a:pt x="1237" y="954"/>
                  </a:lnTo>
                  <a:lnTo>
                    <a:pt x="1266" y="987"/>
                  </a:lnTo>
                  <a:lnTo>
                    <a:pt x="1297" y="1025"/>
                  </a:lnTo>
                  <a:lnTo>
                    <a:pt x="1325" y="1061"/>
                  </a:lnTo>
                  <a:lnTo>
                    <a:pt x="1350" y="1092"/>
                  </a:lnTo>
                  <a:lnTo>
                    <a:pt x="1365" y="1113"/>
                  </a:lnTo>
                  <a:lnTo>
                    <a:pt x="1371" y="1121"/>
                  </a:lnTo>
                  <a:lnTo>
                    <a:pt x="1466" y="1239"/>
                  </a:lnTo>
                  <a:lnTo>
                    <a:pt x="1419" y="1683"/>
                  </a:lnTo>
                  <a:lnTo>
                    <a:pt x="1402" y="17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" name="Freeform 148"/>
            <p:cNvSpPr>
              <a:spLocks/>
            </p:cNvSpPr>
            <p:nvPr/>
          </p:nvSpPr>
          <p:spPr bwMode="auto">
            <a:xfrm>
              <a:off x="2323" y="21"/>
              <a:ext cx="1115" cy="940"/>
            </a:xfrm>
            <a:custGeom>
              <a:avLst/>
              <a:gdLst>
                <a:gd name="T0" fmla="*/ 0 w 2231"/>
                <a:gd name="T1" fmla="*/ 1 h 1879"/>
                <a:gd name="T2" fmla="*/ 0 w 2231"/>
                <a:gd name="T3" fmla="*/ 1 h 1879"/>
                <a:gd name="T4" fmla="*/ 0 w 2231"/>
                <a:gd name="T5" fmla="*/ 1 h 1879"/>
                <a:gd name="T6" fmla="*/ 0 w 2231"/>
                <a:gd name="T7" fmla="*/ 1 h 1879"/>
                <a:gd name="T8" fmla="*/ 0 w 2231"/>
                <a:gd name="T9" fmla="*/ 1 h 1879"/>
                <a:gd name="T10" fmla="*/ 0 w 2231"/>
                <a:gd name="T11" fmla="*/ 1 h 1879"/>
                <a:gd name="T12" fmla="*/ 0 w 2231"/>
                <a:gd name="T13" fmla="*/ 1 h 1879"/>
                <a:gd name="T14" fmla="*/ 0 w 2231"/>
                <a:gd name="T15" fmla="*/ 1 h 1879"/>
                <a:gd name="T16" fmla="*/ 0 w 2231"/>
                <a:gd name="T17" fmla="*/ 1 h 1879"/>
                <a:gd name="T18" fmla="*/ 0 w 2231"/>
                <a:gd name="T19" fmla="*/ 1 h 1879"/>
                <a:gd name="T20" fmla="*/ 0 w 2231"/>
                <a:gd name="T21" fmla="*/ 1 h 1879"/>
                <a:gd name="T22" fmla="*/ 0 w 2231"/>
                <a:gd name="T23" fmla="*/ 1 h 1879"/>
                <a:gd name="T24" fmla="*/ 0 w 2231"/>
                <a:gd name="T25" fmla="*/ 1 h 1879"/>
                <a:gd name="T26" fmla="*/ 0 w 2231"/>
                <a:gd name="T27" fmla="*/ 1 h 1879"/>
                <a:gd name="T28" fmla="*/ 0 w 2231"/>
                <a:gd name="T29" fmla="*/ 1 h 1879"/>
                <a:gd name="T30" fmla="*/ 0 w 2231"/>
                <a:gd name="T31" fmla="*/ 1 h 1879"/>
                <a:gd name="T32" fmla="*/ 0 w 2231"/>
                <a:gd name="T33" fmla="*/ 1 h 1879"/>
                <a:gd name="T34" fmla="*/ 0 w 2231"/>
                <a:gd name="T35" fmla="*/ 1 h 1879"/>
                <a:gd name="T36" fmla="*/ 0 w 2231"/>
                <a:gd name="T37" fmla="*/ 1 h 1879"/>
                <a:gd name="T38" fmla="*/ 0 w 2231"/>
                <a:gd name="T39" fmla="*/ 1 h 1879"/>
                <a:gd name="T40" fmla="*/ 0 w 2231"/>
                <a:gd name="T41" fmla="*/ 1 h 1879"/>
                <a:gd name="T42" fmla="*/ 0 w 2231"/>
                <a:gd name="T43" fmla="*/ 1 h 1879"/>
                <a:gd name="T44" fmla="*/ 0 w 2231"/>
                <a:gd name="T45" fmla="*/ 1 h 1879"/>
                <a:gd name="T46" fmla="*/ 0 w 2231"/>
                <a:gd name="T47" fmla="*/ 1 h 1879"/>
                <a:gd name="T48" fmla="*/ 0 w 2231"/>
                <a:gd name="T49" fmla="*/ 1 h 1879"/>
                <a:gd name="T50" fmla="*/ 0 w 2231"/>
                <a:gd name="T51" fmla="*/ 1 h 1879"/>
                <a:gd name="T52" fmla="*/ 0 w 2231"/>
                <a:gd name="T53" fmla="*/ 1 h 1879"/>
                <a:gd name="T54" fmla="*/ 0 w 2231"/>
                <a:gd name="T55" fmla="*/ 1 h 1879"/>
                <a:gd name="T56" fmla="*/ 0 w 2231"/>
                <a:gd name="T57" fmla="*/ 1 h 1879"/>
                <a:gd name="T58" fmla="*/ 0 w 2231"/>
                <a:gd name="T59" fmla="*/ 1 h 1879"/>
                <a:gd name="T60" fmla="*/ 0 w 2231"/>
                <a:gd name="T61" fmla="*/ 1 h 1879"/>
                <a:gd name="T62" fmla="*/ 0 w 2231"/>
                <a:gd name="T63" fmla="*/ 1 h 1879"/>
                <a:gd name="T64" fmla="*/ 0 w 2231"/>
                <a:gd name="T65" fmla="*/ 1 h 1879"/>
                <a:gd name="T66" fmla="*/ 0 w 2231"/>
                <a:gd name="T67" fmla="*/ 1 h 1879"/>
                <a:gd name="T68" fmla="*/ 0 w 2231"/>
                <a:gd name="T69" fmla="*/ 1 h 1879"/>
                <a:gd name="T70" fmla="*/ 0 w 2231"/>
                <a:gd name="T71" fmla="*/ 1 h 1879"/>
                <a:gd name="T72" fmla="*/ 0 w 2231"/>
                <a:gd name="T73" fmla="*/ 1 h 1879"/>
                <a:gd name="T74" fmla="*/ 0 w 2231"/>
                <a:gd name="T75" fmla="*/ 1 h 1879"/>
                <a:gd name="T76" fmla="*/ 0 w 2231"/>
                <a:gd name="T77" fmla="*/ 1 h 1879"/>
                <a:gd name="T78" fmla="*/ 0 w 2231"/>
                <a:gd name="T79" fmla="*/ 1 h 1879"/>
                <a:gd name="T80" fmla="*/ 0 w 2231"/>
                <a:gd name="T81" fmla="*/ 1 h 1879"/>
                <a:gd name="T82" fmla="*/ 0 w 2231"/>
                <a:gd name="T83" fmla="*/ 1 h 1879"/>
                <a:gd name="T84" fmla="*/ 0 w 2231"/>
                <a:gd name="T85" fmla="*/ 1 h 1879"/>
                <a:gd name="T86" fmla="*/ 0 w 2231"/>
                <a:gd name="T87" fmla="*/ 1 h 1879"/>
                <a:gd name="T88" fmla="*/ 0 w 2231"/>
                <a:gd name="T89" fmla="*/ 1 h 1879"/>
                <a:gd name="T90" fmla="*/ 0 w 2231"/>
                <a:gd name="T91" fmla="*/ 1 h 1879"/>
                <a:gd name="T92" fmla="*/ 0 w 2231"/>
                <a:gd name="T93" fmla="*/ 1 h 1879"/>
                <a:gd name="T94" fmla="*/ 0 w 2231"/>
                <a:gd name="T95" fmla="*/ 1 h 1879"/>
                <a:gd name="T96" fmla="*/ 0 w 2231"/>
                <a:gd name="T97" fmla="*/ 1 h 1879"/>
                <a:gd name="T98" fmla="*/ 0 w 2231"/>
                <a:gd name="T99" fmla="*/ 1 h 1879"/>
                <a:gd name="T100" fmla="*/ 0 w 2231"/>
                <a:gd name="T101" fmla="*/ 1 h 1879"/>
                <a:gd name="T102" fmla="*/ 0 w 2231"/>
                <a:gd name="T103" fmla="*/ 1 h 1879"/>
                <a:gd name="T104" fmla="*/ 0 w 2231"/>
                <a:gd name="T105" fmla="*/ 1 h 1879"/>
                <a:gd name="T106" fmla="*/ 0 w 2231"/>
                <a:gd name="T107" fmla="*/ 1 h 1879"/>
                <a:gd name="T108" fmla="*/ 0 w 2231"/>
                <a:gd name="T109" fmla="*/ 1 h 1879"/>
                <a:gd name="T110" fmla="*/ 0 w 2231"/>
                <a:gd name="T111" fmla="*/ 1 h 1879"/>
                <a:gd name="T112" fmla="*/ 0 w 2231"/>
                <a:gd name="T113" fmla="*/ 1 h 1879"/>
                <a:gd name="T114" fmla="*/ 0 w 2231"/>
                <a:gd name="T115" fmla="*/ 1 h 1879"/>
                <a:gd name="T116" fmla="*/ 0 w 2231"/>
                <a:gd name="T117" fmla="*/ 1 h 1879"/>
                <a:gd name="T118" fmla="*/ 0 w 2231"/>
                <a:gd name="T119" fmla="*/ 1 h 187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231"/>
                <a:gd name="T181" fmla="*/ 0 h 1879"/>
                <a:gd name="T182" fmla="*/ 2231 w 2231"/>
                <a:gd name="T183" fmla="*/ 1879 h 187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231" h="1879">
                  <a:moveTo>
                    <a:pt x="2223" y="795"/>
                  </a:moveTo>
                  <a:lnTo>
                    <a:pt x="2216" y="774"/>
                  </a:lnTo>
                  <a:lnTo>
                    <a:pt x="2207" y="751"/>
                  </a:lnTo>
                  <a:lnTo>
                    <a:pt x="2197" y="726"/>
                  </a:lnTo>
                  <a:lnTo>
                    <a:pt x="2189" y="702"/>
                  </a:lnTo>
                  <a:lnTo>
                    <a:pt x="2180" y="676"/>
                  </a:lnTo>
                  <a:lnTo>
                    <a:pt x="2174" y="651"/>
                  </a:lnTo>
                  <a:lnTo>
                    <a:pt x="2172" y="625"/>
                  </a:lnTo>
                  <a:lnTo>
                    <a:pt x="2175" y="599"/>
                  </a:lnTo>
                  <a:lnTo>
                    <a:pt x="2179" y="571"/>
                  </a:lnTo>
                  <a:lnTo>
                    <a:pt x="2177" y="545"/>
                  </a:lnTo>
                  <a:lnTo>
                    <a:pt x="2171" y="519"/>
                  </a:lnTo>
                  <a:lnTo>
                    <a:pt x="2161" y="494"/>
                  </a:lnTo>
                  <a:lnTo>
                    <a:pt x="2149" y="474"/>
                  </a:lnTo>
                  <a:lnTo>
                    <a:pt x="2138" y="458"/>
                  </a:lnTo>
                  <a:lnTo>
                    <a:pt x="2125" y="447"/>
                  </a:lnTo>
                  <a:lnTo>
                    <a:pt x="2113" y="440"/>
                  </a:lnTo>
                  <a:lnTo>
                    <a:pt x="2102" y="437"/>
                  </a:lnTo>
                  <a:lnTo>
                    <a:pt x="2090" y="432"/>
                  </a:lnTo>
                  <a:lnTo>
                    <a:pt x="2079" y="427"/>
                  </a:lnTo>
                  <a:lnTo>
                    <a:pt x="2067" y="420"/>
                  </a:lnTo>
                  <a:lnTo>
                    <a:pt x="2056" y="412"/>
                  </a:lnTo>
                  <a:lnTo>
                    <a:pt x="2048" y="402"/>
                  </a:lnTo>
                  <a:lnTo>
                    <a:pt x="2043" y="392"/>
                  </a:lnTo>
                  <a:lnTo>
                    <a:pt x="2041" y="381"/>
                  </a:lnTo>
                  <a:lnTo>
                    <a:pt x="2046" y="373"/>
                  </a:lnTo>
                  <a:lnTo>
                    <a:pt x="2058" y="368"/>
                  </a:lnTo>
                  <a:lnTo>
                    <a:pt x="2072" y="363"/>
                  </a:lnTo>
                  <a:lnTo>
                    <a:pt x="2092" y="356"/>
                  </a:lnTo>
                  <a:lnTo>
                    <a:pt x="2110" y="343"/>
                  </a:lnTo>
                  <a:lnTo>
                    <a:pt x="2125" y="320"/>
                  </a:lnTo>
                  <a:lnTo>
                    <a:pt x="2134" y="284"/>
                  </a:lnTo>
                  <a:lnTo>
                    <a:pt x="2138" y="232"/>
                  </a:lnTo>
                  <a:lnTo>
                    <a:pt x="2136" y="206"/>
                  </a:lnTo>
                  <a:lnTo>
                    <a:pt x="2131" y="183"/>
                  </a:lnTo>
                  <a:lnTo>
                    <a:pt x="2123" y="160"/>
                  </a:lnTo>
                  <a:lnTo>
                    <a:pt x="2113" y="140"/>
                  </a:lnTo>
                  <a:lnTo>
                    <a:pt x="2100" y="124"/>
                  </a:lnTo>
                  <a:lnTo>
                    <a:pt x="2087" y="109"/>
                  </a:lnTo>
                  <a:lnTo>
                    <a:pt x="2071" y="96"/>
                  </a:lnTo>
                  <a:lnTo>
                    <a:pt x="2053" y="86"/>
                  </a:lnTo>
                  <a:lnTo>
                    <a:pt x="2033" y="78"/>
                  </a:lnTo>
                  <a:lnTo>
                    <a:pt x="2013" y="73"/>
                  </a:lnTo>
                  <a:lnTo>
                    <a:pt x="1990" y="70"/>
                  </a:lnTo>
                  <a:lnTo>
                    <a:pt x="1967" y="70"/>
                  </a:lnTo>
                  <a:lnTo>
                    <a:pt x="1943" y="72"/>
                  </a:lnTo>
                  <a:lnTo>
                    <a:pt x="1918" y="77"/>
                  </a:lnTo>
                  <a:lnTo>
                    <a:pt x="1892" y="85"/>
                  </a:lnTo>
                  <a:lnTo>
                    <a:pt x="1866" y="95"/>
                  </a:lnTo>
                  <a:lnTo>
                    <a:pt x="1843" y="109"/>
                  </a:lnTo>
                  <a:lnTo>
                    <a:pt x="1831" y="124"/>
                  </a:lnTo>
                  <a:lnTo>
                    <a:pt x="1828" y="140"/>
                  </a:lnTo>
                  <a:lnTo>
                    <a:pt x="1831" y="155"/>
                  </a:lnTo>
                  <a:lnTo>
                    <a:pt x="1838" y="170"/>
                  </a:lnTo>
                  <a:lnTo>
                    <a:pt x="1845" y="181"/>
                  </a:lnTo>
                  <a:lnTo>
                    <a:pt x="1851" y="188"/>
                  </a:lnTo>
                  <a:lnTo>
                    <a:pt x="1854" y="191"/>
                  </a:lnTo>
                  <a:lnTo>
                    <a:pt x="1854" y="193"/>
                  </a:lnTo>
                  <a:lnTo>
                    <a:pt x="1853" y="196"/>
                  </a:lnTo>
                  <a:lnTo>
                    <a:pt x="1851" y="203"/>
                  </a:lnTo>
                  <a:lnTo>
                    <a:pt x="1851" y="212"/>
                  </a:lnTo>
                  <a:lnTo>
                    <a:pt x="1854" y="229"/>
                  </a:lnTo>
                  <a:lnTo>
                    <a:pt x="1858" y="243"/>
                  </a:lnTo>
                  <a:lnTo>
                    <a:pt x="1854" y="262"/>
                  </a:lnTo>
                  <a:lnTo>
                    <a:pt x="1843" y="281"/>
                  </a:lnTo>
                  <a:lnTo>
                    <a:pt x="1836" y="289"/>
                  </a:lnTo>
                  <a:lnTo>
                    <a:pt x="1835" y="296"/>
                  </a:lnTo>
                  <a:lnTo>
                    <a:pt x="1838" y="302"/>
                  </a:lnTo>
                  <a:lnTo>
                    <a:pt x="1843" y="306"/>
                  </a:lnTo>
                  <a:lnTo>
                    <a:pt x="1849" y="307"/>
                  </a:lnTo>
                  <a:lnTo>
                    <a:pt x="1853" y="309"/>
                  </a:lnTo>
                  <a:lnTo>
                    <a:pt x="1856" y="309"/>
                  </a:lnTo>
                  <a:lnTo>
                    <a:pt x="1858" y="309"/>
                  </a:lnTo>
                  <a:lnTo>
                    <a:pt x="1859" y="312"/>
                  </a:lnTo>
                  <a:lnTo>
                    <a:pt x="1863" y="316"/>
                  </a:lnTo>
                  <a:lnTo>
                    <a:pt x="1864" y="320"/>
                  </a:lnTo>
                  <a:lnTo>
                    <a:pt x="1863" y="322"/>
                  </a:lnTo>
                  <a:lnTo>
                    <a:pt x="1861" y="324"/>
                  </a:lnTo>
                  <a:lnTo>
                    <a:pt x="1861" y="327"/>
                  </a:lnTo>
                  <a:lnTo>
                    <a:pt x="1861" y="329"/>
                  </a:lnTo>
                  <a:lnTo>
                    <a:pt x="1861" y="334"/>
                  </a:lnTo>
                  <a:lnTo>
                    <a:pt x="1863" y="335"/>
                  </a:lnTo>
                  <a:lnTo>
                    <a:pt x="1864" y="335"/>
                  </a:lnTo>
                  <a:lnTo>
                    <a:pt x="1866" y="334"/>
                  </a:lnTo>
                  <a:lnTo>
                    <a:pt x="1863" y="337"/>
                  </a:lnTo>
                  <a:lnTo>
                    <a:pt x="1861" y="342"/>
                  </a:lnTo>
                  <a:lnTo>
                    <a:pt x="1861" y="347"/>
                  </a:lnTo>
                  <a:lnTo>
                    <a:pt x="1866" y="352"/>
                  </a:lnTo>
                  <a:lnTo>
                    <a:pt x="1866" y="353"/>
                  </a:lnTo>
                  <a:lnTo>
                    <a:pt x="1866" y="365"/>
                  </a:lnTo>
                  <a:lnTo>
                    <a:pt x="1871" y="373"/>
                  </a:lnTo>
                  <a:lnTo>
                    <a:pt x="1879" y="378"/>
                  </a:lnTo>
                  <a:lnTo>
                    <a:pt x="1890" y="378"/>
                  </a:lnTo>
                  <a:lnTo>
                    <a:pt x="1912" y="379"/>
                  </a:lnTo>
                  <a:lnTo>
                    <a:pt x="1925" y="384"/>
                  </a:lnTo>
                  <a:lnTo>
                    <a:pt x="1930" y="392"/>
                  </a:lnTo>
                  <a:lnTo>
                    <a:pt x="1930" y="402"/>
                  </a:lnTo>
                  <a:lnTo>
                    <a:pt x="1926" y="412"/>
                  </a:lnTo>
                  <a:lnTo>
                    <a:pt x="1923" y="420"/>
                  </a:lnTo>
                  <a:lnTo>
                    <a:pt x="1918" y="427"/>
                  </a:lnTo>
                  <a:lnTo>
                    <a:pt x="1917" y="428"/>
                  </a:lnTo>
                  <a:lnTo>
                    <a:pt x="1892" y="437"/>
                  </a:lnTo>
                  <a:lnTo>
                    <a:pt x="1872" y="447"/>
                  </a:lnTo>
                  <a:lnTo>
                    <a:pt x="1856" y="460"/>
                  </a:lnTo>
                  <a:lnTo>
                    <a:pt x="1843" y="473"/>
                  </a:lnTo>
                  <a:lnTo>
                    <a:pt x="1831" y="489"/>
                  </a:lnTo>
                  <a:lnTo>
                    <a:pt x="1822" y="504"/>
                  </a:lnTo>
                  <a:lnTo>
                    <a:pt x="1813" y="520"/>
                  </a:lnTo>
                  <a:lnTo>
                    <a:pt x="1804" y="535"/>
                  </a:lnTo>
                  <a:lnTo>
                    <a:pt x="1792" y="551"/>
                  </a:lnTo>
                  <a:lnTo>
                    <a:pt x="1774" y="573"/>
                  </a:lnTo>
                  <a:lnTo>
                    <a:pt x="1753" y="594"/>
                  </a:lnTo>
                  <a:lnTo>
                    <a:pt x="1732" y="615"/>
                  </a:lnTo>
                  <a:lnTo>
                    <a:pt x="1712" y="636"/>
                  </a:lnTo>
                  <a:lnTo>
                    <a:pt x="1694" y="653"/>
                  </a:lnTo>
                  <a:lnTo>
                    <a:pt x="1682" y="664"/>
                  </a:lnTo>
                  <a:lnTo>
                    <a:pt x="1678" y="668"/>
                  </a:lnTo>
                  <a:lnTo>
                    <a:pt x="1630" y="700"/>
                  </a:lnTo>
                  <a:lnTo>
                    <a:pt x="1597" y="684"/>
                  </a:lnTo>
                  <a:lnTo>
                    <a:pt x="1605" y="636"/>
                  </a:lnTo>
                  <a:lnTo>
                    <a:pt x="1607" y="571"/>
                  </a:lnTo>
                  <a:lnTo>
                    <a:pt x="1607" y="512"/>
                  </a:lnTo>
                  <a:lnTo>
                    <a:pt x="1605" y="487"/>
                  </a:lnTo>
                  <a:lnTo>
                    <a:pt x="1604" y="453"/>
                  </a:lnTo>
                  <a:lnTo>
                    <a:pt x="1597" y="424"/>
                  </a:lnTo>
                  <a:lnTo>
                    <a:pt x="1583" y="401"/>
                  </a:lnTo>
                  <a:lnTo>
                    <a:pt x="1558" y="384"/>
                  </a:lnTo>
                  <a:lnTo>
                    <a:pt x="1548" y="381"/>
                  </a:lnTo>
                  <a:lnTo>
                    <a:pt x="1537" y="376"/>
                  </a:lnTo>
                  <a:lnTo>
                    <a:pt x="1525" y="371"/>
                  </a:lnTo>
                  <a:lnTo>
                    <a:pt x="1514" y="365"/>
                  </a:lnTo>
                  <a:lnTo>
                    <a:pt x="1504" y="360"/>
                  </a:lnTo>
                  <a:lnTo>
                    <a:pt x="1496" y="355"/>
                  </a:lnTo>
                  <a:lnTo>
                    <a:pt x="1491" y="350"/>
                  </a:lnTo>
                  <a:lnTo>
                    <a:pt x="1488" y="345"/>
                  </a:lnTo>
                  <a:lnTo>
                    <a:pt x="1488" y="343"/>
                  </a:lnTo>
                  <a:lnTo>
                    <a:pt x="1491" y="345"/>
                  </a:lnTo>
                  <a:lnTo>
                    <a:pt x="1497" y="348"/>
                  </a:lnTo>
                  <a:lnTo>
                    <a:pt x="1506" y="353"/>
                  </a:lnTo>
                  <a:lnTo>
                    <a:pt x="1515" y="356"/>
                  </a:lnTo>
                  <a:lnTo>
                    <a:pt x="1527" y="358"/>
                  </a:lnTo>
                  <a:lnTo>
                    <a:pt x="1538" y="358"/>
                  </a:lnTo>
                  <a:lnTo>
                    <a:pt x="1551" y="352"/>
                  </a:lnTo>
                  <a:lnTo>
                    <a:pt x="1566" y="338"/>
                  </a:lnTo>
                  <a:lnTo>
                    <a:pt x="1573" y="325"/>
                  </a:lnTo>
                  <a:lnTo>
                    <a:pt x="1576" y="312"/>
                  </a:lnTo>
                  <a:lnTo>
                    <a:pt x="1574" y="299"/>
                  </a:lnTo>
                  <a:lnTo>
                    <a:pt x="1571" y="286"/>
                  </a:lnTo>
                  <a:lnTo>
                    <a:pt x="1568" y="273"/>
                  </a:lnTo>
                  <a:lnTo>
                    <a:pt x="1564" y="263"/>
                  </a:lnTo>
                  <a:lnTo>
                    <a:pt x="1564" y="253"/>
                  </a:lnTo>
                  <a:lnTo>
                    <a:pt x="1573" y="204"/>
                  </a:lnTo>
                  <a:lnTo>
                    <a:pt x="1571" y="165"/>
                  </a:lnTo>
                  <a:lnTo>
                    <a:pt x="1561" y="134"/>
                  </a:lnTo>
                  <a:lnTo>
                    <a:pt x="1548" y="111"/>
                  </a:lnTo>
                  <a:lnTo>
                    <a:pt x="1533" y="95"/>
                  </a:lnTo>
                  <a:lnTo>
                    <a:pt x="1519" y="83"/>
                  </a:lnTo>
                  <a:lnTo>
                    <a:pt x="1507" y="78"/>
                  </a:lnTo>
                  <a:lnTo>
                    <a:pt x="1504" y="77"/>
                  </a:lnTo>
                  <a:lnTo>
                    <a:pt x="1484" y="72"/>
                  </a:lnTo>
                  <a:lnTo>
                    <a:pt x="1468" y="68"/>
                  </a:lnTo>
                  <a:lnTo>
                    <a:pt x="1455" y="68"/>
                  </a:lnTo>
                  <a:lnTo>
                    <a:pt x="1442" y="70"/>
                  </a:lnTo>
                  <a:lnTo>
                    <a:pt x="1430" y="73"/>
                  </a:lnTo>
                  <a:lnTo>
                    <a:pt x="1420" y="77"/>
                  </a:lnTo>
                  <a:lnTo>
                    <a:pt x="1411" y="80"/>
                  </a:lnTo>
                  <a:lnTo>
                    <a:pt x="1401" y="83"/>
                  </a:lnTo>
                  <a:lnTo>
                    <a:pt x="1396" y="83"/>
                  </a:lnTo>
                  <a:lnTo>
                    <a:pt x="1389" y="83"/>
                  </a:lnTo>
                  <a:lnTo>
                    <a:pt x="1379" y="83"/>
                  </a:lnTo>
                  <a:lnTo>
                    <a:pt x="1368" y="83"/>
                  </a:lnTo>
                  <a:lnTo>
                    <a:pt x="1355" y="85"/>
                  </a:lnTo>
                  <a:lnTo>
                    <a:pt x="1343" y="88"/>
                  </a:lnTo>
                  <a:lnTo>
                    <a:pt x="1332" y="93"/>
                  </a:lnTo>
                  <a:lnTo>
                    <a:pt x="1320" y="101"/>
                  </a:lnTo>
                  <a:lnTo>
                    <a:pt x="1307" y="117"/>
                  </a:lnTo>
                  <a:lnTo>
                    <a:pt x="1302" y="131"/>
                  </a:lnTo>
                  <a:lnTo>
                    <a:pt x="1301" y="144"/>
                  </a:lnTo>
                  <a:lnTo>
                    <a:pt x="1306" y="155"/>
                  </a:lnTo>
                  <a:lnTo>
                    <a:pt x="1311" y="163"/>
                  </a:lnTo>
                  <a:lnTo>
                    <a:pt x="1317" y="170"/>
                  </a:lnTo>
                  <a:lnTo>
                    <a:pt x="1322" y="173"/>
                  </a:lnTo>
                  <a:lnTo>
                    <a:pt x="1324" y="175"/>
                  </a:lnTo>
                  <a:lnTo>
                    <a:pt x="1325" y="180"/>
                  </a:lnTo>
                  <a:lnTo>
                    <a:pt x="1330" y="193"/>
                  </a:lnTo>
                  <a:lnTo>
                    <a:pt x="1332" y="211"/>
                  </a:lnTo>
                  <a:lnTo>
                    <a:pt x="1325" y="227"/>
                  </a:lnTo>
                  <a:lnTo>
                    <a:pt x="1319" y="235"/>
                  </a:lnTo>
                  <a:lnTo>
                    <a:pt x="1316" y="240"/>
                  </a:lnTo>
                  <a:lnTo>
                    <a:pt x="1314" y="245"/>
                  </a:lnTo>
                  <a:lnTo>
                    <a:pt x="1316" y="250"/>
                  </a:lnTo>
                  <a:lnTo>
                    <a:pt x="1319" y="253"/>
                  </a:lnTo>
                  <a:lnTo>
                    <a:pt x="1324" y="255"/>
                  </a:lnTo>
                  <a:lnTo>
                    <a:pt x="1327" y="255"/>
                  </a:lnTo>
                  <a:lnTo>
                    <a:pt x="1329" y="255"/>
                  </a:lnTo>
                  <a:lnTo>
                    <a:pt x="1330" y="258"/>
                  </a:lnTo>
                  <a:lnTo>
                    <a:pt x="1332" y="266"/>
                  </a:lnTo>
                  <a:lnTo>
                    <a:pt x="1334" y="281"/>
                  </a:lnTo>
                  <a:lnTo>
                    <a:pt x="1334" y="301"/>
                  </a:lnTo>
                  <a:lnTo>
                    <a:pt x="1335" y="312"/>
                  </a:lnTo>
                  <a:lnTo>
                    <a:pt x="1340" y="319"/>
                  </a:lnTo>
                  <a:lnTo>
                    <a:pt x="1347" y="320"/>
                  </a:lnTo>
                  <a:lnTo>
                    <a:pt x="1352" y="322"/>
                  </a:lnTo>
                  <a:lnTo>
                    <a:pt x="1373" y="327"/>
                  </a:lnTo>
                  <a:lnTo>
                    <a:pt x="1378" y="330"/>
                  </a:lnTo>
                  <a:lnTo>
                    <a:pt x="1374" y="335"/>
                  </a:lnTo>
                  <a:lnTo>
                    <a:pt x="1370" y="338"/>
                  </a:lnTo>
                  <a:lnTo>
                    <a:pt x="1361" y="342"/>
                  </a:lnTo>
                  <a:lnTo>
                    <a:pt x="1350" y="347"/>
                  </a:lnTo>
                  <a:lnTo>
                    <a:pt x="1337" y="352"/>
                  </a:lnTo>
                  <a:lnTo>
                    <a:pt x="1322" y="356"/>
                  </a:lnTo>
                  <a:lnTo>
                    <a:pt x="1307" y="363"/>
                  </a:lnTo>
                  <a:lnTo>
                    <a:pt x="1293" y="370"/>
                  </a:lnTo>
                  <a:lnTo>
                    <a:pt x="1281" y="378"/>
                  </a:lnTo>
                  <a:lnTo>
                    <a:pt x="1273" y="384"/>
                  </a:lnTo>
                  <a:lnTo>
                    <a:pt x="1258" y="410"/>
                  </a:lnTo>
                  <a:lnTo>
                    <a:pt x="1242" y="447"/>
                  </a:lnTo>
                  <a:lnTo>
                    <a:pt x="1230" y="481"/>
                  </a:lnTo>
                  <a:lnTo>
                    <a:pt x="1225" y="496"/>
                  </a:lnTo>
                  <a:lnTo>
                    <a:pt x="1209" y="591"/>
                  </a:lnTo>
                  <a:lnTo>
                    <a:pt x="1162" y="645"/>
                  </a:lnTo>
                  <a:lnTo>
                    <a:pt x="839" y="645"/>
                  </a:lnTo>
                  <a:lnTo>
                    <a:pt x="834" y="627"/>
                  </a:lnTo>
                  <a:lnTo>
                    <a:pt x="823" y="597"/>
                  </a:lnTo>
                  <a:lnTo>
                    <a:pt x="811" y="558"/>
                  </a:lnTo>
                  <a:lnTo>
                    <a:pt x="796" y="514"/>
                  </a:lnTo>
                  <a:lnTo>
                    <a:pt x="783" y="471"/>
                  </a:lnTo>
                  <a:lnTo>
                    <a:pt x="772" y="432"/>
                  </a:lnTo>
                  <a:lnTo>
                    <a:pt x="764" y="402"/>
                  </a:lnTo>
                  <a:lnTo>
                    <a:pt x="760" y="384"/>
                  </a:lnTo>
                  <a:lnTo>
                    <a:pt x="757" y="363"/>
                  </a:lnTo>
                  <a:lnTo>
                    <a:pt x="749" y="337"/>
                  </a:lnTo>
                  <a:lnTo>
                    <a:pt x="739" y="316"/>
                  </a:lnTo>
                  <a:lnTo>
                    <a:pt x="736" y="306"/>
                  </a:lnTo>
                  <a:lnTo>
                    <a:pt x="593" y="275"/>
                  </a:lnTo>
                  <a:lnTo>
                    <a:pt x="615" y="257"/>
                  </a:lnTo>
                  <a:lnTo>
                    <a:pt x="623" y="239"/>
                  </a:lnTo>
                  <a:lnTo>
                    <a:pt x="623" y="227"/>
                  </a:lnTo>
                  <a:lnTo>
                    <a:pt x="621" y="222"/>
                  </a:lnTo>
                  <a:lnTo>
                    <a:pt x="623" y="217"/>
                  </a:lnTo>
                  <a:lnTo>
                    <a:pt x="629" y="203"/>
                  </a:lnTo>
                  <a:lnTo>
                    <a:pt x="634" y="180"/>
                  </a:lnTo>
                  <a:lnTo>
                    <a:pt x="639" y="152"/>
                  </a:lnTo>
                  <a:lnTo>
                    <a:pt x="637" y="121"/>
                  </a:lnTo>
                  <a:lnTo>
                    <a:pt x="629" y="90"/>
                  </a:lnTo>
                  <a:lnTo>
                    <a:pt x="610" y="57"/>
                  </a:lnTo>
                  <a:lnTo>
                    <a:pt x="578" y="29"/>
                  </a:lnTo>
                  <a:lnTo>
                    <a:pt x="542" y="9"/>
                  </a:lnTo>
                  <a:lnTo>
                    <a:pt x="510" y="0"/>
                  </a:lnTo>
                  <a:lnTo>
                    <a:pt x="482" y="1"/>
                  </a:lnTo>
                  <a:lnTo>
                    <a:pt x="457" y="9"/>
                  </a:lnTo>
                  <a:lnTo>
                    <a:pt x="438" y="21"/>
                  </a:lnTo>
                  <a:lnTo>
                    <a:pt x="425" y="36"/>
                  </a:lnTo>
                  <a:lnTo>
                    <a:pt x="413" y="49"/>
                  </a:lnTo>
                  <a:lnTo>
                    <a:pt x="408" y="60"/>
                  </a:lnTo>
                  <a:lnTo>
                    <a:pt x="403" y="80"/>
                  </a:lnTo>
                  <a:lnTo>
                    <a:pt x="398" y="101"/>
                  </a:lnTo>
                  <a:lnTo>
                    <a:pt x="397" y="117"/>
                  </a:lnTo>
                  <a:lnTo>
                    <a:pt x="395" y="124"/>
                  </a:lnTo>
                  <a:lnTo>
                    <a:pt x="393" y="127"/>
                  </a:lnTo>
                  <a:lnTo>
                    <a:pt x="388" y="135"/>
                  </a:lnTo>
                  <a:lnTo>
                    <a:pt x="384" y="149"/>
                  </a:lnTo>
                  <a:lnTo>
                    <a:pt x="377" y="165"/>
                  </a:lnTo>
                  <a:lnTo>
                    <a:pt x="372" y="189"/>
                  </a:lnTo>
                  <a:lnTo>
                    <a:pt x="372" y="221"/>
                  </a:lnTo>
                  <a:lnTo>
                    <a:pt x="372" y="247"/>
                  </a:lnTo>
                  <a:lnTo>
                    <a:pt x="372" y="258"/>
                  </a:lnTo>
                  <a:lnTo>
                    <a:pt x="369" y="260"/>
                  </a:lnTo>
                  <a:lnTo>
                    <a:pt x="362" y="262"/>
                  </a:lnTo>
                  <a:lnTo>
                    <a:pt x="351" y="266"/>
                  </a:lnTo>
                  <a:lnTo>
                    <a:pt x="336" y="271"/>
                  </a:lnTo>
                  <a:lnTo>
                    <a:pt x="321" y="276"/>
                  </a:lnTo>
                  <a:lnTo>
                    <a:pt x="305" y="281"/>
                  </a:lnTo>
                  <a:lnTo>
                    <a:pt x="290" y="286"/>
                  </a:lnTo>
                  <a:lnTo>
                    <a:pt x="277" y="289"/>
                  </a:lnTo>
                  <a:lnTo>
                    <a:pt x="264" y="293"/>
                  </a:lnTo>
                  <a:lnTo>
                    <a:pt x="249" y="294"/>
                  </a:lnTo>
                  <a:lnTo>
                    <a:pt x="233" y="298"/>
                  </a:lnTo>
                  <a:lnTo>
                    <a:pt x="218" y="302"/>
                  </a:lnTo>
                  <a:lnTo>
                    <a:pt x="203" y="309"/>
                  </a:lnTo>
                  <a:lnTo>
                    <a:pt x="192" y="317"/>
                  </a:lnTo>
                  <a:lnTo>
                    <a:pt x="185" y="329"/>
                  </a:lnTo>
                  <a:lnTo>
                    <a:pt x="182" y="345"/>
                  </a:lnTo>
                  <a:lnTo>
                    <a:pt x="174" y="386"/>
                  </a:lnTo>
                  <a:lnTo>
                    <a:pt x="159" y="430"/>
                  </a:lnTo>
                  <a:lnTo>
                    <a:pt x="143" y="465"/>
                  </a:lnTo>
                  <a:lnTo>
                    <a:pt x="135" y="479"/>
                  </a:lnTo>
                  <a:lnTo>
                    <a:pt x="120" y="499"/>
                  </a:lnTo>
                  <a:lnTo>
                    <a:pt x="105" y="527"/>
                  </a:lnTo>
                  <a:lnTo>
                    <a:pt x="90" y="559"/>
                  </a:lnTo>
                  <a:lnTo>
                    <a:pt x="77" y="592"/>
                  </a:lnTo>
                  <a:lnTo>
                    <a:pt x="64" y="623"/>
                  </a:lnTo>
                  <a:lnTo>
                    <a:pt x="56" y="651"/>
                  </a:lnTo>
                  <a:lnTo>
                    <a:pt x="49" y="669"/>
                  </a:lnTo>
                  <a:lnTo>
                    <a:pt x="48" y="676"/>
                  </a:lnTo>
                  <a:lnTo>
                    <a:pt x="0" y="787"/>
                  </a:lnTo>
                  <a:lnTo>
                    <a:pt x="126" y="857"/>
                  </a:lnTo>
                  <a:lnTo>
                    <a:pt x="115" y="893"/>
                  </a:lnTo>
                  <a:lnTo>
                    <a:pt x="113" y="941"/>
                  </a:lnTo>
                  <a:lnTo>
                    <a:pt x="117" y="982"/>
                  </a:lnTo>
                  <a:lnTo>
                    <a:pt x="118" y="1000"/>
                  </a:lnTo>
                  <a:lnTo>
                    <a:pt x="316" y="1286"/>
                  </a:lnTo>
                  <a:lnTo>
                    <a:pt x="415" y="1299"/>
                  </a:lnTo>
                  <a:lnTo>
                    <a:pt x="408" y="1666"/>
                  </a:lnTo>
                  <a:lnTo>
                    <a:pt x="408" y="1879"/>
                  </a:lnTo>
                  <a:lnTo>
                    <a:pt x="1633" y="1879"/>
                  </a:lnTo>
                  <a:lnTo>
                    <a:pt x="1633" y="1802"/>
                  </a:lnTo>
                  <a:lnTo>
                    <a:pt x="1643" y="1799"/>
                  </a:lnTo>
                  <a:lnTo>
                    <a:pt x="1655" y="1797"/>
                  </a:lnTo>
                  <a:lnTo>
                    <a:pt x="1664" y="1794"/>
                  </a:lnTo>
                  <a:lnTo>
                    <a:pt x="1673" y="1791"/>
                  </a:lnTo>
                  <a:lnTo>
                    <a:pt x="1681" y="1787"/>
                  </a:lnTo>
                  <a:lnTo>
                    <a:pt x="1687" y="1786"/>
                  </a:lnTo>
                  <a:lnTo>
                    <a:pt x="1691" y="1784"/>
                  </a:lnTo>
                  <a:lnTo>
                    <a:pt x="1692" y="1784"/>
                  </a:lnTo>
                  <a:lnTo>
                    <a:pt x="1740" y="1761"/>
                  </a:lnTo>
                  <a:lnTo>
                    <a:pt x="1764" y="1792"/>
                  </a:lnTo>
                  <a:lnTo>
                    <a:pt x="1787" y="1792"/>
                  </a:lnTo>
                  <a:lnTo>
                    <a:pt x="1794" y="1746"/>
                  </a:lnTo>
                  <a:lnTo>
                    <a:pt x="1794" y="1705"/>
                  </a:lnTo>
                  <a:lnTo>
                    <a:pt x="1789" y="1678"/>
                  </a:lnTo>
                  <a:lnTo>
                    <a:pt x="1787" y="1666"/>
                  </a:lnTo>
                  <a:lnTo>
                    <a:pt x="1786" y="1668"/>
                  </a:lnTo>
                  <a:lnTo>
                    <a:pt x="1779" y="1671"/>
                  </a:lnTo>
                  <a:lnTo>
                    <a:pt x="1771" y="1669"/>
                  </a:lnTo>
                  <a:lnTo>
                    <a:pt x="1764" y="1658"/>
                  </a:lnTo>
                  <a:lnTo>
                    <a:pt x="1759" y="1640"/>
                  </a:lnTo>
                  <a:lnTo>
                    <a:pt x="1756" y="1624"/>
                  </a:lnTo>
                  <a:lnTo>
                    <a:pt x="1759" y="1607"/>
                  </a:lnTo>
                  <a:lnTo>
                    <a:pt x="1773" y="1594"/>
                  </a:lnTo>
                  <a:lnTo>
                    <a:pt x="1784" y="1555"/>
                  </a:lnTo>
                  <a:lnTo>
                    <a:pt x="1789" y="1484"/>
                  </a:lnTo>
                  <a:lnTo>
                    <a:pt x="1792" y="1408"/>
                  </a:lnTo>
                  <a:lnTo>
                    <a:pt x="1795" y="1357"/>
                  </a:lnTo>
                  <a:lnTo>
                    <a:pt x="1807" y="1332"/>
                  </a:lnTo>
                  <a:lnTo>
                    <a:pt x="1822" y="1317"/>
                  </a:lnTo>
                  <a:lnTo>
                    <a:pt x="1836" y="1311"/>
                  </a:lnTo>
                  <a:lnTo>
                    <a:pt x="1843" y="1309"/>
                  </a:lnTo>
                  <a:lnTo>
                    <a:pt x="1889" y="1317"/>
                  </a:lnTo>
                  <a:lnTo>
                    <a:pt x="1928" y="1322"/>
                  </a:lnTo>
                  <a:lnTo>
                    <a:pt x="1966" y="1321"/>
                  </a:lnTo>
                  <a:lnTo>
                    <a:pt x="1999" y="1317"/>
                  </a:lnTo>
                  <a:lnTo>
                    <a:pt x="2028" y="1309"/>
                  </a:lnTo>
                  <a:lnTo>
                    <a:pt x="2054" y="1298"/>
                  </a:lnTo>
                  <a:lnTo>
                    <a:pt x="2077" y="1285"/>
                  </a:lnTo>
                  <a:lnTo>
                    <a:pt x="2098" y="1268"/>
                  </a:lnTo>
                  <a:lnTo>
                    <a:pt x="2116" y="1250"/>
                  </a:lnTo>
                  <a:lnTo>
                    <a:pt x="2131" y="1232"/>
                  </a:lnTo>
                  <a:lnTo>
                    <a:pt x="2144" y="1213"/>
                  </a:lnTo>
                  <a:lnTo>
                    <a:pt x="2157" y="1193"/>
                  </a:lnTo>
                  <a:lnTo>
                    <a:pt x="2167" y="1173"/>
                  </a:lnTo>
                  <a:lnTo>
                    <a:pt x="2177" y="1154"/>
                  </a:lnTo>
                  <a:lnTo>
                    <a:pt x="2185" y="1136"/>
                  </a:lnTo>
                  <a:lnTo>
                    <a:pt x="2192" y="1119"/>
                  </a:lnTo>
                  <a:lnTo>
                    <a:pt x="2220" y="1033"/>
                  </a:lnTo>
                  <a:lnTo>
                    <a:pt x="2231" y="939"/>
                  </a:lnTo>
                  <a:lnTo>
                    <a:pt x="2231" y="854"/>
                  </a:lnTo>
                  <a:lnTo>
                    <a:pt x="2223" y="7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" name="Freeform 149"/>
            <p:cNvSpPr>
              <a:spLocks/>
            </p:cNvSpPr>
            <p:nvPr/>
          </p:nvSpPr>
          <p:spPr bwMode="auto">
            <a:xfrm>
              <a:off x="2244" y="309"/>
              <a:ext cx="28" cy="26"/>
            </a:xfrm>
            <a:custGeom>
              <a:avLst/>
              <a:gdLst>
                <a:gd name="T0" fmla="*/ 1 w 56"/>
                <a:gd name="T1" fmla="*/ 0 h 53"/>
                <a:gd name="T2" fmla="*/ 1 w 56"/>
                <a:gd name="T3" fmla="*/ 0 h 53"/>
                <a:gd name="T4" fmla="*/ 1 w 56"/>
                <a:gd name="T5" fmla="*/ 0 h 53"/>
                <a:gd name="T6" fmla="*/ 1 w 56"/>
                <a:gd name="T7" fmla="*/ 0 h 53"/>
                <a:gd name="T8" fmla="*/ 1 w 56"/>
                <a:gd name="T9" fmla="*/ 0 h 53"/>
                <a:gd name="T10" fmla="*/ 1 w 56"/>
                <a:gd name="T11" fmla="*/ 0 h 53"/>
                <a:gd name="T12" fmla="*/ 1 w 56"/>
                <a:gd name="T13" fmla="*/ 0 h 53"/>
                <a:gd name="T14" fmla="*/ 1 w 56"/>
                <a:gd name="T15" fmla="*/ 0 h 53"/>
                <a:gd name="T16" fmla="*/ 1 w 56"/>
                <a:gd name="T17" fmla="*/ 0 h 53"/>
                <a:gd name="T18" fmla="*/ 1 w 56"/>
                <a:gd name="T19" fmla="*/ 0 h 53"/>
                <a:gd name="T20" fmla="*/ 1 w 56"/>
                <a:gd name="T21" fmla="*/ 0 h 53"/>
                <a:gd name="T22" fmla="*/ 1 w 56"/>
                <a:gd name="T23" fmla="*/ 0 h 53"/>
                <a:gd name="T24" fmla="*/ 1 w 56"/>
                <a:gd name="T25" fmla="*/ 0 h 53"/>
                <a:gd name="T26" fmla="*/ 1 w 56"/>
                <a:gd name="T27" fmla="*/ 0 h 53"/>
                <a:gd name="T28" fmla="*/ 1 w 56"/>
                <a:gd name="T29" fmla="*/ 0 h 53"/>
                <a:gd name="T30" fmla="*/ 1 w 56"/>
                <a:gd name="T31" fmla="*/ 0 h 53"/>
                <a:gd name="T32" fmla="*/ 0 w 56"/>
                <a:gd name="T33" fmla="*/ 0 h 53"/>
                <a:gd name="T34" fmla="*/ 0 w 56"/>
                <a:gd name="T35" fmla="*/ 0 h 53"/>
                <a:gd name="T36" fmla="*/ 1 w 56"/>
                <a:gd name="T37" fmla="*/ 0 h 53"/>
                <a:gd name="T38" fmla="*/ 1 w 56"/>
                <a:gd name="T39" fmla="*/ 0 h 53"/>
                <a:gd name="T40" fmla="*/ 1 w 56"/>
                <a:gd name="T41" fmla="*/ 0 h 53"/>
                <a:gd name="T42" fmla="*/ 1 w 56"/>
                <a:gd name="T43" fmla="*/ 0 h 53"/>
                <a:gd name="T44" fmla="*/ 1 w 56"/>
                <a:gd name="T45" fmla="*/ 0 h 53"/>
                <a:gd name="T46" fmla="*/ 1 w 56"/>
                <a:gd name="T47" fmla="*/ 0 h 53"/>
                <a:gd name="T48" fmla="*/ 1 w 56"/>
                <a:gd name="T49" fmla="*/ 0 h 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"/>
                <a:gd name="T76" fmla="*/ 0 h 53"/>
                <a:gd name="T77" fmla="*/ 56 w 56"/>
                <a:gd name="T78" fmla="*/ 53 h 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" h="53">
                  <a:moveTo>
                    <a:pt x="51" y="18"/>
                  </a:moveTo>
                  <a:lnTo>
                    <a:pt x="52" y="15"/>
                  </a:lnTo>
                  <a:lnTo>
                    <a:pt x="56" y="8"/>
                  </a:lnTo>
                  <a:lnTo>
                    <a:pt x="56" y="3"/>
                  </a:lnTo>
                  <a:lnTo>
                    <a:pt x="52" y="0"/>
                  </a:lnTo>
                  <a:lnTo>
                    <a:pt x="46" y="2"/>
                  </a:lnTo>
                  <a:lnTo>
                    <a:pt x="41" y="7"/>
                  </a:lnTo>
                  <a:lnTo>
                    <a:pt x="34" y="12"/>
                  </a:lnTo>
                  <a:lnTo>
                    <a:pt x="30" y="15"/>
                  </a:lnTo>
                  <a:lnTo>
                    <a:pt x="28" y="17"/>
                  </a:lnTo>
                  <a:lnTo>
                    <a:pt x="25" y="18"/>
                  </a:lnTo>
                  <a:lnTo>
                    <a:pt x="20" y="21"/>
                  </a:lnTo>
                  <a:lnTo>
                    <a:pt x="15" y="26"/>
                  </a:lnTo>
                  <a:lnTo>
                    <a:pt x="12" y="30"/>
                  </a:lnTo>
                  <a:lnTo>
                    <a:pt x="8" y="31"/>
                  </a:lnTo>
                  <a:lnTo>
                    <a:pt x="5" y="35"/>
                  </a:lnTo>
                  <a:lnTo>
                    <a:pt x="0" y="36"/>
                  </a:lnTo>
                  <a:lnTo>
                    <a:pt x="0" y="39"/>
                  </a:lnTo>
                  <a:lnTo>
                    <a:pt x="10" y="44"/>
                  </a:lnTo>
                  <a:lnTo>
                    <a:pt x="21" y="51"/>
                  </a:lnTo>
                  <a:lnTo>
                    <a:pt x="33" y="53"/>
                  </a:lnTo>
                  <a:lnTo>
                    <a:pt x="41" y="48"/>
                  </a:lnTo>
                  <a:lnTo>
                    <a:pt x="48" y="35"/>
                  </a:lnTo>
                  <a:lnTo>
                    <a:pt x="49" y="23"/>
                  </a:lnTo>
                  <a:lnTo>
                    <a:pt x="51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0030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91"/>
          <p:cNvSpPr>
            <a:spLocks/>
          </p:cNvSpPr>
          <p:nvPr/>
        </p:nvSpPr>
        <p:spPr bwMode="gray">
          <a:xfrm>
            <a:off x="145429" y="2907258"/>
            <a:ext cx="9144000" cy="5589587"/>
          </a:xfrm>
          <a:custGeom>
            <a:avLst/>
            <a:gdLst>
              <a:gd name="T0" fmla="*/ 2147483647 w 3988"/>
              <a:gd name="T1" fmla="*/ 2147483647 h 2543"/>
              <a:gd name="T2" fmla="*/ 2147483647 w 3988"/>
              <a:gd name="T3" fmla="*/ 2147483647 h 2543"/>
              <a:gd name="T4" fmla="*/ 2147483647 w 3988"/>
              <a:gd name="T5" fmla="*/ 2147483647 h 2543"/>
              <a:gd name="T6" fmla="*/ 2147483647 w 3988"/>
              <a:gd name="T7" fmla="*/ 2147483647 h 2543"/>
              <a:gd name="T8" fmla="*/ 2147483647 w 3988"/>
              <a:gd name="T9" fmla="*/ 2147483647 h 2543"/>
              <a:gd name="T10" fmla="*/ 2147483647 w 3988"/>
              <a:gd name="T11" fmla="*/ 2147483647 h 2543"/>
              <a:gd name="T12" fmla="*/ 2147483647 w 3988"/>
              <a:gd name="T13" fmla="*/ 2147483647 h 2543"/>
              <a:gd name="T14" fmla="*/ 2147483647 w 3988"/>
              <a:gd name="T15" fmla="*/ 2147483647 h 2543"/>
              <a:gd name="T16" fmla="*/ 2147483647 w 3988"/>
              <a:gd name="T17" fmla="*/ 2147483647 h 2543"/>
              <a:gd name="T18" fmla="*/ 2147483647 w 3988"/>
              <a:gd name="T19" fmla="*/ 2147483647 h 2543"/>
              <a:gd name="T20" fmla="*/ 2147483647 w 3988"/>
              <a:gd name="T21" fmla="*/ 2147483647 h 2543"/>
              <a:gd name="T22" fmla="*/ 2147483647 w 3988"/>
              <a:gd name="T23" fmla="*/ 2147483647 h 2543"/>
              <a:gd name="T24" fmla="*/ 2147483647 w 3988"/>
              <a:gd name="T25" fmla="*/ 2147483647 h 2543"/>
              <a:gd name="T26" fmla="*/ 2147483647 w 3988"/>
              <a:gd name="T27" fmla="*/ 2147483647 h 2543"/>
              <a:gd name="T28" fmla="*/ 2147483647 w 3988"/>
              <a:gd name="T29" fmla="*/ 2147483647 h 2543"/>
              <a:gd name="T30" fmla="*/ 2147483647 w 3988"/>
              <a:gd name="T31" fmla="*/ 2147483647 h 2543"/>
              <a:gd name="T32" fmla="*/ 2147483647 w 3988"/>
              <a:gd name="T33" fmla="*/ 2147483647 h 2543"/>
              <a:gd name="T34" fmla="*/ 2147483647 w 3988"/>
              <a:gd name="T35" fmla="*/ 2147483647 h 2543"/>
              <a:gd name="T36" fmla="*/ 2147483647 w 3988"/>
              <a:gd name="T37" fmla="*/ 2147483647 h 2543"/>
              <a:gd name="T38" fmla="*/ 2147483647 w 3988"/>
              <a:gd name="T39" fmla="*/ 2147483647 h 2543"/>
              <a:gd name="T40" fmla="*/ 2147483647 w 3988"/>
              <a:gd name="T41" fmla="*/ 2147483647 h 2543"/>
              <a:gd name="T42" fmla="*/ 2147483647 w 3988"/>
              <a:gd name="T43" fmla="*/ 2147483647 h 2543"/>
              <a:gd name="T44" fmla="*/ 2147483647 w 3988"/>
              <a:gd name="T45" fmla="*/ 2147483647 h 2543"/>
              <a:gd name="T46" fmla="*/ 2147483647 w 3988"/>
              <a:gd name="T47" fmla="*/ 2147483647 h 2543"/>
              <a:gd name="T48" fmla="*/ 2147483647 w 3988"/>
              <a:gd name="T49" fmla="*/ 2147483647 h 2543"/>
              <a:gd name="T50" fmla="*/ 2147483647 w 3988"/>
              <a:gd name="T51" fmla="*/ 2147483647 h 2543"/>
              <a:gd name="T52" fmla="*/ 2147483647 w 3988"/>
              <a:gd name="T53" fmla="*/ 2147483647 h 2543"/>
              <a:gd name="T54" fmla="*/ 2147483647 w 3988"/>
              <a:gd name="T55" fmla="*/ 2147483647 h 2543"/>
              <a:gd name="T56" fmla="*/ 2147483647 w 3988"/>
              <a:gd name="T57" fmla="*/ 2147483647 h 2543"/>
              <a:gd name="T58" fmla="*/ 2147483647 w 3988"/>
              <a:gd name="T59" fmla="*/ 2147483647 h 2543"/>
              <a:gd name="T60" fmla="*/ 2147483647 w 3988"/>
              <a:gd name="T61" fmla="*/ 2147483647 h 2543"/>
              <a:gd name="T62" fmla="*/ 2147483647 w 3988"/>
              <a:gd name="T63" fmla="*/ 2147483647 h 2543"/>
              <a:gd name="T64" fmla="*/ 2147483647 w 3988"/>
              <a:gd name="T65" fmla="*/ 2147483647 h 2543"/>
              <a:gd name="T66" fmla="*/ 2147483647 w 3988"/>
              <a:gd name="T67" fmla="*/ 2147483647 h 2543"/>
              <a:gd name="T68" fmla="*/ 2147483647 w 3988"/>
              <a:gd name="T69" fmla="*/ 2147483647 h 2543"/>
              <a:gd name="T70" fmla="*/ 2147483647 w 3988"/>
              <a:gd name="T71" fmla="*/ 2147483647 h 2543"/>
              <a:gd name="T72" fmla="*/ 2147483647 w 3988"/>
              <a:gd name="T73" fmla="*/ 2147483647 h 2543"/>
              <a:gd name="T74" fmla="*/ 2147483647 w 3988"/>
              <a:gd name="T75" fmla="*/ 2147483647 h 2543"/>
              <a:gd name="T76" fmla="*/ 2147483647 w 3988"/>
              <a:gd name="T77" fmla="*/ 2147483647 h 2543"/>
              <a:gd name="T78" fmla="*/ 2147483647 w 3988"/>
              <a:gd name="T79" fmla="*/ 2147483647 h 2543"/>
              <a:gd name="T80" fmla="*/ 2147483647 w 3988"/>
              <a:gd name="T81" fmla="*/ 2147483647 h 2543"/>
              <a:gd name="T82" fmla="*/ 2147483647 w 3988"/>
              <a:gd name="T83" fmla="*/ 2147483647 h 2543"/>
              <a:gd name="T84" fmla="*/ 2147483647 w 3988"/>
              <a:gd name="T85" fmla="*/ 2147483647 h 2543"/>
              <a:gd name="T86" fmla="*/ 2147483647 w 3988"/>
              <a:gd name="T87" fmla="*/ 2147483647 h 2543"/>
              <a:gd name="T88" fmla="*/ 2147483647 w 3988"/>
              <a:gd name="T89" fmla="*/ 2147483647 h 2543"/>
              <a:gd name="T90" fmla="*/ 2147483647 w 3988"/>
              <a:gd name="T91" fmla="*/ 2147483647 h 2543"/>
              <a:gd name="T92" fmla="*/ 2147483647 w 3988"/>
              <a:gd name="T93" fmla="*/ 2147483647 h 2543"/>
              <a:gd name="T94" fmla="*/ 2147483647 w 3988"/>
              <a:gd name="T95" fmla="*/ 2147483647 h 2543"/>
              <a:gd name="T96" fmla="*/ 0 w 3988"/>
              <a:gd name="T97" fmla="*/ 2147483647 h 254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3988"/>
              <a:gd name="T148" fmla="*/ 0 h 2543"/>
              <a:gd name="T149" fmla="*/ 3988 w 3988"/>
              <a:gd name="T150" fmla="*/ 2543 h 2543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3988" h="2543">
                <a:moveTo>
                  <a:pt x="4" y="1407"/>
                </a:moveTo>
                <a:lnTo>
                  <a:pt x="828" y="1187"/>
                </a:lnTo>
                <a:lnTo>
                  <a:pt x="788" y="1059"/>
                </a:lnTo>
                <a:lnTo>
                  <a:pt x="764" y="979"/>
                </a:lnTo>
                <a:lnTo>
                  <a:pt x="1004" y="903"/>
                </a:lnTo>
                <a:lnTo>
                  <a:pt x="1156" y="887"/>
                </a:lnTo>
                <a:lnTo>
                  <a:pt x="1248" y="1075"/>
                </a:lnTo>
                <a:lnTo>
                  <a:pt x="1412" y="1019"/>
                </a:lnTo>
                <a:lnTo>
                  <a:pt x="1380" y="899"/>
                </a:lnTo>
                <a:lnTo>
                  <a:pt x="1344" y="855"/>
                </a:lnTo>
                <a:lnTo>
                  <a:pt x="1372" y="835"/>
                </a:lnTo>
                <a:lnTo>
                  <a:pt x="1516" y="787"/>
                </a:lnTo>
                <a:lnTo>
                  <a:pt x="1644" y="799"/>
                </a:lnTo>
                <a:lnTo>
                  <a:pt x="1688" y="955"/>
                </a:lnTo>
                <a:lnTo>
                  <a:pt x="1752" y="935"/>
                </a:lnTo>
                <a:lnTo>
                  <a:pt x="1696" y="839"/>
                </a:lnTo>
                <a:lnTo>
                  <a:pt x="1668" y="775"/>
                </a:lnTo>
                <a:lnTo>
                  <a:pt x="1740" y="747"/>
                </a:lnTo>
                <a:lnTo>
                  <a:pt x="1800" y="619"/>
                </a:lnTo>
                <a:lnTo>
                  <a:pt x="1844" y="559"/>
                </a:lnTo>
                <a:lnTo>
                  <a:pt x="1832" y="491"/>
                </a:lnTo>
                <a:lnTo>
                  <a:pt x="1888" y="415"/>
                </a:lnTo>
                <a:lnTo>
                  <a:pt x="1968" y="423"/>
                </a:lnTo>
                <a:lnTo>
                  <a:pt x="2000" y="455"/>
                </a:lnTo>
                <a:lnTo>
                  <a:pt x="1996" y="527"/>
                </a:lnTo>
                <a:lnTo>
                  <a:pt x="1976" y="583"/>
                </a:lnTo>
                <a:lnTo>
                  <a:pt x="1952" y="611"/>
                </a:lnTo>
                <a:lnTo>
                  <a:pt x="1936" y="663"/>
                </a:lnTo>
                <a:lnTo>
                  <a:pt x="1972" y="707"/>
                </a:lnTo>
                <a:lnTo>
                  <a:pt x="1980" y="639"/>
                </a:lnTo>
                <a:lnTo>
                  <a:pt x="2024" y="615"/>
                </a:lnTo>
                <a:lnTo>
                  <a:pt x="2028" y="587"/>
                </a:lnTo>
                <a:lnTo>
                  <a:pt x="2000" y="539"/>
                </a:lnTo>
                <a:lnTo>
                  <a:pt x="2000" y="467"/>
                </a:lnTo>
                <a:lnTo>
                  <a:pt x="2060" y="439"/>
                </a:lnTo>
                <a:lnTo>
                  <a:pt x="2112" y="471"/>
                </a:lnTo>
                <a:lnTo>
                  <a:pt x="2136" y="535"/>
                </a:lnTo>
                <a:lnTo>
                  <a:pt x="2124" y="627"/>
                </a:lnTo>
                <a:lnTo>
                  <a:pt x="2176" y="683"/>
                </a:lnTo>
                <a:lnTo>
                  <a:pt x="2180" y="723"/>
                </a:lnTo>
                <a:lnTo>
                  <a:pt x="2188" y="615"/>
                </a:lnTo>
                <a:lnTo>
                  <a:pt x="2164" y="547"/>
                </a:lnTo>
                <a:lnTo>
                  <a:pt x="2200" y="447"/>
                </a:lnTo>
                <a:lnTo>
                  <a:pt x="2160" y="399"/>
                </a:lnTo>
                <a:lnTo>
                  <a:pt x="2164" y="291"/>
                </a:lnTo>
                <a:lnTo>
                  <a:pt x="2176" y="195"/>
                </a:lnTo>
                <a:lnTo>
                  <a:pt x="2276" y="147"/>
                </a:lnTo>
                <a:lnTo>
                  <a:pt x="2256" y="100"/>
                </a:lnTo>
                <a:cubicBezTo>
                  <a:pt x="2251" y="79"/>
                  <a:pt x="2230" y="36"/>
                  <a:pt x="2244" y="20"/>
                </a:cubicBezTo>
                <a:cubicBezTo>
                  <a:pt x="2255" y="5"/>
                  <a:pt x="2318" y="0"/>
                  <a:pt x="2340" y="3"/>
                </a:cubicBezTo>
                <a:lnTo>
                  <a:pt x="2375" y="37"/>
                </a:lnTo>
                <a:lnTo>
                  <a:pt x="2380" y="83"/>
                </a:lnTo>
                <a:lnTo>
                  <a:pt x="2380" y="167"/>
                </a:lnTo>
                <a:lnTo>
                  <a:pt x="2468" y="203"/>
                </a:lnTo>
                <a:lnTo>
                  <a:pt x="2468" y="263"/>
                </a:lnTo>
                <a:lnTo>
                  <a:pt x="2468" y="383"/>
                </a:lnTo>
                <a:lnTo>
                  <a:pt x="2480" y="439"/>
                </a:lnTo>
                <a:lnTo>
                  <a:pt x="2456" y="507"/>
                </a:lnTo>
                <a:lnTo>
                  <a:pt x="2436" y="555"/>
                </a:lnTo>
                <a:lnTo>
                  <a:pt x="2424" y="595"/>
                </a:lnTo>
                <a:lnTo>
                  <a:pt x="2416" y="771"/>
                </a:lnTo>
                <a:lnTo>
                  <a:pt x="2496" y="739"/>
                </a:lnTo>
                <a:lnTo>
                  <a:pt x="2772" y="751"/>
                </a:lnTo>
                <a:lnTo>
                  <a:pt x="2808" y="683"/>
                </a:lnTo>
                <a:lnTo>
                  <a:pt x="2844" y="627"/>
                </a:lnTo>
                <a:lnTo>
                  <a:pt x="2852" y="571"/>
                </a:lnTo>
                <a:lnTo>
                  <a:pt x="2920" y="551"/>
                </a:lnTo>
                <a:lnTo>
                  <a:pt x="2876" y="515"/>
                </a:lnTo>
                <a:lnTo>
                  <a:pt x="2896" y="475"/>
                </a:lnTo>
                <a:lnTo>
                  <a:pt x="2900" y="435"/>
                </a:lnTo>
                <a:lnTo>
                  <a:pt x="2932" y="407"/>
                </a:lnTo>
                <a:lnTo>
                  <a:pt x="3016" y="407"/>
                </a:lnTo>
                <a:lnTo>
                  <a:pt x="3060" y="427"/>
                </a:lnTo>
                <a:lnTo>
                  <a:pt x="3068" y="499"/>
                </a:lnTo>
                <a:lnTo>
                  <a:pt x="3032" y="539"/>
                </a:lnTo>
                <a:lnTo>
                  <a:pt x="3132" y="563"/>
                </a:lnTo>
                <a:lnTo>
                  <a:pt x="3144" y="615"/>
                </a:lnTo>
                <a:lnTo>
                  <a:pt x="3132" y="671"/>
                </a:lnTo>
                <a:lnTo>
                  <a:pt x="3120" y="703"/>
                </a:lnTo>
                <a:lnTo>
                  <a:pt x="3184" y="691"/>
                </a:lnTo>
                <a:lnTo>
                  <a:pt x="3236" y="695"/>
                </a:lnTo>
                <a:lnTo>
                  <a:pt x="3200" y="623"/>
                </a:lnTo>
                <a:lnTo>
                  <a:pt x="3200" y="571"/>
                </a:lnTo>
                <a:lnTo>
                  <a:pt x="3200" y="491"/>
                </a:lnTo>
                <a:lnTo>
                  <a:pt x="3228" y="451"/>
                </a:lnTo>
                <a:lnTo>
                  <a:pt x="3320" y="407"/>
                </a:lnTo>
                <a:lnTo>
                  <a:pt x="3396" y="447"/>
                </a:lnTo>
                <a:lnTo>
                  <a:pt x="3448" y="479"/>
                </a:lnTo>
                <a:lnTo>
                  <a:pt x="3452" y="531"/>
                </a:lnTo>
                <a:lnTo>
                  <a:pt x="3424" y="579"/>
                </a:lnTo>
                <a:lnTo>
                  <a:pt x="3464" y="627"/>
                </a:lnTo>
                <a:lnTo>
                  <a:pt x="3520" y="679"/>
                </a:lnTo>
                <a:lnTo>
                  <a:pt x="3600" y="759"/>
                </a:lnTo>
                <a:lnTo>
                  <a:pt x="3664" y="679"/>
                </a:lnTo>
                <a:lnTo>
                  <a:pt x="3696" y="635"/>
                </a:lnTo>
                <a:lnTo>
                  <a:pt x="3636" y="599"/>
                </a:lnTo>
                <a:lnTo>
                  <a:pt x="3652" y="535"/>
                </a:lnTo>
                <a:lnTo>
                  <a:pt x="3628" y="503"/>
                </a:lnTo>
                <a:lnTo>
                  <a:pt x="3668" y="487"/>
                </a:lnTo>
                <a:lnTo>
                  <a:pt x="3700" y="423"/>
                </a:lnTo>
                <a:lnTo>
                  <a:pt x="3788" y="391"/>
                </a:lnTo>
                <a:lnTo>
                  <a:pt x="3864" y="423"/>
                </a:lnTo>
                <a:lnTo>
                  <a:pt x="3900" y="475"/>
                </a:lnTo>
                <a:lnTo>
                  <a:pt x="3888" y="571"/>
                </a:lnTo>
                <a:lnTo>
                  <a:pt x="3876" y="603"/>
                </a:lnTo>
                <a:lnTo>
                  <a:pt x="3940" y="671"/>
                </a:lnTo>
                <a:lnTo>
                  <a:pt x="3988" y="831"/>
                </a:lnTo>
                <a:lnTo>
                  <a:pt x="3968" y="927"/>
                </a:lnTo>
                <a:lnTo>
                  <a:pt x="3920" y="979"/>
                </a:lnTo>
                <a:lnTo>
                  <a:pt x="3976" y="1039"/>
                </a:lnTo>
                <a:lnTo>
                  <a:pt x="3964" y="1099"/>
                </a:lnTo>
                <a:lnTo>
                  <a:pt x="3916" y="1207"/>
                </a:lnTo>
                <a:lnTo>
                  <a:pt x="3840" y="1371"/>
                </a:lnTo>
                <a:lnTo>
                  <a:pt x="3836" y="1615"/>
                </a:lnTo>
                <a:lnTo>
                  <a:pt x="3792" y="1667"/>
                </a:lnTo>
                <a:lnTo>
                  <a:pt x="3776" y="1455"/>
                </a:lnTo>
                <a:lnTo>
                  <a:pt x="3680" y="1487"/>
                </a:lnTo>
                <a:lnTo>
                  <a:pt x="3708" y="1635"/>
                </a:lnTo>
                <a:lnTo>
                  <a:pt x="3676" y="1671"/>
                </a:lnTo>
                <a:lnTo>
                  <a:pt x="3656" y="1507"/>
                </a:lnTo>
                <a:lnTo>
                  <a:pt x="3580" y="1583"/>
                </a:lnTo>
                <a:lnTo>
                  <a:pt x="3624" y="1835"/>
                </a:lnTo>
                <a:lnTo>
                  <a:pt x="3576" y="1875"/>
                </a:lnTo>
                <a:lnTo>
                  <a:pt x="3524" y="1591"/>
                </a:lnTo>
                <a:lnTo>
                  <a:pt x="3360" y="1723"/>
                </a:lnTo>
                <a:lnTo>
                  <a:pt x="3392" y="2063"/>
                </a:lnTo>
                <a:lnTo>
                  <a:pt x="3352" y="2115"/>
                </a:lnTo>
                <a:lnTo>
                  <a:pt x="3300" y="1739"/>
                </a:lnTo>
                <a:lnTo>
                  <a:pt x="3204" y="1791"/>
                </a:lnTo>
                <a:lnTo>
                  <a:pt x="3244" y="2219"/>
                </a:lnTo>
                <a:lnTo>
                  <a:pt x="3196" y="2255"/>
                </a:lnTo>
                <a:lnTo>
                  <a:pt x="3128" y="1787"/>
                </a:lnTo>
                <a:lnTo>
                  <a:pt x="3052" y="1791"/>
                </a:lnTo>
                <a:lnTo>
                  <a:pt x="3028" y="1679"/>
                </a:lnTo>
                <a:lnTo>
                  <a:pt x="2940" y="1743"/>
                </a:lnTo>
                <a:lnTo>
                  <a:pt x="2960" y="1975"/>
                </a:lnTo>
                <a:lnTo>
                  <a:pt x="2976" y="2447"/>
                </a:lnTo>
                <a:lnTo>
                  <a:pt x="2928" y="2495"/>
                </a:lnTo>
                <a:lnTo>
                  <a:pt x="2888" y="1991"/>
                </a:lnTo>
                <a:lnTo>
                  <a:pt x="2728" y="2023"/>
                </a:lnTo>
                <a:lnTo>
                  <a:pt x="2724" y="2531"/>
                </a:lnTo>
                <a:lnTo>
                  <a:pt x="2640" y="2535"/>
                </a:lnTo>
                <a:lnTo>
                  <a:pt x="2552" y="2087"/>
                </a:lnTo>
                <a:lnTo>
                  <a:pt x="2336" y="1951"/>
                </a:lnTo>
                <a:lnTo>
                  <a:pt x="2176" y="2063"/>
                </a:lnTo>
                <a:lnTo>
                  <a:pt x="1644" y="2543"/>
                </a:lnTo>
                <a:lnTo>
                  <a:pt x="0" y="2535"/>
                </a:lnTo>
                <a:lnTo>
                  <a:pt x="4" y="140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8698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95"/>
          <p:cNvGrpSpPr>
            <a:grpSpLocks/>
          </p:cNvGrpSpPr>
          <p:nvPr/>
        </p:nvGrpSpPr>
        <p:grpSpPr bwMode="auto">
          <a:xfrm>
            <a:off x="1368176" y="1799257"/>
            <a:ext cx="8569325" cy="5905500"/>
            <a:chOff x="2648" y="2456"/>
            <a:chExt cx="1441" cy="937"/>
          </a:xfrm>
        </p:grpSpPr>
        <p:grpSp>
          <p:nvGrpSpPr>
            <p:cNvPr id="22" name="Group 96"/>
            <p:cNvGrpSpPr>
              <a:grpSpLocks/>
            </p:cNvGrpSpPr>
            <p:nvPr/>
          </p:nvGrpSpPr>
          <p:grpSpPr bwMode="auto">
            <a:xfrm>
              <a:off x="2729" y="2456"/>
              <a:ext cx="350" cy="932"/>
              <a:chOff x="2729" y="2456"/>
              <a:chExt cx="350" cy="932"/>
            </a:xfrm>
          </p:grpSpPr>
          <p:sp>
            <p:nvSpPr>
              <p:cNvPr id="35" name="Freeform 97"/>
              <p:cNvSpPr>
                <a:spLocks/>
              </p:cNvSpPr>
              <p:nvPr/>
            </p:nvSpPr>
            <p:spPr bwMode="auto">
              <a:xfrm>
                <a:off x="2849" y="2456"/>
                <a:ext cx="168" cy="186"/>
              </a:xfrm>
              <a:custGeom>
                <a:avLst/>
                <a:gdLst>
                  <a:gd name="T0" fmla="*/ 130 w 168"/>
                  <a:gd name="T1" fmla="*/ 51 h 186"/>
                  <a:gd name="T2" fmla="*/ 120 w 168"/>
                  <a:gd name="T3" fmla="*/ 21 h 186"/>
                  <a:gd name="T4" fmla="*/ 88 w 168"/>
                  <a:gd name="T5" fmla="*/ 10 h 186"/>
                  <a:gd name="T6" fmla="*/ 83 w 168"/>
                  <a:gd name="T7" fmla="*/ 5 h 186"/>
                  <a:gd name="T8" fmla="*/ 78 w 168"/>
                  <a:gd name="T9" fmla="*/ 0 h 186"/>
                  <a:gd name="T10" fmla="*/ 36 w 168"/>
                  <a:gd name="T11" fmla="*/ 10 h 186"/>
                  <a:gd name="T12" fmla="*/ 10 w 168"/>
                  <a:gd name="T13" fmla="*/ 41 h 186"/>
                  <a:gd name="T14" fmla="*/ 5 w 168"/>
                  <a:gd name="T15" fmla="*/ 57 h 186"/>
                  <a:gd name="T16" fmla="*/ 5 w 168"/>
                  <a:gd name="T17" fmla="*/ 77 h 186"/>
                  <a:gd name="T18" fmla="*/ 5 w 168"/>
                  <a:gd name="T19" fmla="*/ 77 h 186"/>
                  <a:gd name="T20" fmla="*/ 5 w 168"/>
                  <a:gd name="T21" fmla="*/ 82 h 186"/>
                  <a:gd name="T22" fmla="*/ 0 w 168"/>
                  <a:gd name="T23" fmla="*/ 93 h 186"/>
                  <a:gd name="T24" fmla="*/ 0 w 168"/>
                  <a:gd name="T25" fmla="*/ 103 h 186"/>
                  <a:gd name="T26" fmla="*/ 5 w 168"/>
                  <a:gd name="T27" fmla="*/ 113 h 186"/>
                  <a:gd name="T28" fmla="*/ 10 w 168"/>
                  <a:gd name="T29" fmla="*/ 118 h 186"/>
                  <a:gd name="T30" fmla="*/ 15 w 168"/>
                  <a:gd name="T31" fmla="*/ 123 h 186"/>
                  <a:gd name="T32" fmla="*/ 15 w 168"/>
                  <a:gd name="T33" fmla="*/ 129 h 186"/>
                  <a:gd name="T34" fmla="*/ 15 w 168"/>
                  <a:gd name="T35" fmla="*/ 134 h 186"/>
                  <a:gd name="T36" fmla="*/ 15 w 168"/>
                  <a:gd name="T37" fmla="*/ 139 h 186"/>
                  <a:gd name="T38" fmla="*/ 15 w 168"/>
                  <a:gd name="T39" fmla="*/ 149 h 186"/>
                  <a:gd name="T40" fmla="*/ 15 w 168"/>
                  <a:gd name="T41" fmla="*/ 154 h 186"/>
                  <a:gd name="T42" fmla="*/ 21 w 168"/>
                  <a:gd name="T43" fmla="*/ 159 h 186"/>
                  <a:gd name="T44" fmla="*/ 31 w 168"/>
                  <a:gd name="T45" fmla="*/ 159 h 186"/>
                  <a:gd name="T46" fmla="*/ 73 w 168"/>
                  <a:gd name="T47" fmla="*/ 185 h 186"/>
                  <a:gd name="T48" fmla="*/ 78 w 168"/>
                  <a:gd name="T49" fmla="*/ 180 h 186"/>
                  <a:gd name="T50" fmla="*/ 83 w 168"/>
                  <a:gd name="T51" fmla="*/ 175 h 186"/>
                  <a:gd name="T52" fmla="*/ 94 w 168"/>
                  <a:gd name="T53" fmla="*/ 175 h 186"/>
                  <a:gd name="T54" fmla="*/ 99 w 168"/>
                  <a:gd name="T55" fmla="*/ 175 h 186"/>
                  <a:gd name="T56" fmla="*/ 109 w 168"/>
                  <a:gd name="T57" fmla="*/ 175 h 186"/>
                  <a:gd name="T58" fmla="*/ 109 w 168"/>
                  <a:gd name="T59" fmla="*/ 165 h 186"/>
                  <a:gd name="T60" fmla="*/ 109 w 168"/>
                  <a:gd name="T61" fmla="*/ 159 h 186"/>
                  <a:gd name="T62" fmla="*/ 120 w 168"/>
                  <a:gd name="T63" fmla="*/ 159 h 186"/>
                  <a:gd name="T64" fmla="*/ 114 w 168"/>
                  <a:gd name="T65" fmla="*/ 154 h 186"/>
                  <a:gd name="T66" fmla="*/ 125 w 168"/>
                  <a:gd name="T67" fmla="*/ 154 h 186"/>
                  <a:gd name="T68" fmla="*/ 125 w 168"/>
                  <a:gd name="T69" fmla="*/ 144 h 186"/>
                  <a:gd name="T70" fmla="*/ 135 w 168"/>
                  <a:gd name="T71" fmla="*/ 144 h 186"/>
                  <a:gd name="T72" fmla="*/ 141 w 168"/>
                  <a:gd name="T73" fmla="*/ 144 h 186"/>
                  <a:gd name="T74" fmla="*/ 141 w 168"/>
                  <a:gd name="T75" fmla="*/ 134 h 186"/>
                  <a:gd name="T76" fmla="*/ 135 w 168"/>
                  <a:gd name="T77" fmla="*/ 123 h 186"/>
                  <a:gd name="T78" fmla="*/ 141 w 168"/>
                  <a:gd name="T79" fmla="*/ 113 h 186"/>
                  <a:gd name="T80" fmla="*/ 141 w 168"/>
                  <a:gd name="T81" fmla="*/ 113 h 186"/>
                  <a:gd name="T82" fmla="*/ 141 w 168"/>
                  <a:gd name="T83" fmla="*/ 103 h 186"/>
                  <a:gd name="T84" fmla="*/ 146 w 168"/>
                  <a:gd name="T85" fmla="*/ 108 h 186"/>
                  <a:gd name="T86" fmla="*/ 156 w 168"/>
                  <a:gd name="T87" fmla="*/ 108 h 186"/>
                  <a:gd name="T88" fmla="*/ 161 w 168"/>
                  <a:gd name="T89" fmla="*/ 103 h 186"/>
                  <a:gd name="T90" fmla="*/ 167 w 168"/>
                  <a:gd name="T91" fmla="*/ 93 h 186"/>
                  <a:gd name="T92" fmla="*/ 167 w 168"/>
                  <a:gd name="T93" fmla="*/ 82 h 186"/>
                  <a:gd name="T94" fmla="*/ 161 w 168"/>
                  <a:gd name="T95" fmla="*/ 77 h 186"/>
                  <a:gd name="T96" fmla="*/ 161 w 168"/>
                  <a:gd name="T97" fmla="*/ 72 h 186"/>
                  <a:gd name="T98" fmla="*/ 161 w 168"/>
                  <a:gd name="T99" fmla="*/ 72 h 186"/>
                  <a:gd name="T100" fmla="*/ 161 w 168"/>
                  <a:gd name="T101" fmla="*/ 67 h 186"/>
                  <a:gd name="T102" fmla="*/ 161 w 168"/>
                  <a:gd name="T103" fmla="*/ 57 h 186"/>
                  <a:gd name="T104" fmla="*/ 151 w 168"/>
                  <a:gd name="T105" fmla="*/ 51 h 186"/>
                  <a:gd name="T106" fmla="*/ 146 w 168"/>
                  <a:gd name="T107" fmla="*/ 51 h 186"/>
                  <a:gd name="T108" fmla="*/ 141 w 168"/>
                  <a:gd name="T109" fmla="*/ 51 h 186"/>
                  <a:gd name="T110" fmla="*/ 130 w 168"/>
                  <a:gd name="T111" fmla="*/ 51 h 186"/>
                  <a:gd name="T112" fmla="*/ 130 w 168"/>
                  <a:gd name="T113" fmla="*/ 51 h 186"/>
                  <a:gd name="T114" fmla="*/ 130 w 168"/>
                  <a:gd name="T115" fmla="*/ 51 h 18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68"/>
                  <a:gd name="T175" fmla="*/ 0 h 186"/>
                  <a:gd name="T176" fmla="*/ 168 w 168"/>
                  <a:gd name="T177" fmla="*/ 186 h 18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68" h="186">
                    <a:moveTo>
                      <a:pt x="130" y="51"/>
                    </a:moveTo>
                    <a:lnTo>
                      <a:pt x="120" y="21"/>
                    </a:lnTo>
                    <a:lnTo>
                      <a:pt x="88" y="10"/>
                    </a:lnTo>
                    <a:lnTo>
                      <a:pt x="83" y="5"/>
                    </a:lnTo>
                    <a:lnTo>
                      <a:pt x="78" y="0"/>
                    </a:lnTo>
                    <a:lnTo>
                      <a:pt x="36" y="10"/>
                    </a:lnTo>
                    <a:lnTo>
                      <a:pt x="10" y="41"/>
                    </a:lnTo>
                    <a:lnTo>
                      <a:pt x="5" y="57"/>
                    </a:lnTo>
                    <a:lnTo>
                      <a:pt x="5" y="77"/>
                    </a:lnTo>
                    <a:lnTo>
                      <a:pt x="5" y="82"/>
                    </a:lnTo>
                    <a:lnTo>
                      <a:pt x="0" y="93"/>
                    </a:lnTo>
                    <a:lnTo>
                      <a:pt x="0" y="103"/>
                    </a:lnTo>
                    <a:lnTo>
                      <a:pt x="5" y="113"/>
                    </a:lnTo>
                    <a:lnTo>
                      <a:pt x="10" y="118"/>
                    </a:lnTo>
                    <a:lnTo>
                      <a:pt x="15" y="123"/>
                    </a:lnTo>
                    <a:lnTo>
                      <a:pt x="15" y="129"/>
                    </a:lnTo>
                    <a:lnTo>
                      <a:pt x="15" y="134"/>
                    </a:lnTo>
                    <a:lnTo>
                      <a:pt x="15" y="139"/>
                    </a:lnTo>
                    <a:lnTo>
                      <a:pt x="15" y="149"/>
                    </a:lnTo>
                    <a:lnTo>
                      <a:pt x="15" y="154"/>
                    </a:lnTo>
                    <a:lnTo>
                      <a:pt x="21" y="159"/>
                    </a:lnTo>
                    <a:lnTo>
                      <a:pt x="31" y="159"/>
                    </a:lnTo>
                    <a:lnTo>
                      <a:pt x="73" y="185"/>
                    </a:lnTo>
                    <a:lnTo>
                      <a:pt x="78" y="180"/>
                    </a:lnTo>
                    <a:lnTo>
                      <a:pt x="83" y="175"/>
                    </a:lnTo>
                    <a:lnTo>
                      <a:pt x="94" y="175"/>
                    </a:lnTo>
                    <a:lnTo>
                      <a:pt x="99" y="175"/>
                    </a:lnTo>
                    <a:lnTo>
                      <a:pt x="109" y="175"/>
                    </a:lnTo>
                    <a:lnTo>
                      <a:pt x="109" y="165"/>
                    </a:lnTo>
                    <a:lnTo>
                      <a:pt x="109" y="159"/>
                    </a:lnTo>
                    <a:lnTo>
                      <a:pt x="120" y="159"/>
                    </a:lnTo>
                    <a:lnTo>
                      <a:pt x="114" y="154"/>
                    </a:lnTo>
                    <a:lnTo>
                      <a:pt x="125" y="154"/>
                    </a:lnTo>
                    <a:lnTo>
                      <a:pt x="125" y="144"/>
                    </a:lnTo>
                    <a:lnTo>
                      <a:pt x="135" y="144"/>
                    </a:lnTo>
                    <a:lnTo>
                      <a:pt x="141" y="144"/>
                    </a:lnTo>
                    <a:lnTo>
                      <a:pt x="141" y="134"/>
                    </a:lnTo>
                    <a:lnTo>
                      <a:pt x="135" y="123"/>
                    </a:lnTo>
                    <a:lnTo>
                      <a:pt x="141" y="113"/>
                    </a:lnTo>
                    <a:lnTo>
                      <a:pt x="141" y="103"/>
                    </a:lnTo>
                    <a:lnTo>
                      <a:pt x="146" y="108"/>
                    </a:lnTo>
                    <a:lnTo>
                      <a:pt x="156" y="108"/>
                    </a:lnTo>
                    <a:lnTo>
                      <a:pt x="161" y="103"/>
                    </a:lnTo>
                    <a:lnTo>
                      <a:pt x="167" y="93"/>
                    </a:lnTo>
                    <a:lnTo>
                      <a:pt x="167" y="82"/>
                    </a:lnTo>
                    <a:lnTo>
                      <a:pt x="161" y="77"/>
                    </a:lnTo>
                    <a:lnTo>
                      <a:pt x="161" y="72"/>
                    </a:lnTo>
                    <a:lnTo>
                      <a:pt x="161" y="67"/>
                    </a:lnTo>
                    <a:lnTo>
                      <a:pt x="161" y="57"/>
                    </a:lnTo>
                    <a:lnTo>
                      <a:pt x="151" y="51"/>
                    </a:lnTo>
                    <a:lnTo>
                      <a:pt x="146" y="51"/>
                    </a:lnTo>
                    <a:lnTo>
                      <a:pt x="141" y="51"/>
                    </a:lnTo>
                    <a:lnTo>
                      <a:pt x="13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6" name="Freeform 98"/>
              <p:cNvSpPr>
                <a:spLocks/>
              </p:cNvSpPr>
              <p:nvPr/>
            </p:nvSpPr>
            <p:spPr bwMode="auto">
              <a:xfrm>
                <a:off x="2927" y="2646"/>
                <a:ext cx="6" cy="22"/>
              </a:xfrm>
              <a:custGeom>
                <a:avLst/>
                <a:gdLst>
                  <a:gd name="T0" fmla="*/ 0 w 6"/>
                  <a:gd name="T1" fmla="*/ 0 h 22"/>
                  <a:gd name="T2" fmla="*/ 5 w 6"/>
                  <a:gd name="T3" fmla="*/ 5 h 22"/>
                  <a:gd name="T4" fmla="*/ 5 w 6"/>
                  <a:gd name="T5" fmla="*/ 21 h 22"/>
                  <a:gd name="T6" fmla="*/ 0 w 6"/>
                  <a:gd name="T7" fmla="*/ 11 h 22"/>
                  <a:gd name="T8" fmla="*/ 0 w 6"/>
                  <a:gd name="T9" fmla="*/ 0 h 22"/>
                  <a:gd name="T10" fmla="*/ 0 w 6"/>
                  <a:gd name="T11" fmla="*/ 0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22"/>
                  <a:gd name="T20" fmla="*/ 6 w 6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22">
                    <a:moveTo>
                      <a:pt x="0" y="0"/>
                    </a:moveTo>
                    <a:lnTo>
                      <a:pt x="5" y="5"/>
                    </a:lnTo>
                    <a:lnTo>
                      <a:pt x="5" y="2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7" name="Freeform 99"/>
              <p:cNvSpPr>
                <a:spLocks/>
              </p:cNvSpPr>
              <p:nvPr/>
            </p:nvSpPr>
            <p:spPr bwMode="auto">
              <a:xfrm>
                <a:off x="2901" y="2662"/>
                <a:ext cx="22" cy="26"/>
              </a:xfrm>
              <a:custGeom>
                <a:avLst/>
                <a:gdLst>
                  <a:gd name="T0" fmla="*/ 21 w 22"/>
                  <a:gd name="T1" fmla="*/ 0 h 26"/>
                  <a:gd name="T2" fmla="*/ 0 w 22"/>
                  <a:gd name="T3" fmla="*/ 20 h 26"/>
                  <a:gd name="T4" fmla="*/ 10 w 22"/>
                  <a:gd name="T5" fmla="*/ 25 h 26"/>
                  <a:gd name="T6" fmla="*/ 21 w 22"/>
                  <a:gd name="T7" fmla="*/ 0 h 26"/>
                  <a:gd name="T8" fmla="*/ 21 w 22"/>
                  <a:gd name="T9" fmla="*/ 0 h 26"/>
                  <a:gd name="T10" fmla="*/ 21 w 22"/>
                  <a:gd name="T11" fmla="*/ 0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26"/>
                  <a:gd name="T20" fmla="*/ 22 w 22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26">
                    <a:moveTo>
                      <a:pt x="21" y="0"/>
                    </a:moveTo>
                    <a:lnTo>
                      <a:pt x="0" y="20"/>
                    </a:lnTo>
                    <a:lnTo>
                      <a:pt x="10" y="25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8" name="Freeform 100"/>
              <p:cNvSpPr>
                <a:spLocks/>
              </p:cNvSpPr>
              <p:nvPr/>
            </p:nvSpPr>
            <p:spPr bwMode="auto">
              <a:xfrm>
                <a:off x="2750" y="2631"/>
                <a:ext cx="324" cy="299"/>
              </a:xfrm>
              <a:custGeom>
                <a:avLst/>
                <a:gdLst>
                  <a:gd name="T0" fmla="*/ 156 w 324"/>
                  <a:gd name="T1" fmla="*/ 206 h 299"/>
                  <a:gd name="T2" fmla="*/ 193 w 324"/>
                  <a:gd name="T3" fmla="*/ 221 h 299"/>
                  <a:gd name="T4" fmla="*/ 213 w 324"/>
                  <a:gd name="T5" fmla="*/ 257 h 299"/>
                  <a:gd name="T6" fmla="*/ 234 w 324"/>
                  <a:gd name="T7" fmla="*/ 247 h 299"/>
                  <a:gd name="T8" fmla="*/ 266 w 324"/>
                  <a:gd name="T9" fmla="*/ 267 h 299"/>
                  <a:gd name="T10" fmla="*/ 255 w 324"/>
                  <a:gd name="T11" fmla="*/ 226 h 299"/>
                  <a:gd name="T12" fmla="*/ 260 w 324"/>
                  <a:gd name="T13" fmla="*/ 221 h 299"/>
                  <a:gd name="T14" fmla="*/ 234 w 324"/>
                  <a:gd name="T15" fmla="*/ 206 h 299"/>
                  <a:gd name="T16" fmla="*/ 198 w 324"/>
                  <a:gd name="T17" fmla="*/ 185 h 299"/>
                  <a:gd name="T18" fmla="*/ 281 w 324"/>
                  <a:gd name="T19" fmla="*/ 170 h 299"/>
                  <a:gd name="T20" fmla="*/ 297 w 324"/>
                  <a:gd name="T21" fmla="*/ 164 h 299"/>
                  <a:gd name="T22" fmla="*/ 318 w 324"/>
                  <a:gd name="T23" fmla="*/ 154 h 299"/>
                  <a:gd name="T24" fmla="*/ 302 w 324"/>
                  <a:gd name="T25" fmla="*/ 123 h 299"/>
                  <a:gd name="T26" fmla="*/ 323 w 324"/>
                  <a:gd name="T27" fmla="*/ 103 h 299"/>
                  <a:gd name="T28" fmla="*/ 177 w 324"/>
                  <a:gd name="T29" fmla="*/ 149 h 299"/>
                  <a:gd name="T30" fmla="*/ 187 w 324"/>
                  <a:gd name="T31" fmla="*/ 46 h 299"/>
                  <a:gd name="T32" fmla="*/ 187 w 324"/>
                  <a:gd name="T33" fmla="*/ 92 h 299"/>
                  <a:gd name="T34" fmla="*/ 177 w 324"/>
                  <a:gd name="T35" fmla="*/ 56 h 299"/>
                  <a:gd name="T36" fmla="*/ 156 w 324"/>
                  <a:gd name="T37" fmla="*/ 67 h 299"/>
                  <a:gd name="T38" fmla="*/ 135 w 324"/>
                  <a:gd name="T39" fmla="*/ 62 h 299"/>
                  <a:gd name="T40" fmla="*/ 135 w 324"/>
                  <a:gd name="T41" fmla="*/ 46 h 299"/>
                  <a:gd name="T42" fmla="*/ 156 w 324"/>
                  <a:gd name="T43" fmla="*/ 31 h 299"/>
                  <a:gd name="T44" fmla="*/ 135 w 324"/>
                  <a:gd name="T45" fmla="*/ 41 h 299"/>
                  <a:gd name="T46" fmla="*/ 130 w 324"/>
                  <a:gd name="T47" fmla="*/ 36 h 299"/>
                  <a:gd name="T48" fmla="*/ 114 w 324"/>
                  <a:gd name="T49" fmla="*/ 15 h 299"/>
                  <a:gd name="T50" fmla="*/ 83 w 324"/>
                  <a:gd name="T51" fmla="*/ 0 h 299"/>
                  <a:gd name="T52" fmla="*/ 67 w 324"/>
                  <a:gd name="T53" fmla="*/ 41 h 299"/>
                  <a:gd name="T54" fmla="*/ 52 w 324"/>
                  <a:gd name="T55" fmla="*/ 82 h 299"/>
                  <a:gd name="T56" fmla="*/ 31 w 324"/>
                  <a:gd name="T57" fmla="*/ 139 h 299"/>
                  <a:gd name="T58" fmla="*/ 31 w 324"/>
                  <a:gd name="T59" fmla="*/ 164 h 299"/>
                  <a:gd name="T60" fmla="*/ 41 w 324"/>
                  <a:gd name="T61" fmla="*/ 185 h 299"/>
                  <a:gd name="T62" fmla="*/ 10 w 324"/>
                  <a:gd name="T63" fmla="*/ 247 h 299"/>
                  <a:gd name="T64" fmla="*/ 177 w 324"/>
                  <a:gd name="T65" fmla="*/ 298 h 29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24"/>
                  <a:gd name="T100" fmla="*/ 0 h 299"/>
                  <a:gd name="T101" fmla="*/ 324 w 324"/>
                  <a:gd name="T102" fmla="*/ 299 h 29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24" h="299">
                    <a:moveTo>
                      <a:pt x="177" y="298"/>
                    </a:moveTo>
                    <a:lnTo>
                      <a:pt x="156" y="206"/>
                    </a:lnTo>
                    <a:lnTo>
                      <a:pt x="167" y="190"/>
                    </a:lnTo>
                    <a:lnTo>
                      <a:pt x="193" y="221"/>
                    </a:lnTo>
                    <a:lnTo>
                      <a:pt x="203" y="262"/>
                    </a:lnTo>
                    <a:lnTo>
                      <a:pt x="213" y="257"/>
                    </a:lnTo>
                    <a:lnTo>
                      <a:pt x="219" y="262"/>
                    </a:lnTo>
                    <a:lnTo>
                      <a:pt x="234" y="247"/>
                    </a:lnTo>
                    <a:lnTo>
                      <a:pt x="260" y="272"/>
                    </a:lnTo>
                    <a:lnTo>
                      <a:pt x="266" y="267"/>
                    </a:lnTo>
                    <a:lnTo>
                      <a:pt x="240" y="226"/>
                    </a:lnTo>
                    <a:lnTo>
                      <a:pt x="255" y="226"/>
                    </a:lnTo>
                    <a:lnTo>
                      <a:pt x="260" y="226"/>
                    </a:lnTo>
                    <a:lnTo>
                      <a:pt x="260" y="221"/>
                    </a:lnTo>
                    <a:lnTo>
                      <a:pt x="245" y="216"/>
                    </a:lnTo>
                    <a:lnTo>
                      <a:pt x="234" y="206"/>
                    </a:lnTo>
                    <a:lnTo>
                      <a:pt x="219" y="206"/>
                    </a:lnTo>
                    <a:lnTo>
                      <a:pt x="198" y="185"/>
                    </a:lnTo>
                    <a:lnTo>
                      <a:pt x="255" y="154"/>
                    </a:lnTo>
                    <a:lnTo>
                      <a:pt x="281" y="170"/>
                    </a:lnTo>
                    <a:lnTo>
                      <a:pt x="286" y="164"/>
                    </a:lnTo>
                    <a:lnTo>
                      <a:pt x="297" y="164"/>
                    </a:lnTo>
                    <a:lnTo>
                      <a:pt x="313" y="154"/>
                    </a:lnTo>
                    <a:lnTo>
                      <a:pt x="318" y="154"/>
                    </a:lnTo>
                    <a:lnTo>
                      <a:pt x="323" y="149"/>
                    </a:lnTo>
                    <a:lnTo>
                      <a:pt x="302" y="123"/>
                    </a:lnTo>
                    <a:lnTo>
                      <a:pt x="323" y="113"/>
                    </a:lnTo>
                    <a:lnTo>
                      <a:pt x="323" y="103"/>
                    </a:lnTo>
                    <a:lnTo>
                      <a:pt x="245" y="123"/>
                    </a:lnTo>
                    <a:lnTo>
                      <a:pt x="177" y="149"/>
                    </a:lnTo>
                    <a:lnTo>
                      <a:pt x="213" y="103"/>
                    </a:lnTo>
                    <a:lnTo>
                      <a:pt x="187" y="46"/>
                    </a:lnTo>
                    <a:lnTo>
                      <a:pt x="187" y="51"/>
                    </a:lnTo>
                    <a:lnTo>
                      <a:pt x="187" y="92"/>
                    </a:lnTo>
                    <a:lnTo>
                      <a:pt x="172" y="92"/>
                    </a:lnTo>
                    <a:lnTo>
                      <a:pt x="177" y="56"/>
                    </a:lnTo>
                    <a:lnTo>
                      <a:pt x="167" y="62"/>
                    </a:lnTo>
                    <a:lnTo>
                      <a:pt x="156" y="67"/>
                    </a:lnTo>
                    <a:lnTo>
                      <a:pt x="140" y="67"/>
                    </a:lnTo>
                    <a:lnTo>
                      <a:pt x="135" y="62"/>
                    </a:lnTo>
                    <a:lnTo>
                      <a:pt x="135" y="56"/>
                    </a:lnTo>
                    <a:lnTo>
                      <a:pt x="135" y="46"/>
                    </a:lnTo>
                    <a:lnTo>
                      <a:pt x="146" y="41"/>
                    </a:lnTo>
                    <a:lnTo>
                      <a:pt x="156" y="31"/>
                    </a:lnTo>
                    <a:lnTo>
                      <a:pt x="146" y="41"/>
                    </a:lnTo>
                    <a:lnTo>
                      <a:pt x="135" y="41"/>
                    </a:lnTo>
                    <a:lnTo>
                      <a:pt x="130" y="36"/>
                    </a:lnTo>
                    <a:lnTo>
                      <a:pt x="120" y="31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83" y="0"/>
                    </a:lnTo>
                    <a:lnTo>
                      <a:pt x="73" y="15"/>
                    </a:lnTo>
                    <a:lnTo>
                      <a:pt x="67" y="41"/>
                    </a:lnTo>
                    <a:lnTo>
                      <a:pt x="57" y="62"/>
                    </a:lnTo>
                    <a:lnTo>
                      <a:pt x="52" y="82"/>
                    </a:lnTo>
                    <a:lnTo>
                      <a:pt x="41" y="108"/>
                    </a:lnTo>
                    <a:lnTo>
                      <a:pt x="31" y="139"/>
                    </a:lnTo>
                    <a:lnTo>
                      <a:pt x="31" y="149"/>
                    </a:lnTo>
                    <a:lnTo>
                      <a:pt x="31" y="164"/>
                    </a:lnTo>
                    <a:lnTo>
                      <a:pt x="36" y="180"/>
                    </a:lnTo>
                    <a:lnTo>
                      <a:pt x="41" y="185"/>
                    </a:lnTo>
                    <a:lnTo>
                      <a:pt x="31" y="206"/>
                    </a:lnTo>
                    <a:lnTo>
                      <a:pt x="10" y="247"/>
                    </a:lnTo>
                    <a:lnTo>
                      <a:pt x="0" y="298"/>
                    </a:lnTo>
                    <a:lnTo>
                      <a:pt x="177" y="298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9" name="Freeform 101"/>
              <p:cNvSpPr>
                <a:spLocks/>
              </p:cNvSpPr>
              <p:nvPr/>
            </p:nvSpPr>
            <p:spPr bwMode="auto">
              <a:xfrm>
                <a:off x="2729" y="2986"/>
                <a:ext cx="350" cy="402"/>
              </a:xfrm>
              <a:custGeom>
                <a:avLst/>
                <a:gdLst>
                  <a:gd name="T0" fmla="*/ 10 w 350"/>
                  <a:gd name="T1" fmla="*/ 0 h 402"/>
                  <a:gd name="T2" fmla="*/ 5 w 350"/>
                  <a:gd name="T3" fmla="*/ 56 h 402"/>
                  <a:gd name="T4" fmla="*/ 0 w 350"/>
                  <a:gd name="T5" fmla="*/ 118 h 402"/>
                  <a:gd name="T6" fmla="*/ 5 w 350"/>
                  <a:gd name="T7" fmla="*/ 159 h 402"/>
                  <a:gd name="T8" fmla="*/ 5 w 350"/>
                  <a:gd name="T9" fmla="*/ 185 h 402"/>
                  <a:gd name="T10" fmla="*/ 15 w 350"/>
                  <a:gd name="T11" fmla="*/ 185 h 402"/>
                  <a:gd name="T12" fmla="*/ 21 w 350"/>
                  <a:gd name="T13" fmla="*/ 190 h 402"/>
                  <a:gd name="T14" fmla="*/ 15 w 350"/>
                  <a:gd name="T15" fmla="*/ 211 h 402"/>
                  <a:gd name="T16" fmla="*/ 15 w 350"/>
                  <a:gd name="T17" fmla="*/ 231 h 402"/>
                  <a:gd name="T18" fmla="*/ 21 w 350"/>
                  <a:gd name="T19" fmla="*/ 262 h 402"/>
                  <a:gd name="T20" fmla="*/ 31 w 350"/>
                  <a:gd name="T21" fmla="*/ 277 h 402"/>
                  <a:gd name="T22" fmla="*/ 31 w 350"/>
                  <a:gd name="T23" fmla="*/ 288 h 402"/>
                  <a:gd name="T24" fmla="*/ 36 w 350"/>
                  <a:gd name="T25" fmla="*/ 303 h 402"/>
                  <a:gd name="T26" fmla="*/ 31 w 350"/>
                  <a:gd name="T27" fmla="*/ 324 h 402"/>
                  <a:gd name="T28" fmla="*/ 31 w 350"/>
                  <a:gd name="T29" fmla="*/ 344 h 402"/>
                  <a:gd name="T30" fmla="*/ 31 w 350"/>
                  <a:gd name="T31" fmla="*/ 365 h 402"/>
                  <a:gd name="T32" fmla="*/ 31 w 350"/>
                  <a:gd name="T33" fmla="*/ 385 h 402"/>
                  <a:gd name="T34" fmla="*/ 26 w 350"/>
                  <a:gd name="T35" fmla="*/ 401 h 402"/>
                  <a:gd name="T36" fmla="*/ 73 w 350"/>
                  <a:gd name="T37" fmla="*/ 401 h 402"/>
                  <a:gd name="T38" fmla="*/ 73 w 350"/>
                  <a:gd name="T39" fmla="*/ 391 h 402"/>
                  <a:gd name="T40" fmla="*/ 73 w 350"/>
                  <a:gd name="T41" fmla="*/ 380 h 402"/>
                  <a:gd name="T42" fmla="*/ 73 w 350"/>
                  <a:gd name="T43" fmla="*/ 375 h 402"/>
                  <a:gd name="T44" fmla="*/ 73 w 350"/>
                  <a:gd name="T45" fmla="*/ 375 h 402"/>
                  <a:gd name="T46" fmla="*/ 73 w 350"/>
                  <a:gd name="T47" fmla="*/ 349 h 402"/>
                  <a:gd name="T48" fmla="*/ 68 w 350"/>
                  <a:gd name="T49" fmla="*/ 329 h 402"/>
                  <a:gd name="T50" fmla="*/ 62 w 350"/>
                  <a:gd name="T51" fmla="*/ 313 h 402"/>
                  <a:gd name="T52" fmla="*/ 68 w 350"/>
                  <a:gd name="T53" fmla="*/ 277 h 402"/>
                  <a:gd name="T54" fmla="*/ 73 w 350"/>
                  <a:gd name="T55" fmla="*/ 257 h 402"/>
                  <a:gd name="T56" fmla="*/ 73 w 350"/>
                  <a:gd name="T57" fmla="*/ 231 h 402"/>
                  <a:gd name="T58" fmla="*/ 73 w 350"/>
                  <a:gd name="T59" fmla="*/ 211 h 402"/>
                  <a:gd name="T60" fmla="*/ 73 w 350"/>
                  <a:gd name="T61" fmla="*/ 185 h 402"/>
                  <a:gd name="T62" fmla="*/ 177 w 350"/>
                  <a:gd name="T63" fmla="*/ 185 h 402"/>
                  <a:gd name="T64" fmla="*/ 177 w 350"/>
                  <a:gd name="T65" fmla="*/ 211 h 402"/>
                  <a:gd name="T66" fmla="*/ 182 w 350"/>
                  <a:gd name="T67" fmla="*/ 236 h 402"/>
                  <a:gd name="T68" fmla="*/ 208 w 350"/>
                  <a:gd name="T69" fmla="*/ 283 h 402"/>
                  <a:gd name="T70" fmla="*/ 250 w 350"/>
                  <a:gd name="T71" fmla="*/ 324 h 402"/>
                  <a:gd name="T72" fmla="*/ 250 w 350"/>
                  <a:gd name="T73" fmla="*/ 344 h 402"/>
                  <a:gd name="T74" fmla="*/ 245 w 350"/>
                  <a:gd name="T75" fmla="*/ 360 h 402"/>
                  <a:gd name="T76" fmla="*/ 245 w 350"/>
                  <a:gd name="T77" fmla="*/ 385 h 402"/>
                  <a:gd name="T78" fmla="*/ 250 w 350"/>
                  <a:gd name="T79" fmla="*/ 391 h 402"/>
                  <a:gd name="T80" fmla="*/ 250 w 350"/>
                  <a:gd name="T81" fmla="*/ 401 h 402"/>
                  <a:gd name="T82" fmla="*/ 261 w 350"/>
                  <a:gd name="T83" fmla="*/ 401 h 402"/>
                  <a:gd name="T84" fmla="*/ 261 w 350"/>
                  <a:gd name="T85" fmla="*/ 401 h 402"/>
                  <a:gd name="T86" fmla="*/ 261 w 350"/>
                  <a:gd name="T87" fmla="*/ 385 h 402"/>
                  <a:gd name="T88" fmla="*/ 266 w 350"/>
                  <a:gd name="T89" fmla="*/ 380 h 402"/>
                  <a:gd name="T90" fmla="*/ 271 w 350"/>
                  <a:gd name="T91" fmla="*/ 380 h 402"/>
                  <a:gd name="T92" fmla="*/ 281 w 350"/>
                  <a:gd name="T93" fmla="*/ 385 h 402"/>
                  <a:gd name="T94" fmla="*/ 287 w 350"/>
                  <a:gd name="T95" fmla="*/ 391 h 402"/>
                  <a:gd name="T96" fmla="*/ 292 w 350"/>
                  <a:gd name="T97" fmla="*/ 401 h 402"/>
                  <a:gd name="T98" fmla="*/ 349 w 350"/>
                  <a:gd name="T99" fmla="*/ 401 h 402"/>
                  <a:gd name="T100" fmla="*/ 349 w 350"/>
                  <a:gd name="T101" fmla="*/ 401 h 402"/>
                  <a:gd name="T102" fmla="*/ 349 w 350"/>
                  <a:gd name="T103" fmla="*/ 401 h 402"/>
                  <a:gd name="T104" fmla="*/ 323 w 350"/>
                  <a:gd name="T105" fmla="*/ 375 h 402"/>
                  <a:gd name="T106" fmla="*/ 302 w 350"/>
                  <a:gd name="T107" fmla="*/ 355 h 402"/>
                  <a:gd name="T108" fmla="*/ 255 w 350"/>
                  <a:gd name="T109" fmla="*/ 277 h 402"/>
                  <a:gd name="T110" fmla="*/ 229 w 350"/>
                  <a:gd name="T111" fmla="*/ 185 h 402"/>
                  <a:gd name="T112" fmla="*/ 250 w 350"/>
                  <a:gd name="T113" fmla="*/ 185 h 402"/>
                  <a:gd name="T114" fmla="*/ 219 w 350"/>
                  <a:gd name="T115" fmla="*/ 97 h 402"/>
                  <a:gd name="T116" fmla="*/ 203 w 350"/>
                  <a:gd name="T117" fmla="*/ 0 h 402"/>
                  <a:gd name="T118" fmla="*/ 10 w 350"/>
                  <a:gd name="T119" fmla="*/ 0 h 402"/>
                  <a:gd name="T120" fmla="*/ 10 w 350"/>
                  <a:gd name="T121" fmla="*/ 0 h 40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50"/>
                  <a:gd name="T184" fmla="*/ 0 h 402"/>
                  <a:gd name="T185" fmla="*/ 350 w 350"/>
                  <a:gd name="T186" fmla="*/ 402 h 40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50" h="402">
                    <a:moveTo>
                      <a:pt x="10" y="0"/>
                    </a:moveTo>
                    <a:lnTo>
                      <a:pt x="5" y="56"/>
                    </a:lnTo>
                    <a:lnTo>
                      <a:pt x="0" y="118"/>
                    </a:lnTo>
                    <a:lnTo>
                      <a:pt x="5" y="159"/>
                    </a:lnTo>
                    <a:lnTo>
                      <a:pt x="5" y="185"/>
                    </a:lnTo>
                    <a:lnTo>
                      <a:pt x="15" y="185"/>
                    </a:lnTo>
                    <a:lnTo>
                      <a:pt x="21" y="190"/>
                    </a:lnTo>
                    <a:lnTo>
                      <a:pt x="15" y="211"/>
                    </a:lnTo>
                    <a:lnTo>
                      <a:pt x="15" y="231"/>
                    </a:lnTo>
                    <a:lnTo>
                      <a:pt x="21" y="262"/>
                    </a:lnTo>
                    <a:lnTo>
                      <a:pt x="31" y="277"/>
                    </a:lnTo>
                    <a:lnTo>
                      <a:pt x="31" y="288"/>
                    </a:lnTo>
                    <a:lnTo>
                      <a:pt x="36" y="303"/>
                    </a:lnTo>
                    <a:lnTo>
                      <a:pt x="31" y="324"/>
                    </a:lnTo>
                    <a:lnTo>
                      <a:pt x="31" y="344"/>
                    </a:lnTo>
                    <a:lnTo>
                      <a:pt x="31" y="365"/>
                    </a:lnTo>
                    <a:lnTo>
                      <a:pt x="31" y="385"/>
                    </a:lnTo>
                    <a:lnTo>
                      <a:pt x="26" y="401"/>
                    </a:lnTo>
                    <a:lnTo>
                      <a:pt x="73" y="401"/>
                    </a:lnTo>
                    <a:lnTo>
                      <a:pt x="73" y="391"/>
                    </a:lnTo>
                    <a:lnTo>
                      <a:pt x="73" y="380"/>
                    </a:lnTo>
                    <a:lnTo>
                      <a:pt x="73" y="375"/>
                    </a:lnTo>
                    <a:lnTo>
                      <a:pt x="73" y="349"/>
                    </a:lnTo>
                    <a:lnTo>
                      <a:pt x="68" y="329"/>
                    </a:lnTo>
                    <a:lnTo>
                      <a:pt x="62" y="313"/>
                    </a:lnTo>
                    <a:lnTo>
                      <a:pt x="68" y="277"/>
                    </a:lnTo>
                    <a:lnTo>
                      <a:pt x="73" y="257"/>
                    </a:lnTo>
                    <a:lnTo>
                      <a:pt x="73" y="231"/>
                    </a:lnTo>
                    <a:lnTo>
                      <a:pt x="73" y="211"/>
                    </a:lnTo>
                    <a:lnTo>
                      <a:pt x="73" y="185"/>
                    </a:lnTo>
                    <a:lnTo>
                      <a:pt x="177" y="185"/>
                    </a:lnTo>
                    <a:lnTo>
                      <a:pt x="177" y="211"/>
                    </a:lnTo>
                    <a:lnTo>
                      <a:pt x="182" y="236"/>
                    </a:lnTo>
                    <a:lnTo>
                      <a:pt x="208" y="283"/>
                    </a:lnTo>
                    <a:lnTo>
                      <a:pt x="250" y="324"/>
                    </a:lnTo>
                    <a:lnTo>
                      <a:pt x="250" y="344"/>
                    </a:lnTo>
                    <a:lnTo>
                      <a:pt x="245" y="360"/>
                    </a:lnTo>
                    <a:lnTo>
                      <a:pt x="245" y="385"/>
                    </a:lnTo>
                    <a:lnTo>
                      <a:pt x="250" y="391"/>
                    </a:lnTo>
                    <a:lnTo>
                      <a:pt x="250" y="401"/>
                    </a:lnTo>
                    <a:lnTo>
                      <a:pt x="261" y="401"/>
                    </a:lnTo>
                    <a:lnTo>
                      <a:pt x="261" y="385"/>
                    </a:lnTo>
                    <a:lnTo>
                      <a:pt x="266" y="380"/>
                    </a:lnTo>
                    <a:lnTo>
                      <a:pt x="271" y="380"/>
                    </a:lnTo>
                    <a:lnTo>
                      <a:pt x="281" y="385"/>
                    </a:lnTo>
                    <a:lnTo>
                      <a:pt x="287" y="391"/>
                    </a:lnTo>
                    <a:lnTo>
                      <a:pt x="292" y="401"/>
                    </a:lnTo>
                    <a:lnTo>
                      <a:pt x="349" y="401"/>
                    </a:lnTo>
                    <a:lnTo>
                      <a:pt x="323" y="375"/>
                    </a:lnTo>
                    <a:lnTo>
                      <a:pt x="302" y="355"/>
                    </a:lnTo>
                    <a:lnTo>
                      <a:pt x="255" y="277"/>
                    </a:lnTo>
                    <a:lnTo>
                      <a:pt x="229" y="185"/>
                    </a:lnTo>
                    <a:lnTo>
                      <a:pt x="250" y="185"/>
                    </a:lnTo>
                    <a:lnTo>
                      <a:pt x="219" y="97"/>
                    </a:lnTo>
                    <a:lnTo>
                      <a:pt x="203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23" name="Group 102"/>
            <p:cNvGrpSpPr>
              <a:grpSpLocks/>
            </p:cNvGrpSpPr>
            <p:nvPr/>
          </p:nvGrpSpPr>
          <p:grpSpPr bwMode="auto">
            <a:xfrm>
              <a:off x="3156" y="2507"/>
              <a:ext cx="429" cy="886"/>
              <a:chOff x="3156" y="2507"/>
              <a:chExt cx="429" cy="886"/>
            </a:xfrm>
          </p:grpSpPr>
          <p:sp>
            <p:nvSpPr>
              <p:cNvPr id="30" name="Freeform 103"/>
              <p:cNvSpPr>
                <a:spLocks/>
              </p:cNvSpPr>
              <p:nvPr/>
            </p:nvSpPr>
            <p:spPr bwMode="auto">
              <a:xfrm>
                <a:off x="3245" y="2507"/>
                <a:ext cx="147" cy="171"/>
              </a:xfrm>
              <a:custGeom>
                <a:avLst/>
                <a:gdLst>
                  <a:gd name="T0" fmla="*/ 146 w 147"/>
                  <a:gd name="T1" fmla="*/ 108 h 171"/>
                  <a:gd name="T2" fmla="*/ 104 w 147"/>
                  <a:gd name="T3" fmla="*/ 170 h 171"/>
                  <a:gd name="T4" fmla="*/ 99 w 147"/>
                  <a:gd name="T5" fmla="*/ 155 h 171"/>
                  <a:gd name="T6" fmla="*/ 94 w 147"/>
                  <a:gd name="T7" fmla="*/ 160 h 171"/>
                  <a:gd name="T8" fmla="*/ 83 w 147"/>
                  <a:gd name="T9" fmla="*/ 165 h 171"/>
                  <a:gd name="T10" fmla="*/ 78 w 147"/>
                  <a:gd name="T11" fmla="*/ 165 h 171"/>
                  <a:gd name="T12" fmla="*/ 73 w 147"/>
                  <a:gd name="T13" fmla="*/ 165 h 171"/>
                  <a:gd name="T14" fmla="*/ 68 w 147"/>
                  <a:gd name="T15" fmla="*/ 150 h 171"/>
                  <a:gd name="T16" fmla="*/ 63 w 147"/>
                  <a:gd name="T17" fmla="*/ 150 h 171"/>
                  <a:gd name="T18" fmla="*/ 68 w 147"/>
                  <a:gd name="T19" fmla="*/ 134 h 171"/>
                  <a:gd name="T20" fmla="*/ 57 w 147"/>
                  <a:gd name="T21" fmla="*/ 144 h 171"/>
                  <a:gd name="T22" fmla="*/ 52 w 147"/>
                  <a:gd name="T23" fmla="*/ 129 h 171"/>
                  <a:gd name="T24" fmla="*/ 37 w 147"/>
                  <a:gd name="T25" fmla="*/ 139 h 171"/>
                  <a:gd name="T26" fmla="*/ 37 w 147"/>
                  <a:gd name="T27" fmla="*/ 139 h 171"/>
                  <a:gd name="T28" fmla="*/ 37 w 147"/>
                  <a:gd name="T29" fmla="*/ 108 h 171"/>
                  <a:gd name="T30" fmla="*/ 26 w 147"/>
                  <a:gd name="T31" fmla="*/ 103 h 171"/>
                  <a:gd name="T32" fmla="*/ 21 w 147"/>
                  <a:gd name="T33" fmla="*/ 72 h 171"/>
                  <a:gd name="T34" fmla="*/ 0 w 147"/>
                  <a:gd name="T35" fmla="*/ 67 h 171"/>
                  <a:gd name="T36" fmla="*/ 10 w 147"/>
                  <a:gd name="T37" fmla="*/ 52 h 171"/>
                  <a:gd name="T38" fmla="*/ 21 w 147"/>
                  <a:gd name="T39" fmla="*/ 42 h 171"/>
                  <a:gd name="T40" fmla="*/ 37 w 147"/>
                  <a:gd name="T41" fmla="*/ 21 h 171"/>
                  <a:gd name="T42" fmla="*/ 57 w 147"/>
                  <a:gd name="T43" fmla="*/ 11 h 171"/>
                  <a:gd name="T44" fmla="*/ 89 w 147"/>
                  <a:gd name="T45" fmla="*/ 0 h 171"/>
                  <a:gd name="T46" fmla="*/ 120 w 147"/>
                  <a:gd name="T47" fmla="*/ 11 h 171"/>
                  <a:gd name="T48" fmla="*/ 125 w 147"/>
                  <a:gd name="T49" fmla="*/ 21 h 171"/>
                  <a:gd name="T50" fmla="*/ 136 w 147"/>
                  <a:gd name="T51" fmla="*/ 31 h 171"/>
                  <a:gd name="T52" fmla="*/ 141 w 147"/>
                  <a:gd name="T53" fmla="*/ 42 h 171"/>
                  <a:gd name="T54" fmla="*/ 141 w 147"/>
                  <a:gd name="T55" fmla="*/ 57 h 171"/>
                  <a:gd name="T56" fmla="*/ 141 w 147"/>
                  <a:gd name="T57" fmla="*/ 62 h 171"/>
                  <a:gd name="T58" fmla="*/ 141 w 147"/>
                  <a:gd name="T59" fmla="*/ 67 h 171"/>
                  <a:gd name="T60" fmla="*/ 141 w 147"/>
                  <a:gd name="T61" fmla="*/ 83 h 171"/>
                  <a:gd name="T62" fmla="*/ 141 w 147"/>
                  <a:gd name="T63" fmla="*/ 93 h 171"/>
                  <a:gd name="T64" fmla="*/ 146 w 147"/>
                  <a:gd name="T65" fmla="*/ 108 h 171"/>
                  <a:gd name="T66" fmla="*/ 146 w 147"/>
                  <a:gd name="T67" fmla="*/ 103 h 171"/>
                  <a:gd name="T68" fmla="*/ 146 w 147"/>
                  <a:gd name="T69" fmla="*/ 108 h 171"/>
                  <a:gd name="T70" fmla="*/ 146 w 147"/>
                  <a:gd name="T71" fmla="*/ 108 h 17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47"/>
                  <a:gd name="T109" fmla="*/ 0 h 171"/>
                  <a:gd name="T110" fmla="*/ 147 w 147"/>
                  <a:gd name="T111" fmla="*/ 171 h 17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47" h="171">
                    <a:moveTo>
                      <a:pt x="146" y="108"/>
                    </a:moveTo>
                    <a:lnTo>
                      <a:pt x="104" y="170"/>
                    </a:lnTo>
                    <a:lnTo>
                      <a:pt x="99" y="155"/>
                    </a:lnTo>
                    <a:lnTo>
                      <a:pt x="94" y="160"/>
                    </a:lnTo>
                    <a:lnTo>
                      <a:pt x="83" y="165"/>
                    </a:lnTo>
                    <a:lnTo>
                      <a:pt x="78" y="165"/>
                    </a:lnTo>
                    <a:lnTo>
                      <a:pt x="73" y="165"/>
                    </a:lnTo>
                    <a:lnTo>
                      <a:pt x="68" y="150"/>
                    </a:lnTo>
                    <a:lnTo>
                      <a:pt x="63" y="150"/>
                    </a:lnTo>
                    <a:lnTo>
                      <a:pt x="68" y="134"/>
                    </a:lnTo>
                    <a:lnTo>
                      <a:pt x="57" y="144"/>
                    </a:lnTo>
                    <a:lnTo>
                      <a:pt x="52" y="129"/>
                    </a:lnTo>
                    <a:lnTo>
                      <a:pt x="37" y="139"/>
                    </a:lnTo>
                    <a:lnTo>
                      <a:pt x="37" y="108"/>
                    </a:lnTo>
                    <a:lnTo>
                      <a:pt x="26" y="103"/>
                    </a:lnTo>
                    <a:lnTo>
                      <a:pt x="21" y="72"/>
                    </a:lnTo>
                    <a:lnTo>
                      <a:pt x="0" y="67"/>
                    </a:lnTo>
                    <a:lnTo>
                      <a:pt x="10" y="52"/>
                    </a:lnTo>
                    <a:lnTo>
                      <a:pt x="21" y="42"/>
                    </a:lnTo>
                    <a:lnTo>
                      <a:pt x="37" y="21"/>
                    </a:lnTo>
                    <a:lnTo>
                      <a:pt x="57" y="11"/>
                    </a:lnTo>
                    <a:lnTo>
                      <a:pt x="89" y="0"/>
                    </a:lnTo>
                    <a:lnTo>
                      <a:pt x="120" y="11"/>
                    </a:lnTo>
                    <a:lnTo>
                      <a:pt x="125" y="21"/>
                    </a:lnTo>
                    <a:lnTo>
                      <a:pt x="136" y="31"/>
                    </a:lnTo>
                    <a:lnTo>
                      <a:pt x="141" y="42"/>
                    </a:lnTo>
                    <a:lnTo>
                      <a:pt x="141" y="57"/>
                    </a:lnTo>
                    <a:lnTo>
                      <a:pt x="141" y="62"/>
                    </a:lnTo>
                    <a:lnTo>
                      <a:pt x="141" y="67"/>
                    </a:lnTo>
                    <a:lnTo>
                      <a:pt x="141" y="83"/>
                    </a:lnTo>
                    <a:lnTo>
                      <a:pt x="141" y="93"/>
                    </a:lnTo>
                    <a:lnTo>
                      <a:pt x="146" y="108"/>
                    </a:lnTo>
                    <a:lnTo>
                      <a:pt x="146" y="103"/>
                    </a:lnTo>
                    <a:lnTo>
                      <a:pt x="146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1" name="Freeform 104"/>
              <p:cNvSpPr>
                <a:spLocks/>
              </p:cNvSpPr>
              <p:nvPr/>
            </p:nvSpPr>
            <p:spPr bwMode="auto">
              <a:xfrm>
                <a:off x="3245" y="2641"/>
                <a:ext cx="324" cy="289"/>
              </a:xfrm>
              <a:custGeom>
                <a:avLst/>
                <a:gdLst>
                  <a:gd name="T0" fmla="*/ 323 w 324"/>
                  <a:gd name="T1" fmla="*/ 288 h 289"/>
                  <a:gd name="T2" fmla="*/ 313 w 324"/>
                  <a:gd name="T3" fmla="*/ 252 h 289"/>
                  <a:gd name="T4" fmla="*/ 308 w 324"/>
                  <a:gd name="T5" fmla="*/ 216 h 289"/>
                  <a:gd name="T6" fmla="*/ 287 w 324"/>
                  <a:gd name="T7" fmla="*/ 196 h 289"/>
                  <a:gd name="T8" fmla="*/ 292 w 324"/>
                  <a:gd name="T9" fmla="*/ 196 h 289"/>
                  <a:gd name="T10" fmla="*/ 297 w 324"/>
                  <a:gd name="T11" fmla="*/ 190 h 289"/>
                  <a:gd name="T12" fmla="*/ 302 w 324"/>
                  <a:gd name="T13" fmla="*/ 175 h 289"/>
                  <a:gd name="T14" fmla="*/ 302 w 324"/>
                  <a:gd name="T15" fmla="*/ 154 h 289"/>
                  <a:gd name="T16" fmla="*/ 256 w 324"/>
                  <a:gd name="T17" fmla="*/ 0 h 289"/>
                  <a:gd name="T18" fmla="*/ 162 w 324"/>
                  <a:gd name="T19" fmla="*/ 0 h 289"/>
                  <a:gd name="T20" fmla="*/ 130 w 324"/>
                  <a:gd name="T21" fmla="*/ 113 h 289"/>
                  <a:gd name="T22" fmla="*/ 115 w 324"/>
                  <a:gd name="T23" fmla="*/ 67 h 289"/>
                  <a:gd name="T24" fmla="*/ 120 w 324"/>
                  <a:gd name="T25" fmla="*/ 52 h 289"/>
                  <a:gd name="T26" fmla="*/ 110 w 324"/>
                  <a:gd name="T27" fmla="*/ 41 h 289"/>
                  <a:gd name="T28" fmla="*/ 99 w 324"/>
                  <a:gd name="T29" fmla="*/ 52 h 289"/>
                  <a:gd name="T30" fmla="*/ 104 w 324"/>
                  <a:gd name="T31" fmla="*/ 67 h 289"/>
                  <a:gd name="T32" fmla="*/ 104 w 324"/>
                  <a:gd name="T33" fmla="*/ 113 h 289"/>
                  <a:gd name="T34" fmla="*/ 89 w 324"/>
                  <a:gd name="T35" fmla="*/ 62 h 289"/>
                  <a:gd name="T36" fmla="*/ 52 w 324"/>
                  <a:gd name="T37" fmla="*/ 98 h 289"/>
                  <a:gd name="T38" fmla="*/ 52 w 324"/>
                  <a:gd name="T39" fmla="*/ 226 h 289"/>
                  <a:gd name="T40" fmla="*/ 0 w 324"/>
                  <a:gd name="T41" fmla="*/ 216 h 289"/>
                  <a:gd name="T42" fmla="*/ 0 w 324"/>
                  <a:gd name="T43" fmla="*/ 288 h 289"/>
                  <a:gd name="T44" fmla="*/ 47 w 324"/>
                  <a:gd name="T45" fmla="*/ 288 h 289"/>
                  <a:gd name="T46" fmla="*/ 94 w 324"/>
                  <a:gd name="T47" fmla="*/ 278 h 289"/>
                  <a:gd name="T48" fmla="*/ 110 w 324"/>
                  <a:gd name="T49" fmla="*/ 257 h 289"/>
                  <a:gd name="T50" fmla="*/ 120 w 324"/>
                  <a:gd name="T51" fmla="*/ 232 h 289"/>
                  <a:gd name="T52" fmla="*/ 125 w 324"/>
                  <a:gd name="T53" fmla="*/ 257 h 289"/>
                  <a:gd name="T54" fmla="*/ 125 w 324"/>
                  <a:gd name="T55" fmla="*/ 288 h 289"/>
                  <a:gd name="T56" fmla="*/ 323 w 324"/>
                  <a:gd name="T57" fmla="*/ 288 h 289"/>
                  <a:gd name="T58" fmla="*/ 323 w 324"/>
                  <a:gd name="T59" fmla="*/ 288 h 28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24"/>
                  <a:gd name="T91" fmla="*/ 0 h 289"/>
                  <a:gd name="T92" fmla="*/ 324 w 324"/>
                  <a:gd name="T93" fmla="*/ 289 h 289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24" h="289">
                    <a:moveTo>
                      <a:pt x="323" y="288"/>
                    </a:moveTo>
                    <a:lnTo>
                      <a:pt x="313" y="252"/>
                    </a:lnTo>
                    <a:lnTo>
                      <a:pt x="308" y="216"/>
                    </a:lnTo>
                    <a:lnTo>
                      <a:pt x="287" y="196"/>
                    </a:lnTo>
                    <a:lnTo>
                      <a:pt x="292" y="196"/>
                    </a:lnTo>
                    <a:lnTo>
                      <a:pt x="297" y="190"/>
                    </a:lnTo>
                    <a:lnTo>
                      <a:pt x="302" y="175"/>
                    </a:lnTo>
                    <a:lnTo>
                      <a:pt x="302" y="154"/>
                    </a:lnTo>
                    <a:lnTo>
                      <a:pt x="256" y="0"/>
                    </a:lnTo>
                    <a:lnTo>
                      <a:pt x="162" y="0"/>
                    </a:lnTo>
                    <a:lnTo>
                      <a:pt x="130" y="113"/>
                    </a:lnTo>
                    <a:lnTo>
                      <a:pt x="115" y="67"/>
                    </a:lnTo>
                    <a:lnTo>
                      <a:pt x="120" y="52"/>
                    </a:lnTo>
                    <a:lnTo>
                      <a:pt x="110" y="41"/>
                    </a:lnTo>
                    <a:lnTo>
                      <a:pt x="99" y="52"/>
                    </a:lnTo>
                    <a:lnTo>
                      <a:pt x="104" y="67"/>
                    </a:lnTo>
                    <a:lnTo>
                      <a:pt x="104" y="113"/>
                    </a:lnTo>
                    <a:lnTo>
                      <a:pt x="89" y="62"/>
                    </a:lnTo>
                    <a:lnTo>
                      <a:pt x="52" y="98"/>
                    </a:lnTo>
                    <a:lnTo>
                      <a:pt x="52" y="226"/>
                    </a:lnTo>
                    <a:lnTo>
                      <a:pt x="0" y="216"/>
                    </a:lnTo>
                    <a:lnTo>
                      <a:pt x="0" y="288"/>
                    </a:lnTo>
                    <a:lnTo>
                      <a:pt x="47" y="288"/>
                    </a:lnTo>
                    <a:lnTo>
                      <a:pt x="94" y="278"/>
                    </a:lnTo>
                    <a:lnTo>
                      <a:pt x="110" y="257"/>
                    </a:lnTo>
                    <a:lnTo>
                      <a:pt x="120" y="232"/>
                    </a:lnTo>
                    <a:lnTo>
                      <a:pt x="125" y="257"/>
                    </a:lnTo>
                    <a:lnTo>
                      <a:pt x="125" y="288"/>
                    </a:lnTo>
                    <a:lnTo>
                      <a:pt x="323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2" name="Freeform 105"/>
              <p:cNvSpPr>
                <a:spLocks/>
              </p:cNvSpPr>
              <p:nvPr/>
            </p:nvSpPr>
            <p:spPr bwMode="auto">
              <a:xfrm>
                <a:off x="3156" y="2857"/>
                <a:ext cx="85" cy="78"/>
              </a:xfrm>
              <a:custGeom>
                <a:avLst/>
                <a:gdLst>
                  <a:gd name="T0" fmla="*/ 84 w 85"/>
                  <a:gd name="T1" fmla="*/ 41 h 78"/>
                  <a:gd name="T2" fmla="*/ 63 w 85"/>
                  <a:gd name="T3" fmla="*/ 57 h 78"/>
                  <a:gd name="T4" fmla="*/ 37 w 85"/>
                  <a:gd name="T5" fmla="*/ 57 h 78"/>
                  <a:gd name="T6" fmla="*/ 26 w 85"/>
                  <a:gd name="T7" fmla="*/ 52 h 78"/>
                  <a:gd name="T8" fmla="*/ 21 w 85"/>
                  <a:gd name="T9" fmla="*/ 41 h 78"/>
                  <a:gd name="T10" fmla="*/ 0 w 85"/>
                  <a:gd name="T11" fmla="*/ 77 h 78"/>
                  <a:gd name="T12" fmla="*/ 0 w 85"/>
                  <a:gd name="T13" fmla="*/ 67 h 78"/>
                  <a:gd name="T14" fmla="*/ 21 w 85"/>
                  <a:gd name="T15" fmla="*/ 10 h 78"/>
                  <a:gd name="T16" fmla="*/ 53 w 85"/>
                  <a:gd name="T17" fmla="*/ 0 h 78"/>
                  <a:gd name="T18" fmla="*/ 84 w 85"/>
                  <a:gd name="T19" fmla="*/ 5 h 78"/>
                  <a:gd name="T20" fmla="*/ 84 w 85"/>
                  <a:gd name="T21" fmla="*/ 41 h 78"/>
                  <a:gd name="T22" fmla="*/ 84 w 85"/>
                  <a:gd name="T23" fmla="*/ 41 h 7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85"/>
                  <a:gd name="T37" fmla="*/ 0 h 78"/>
                  <a:gd name="T38" fmla="*/ 85 w 85"/>
                  <a:gd name="T39" fmla="*/ 78 h 7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85" h="78">
                    <a:moveTo>
                      <a:pt x="84" y="41"/>
                    </a:moveTo>
                    <a:lnTo>
                      <a:pt x="63" y="57"/>
                    </a:lnTo>
                    <a:lnTo>
                      <a:pt x="37" y="57"/>
                    </a:lnTo>
                    <a:lnTo>
                      <a:pt x="26" y="52"/>
                    </a:lnTo>
                    <a:lnTo>
                      <a:pt x="21" y="41"/>
                    </a:lnTo>
                    <a:lnTo>
                      <a:pt x="0" y="77"/>
                    </a:lnTo>
                    <a:lnTo>
                      <a:pt x="0" y="67"/>
                    </a:lnTo>
                    <a:lnTo>
                      <a:pt x="21" y="10"/>
                    </a:lnTo>
                    <a:lnTo>
                      <a:pt x="53" y="0"/>
                    </a:lnTo>
                    <a:lnTo>
                      <a:pt x="84" y="5"/>
                    </a:lnTo>
                    <a:lnTo>
                      <a:pt x="84" y="41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3" name="Freeform 106"/>
              <p:cNvSpPr>
                <a:spLocks/>
              </p:cNvSpPr>
              <p:nvPr/>
            </p:nvSpPr>
            <p:spPr bwMode="auto">
              <a:xfrm>
                <a:off x="3214" y="2986"/>
                <a:ext cx="371" cy="407"/>
              </a:xfrm>
              <a:custGeom>
                <a:avLst/>
                <a:gdLst>
                  <a:gd name="T0" fmla="*/ 307 w 371"/>
                  <a:gd name="T1" fmla="*/ 205 h 407"/>
                  <a:gd name="T2" fmla="*/ 333 w 371"/>
                  <a:gd name="T3" fmla="*/ 154 h 407"/>
                  <a:gd name="T4" fmla="*/ 349 w 371"/>
                  <a:gd name="T5" fmla="*/ 77 h 407"/>
                  <a:gd name="T6" fmla="*/ 354 w 371"/>
                  <a:gd name="T7" fmla="*/ 0 h 407"/>
                  <a:gd name="T8" fmla="*/ 156 w 371"/>
                  <a:gd name="T9" fmla="*/ 0 h 407"/>
                  <a:gd name="T10" fmla="*/ 141 w 371"/>
                  <a:gd name="T11" fmla="*/ 118 h 407"/>
                  <a:gd name="T12" fmla="*/ 219 w 371"/>
                  <a:gd name="T13" fmla="*/ 241 h 407"/>
                  <a:gd name="T14" fmla="*/ 109 w 371"/>
                  <a:gd name="T15" fmla="*/ 241 h 407"/>
                  <a:gd name="T16" fmla="*/ 0 w 371"/>
                  <a:gd name="T17" fmla="*/ 241 h 407"/>
                  <a:gd name="T18" fmla="*/ 0 w 371"/>
                  <a:gd name="T19" fmla="*/ 406 h 407"/>
                  <a:gd name="T20" fmla="*/ 250 w 371"/>
                  <a:gd name="T21" fmla="*/ 406 h 407"/>
                  <a:gd name="T22" fmla="*/ 250 w 371"/>
                  <a:gd name="T23" fmla="*/ 355 h 407"/>
                  <a:gd name="T24" fmla="*/ 276 w 371"/>
                  <a:gd name="T25" fmla="*/ 319 h 407"/>
                  <a:gd name="T26" fmla="*/ 297 w 371"/>
                  <a:gd name="T27" fmla="*/ 380 h 407"/>
                  <a:gd name="T28" fmla="*/ 281 w 371"/>
                  <a:gd name="T29" fmla="*/ 380 h 407"/>
                  <a:gd name="T30" fmla="*/ 271 w 371"/>
                  <a:gd name="T31" fmla="*/ 385 h 407"/>
                  <a:gd name="T32" fmla="*/ 260 w 371"/>
                  <a:gd name="T33" fmla="*/ 391 h 407"/>
                  <a:gd name="T34" fmla="*/ 255 w 371"/>
                  <a:gd name="T35" fmla="*/ 406 h 407"/>
                  <a:gd name="T36" fmla="*/ 339 w 371"/>
                  <a:gd name="T37" fmla="*/ 406 h 407"/>
                  <a:gd name="T38" fmla="*/ 339 w 371"/>
                  <a:gd name="T39" fmla="*/ 349 h 407"/>
                  <a:gd name="T40" fmla="*/ 349 w 371"/>
                  <a:gd name="T41" fmla="*/ 349 h 407"/>
                  <a:gd name="T42" fmla="*/ 370 w 371"/>
                  <a:gd name="T43" fmla="*/ 324 h 407"/>
                  <a:gd name="T44" fmla="*/ 360 w 371"/>
                  <a:gd name="T45" fmla="*/ 308 h 407"/>
                  <a:gd name="T46" fmla="*/ 360 w 371"/>
                  <a:gd name="T47" fmla="*/ 303 h 407"/>
                  <a:gd name="T48" fmla="*/ 297 w 371"/>
                  <a:gd name="T49" fmla="*/ 185 h 407"/>
                  <a:gd name="T50" fmla="*/ 250 w 371"/>
                  <a:gd name="T51" fmla="*/ 113 h 407"/>
                  <a:gd name="T52" fmla="*/ 271 w 371"/>
                  <a:gd name="T53" fmla="*/ 46 h 407"/>
                  <a:gd name="T54" fmla="*/ 271 w 371"/>
                  <a:gd name="T55" fmla="*/ 97 h 407"/>
                  <a:gd name="T56" fmla="*/ 271 w 371"/>
                  <a:gd name="T57" fmla="*/ 139 h 407"/>
                  <a:gd name="T58" fmla="*/ 281 w 371"/>
                  <a:gd name="T59" fmla="*/ 164 h 407"/>
                  <a:gd name="T60" fmla="*/ 297 w 371"/>
                  <a:gd name="T61" fmla="*/ 185 h 407"/>
                  <a:gd name="T62" fmla="*/ 307 w 371"/>
                  <a:gd name="T63" fmla="*/ 205 h 407"/>
                  <a:gd name="T64" fmla="*/ 307 w 371"/>
                  <a:gd name="T65" fmla="*/ 205 h 40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71"/>
                  <a:gd name="T100" fmla="*/ 0 h 407"/>
                  <a:gd name="T101" fmla="*/ 371 w 371"/>
                  <a:gd name="T102" fmla="*/ 407 h 40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71" h="407">
                    <a:moveTo>
                      <a:pt x="307" y="205"/>
                    </a:moveTo>
                    <a:lnTo>
                      <a:pt x="333" y="154"/>
                    </a:lnTo>
                    <a:lnTo>
                      <a:pt x="349" y="77"/>
                    </a:lnTo>
                    <a:lnTo>
                      <a:pt x="354" y="0"/>
                    </a:lnTo>
                    <a:lnTo>
                      <a:pt x="156" y="0"/>
                    </a:lnTo>
                    <a:lnTo>
                      <a:pt x="141" y="118"/>
                    </a:lnTo>
                    <a:lnTo>
                      <a:pt x="219" y="241"/>
                    </a:lnTo>
                    <a:lnTo>
                      <a:pt x="109" y="241"/>
                    </a:lnTo>
                    <a:lnTo>
                      <a:pt x="0" y="241"/>
                    </a:lnTo>
                    <a:lnTo>
                      <a:pt x="0" y="406"/>
                    </a:lnTo>
                    <a:lnTo>
                      <a:pt x="250" y="406"/>
                    </a:lnTo>
                    <a:lnTo>
                      <a:pt x="250" y="355"/>
                    </a:lnTo>
                    <a:lnTo>
                      <a:pt x="276" y="319"/>
                    </a:lnTo>
                    <a:lnTo>
                      <a:pt x="297" y="380"/>
                    </a:lnTo>
                    <a:lnTo>
                      <a:pt x="281" y="380"/>
                    </a:lnTo>
                    <a:lnTo>
                      <a:pt x="271" y="385"/>
                    </a:lnTo>
                    <a:lnTo>
                      <a:pt x="260" y="391"/>
                    </a:lnTo>
                    <a:lnTo>
                      <a:pt x="255" y="406"/>
                    </a:lnTo>
                    <a:lnTo>
                      <a:pt x="339" y="406"/>
                    </a:lnTo>
                    <a:lnTo>
                      <a:pt x="339" y="349"/>
                    </a:lnTo>
                    <a:lnTo>
                      <a:pt x="349" y="349"/>
                    </a:lnTo>
                    <a:lnTo>
                      <a:pt x="370" y="324"/>
                    </a:lnTo>
                    <a:lnTo>
                      <a:pt x="360" y="308"/>
                    </a:lnTo>
                    <a:lnTo>
                      <a:pt x="360" y="303"/>
                    </a:lnTo>
                    <a:lnTo>
                      <a:pt x="297" y="185"/>
                    </a:lnTo>
                    <a:lnTo>
                      <a:pt x="250" y="113"/>
                    </a:lnTo>
                    <a:lnTo>
                      <a:pt x="271" y="46"/>
                    </a:lnTo>
                    <a:lnTo>
                      <a:pt x="271" y="97"/>
                    </a:lnTo>
                    <a:lnTo>
                      <a:pt x="271" y="139"/>
                    </a:lnTo>
                    <a:lnTo>
                      <a:pt x="281" y="164"/>
                    </a:lnTo>
                    <a:lnTo>
                      <a:pt x="297" y="185"/>
                    </a:lnTo>
                    <a:lnTo>
                      <a:pt x="307" y="205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4" name="Freeform 107"/>
              <p:cNvSpPr>
                <a:spLocks/>
              </p:cNvSpPr>
              <p:nvPr/>
            </p:nvSpPr>
            <p:spPr bwMode="auto">
              <a:xfrm>
                <a:off x="3287" y="3171"/>
                <a:ext cx="84" cy="57"/>
              </a:xfrm>
              <a:custGeom>
                <a:avLst/>
                <a:gdLst>
                  <a:gd name="T0" fmla="*/ 15 w 84"/>
                  <a:gd name="T1" fmla="*/ 56 h 57"/>
                  <a:gd name="T2" fmla="*/ 15 w 84"/>
                  <a:gd name="T3" fmla="*/ 15 h 57"/>
                  <a:gd name="T4" fmla="*/ 73 w 84"/>
                  <a:gd name="T5" fmla="*/ 15 h 57"/>
                  <a:gd name="T6" fmla="*/ 73 w 84"/>
                  <a:gd name="T7" fmla="*/ 56 h 57"/>
                  <a:gd name="T8" fmla="*/ 83 w 84"/>
                  <a:gd name="T9" fmla="*/ 41 h 57"/>
                  <a:gd name="T10" fmla="*/ 83 w 84"/>
                  <a:gd name="T11" fmla="*/ 10 h 57"/>
                  <a:gd name="T12" fmla="*/ 83 w 84"/>
                  <a:gd name="T13" fmla="*/ 5 h 57"/>
                  <a:gd name="T14" fmla="*/ 78 w 84"/>
                  <a:gd name="T15" fmla="*/ 0 h 57"/>
                  <a:gd name="T16" fmla="*/ 78 w 84"/>
                  <a:gd name="T17" fmla="*/ 0 h 57"/>
                  <a:gd name="T18" fmla="*/ 68 w 84"/>
                  <a:gd name="T19" fmla="*/ 0 h 57"/>
                  <a:gd name="T20" fmla="*/ 15 w 84"/>
                  <a:gd name="T21" fmla="*/ 0 h 57"/>
                  <a:gd name="T22" fmla="*/ 5 w 84"/>
                  <a:gd name="T23" fmla="*/ 0 h 57"/>
                  <a:gd name="T24" fmla="*/ 0 w 84"/>
                  <a:gd name="T25" fmla="*/ 5 h 57"/>
                  <a:gd name="T26" fmla="*/ 0 w 84"/>
                  <a:gd name="T27" fmla="*/ 10 h 57"/>
                  <a:gd name="T28" fmla="*/ 0 w 84"/>
                  <a:gd name="T29" fmla="*/ 41 h 57"/>
                  <a:gd name="T30" fmla="*/ 15 w 84"/>
                  <a:gd name="T31" fmla="*/ 56 h 57"/>
                  <a:gd name="T32" fmla="*/ 15 w 84"/>
                  <a:gd name="T33" fmla="*/ 56 h 5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84"/>
                  <a:gd name="T52" fmla="*/ 0 h 57"/>
                  <a:gd name="T53" fmla="*/ 84 w 84"/>
                  <a:gd name="T54" fmla="*/ 57 h 5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84" h="57">
                    <a:moveTo>
                      <a:pt x="15" y="56"/>
                    </a:moveTo>
                    <a:lnTo>
                      <a:pt x="15" y="15"/>
                    </a:lnTo>
                    <a:lnTo>
                      <a:pt x="73" y="15"/>
                    </a:lnTo>
                    <a:lnTo>
                      <a:pt x="73" y="56"/>
                    </a:lnTo>
                    <a:lnTo>
                      <a:pt x="83" y="41"/>
                    </a:lnTo>
                    <a:lnTo>
                      <a:pt x="83" y="10"/>
                    </a:lnTo>
                    <a:lnTo>
                      <a:pt x="83" y="5"/>
                    </a:lnTo>
                    <a:lnTo>
                      <a:pt x="78" y="0"/>
                    </a:lnTo>
                    <a:lnTo>
                      <a:pt x="68" y="0"/>
                    </a:lnTo>
                    <a:lnTo>
                      <a:pt x="15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0" y="41"/>
                    </a:lnTo>
                    <a:lnTo>
                      <a:pt x="15" y="56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24" name="Freeform 108"/>
            <p:cNvSpPr>
              <a:spLocks/>
            </p:cNvSpPr>
            <p:nvPr/>
          </p:nvSpPr>
          <p:spPr bwMode="auto">
            <a:xfrm>
              <a:off x="2648" y="2928"/>
              <a:ext cx="1441" cy="462"/>
            </a:xfrm>
            <a:custGeom>
              <a:avLst/>
              <a:gdLst>
                <a:gd name="T0" fmla="*/ 81 w 1441"/>
                <a:gd name="T1" fmla="*/ 60 h 462"/>
                <a:gd name="T2" fmla="*/ 80 w 1441"/>
                <a:gd name="T3" fmla="*/ 461 h 462"/>
                <a:gd name="T4" fmla="*/ 49 w 1441"/>
                <a:gd name="T5" fmla="*/ 461 h 462"/>
                <a:gd name="T6" fmla="*/ 50 w 1441"/>
                <a:gd name="T7" fmla="*/ 65 h 462"/>
                <a:gd name="T8" fmla="*/ 32 w 1441"/>
                <a:gd name="T9" fmla="*/ 65 h 462"/>
                <a:gd name="T10" fmla="*/ 31 w 1441"/>
                <a:gd name="T11" fmla="*/ 36 h 462"/>
                <a:gd name="T12" fmla="*/ 17 w 1441"/>
                <a:gd name="T13" fmla="*/ 36 h 462"/>
                <a:gd name="T14" fmla="*/ 17 w 1441"/>
                <a:gd name="T15" fmla="*/ 26 h 462"/>
                <a:gd name="T16" fmla="*/ 0 w 1441"/>
                <a:gd name="T17" fmla="*/ 26 h 462"/>
                <a:gd name="T18" fmla="*/ 1 w 1441"/>
                <a:gd name="T19" fmla="*/ 0 h 462"/>
                <a:gd name="T20" fmla="*/ 1440 w 1441"/>
                <a:gd name="T21" fmla="*/ 0 h 462"/>
                <a:gd name="T22" fmla="*/ 1439 w 1441"/>
                <a:gd name="T23" fmla="*/ 26 h 462"/>
                <a:gd name="T24" fmla="*/ 1425 w 1441"/>
                <a:gd name="T25" fmla="*/ 26 h 462"/>
                <a:gd name="T26" fmla="*/ 1425 w 1441"/>
                <a:gd name="T27" fmla="*/ 36 h 462"/>
                <a:gd name="T28" fmla="*/ 1408 w 1441"/>
                <a:gd name="T29" fmla="*/ 36 h 462"/>
                <a:gd name="T30" fmla="*/ 1409 w 1441"/>
                <a:gd name="T31" fmla="*/ 62 h 462"/>
                <a:gd name="T32" fmla="*/ 1386 w 1441"/>
                <a:gd name="T33" fmla="*/ 62 h 462"/>
                <a:gd name="T34" fmla="*/ 1386 w 1441"/>
                <a:gd name="T35" fmla="*/ 461 h 462"/>
                <a:gd name="T36" fmla="*/ 1356 w 1441"/>
                <a:gd name="T37" fmla="*/ 461 h 462"/>
                <a:gd name="T38" fmla="*/ 1356 w 1441"/>
                <a:gd name="T39" fmla="*/ 60 h 462"/>
                <a:gd name="T40" fmla="*/ 1345 w 1441"/>
                <a:gd name="T41" fmla="*/ 60 h 462"/>
                <a:gd name="T42" fmla="*/ 1345 w 1441"/>
                <a:gd name="T43" fmla="*/ 458 h 462"/>
                <a:gd name="T44" fmla="*/ 1324 w 1441"/>
                <a:gd name="T45" fmla="*/ 458 h 462"/>
                <a:gd name="T46" fmla="*/ 1324 w 1441"/>
                <a:gd name="T47" fmla="*/ 62 h 462"/>
                <a:gd name="T48" fmla="*/ 116 w 1441"/>
                <a:gd name="T49" fmla="*/ 62 h 462"/>
                <a:gd name="T50" fmla="*/ 115 w 1441"/>
                <a:gd name="T51" fmla="*/ 461 h 462"/>
                <a:gd name="T52" fmla="*/ 94 w 1441"/>
                <a:gd name="T53" fmla="*/ 461 h 462"/>
                <a:gd name="T54" fmla="*/ 95 w 1441"/>
                <a:gd name="T55" fmla="*/ 64 h 462"/>
                <a:gd name="T56" fmla="*/ 81 w 1441"/>
                <a:gd name="T57" fmla="*/ 60 h 46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41"/>
                <a:gd name="T88" fmla="*/ 0 h 462"/>
                <a:gd name="T89" fmla="*/ 1441 w 1441"/>
                <a:gd name="T90" fmla="*/ 462 h 46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41" h="462">
                  <a:moveTo>
                    <a:pt x="81" y="60"/>
                  </a:moveTo>
                  <a:lnTo>
                    <a:pt x="80" y="461"/>
                  </a:lnTo>
                  <a:lnTo>
                    <a:pt x="49" y="461"/>
                  </a:lnTo>
                  <a:lnTo>
                    <a:pt x="50" y="65"/>
                  </a:lnTo>
                  <a:lnTo>
                    <a:pt x="32" y="65"/>
                  </a:lnTo>
                  <a:lnTo>
                    <a:pt x="31" y="36"/>
                  </a:lnTo>
                  <a:lnTo>
                    <a:pt x="17" y="36"/>
                  </a:lnTo>
                  <a:lnTo>
                    <a:pt x="17" y="26"/>
                  </a:lnTo>
                  <a:lnTo>
                    <a:pt x="0" y="26"/>
                  </a:lnTo>
                  <a:lnTo>
                    <a:pt x="1" y="0"/>
                  </a:lnTo>
                  <a:lnTo>
                    <a:pt x="1440" y="0"/>
                  </a:lnTo>
                  <a:lnTo>
                    <a:pt x="1439" y="26"/>
                  </a:lnTo>
                  <a:lnTo>
                    <a:pt x="1425" y="26"/>
                  </a:lnTo>
                  <a:lnTo>
                    <a:pt x="1425" y="36"/>
                  </a:lnTo>
                  <a:lnTo>
                    <a:pt x="1408" y="36"/>
                  </a:lnTo>
                  <a:lnTo>
                    <a:pt x="1409" y="62"/>
                  </a:lnTo>
                  <a:lnTo>
                    <a:pt x="1386" y="62"/>
                  </a:lnTo>
                  <a:lnTo>
                    <a:pt x="1386" y="461"/>
                  </a:lnTo>
                  <a:lnTo>
                    <a:pt x="1356" y="461"/>
                  </a:lnTo>
                  <a:lnTo>
                    <a:pt x="1356" y="60"/>
                  </a:lnTo>
                  <a:lnTo>
                    <a:pt x="1345" y="60"/>
                  </a:lnTo>
                  <a:lnTo>
                    <a:pt x="1345" y="458"/>
                  </a:lnTo>
                  <a:lnTo>
                    <a:pt x="1324" y="458"/>
                  </a:lnTo>
                  <a:lnTo>
                    <a:pt x="1324" y="62"/>
                  </a:lnTo>
                  <a:lnTo>
                    <a:pt x="116" y="62"/>
                  </a:lnTo>
                  <a:lnTo>
                    <a:pt x="115" y="461"/>
                  </a:lnTo>
                  <a:lnTo>
                    <a:pt x="94" y="461"/>
                  </a:lnTo>
                  <a:lnTo>
                    <a:pt x="95" y="64"/>
                  </a:lnTo>
                  <a:lnTo>
                    <a:pt x="81" y="6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25" name="Group 109"/>
            <p:cNvGrpSpPr>
              <a:grpSpLocks/>
            </p:cNvGrpSpPr>
            <p:nvPr/>
          </p:nvGrpSpPr>
          <p:grpSpPr bwMode="auto">
            <a:xfrm>
              <a:off x="3558" y="2461"/>
              <a:ext cx="374" cy="929"/>
              <a:chOff x="3558" y="2461"/>
              <a:chExt cx="374" cy="929"/>
            </a:xfrm>
          </p:grpSpPr>
          <p:sp>
            <p:nvSpPr>
              <p:cNvPr id="26" name="Freeform 110"/>
              <p:cNvSpPr>
                <a:spLocks/>
              </p:cNvSpPr>
              <p:nvPr/>
            </p:nvSpPr>
            <p:spPr bwMode="auto">
              <a:xfrm>
                <a:off x="3636" y="2461"/>
                <a:ext cx="147" cy="155"/>
              </a:xfrm>
              <a:custGeom>
                <a:avLst/>
                <a:gdLst>
                  <a:gd name="T0" fmla="*/ 104 w 147"/>
                  <a:gd name="T1" fmla="*/ 149 h 155"/>
                  <a:gd name="T2" fmla="*/ 146 w 147"/>
                  <a:gd name="T3" fmla="*/ 113 h 155"/>
                  <a:gd name="T4" fmla="*/ 136 w 147"/>
                  <a:gd name="T5" fmla="*/ 93 h 155"/>
                  <a:gd name="T6" fmla="*/ 136 w 147"/>
                  <a:gd name="T7" fmla="*/ 82 h 155"/>
                  <a:gd name="T8" fmla="*/ 141 w 147"/>
                  <a:gd name="T9" fmla="*/ 67 h 155"/>
                  <a:gd name="T10" fmla="*/ 141 w 147"/>
                  <a:gd name="T11" fmla="*/ 62 h 155"/>
                  <a:gd name="T12" fmla="*/ 136 w 147"/>
                  <a:gd name="T13" fmla="*/ 52 h 155"/>
                  <a:gd name="T14" fmla="*/ 125 w 147"/>
                  <a:gd name="T15" fmla="*/ 46 h 155"/>
                  <a:gd name="T16" fmla="*/ 125 w 147"/>
                  <a:gd name="T17" fmla="*/ 36 h 155"/>
                  <a:gd name="T18" fmla="*/ 120 w 147"/>
                  <a:gd name="T19" fmla="*/ 26 h 155"/>
                  <a:gd name="T20" fmla="*/ 115 w 147"/>
                  <a:gd name="T21" fmla="*/ 21 h 155"/>
                  <a:gd name="T22" fmla="*/ 110 w 147"/>
                  <a:gd name="T23" fmla="*/ 21 h 155"/>
                  <a:gd name="T24" fmla="*/ 110 w 147"/>
                  <a:gd name="T25" fmla="*/ 10 h 155"/>
                  <a:gd name="T26" fmla="*/ 104 w 147"/>
                  <a:gd name="T27" fmla="*/ 5 h 155"/>
                  <a:gd name="T28" fmla="*/ 104 w 147"/>
                  <a:gd name="T29" fmla="*/ 5 h 155"/>
                  <a:gd name="T30" fmla="*/ 104 w 147"/>
                  <a:gd name="T31" fmla="*/ 5 h 155"/>
                  <a:gd name="T32" fmla="*/ 99 w 147"/>
                  <a:gd name="T33" fmla="*/ 0 h 155"/>
                  <a:gd name="T34" fmla="*/ 89 w 147"/>
                  <a:gd name="T35" fmla="*/ 5 h 155"/>
                  <a:gd name="T36" fmla="*/ 84 w 147"/>
                  <a:gd name="T37" fmla="*/ 5 h 155"/>
                  <a:gd name="T38" fmla="*/ 78 w 147"/>
                  <a:gd name="T39" fmla="*/ 5 h 155"/>
                  <a:gd name="T40" fmla="*/ 73 w 147"/>
                  <a:gd name="T41" fmla="*/ 0 h 155"/>
                  <a:gd name="T42" fmla="*/ 63 w 147"/>
                  <a:gd name="T43" fmla="*/ 5 h 155"/>
                  <a:gd name="T44" fmla="*/ 52 w 147"/>
                  <a:gd name="T45" fmla="*/ 10 h 155"/>
                  <a:gd name="T46" fmla="*/ 37 w 147"/>
                  <a:gd name="T47" fmla="*/ 10 h 155"/>
                  <a:gd name="T48" fmla="*/ 21 w 147"/>
                  <a:gd name="T49" fmla="*/ 16 h 155"/>
                  <a:gd name="T50" fmla="*/ 21 w 147"/>
                  <a:gd name="T51" fmla="*/ 16 h 155"/>
                  <a:gd name="T52" fmla="*/ 16 w 147"/>
                  <a:gd name="T53" fmla="*/ 21 h 155"/>
                  <a:gd name="T54" fmla="*/ 16 w 147"/>
                  <a:gd name="T55" fmla="*/ 26 h 155"/>
                  <a:gd name="T56" fmla="*/ 16 w 147"/>
                  <a:gd name="T57" fmla="*/ 31 h 155"/>
                  <a:gd name="T58" fmla="*/ 0 w 147"/>
                  <a:gd name="T59" fmla="*/ 46 h 155"/>
                  <a:gd name="T60" fmla="*/ 0 w 147"/>
                  <a:gd name="T61" fmla="*/ 62 h 155"/>
                  <a:gd name="T62" fmla="*/ 0 w 147"/>
                  <a:gd name="T63" fmla="*/ 67 h 155"/>
                  <a:gd name="T64" fmla="*/ 0 w 147"/>
                  <a:gd name="T65" fmla="*/ 72 h 155"/>
                  <a:gd name="T66" fmla="*/ 5 w 147"/>
                  <a:gd name="T67" fmla="*/ 72 h 155"/>
                  <a:gd name="T68" fmla="*/ 5 w 147"/>
                  <a:gd name="T69" fmla="*/ 82 h 155"/>
                  <a:gd name="T70" fmla="*/ 5 w 147"/>
                  <a:gd name="T71" fmla="*/ 88 h 155"/>
                  <a:gd name="T72" fmla="*/ 11 w 147"/>
                  <a:gd name="T73" fmla="*/ 93 h 155"/>
                  <a:gd name="T74" fmla="*/ 21 w 147"/>
                  <a:gd name="T75" fmla="*/ 98 h 155"/>
                  <a:gd name="T76" fmla="*/ 21 w 147"/>
                  <a:gd name="T77" fmla="*/ 98 h 155"/>
                  <a:gd name="T78" fmla="*/ 21 w 147"/>
                  <a:gd name="T79" fmla="*/ 103 h 155"/>
                  <a:gd name="T80" fmla="*/ 21 w 147"/>
                  <a:gd name="T81" fmla="*/ 134 h 155"/>
                  <a:gd name="T82" fmla="*/ 26 w 147"/>
                  <a:gd name="T83" fmla="*/ 134 h 155"/>
                  <a:gd name="T84" fmla="*/ 42 w 147"/>
                  <a:gd name="T85" fmla="*/ 129 h 155"/>
                  <a:gd name="T86" fmla="*/ 42 w 147"/>
                  <a:gd name="T87" fmla="*/ 134 h 155"/>
                  <a:gd name="T88" fmla="*/ 57 w 147"/>
                  <a:gd name="T89" fmla="*/ 134 h 155"/>
                  <a:gd name="T90" fmla="*/ 47 w 147"/>
                  <a:gd name="T91" fmla="*/ 144 h 155"/>
                  <a:gd name="T92" fmla="*/ 63 w 147"/>
                  <a:gd name="T93" fmla="*/ 144 h 155"/>
                  <a:gd name="T94" fmla="*/ 63 w 147"/>
                  <a:gd name="T95" fmla="*/ 149 h 155"/>
                  <a:gd name="T96" fmla="*/ 63 w 147"/>
                  <a:gd name="T97" fmla="*/ 149 h 155"/>
                  <a:gd name="T98" fmla="*/ 73 w 147"/>
                  <a:gd name="T99" fmla="*/ 154 h 155"/>
                  <a:gd name="T100" fmla="*/ 84 w 147"/>
                  <a:gd name="T101" fmla="*/ 149 h 155"/>
                  <a:gd name="T102" fmla="*/ 99 w 147"/>
                  <a:gd name="T103" fmla="*/ 139 h 155"/>
                  <a:gd name="T104" fmla="*/ 104 w 147"/>
                  <a:gd name="T105" fmla="*/ 144 h 155"/>
                  <a:gd name="T106" fmla="*/ 104 w 147"/>
                  <a:gd name="T107" fmla="*/ 149 h 155"/>
                  <a:gd name="T108" fmla="*/ 104 w 147"/>
                  <a:gd name="T109" fmla="*/ 149 h 15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47"/>
                  <a:gd name="T166" fmla="*/ 0 h 155"/>
                  <a:gd name="T167" fmla="*/ 147 w 147"/>
                  <a:gd name="T168" fmla="*/ 155 h 15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47" h="155">
                    <a:moveTo>
                      <a:pt x="104" y="149"/>
                    </a:moveTo>
                    <a:lnTo>
                      <a:pt x="146" y="113"/>
                    </a:lnTo>
                    <a:lnTo>
                      <a:pt x="136" y="93"/>
                    </a:lnTo>
                    <a:lnTo>
                      <a:pt x="136" y="82"/>
                    </a:lnTo>
                    <a:lnTo>
                      <a:pt x="141" y="67"/>
                    </a:lnTo>
                    <a:lnTo>
                      <a:pt x="141" y="62"/>
                    </a:lnTo>
                    <a:lnTo>
                      <a:pt x="136" y="52"/>
                    </a:lnTo>
                    <a:lnTo>
                      <a:pt x="125" y="46"/>
                    </a:lnTo>
                    <a:lnTo>
                      <a:pt x="125" y="36"/>
                    </a:lnTo>
                    <a:lnTo>
                      <a:pt x="120" y="26"/>
                    </a:lnTo>
                    <a:lnTo>
                      <a:pt x="115" y="21"/>
                    </a:lnTo>
                    <a:lnTo>
                      <a:pt x="110" y="21"/>
                    </a:lnTo>
                    <a:lnTo>
                      <a:pt x="110" y="10"/>
                    </a:lnTo>
                    <a:lnTo>
                      <a:pt x="104" y="5"/>
                    </a:lnTo>
                    <a:lnTo>
                      <a:pt x="99" y="0"/>
                    </a:lnTo>
                    <a:lnTo>
                      <a:pt x="89" y="5"/>
                    </a:lnTo>
                    <a:lnTo>
                      <a:pt x="84" y="5"/>
                    </a:lnTo>
                    <a:lnTo>
                      <a:pt x="78" y="5"/>
                    </a:lnTo>
                    <a:lnTo>
                      <a:pt x="73" y="0"/>
                    </a:lnTo>
                    <a:lnTo>
                      <a:pt x="63" y="5"/>
                    </a:lnTo>
                    <a:lnTo>
                      <a:pt x="52" y="10"/>
                    </a:lnTo>
                    <a:lnTo>
                      <a:pt x="37" y="10"/>
                    </a:lnTo>
                    <a:lnTo>
                      <a:pt x="21" y="16"/>
                    </a:lnTo>
                    <a:lnTo>
                      <a:pt x="16" y="21"/>
                    </a:lnTo>
                    <a:lnTo>
                      <a:pt x="16" y="26"/>
                    </a:lnTo>
                    <a:lnTo>
                      <a:pt x="16" y="31"/>
                    </a:lnTo>
                    <a:lnTo>
                      <a:pt x="0" y="46"/>
                    </a:lnTo>
                    <a:lnTo>
                      <a:pt x="0" y="62"/>
                    </a:lnTo>
                    <a:lnTo>
                      <a:pt x="0" y="67"/>
                    </a:lnTo>
                    <a:lnTo>
                      <a:pt x="0" y="72"/>
                    </a:lnTo>
                    <a:lnTo>
                      <a:pt x="5" y="72"/>
                    </a:lnTo>
                    <a:lnTo>
                      <a:pt x="5" y="82"/>
                    </a:lnTo>
                    <a:lnTo>
                      <a:pt x="5" y="88"/>
                    </a:lnTo>
                    <a:lnTo>
                      <a:pt x="11" y="93"/>
                    </a:lnTo>
                    <a:lnTo>
                      <a:pt x="21" y="98"/>
                    </a:lnTo>
                    <a:lnTo>
                      <a:pt x="21" y="103"/>
                    </a:lnTo>
                    <a:lnTo>
                      <a:pt x="21" y="134"/>
                    </a:lnTo>
                    <a:lnTo>
                      <a:pt x="26" y="134"/>
                    </a:lnTo>
                    <a:lnTo>
                      <a:pt x="42" y="129"/>
                    </a:lnTo>
                    <a:lnTo>
                      <a:pt x="42" y="134"/>
                    </a:lnTo>
                    <a:lnTo>
                      <a:pt x="57" y="134"/>
                    </a:lnTo>
                    <a:lnTo>
                      <a:pt x="47" y="144"/>
                    </a:lnTo>
                    <a:lnTo>
                      <a:pt x="63" y="144"/>
                    </a:lnTo>
                    <a:lnTo>
                      <a:pt x="63" y="149"/>
                    </a:lnTo>
                    <a:lnTo>
                      <a:pt x="73" y="154"/>
                    </a:lnTo>
                    <a:lnTo>
                      <a:pt x="84" y="149"/>
                    </a:lnTo>
                    <a:lnTo>
                      <a:pt x="99" y="139"/>
                    </a:lnTo>
                    <a:lnTo>
                      <a:pt x="104" y="144"/>
                    </a:lnTo>
                    <a:lnTo>
                      <a:pt x="104" y="149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7" name="Freeform 111"/>
              <p:cNvSpPr>
                <a:spLocks/>
              </p:cNvSpPr>
              <p:nvPr/>
            </p:nvSpPr>
            <p:spPr bwMode="auto">
              <a:xfrm>
                <a:off x="3636" y="2621"/>
                <a:ext cx="69" cy="73"/>
              </a:xfrm>
              <a:custGeom>
                <a:avLst/>
                <a:gdLst>
                  <a:gd name="T0" fmla="*/ 37 w 69"/>
                  <a:gd name="T1" fmla="*/ 72 h 73"/>
                  <a:gd name="T2" fmla="*/ 42 w 69"/>
                  <a:gd name="T3" fmla="*/ 61 h 73"/>
                  <a:gd name="T4" fmla="*/ 47 w 69"/>
                  <a:gd name="T5" fmla="*/ 51 h 73"/>
                  <a:gd name="T6" fmla="*/ 52 w 69"/>
                  <a:gd name="T7" fmla="*/ 51 h 73"/>
                  <a:gd name="T8" fmla="*/ 57 w 69"/>
                  <a:gd name="T9" fmla="*/ 46 h 73"/>
                  <a:gd name="T10" fmla="*/ 26 w 69"/>
                  <a:gd name="T11" fmla="*/ 25 h 73"/>
                  <a:gd name="T12" fmla="*/ 42 w 69"/>
                  <a:gd name="T13" fmla="*/ 10 h 73"/>
                  <a:gd name="T14" fmla="*/ 37 w 69"/>
                  <a:gd name="T15" fmla="*/ 30 h 73"/>
                  <a:gd name="T16" fmla="*/ 57 w 69"/>
                  <a:gd name="T17" fmla="*/ 46 h 73"/>
                  <a:gd name="T18" fmla="*/ 57 w 69"/>
                  <a:gd name="T19" fmla="*/ 36 h 73"/>
                  <a:gd name="T20" fmla="*/ 63 w 69"/>
                  <a:gd name="T21" fmla="*/ 25 h 73"/>
                  <a:gd name="T22" fmla="*/ 68 w 69"/>
                  <a:gd name="T23" fmla="*/ 10 h 73"/>
                  <a:gd name="T24" fmla="*/ 63 w 69"/>
                  <a:gd name="T25" fmla="*/ 10 h 73"/>
                  <a:gd name="T26" fmla="*/ 57 w 69"/>
                  <a:gd name="T27" fmla="*/ 10 h 73"/>
                  <a:gd name="T28" fmla="*/ 57 w 69"/>
                  <a:gd name="T29" fmla="*/ 10 h 73"/>
                  <a:gd name="T30" fmla="*/ 52 w 69"/>
                  <a:gd name="T31" fmla="*/ 5 h 73"/>
                  <a:gd name="T32" fmla="*/ 42 w 69"/>
                  <a:gd name="T33" fmla="*/ 0 h 73"/>
                  <a:gd name="T34" fmla="*/ 31 w 69"/>
                  <a:gd name="T35" fmla="*/ 0 h 73"/>
                  <a:gd name="T36" fmla="*/ 21 w 69"/>
                  <a:gd name="T37" fmla="*/ 5 h 73"/>
                  <a:gd name="T38" fmla="*/ 21 w 69"/>
                  <a:gd name="T39" fmla="*/ 10 h 73"/>
                  <a:gd name="T40" fmla="*/ 16 w 69"/>
                  <a:gd name="T41" fmla="*/ 10 h 73"/>
                  <a:gd name="T42" fmla="*/ 0 w 69"/>
                  <a:gd name="T43" fmla="*/ 36 h 73"/>
                  <a:gd name="T44" fmla="*/ 0 w 69"/>
                  <a:gd name="T45" fmla="*/ 72 h 73"/>
                  <a:gd name="T46" fmla="*/ 37 w 69"/>
                  <a:gd name="T47" fmla="*/ 72 h 73"/>
                  <a:gd name="T48" fmla="*/ 37 w 69"/>
                  <a:gd name="T49" fmla="*/ 72 h 7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9"/>
                  <a:gd name="T76" fmla="*/ 0 h 73"/>
                  <a:gd name="T77" fmla="*/ 69 w 69"/>
                  <a:gd name="T78" fmla="*/ 73 h 7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9" h="73">
                    <a:moveTo>
                      <a:pt x="37" y="72"/>
                    </a:moveTo>
                    <a:lnTo>
                      <a:pt x="42" y="61"/>
                    </a:lnTo>
                    <a:lnTo>
                      <a:pt x="47" y="51"/>
                    </a:lnTo>
                    <a:lnTo>
                      <a:pt x="52" y="51"/>
                    </a:lnTo>
                    <a:lnTo>
                      <a:pt x="57" y="46"/>
                    </a:lnTo>
                    <a:lnTo>
                      <a:pt x="26" y="25"/>
                    </a:lnTo>
                    <a:lnTo>
                      <a:pt x="42" y="10"/>
                    </a:lnTo>
                    <a:lnTo>
                      <a:pt x="37" y="30"/>
                    </a:lnTo>
                    <a:lnTo>
                      <a:pt x="57" y="46"/>
                    </a:lnTo>
                    <a:lnTo>
                      <a:pt x="57" y="36"/>
                    </a:lnTo>
                    <a:lnTo>
                      <a:pt x="63" y="25"/>
                    </a:lnTo>
                    <a:lnTo>
                      <a:pt x="68" y="10"/>
                    </a:lnTo>
                    <a:lnTo>
                      <a:pt x="63" y="10"/>
                    </a:lnTo>
                    <a:lnTo>
                      <a:pt x="57" y="10"/>
                    </a:lnTo>
                    <a:lnTo>
                      <a:pt x="52" y="5"/>
                    </a:lnTo>
                    <a:lnTo>
                      <a:pt x="42" y="0"/>
                    </a:lnTo>
                    <a:lnTo>
                      <a:pt x="31" y="0"/>
                    </a:lnTo>
                    <a:lnTo>
                      <a:pt x="21" y="5"/>
                    </a:lnTo>
                    <a:lnTo>
                      <a:pt x="21" y="10"/>
                    </a:lnTo>
                    <a:lnTo>
                      <a:pt x="16" y="10"/>
                    </a:lnTo>
                    <a:lnTo>
                      <a:pt x="0" y="36"/>
                    </a:lnTo>
                    <a:lnTo>
                      <a:pt x="0" y="72"/>
                    </a:lnTo>
                    <a:lnTo>
                      <a:pt x="37" y="72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8" name="Freeform 112"/>
              <p:cNvSpPr>
                <a:spLocks/>
              </p:cNvSpPr>
              <p:nvPr/>
            </p:nvSpPr>
            <p:spPr bwMode="auto">
              <a:xfrm>
                <a:off x="3576" y="2873"/>
                <a:ext cx="124" cy="60"/>
              </a:xfrm>
              <a:custGeom>
                <a:avLst/>
                <a:gdLst>
                  <a:gd name="T0" fmla="*/ 102 w 124"/>
                  <a:gd name="T1" fmla="*/ 15 h 60"/>
                  <a:gd name="T2" fmla="*/ 73 w 124"/>
                  <a:gd name="T3" fmla="*/ 0 h 60"/>
                  <a:gd name="T4" fmla="*/ 60 w 124"/>
                  <a:gd name="T5" fmla="*/ 25 h 60"/>
                  <a:gd name="T6" fmla="*/ 39 w 124"/>
                  <a:gd name="T7" fmla="*/ 46 h 60"/>
                  <a:gd name="T8" fmla="*/ 0 w 124"/>
                  <a:gd name="T9" fmla="*/ 46 h 60"/>
                  <a:gd name="T10" fmla="*/ 0 w 124"/>
                  <a:gd name="T11" fmla="*/ 56 h 60"/>
                  <a:gd name="T12" fmla="*/ 60 w 124"/>
                  <a:gd name="T13" fmla="*/ 56 h 60"/>
                  <a:gd name="T14" fmla="*/ 78 w 124"/>
                  <a:gd name="T15" fmla="*/ 43 h 60"/>
                  <a:gd name="T16" fmla="*/ 94 w 124"/>
                  <a:gd name="T17" fmla="*/ 56 h 60"/>
                  <a:gd name="T18" fmla="*/ 120 w 124"/>
                  <a:gd name="T19" fmla="*/ 59 h 60"/>
                  <a:gd name="T20" fmla="*/ 123 w 124"/>
                  <a:gd name="T21" fmla="*/ 46 h 60"/>
                  <a:gd name="T22" fmla="*/ 102 w 124"/>
                  <a:gd name="T23" fmla="*/ 41 h 60"/>
                  <a:gd name="T24" fmla="*/ 102 w 124"/>
                  <a:gd name="T25" fmla="*/ 15 h 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4"/>
                  <a:gd name="T40" fmla="*/ 0 h 60"/>
                  <a:gd name="T41" fmla="*/ 124 w 124"/>
                  <a:gd name="T42" fmla="*/ 60 h 6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4" h="60">
                    <a:moveTo>
                      <a:pt x="102" y="15"/>
                    </a:moveTo>
                    <a:lnTo>
                      <a:pt x="73" y="0"/>
                    </a:lnTo>
                    <a:lnTo>
                      <a:pt x="60" y="25"/>
                    </a:lnTo>
                    <a:lnTo>
                      <a:pt x="39" y="4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60" y="56"/>
                    </a:lnTo>
                    <a:lnTo>
                      <a:pt x="78" y="43"/>
                    </a:lnTo>
                    <a:lnTo>
                      <a:pt x="94" y="56"/>
                    </a:lnTo>
                    <a:lnTo>
                      <a:pt x="120" y="59"/>
                    </a:lnTo>
                    <a:lnTo>
                      <a:pt x="123" y="46"/>
                    </a:lnTo>
                    <a:lnTo>
                      <a:pt x="102" y="41"/>
                    </a:lnTo>
                    <a:lnTo>
                      <a:pt x="102" y="15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9" name="Freeform 113"/>
              <p:cNvSpPr>
                <a:spLocks/>
              </p:cNvSpPr>
              <p:nvPr/>
            </p:nvSpPr>
            <p:spPr bwMode="auto">
              <a:xfrm>
                <a:off x="3558" y="2592"/>
                <a:ext cx="374" cy="798"/>
              </a:xfrm>
              <a:custGeom>
                <a:avLst/>
                <a:gdLst>
                  <a:gd name="T0" fmla="*/ 373 w 374"/>
                  <a:gd name="T1" fmla="*/ 342 h 798"/>
                  <a:gd name="T2" fmla="*/ 347 w 374"/>
                  <a:gd name="T3" fmla="*/ 538 h 798"/>
                  <a:gd name="T4" fmla="*/ 308 w 374"/>
                  <a:gd name="T5" fmla="*/ 761 h 798"/>
                  <a:gd name="T6" fmla="*/ 318 w 374"/>
                  <a:gd name="T7" fmla="*/ 767 h 798"/>
                  <a:gd name="T8" fmla="*/ 318 w 374"/>
                  <a:gd name="T9" fmla="*/ 797 h 798"/>
                  <a:gd name="T10" fmla="*/ 224 w 374"/>
                  <a:gd name="T11" fmla="*/ 797 h 798"/>
                  <a:gd name="T12" fmla="*/ 229 w 374"/>
                  <a:gd name="T13" fmla="*/ 779 h 798"/>
                  <a:gd name="T14" fmla="*/ 248 w 374"/>
                  <a:gd name="T15" fmla="*/ 756 h 798"/>
                  <a:gd name="T16" fmla="*/ 253 w 374"/>
                  <a:gd name="T17" fmla="*/ 700 h 798"/>
                  <a:gd name="T18" fmla="*/ 253 w 374"/>
                  <a:gd name="T19" fmla="*/ 589 h 798"/>
                  <a:gd name="T20" fmla="*/ 250 w 374"/>
                  <a:gd name="T21" fmla="*/ 435 h 798"/>
                  <a:gd name="T22" fmla="*/ 198 w 374"/>
                  <a:gd name="T23" fmla="*/ 558 h 798"/>
                  <a:gd name="T24" fmla="*/ 175 w 374"/>
                  <a:gd name="T25" fmla="*/ 641 h 798"/>
                  <a:gd name="T26" fmla="*/ 167 w 374"/>
                  <a:gd name="T27" fmla="*/ 659 h 798"/>
                  <a:gd name="T28" fmla="*/ 151 w 374"/>
                  <a:gd name="T29" fmla="*/ 769 h 798"/>
                  <a:gd name="T30" fmla="*/ 141 w 374"/>
                  <a:gd name="T31" fmla="*/ 777 h 798"/>
                  <a:gd name="T32" fmla="*/ 141 w 374"/>
                  <a:gd name="T33" fmla="*/ 797 h 798"/>
                  <a:gd name="T34" fmla="*/ 0 w 374"/>
                  <a:gd name="T35" fmla="*/ 797 h 798"/>
                  <a:gd name="T36" fmla="*/ 0 w 374"/>
                  <a:gd name="T37" fmla="*/ 785 h 798"/>
                  <a:gd name="T38" fmla="*/ 26 w 374"/>
                  <a:gd name="T39" fmla="*/ 774 h 798"/>
                  <a:gd name="T40" fmla="*/ 39 w 374"/>
                  <a:gd name="T41" fmla="*/ 774 h 798"/>
                  <a:gd name="T42" fmla="*/ 62 w 374"/>
                  <a:gd name="T43" fmla="*/ 761 h 798"/>
                  <a:gd name="T44" fmla="*/ 57 w 374"/>
                  <a:gd name="T45" fmla="*/ 741 h 798"/>
                  <a:gd name="T46" fmla="*/ 78 w 374"/>
                  <a:gd name="T47" fmla="*/ 723 h 798"/>
                  <a:gd name="T48" fmla="*/ 62 w 374"/>
                  <a:gd name="T49" fmla="*/ 695 h 798"/>
                  <a:gd name="T50" fmla="*/ 70 w 374"/>
                  <a:gd name="T51" fmla="*/ 684 h 798"/>
                  <a:gd name="T52" fmla="*/ 112 w 374"/>
                  <a:gd name="T53" fmla="*/ 615 h 798"/>
                  <a:gd name="T54" fmla="*/ 107 w 374"/>
                  <a:gd name="T55" fmla="*/ 576 h 798"/>
                  <a:gd name="T56" fmla="*/ 162 w 374"/>
                  <a:gd name="T57" fmla="*/ 394 h 798"/>
                  <a:gd name="T58" fmla="*/ 162 w 374"/>
                  <a:gd name="T59" fmla="*/ 332 h 798"/>
                  <a:gd name="T60" fmla="*/ 146 w 374"/>
                  <a:gd name="T61" fmla="*/ 288 h 798"/>
                  <a:gd name="T62" fmla="*/ 138 w 374"/>
                  <a:gd name="T63" fmla="*/ 299 h 798"/>
                  <a:gd name="T64" fmla="*/ 94 w 374"/>
                  <a:gd name="T65" fmla="*/ 265 h 798"/>
                  <a:gd name="T66" fmla="*/ 122 w 374"/>
                  <a:gd name="T67" fmla="*/ 229 h 798"/>
                  <a:gd name="T68" fmla="*/ 86 w 374"/>
                  <a:gd name="T69" fmla="*/ 170 h 798"/>
                  <a:gd name="T70" fmla="*/ 76 w 374"/>
                  <a:gd name="T71" fmla="*/ 108 h 798"/>
                  <a:gd name="T72" fmla="*/ 120 w 374"/>
                  <a:gd name="T73" fmla="*/ 108 h 798"/>
                  <a:gd name="T74" fmla="*/ 133 w 374"/>
                  <a:gd name="T75" fmla="*/ 129 h 798"/>
                  <a:gd name="T76" fmla="*/ 143 w 374"/>
                  <a:gd name="T77" fmla="*/ 75 h 798"/>
                  <a:gd name="T78" fmla="*/ 156 w 374"/>
                  <a:gd name="T79" fmla="*/ 62 h 798"/>
                  <a:gd name="T80" fmla="*/ 162 w 374"/>
                  <a:gd name="T81" fmla="*/ 31 h 798"/>
                  <a:gd name="T82" fmla="*/ 180 w 374"/>
                  <a:gd name="T83" fmla="*/ 52 h 798"/>
                  <a:gd name="T84" fmla="*/ 162 w 374"/>
                  <a:gd name="T85" fmla="*/ 59 h 798"/>
                  <a:gd name="T86" fmla="*/ 164 w 374"/>
                  <a:gd name="T87" fmla="*/ 119 h 798"/>
                  <a:gd name="T88" fmla="*/ 229 w 374"/>
                  <a:gd name="T89" fmla="*/ 0 h 798"/>
                  <a:gd name="T90" fmla="*/ 248 w 374"/>
                  <a:gd name="T91" fmla="*/ 11 h 798"/>
                  <a:gd name="T92" fmla="*/ 266 w 374"/>
                  <a:gd name="T93" fmla="*/ 8 h 798"/>
                  <a:gd name="T94" fmla="*/ 279 w 374"/>
                  <a:gd name="T95" fmla="*/ 11 h 798"/>
                  <a:gd name="T96" fmla="*/ 297 w 374"/>
                  <a:gd name="T97" fmla="*/ 67 h 798"/>
                  <a:gd name="T98" fmla="*/ 300 w 374"/>
                  <a:gd name="T99" fmla="*/ 147 h 798"/>
                  <a:gd name="T100" fmla="*/ 302 w 374"/>
                  <a:gd name="T101" fmla="*/ 227 h 798"/>
                  <a:gd name="T102" fmla="*/ 373 w 374"/>
                  <a:gd name="T103" fmla="*/ 340 h 79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374"/>
                  <a:gd name="T157" fmla="*/ 0 h 798"/>
                  <a:gd name="T158" fmla="*/ 374 w 374"/>
                  <a:gd name="T159" fmla="*/ 798 h 79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374" h="798">
                    <a:moveTo>
                      <a:pt x="373" y="342"/>
                    </a:moveTo>
                    <a:lnTo>
                      <a:pt x="347" y="538"/>
                    </a:lnTo>
                    <a:lnTo>
                      <a:pt x="308" y="761"/>
                    </a:lnTo>
                    <a:lnTo>
                      <a:pt x="318" y="767"/>
                    </a:lnTo>
                    <a:lnTo>
                      <a:pt x="318" y="797"/>
                    </a:lnTo>
                    <a:lnTo>
                      <a:pt x="224" y="797"/>
                    </a:lnTo>
                    <a:lnTo>
                      <a:pt x="229" y="779"/>
                    </a:lnTo>
                    <a:lnTo>
                      <a:pt x="248" y="756"/>
                    </a:lnTo>
                    <a:lnTo>
                      <a:pt x="253" y="700"/>
                    </a:lnTo>
                    <a:lnTo>
                      <a:pt x="253" y="589"/>
                    </a:lnTo>
                    <a:lnTo>
                      <a:pt x="250" y="435"/>
                    </a:lnTo>
                    <a:lnTo>
                      <a:pt x="198" y="558"/>
                    </a:lnTo>
                    <a:lnTo>
                      <a:pt x="175" y="641"/>
                    </a:lnTo>
                    <a:lnTo>
                      <a:pt x="167" y="659"/>
                    </a:lnTo>
                    <a:lnTo>
                      <a:pt x="151" y="769"/>
                    </a:lnTo>
                    <a:lnTo>
                      <a:pt x="141" y="777"/>
                    </a:lnTo>
                    <a:lnTo>
                      <a:pt x="141" y="797"/>
                    </a:lnTo>
                    <a:lnTo>
                      <a:pt x="0" y="797"/>
                    </a:lnTo>
                    <a:lnTo>
                      <a:pt x="0" y="785"/>
                    </a:lnTo>
                    <a:lnTo>
                      <a:pt x="26" y="774"/>
                    </a:lnTo>
                    <a:lnTo>
                      <a:pt x="39" y="774"/>
                    </a:lnTo>
                    <a:lnTo>
                      <a:pt x="62" y="761"/>
                    </a:lnTo>
                    <a:lnTo>
                      <a:pt x="57" y="741"/>
                    </a:lnTo>
                    <a:lnTo>
                      <a:pt x="78" y="723"/>
                    </a:lnTo>
                    <a:lnTo>
                      <a:pt x="62" y="695"/>
                    </a:lnTo>
                    <a:lnTo>
                      <a:pt x="70" y="684"/>
                    </a:lnTo>
                    <a:lnTo>
                      <a:pt x="112" y="615"/>
                    </a:lnTo>
                    <a:lnTo>
                      <a:pt x="107" y="576"/>
                    </a:lnTo>
                    <a:lnTo>
                      <a:pt x="162" y="394"/>
                    </a:lnTo>
                    <a:lnTo>
                      <a:pt x="162" y="332"/>
                    </a:lnTo>
                    <a:lnTo>
                      <a:pt x="146" y="288"/>
                    </a:lnTo>
                    <a:lnTo>
                      <a:pt x="138" y="299"/>
                    </a:lnTo>
                    <a:lnTo>
                      <a:pt x="94" y="265"/>
                    </a:lnTo>
                    <a:lnTo>
                      <a:pt x="122" y="229"/>
                    </a:lnTo>
                    <a:lnTo>
                      <a:pt x="86" y="170"/>
                    </a:lnTo>
                    <a:lnTo>
                      <a:pt x="76" y="108"/>
                    </a:lnTo>
                    <a:lnTo>
                      <a:pt x="120" y="108"/>
                    </a:lnTo>
                    <a:lnTo>
                      <a:pt x="133" y="129"/>
                    </a:lnTo>
                    <a:lnTo>
                      <a:pt x="143" y="75"/>
                    </a:lnTo>
                    <a:lnTo>
                      <a:pt x="156" y="62"/>
                    </a:lnTo>
                    <a:lnTo>
                      <a:pt x="162" y="31"/>
                    </a:lnTo>
                    <a:lnTo>
                      <a:pt x="180" y="52"/>
                    </a:lnTo>
                    <a:lnTo>
                      <a:pt x="162" y="59"/>
                    </a:lnTo>
                    <a:lnTo>
                      <a:pt x="164" y="119"/>
                    </a:lnTo>
                    <a:lnTo>
                      <a:pt x="229" y="0"/>
                    </a:lnTo>
                    <a:lnTo>
                      <a:pt x="248" y="11"/>
                    </a:lnTo>
                    <a:lnTo>
                      <a:pt x="266" y="8"/>
                    </a:lnTo>
                    <a:lnTo>
                      <a:pt x="279" y="11"/>
                    </a:lnTo>
                    <a:lnTo>
                      <a:pt x="297" y="67"/>
                    </a:lnTo>
                    <a:lnTo>
                      <a:pt x="300" y="147"/>
                    </a:lnTo>
                    <a:lnTo>
                      <a:pt x="302" y="227"/>
                    </a:lnTo>
                    <a:lnTo>
                      <a:pt x="373" y="340"/>
                    </a:lnTo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3462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46"/>
          <p:cNvGrpSpPr>
            <a:grpSpLocks/>
          </p:cNvGrpSpPr>
          <p:nvPr/>
        </p:nvGrpSpPr>
        <p:grpSpPr bwMode="auto">
          <a:xfrm>
            <a:off x="1476374" y="1323702"/>
            <a:ext cx="4105275" cy="3384550"/>
            <a:chOff x="2576" y="2312"/>
            <a:chExt cx="1585" cy="1153"/>
          </a:xfrm>
        </p:grpSpPr>
        <p:sp>
          <p:nvSpPr>
            <p:cNvPr id="26" name="Freeform 47"/>
            <p:cNvSpPr>
              <a:spLocks/>
            </p:cNvSpPr>
            <p:nvPr/>
          </p:nvSpPr>
          <p:spPr bwMode="auto">
            <a:xfrm>
              <a:off x="2732" y="2312"/>
              <a:ext cx="590" cy="746"/>
            </a:xfrm>
            <a:custGeom>
              <a:avLst/>
              <a:gdLst>
                <a:gd name="T0" fmla="*/ 545 w 590"/>
                <a:gd name="T1" fmla="*/ 596 h 746"/>
                <a:gd name="T2" fmla="*/ 504 w 590"/>
                <a:gd name="T3" fmla="*/ 569 h 746"/>
                <a:gd name="T4" fmla="*/ 375 w 590"/>
                <a:gd name="T5" fmla="*/ 583 h 746"/>
                <a:gd name="T6" fmla="*/ 393 w 590"/>
                <a:gd name="T7" fmla="*/ 565 h 746"/>
                <a:gd name="T8" fmla="*/ 362 w 590"/>
                <a:gd name="T9" fmla="*/ 534 h 746"/>
                <a:gd name="T10" fmla="*/ 411 w 590"/>
                <a:gd name="T11" fmla="*/ 473 h 746"/>
                <a:gd name="T12" fmla="*/ 429 w 590"/>
                <a:gd name="T13" fmla="*/ 302 h 746"/>
                <a:gd name="T14" fmla="*/ 437 w 590"/>
                <a:gd name="T15" fmla="*/ 280 h 746"/>
                <a:gd name="T16" fmla="*/ 429 w 590"/>
                <a:gd name="T17" fmla="*/ 250 h 746"/>
                <a:gd name="T18" fmla="*/ 451 w 590"/>
                <a:gd name="T19" fmla="*/ 237 h 746"/>
                <a:gd name="T20" fmla="*/ 482 w 590"/>
                <a:gd name="T21" fmla="*/ 241 h 746"/>
                <a:gd name="T22" fmla="*/ 495 w 590"/>
                <a:gd name="T23" fmla="*/ 228 h 746"/>
                <a:gd name="T24" fmla="*/ 504 w 590"/>
                <a:gd name="T25" fmla="*/ 223 h 746"/>
                <a:gd name="T26" fmla="*/ 500 w 590"/>
                <a:gd name="T27" fmla="*/ 215 h 746"/>
                <a:gd name="T28" fmla="*/ 509 w 590"/>
                <a:gd name="T29" fmla="*/ 210 h 746"/>
                <a:gd name="T30" fmla="*/ 536 w 590"/>
                <a:gd name="T31" fmla="*/ 201 h 746"/>
                <a:gd name="T32" fmla="*/ 540 w 590"/>
                <a:gd name="T33" fmla="*/ 171 h 746"/>
                <a:gd name="T34" fmla="*/ 549 w 590"/>
                <a:gd name="T35" fmla="*/ 145 h 746"/>
                <a:gd name="T36" fmla="*/ 576 w 590"/>
                <a:gd name="T37" fmla="*/ 114 h 746"/>
                <a:gd name="T38" fmla="*/ 585 w 590"/>
                <a:gd name="T39" fmla="*/ 92 h 746"/>
                <a:gd name="T40" fmla="*/ 527 w 590"/>
                <a:gd name="T41" fmla="*/ 18 h 746"/>
                <a:gd name="T42" fmla="*/ 442 w 590"/>
                <a:gd name="T43" fmla="*/ 4 h 746"/>
                <a:gd name="T44" fmla="*/ 371 w 590"/>
                <a:gd name="T45" fmla="*/ 57 h 746"/>
                <a:gd name="T46" fmla="*/ 357 w 590"/>
                <a:gd name="T47" fmla="*/ 123 h 746"/>
                <a:gd name="T48" fmla="*/ 357 w 590"/>
                <a:gd name="T49" fmla="*/ 166 h 746"/>
                <a:gd name="T50" fmla="*/ 344 w 590"/>
                <a:gd name="T51" fmla="*/ 180 h 746"/>
                <a:gd name="T52" fmla="*/ 299 w 590"/>
                <a:gd name="T53" fmla="*/ 188 h 746"/>
                <a:gd name="T54" fmla="*/ 237 w 590"/>
                <a:gd name="T55" fmla="*/ 223 h 746"/>
                <a:gd name="T56" fmla="*/ 156 w 590"/>
                <a:gd name="T57" fmla="*/ 320 h 746"/>
                <a:gd name="T58" fmla="*/ 94 w 590"/>
                <a:gd name="T59" fmla="*/ 434 h 746"/>
                <a:gd name="T60" fmla="*/ 40 w 590"/>
                <a:gd name="T61" fmla="*/ 530 h 746"/>
                <a:gd name="T62" fmla="*/ 0 w 590"/>
                <a:gd name="T63" fmla="*/ 548 h 746"/>
                <a:gd name="T64" fmla="*/ 45 w 590"/>
                <a:gd name="T65" fmla="*/ 574 h 746"/>
                <a:gd name="T66" fmla="*/ 45 w 590"/>
                <a:gd name="T67" fmla="*/ 626 h 746"/>
                <a:gd name="T68" fmla="*/ 45 w 590"/>
                <a:gd name="T69" fmla="*/ 679 h 746"/>
                <a:gd name="T70" fmla="*/ 72 w 590"/>
                <a:gd name="T71" fmla="*/ 736 h 746"/>
                <a:gd name="T72" fmla="*/ 553 w 590"/>
                <a:gd name="T73" fmla="*/ 604 h 74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90"/>
                <a:gd name="T112" fmla="*/ 0 h 746"/>
                <a:gd name="T113" fmla="*/ 590 w 590"/>
                <a:gd name="T114" fmla="*/ 746 h 74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90" h="746">
                  <a:moveTo>
                    <a:pt x="553" y="604"/>
                  </a:moveTo>
                  <a:lnTo>
                    <a:pt x="545" y="596"/>
                  </a:lnTo>
                  <a:lnTo>
                    <a:pt x="527" y="578"/>
                  </a:lnTo>
                  <a:lnTo>
                    <a:pt x="504" y="569"/>
                  </a:lnTo>
                  <a:lnTo>
                    <a:pt x="437" y="574"/>
                  </a:lnTo>
                  <a:lnTo>
                    <a:pt x="375" y="583"/>
                  </a:lnTo>
                  <a:lnTo>
                    <a:pt x="366" y="565"/>
                  </a:lnTo>
                  <a:lnTo>
                    <a:pt x="393" y="565"/>
                  </a:lnTo>
                  <a:lnTo>
                    <a:pt x="393" y="534"/>
                  </a:lnTo>
                  <a:lnTo>
                    <a:pt x="362" y="534"/>
                  </a:lnTo>
                  <a:lnTo>
                    <a:pt x="384" y="499"/>
                  </a:lnTo>
                  <a:lnTo>
                    <a:pt x="411" y="473"/>
                  </a:lnTo>
                  <a:lnTo>
                    <a:pt x="424" y="451"/>
                  </a:lnTo>
                  <a:lnTo>
                    <a:pt x="429" y="302"/>
                  </a:lnTo>
                  <a:lnTo>
                    <a:pt x="437" y="289"/>
                  </a:lnTo>
                  <a:lnTo>
                    <a:pt x="437" y="280"/>
                  </a:lnTo>
                  <a:lnTo>
                    <a:pt x="424" y="258"/>
                  </a:lnTo>
                  <a:lnTo>
                    <a:pt x="429" y="250"/>
                  </a:lnTo>
                  <a:lnTo>
                    <a:pt x="437" y="237"/>
                  </a:lnTo>
                  <a:lnTo>
                    <a:pt x="451" y="237"/>
                  </a:lnTo>
                  <a:lnTo>
                    <a:pt x="473" y="245"/>
                  </a:lnTo>
                  <a:lnTo>
                    <a:pt x="482" y="241"/>
                  </a:lnTo>
                  <a:lnTo>
                    <a:pt x="487" y="232"/>
                  </a:lnTo>
                  <a:lnTo>
                    <a:pt x="495" y="228"/>
                  </a:lnTo>
                  <a:lnTo>
                    <a:pt x="504" y="223"/>
                  </a:lnTo>
                  <a:lnTo>
                    <a:pt x="504" y="219"/>
                  </a:lnTo>
                  <a:lnTo>
                    <a:pt x="500" y="215"/>
                  </a:lnTo>
                  <a:lnTo>
                    <a:pt x="509" y="215"/>
                  </a:lnTo>
                  <a:lnTo>
                    <a:pt x="509" y="210"/>
                  </a:lnTo>
                  <a:lnTo>
                    <a:pt x="518" y="201"/>
                  </a:lnTo>
                  <a:lnTo>
                    <a:pt x="536" y="201"/>
                  </a:lnTo>
                  <a:lnTo>
                    <a:pt x="540" y="197"/>
                  </a:lnTo>
                  <a:lnTo>
                    <a:pt x="540" y="171"/>
                  </a:lnTo>
                  <a:lnTo>
                    <a:pt x="540" y="153"/>
                  </a:lnTo>
                  <a:lnTo>
                    <a:pt x="549" y="145"/>
                  </a:lnTo>
                  <a:lnTo>
                    <a:pt x="562" y="131"/>
                  </a:lnTo>
                  <a:lnTo>
                    <a:pt x="576" y="114"/>
                  </a:lnTo>
                  <a:lnTo>
                    <a:pt x="589" y="105"/>
                  </a:lnTo>
                  <a:lnTo>
                    <a:pt x="585" y="92"/>
                  </a:lnTo>
                  <a:lnTo>
                    <a:pt x="558" y="48"/>
                  </a:lnTo>
                  <a:lnTo>
                    <a:pt x="527" y="18"/>
                  </a:lnTo>
                  <a:lnTo>
                    <a:pt x="491" y="0"/>
                  </a:lnTo>
                  <a:lnTo>
                    <a:pt x="442" y="4"/>
                  </a:lnTo>
                  <a:lnTo>
                    <a:pt x="402" y="22"/>
                  </a:lnTo>
                  <a:lnTo>
                    <a:pt x="371" y="57"/>
                  </a:lnTo>
                  <a:lnTo>
                    <a:pt x="357" y="101"/>
                  </a:lnTo>
                  <a:lnTo>
                    <a:pt x="357" y="123"/>
                  </a:lnTo>
                  <a:lnTo>
                    <a:pt x="366" y="140"/>
                  </a:lnTo>
                  <a:lnTo>
                    <a:pt x="357" y="166"/>
                  </a:lnTo>
                  <a:lnTo>
                    <a:pt x="344" y="180"/>
                  </a:lnTo>
                  <a:lnTo>
                    <a:pt x="335" y="175"/>
                  </a:lnTo>
                  <a:lnTo>
                    <a:pt x="299" y="188"/>
                  </a:lnTo>
                  <a:lnTo>
                    <a:pt x="268" y="201"/>
                  </a:lnTo>
                  <a:lnTo>
                    <a:pt x="237" y="223"/>
                  </a:lnTo>
                  <a:lnTo>
                    <a:pt x="219" y="241"/>
                  </a:lnTo>
                  <a:lnTo>
                    <a:pt x="156" y="320"/>
                  </a:lnTo>
                  <a:lnTo>
                    <a:pt x="116" y="390"/>
                  </a:lnTo>
                  <a:lnTo>
                    <a:pt x="94" y="434"/>
                  </a:lnTo>
                  <a:lnTo>
                    <a:pt x="67" y="469"/>
                  </a:lnTo>
                  <a:lnTo>
                    <a:pt x="40" y="530"/>
                  </a:lnTo>
                  <a:lnTo>
                    <a:pt x="45" y="548"/>
                  </a:lnTo>
                  <a:lnTo>
                    <a:pt x="0" y="548"/>
                  </a:lnTo>
                  <a:lnTo>
                    <a:pt x="5" y="574"/>
                  </a:lnTo>
                  <a:lnTo>
                    <a:pt x="45" y="574"/>
                  </a:lnTo>
                  <a:lnTo>
                    <a:pt x="45" y="596"/>
                  </a:lnTo>
                  <a:lnTo>
                    <a:pt x="45" y="626"/>
                  </a:lnTo>
                  <a:lnTo>
                    <a:pt x="45" y="653"/>
                  </a:lnTo>
                  <a:lnTo>
                    <a:pt x="45" y="679"/>
                  </a:lnTo>
                  <a:lnTo>
                    <a:pt x="54" y="710"/>
                  </a:lnTo>
                  <a:lnTo>
                    <a:pt x="72" y="736"/>
                  </a:lnTo>
                  <a:lnTo>
                    <a:pt x="429" y="745"/>
                  </a:lnTo>
                  <a:lnTo>
                    <a:pt x="553" y="604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" name="Freeform 48"/>
            <p:cNvSpPr>
              <a:spLocks/>
            </p:cNvSpPr>
            <p:nvPr/>
          </p:nvSpPr>
          <p:spPr bwMode="auto">
            <a:xfrm>
              <a:off x="3156" y="2435"/>
              <a:ext cx="362" cy="364"/>
            </a:xfrm>
            <a:custGeom>
              <a:avLst/>
              <a:gdLst>
                <a:gd name="T0" fmla="*/ 5 w 362"/>
                <a:gd name="T1" fmla="*/ 179 h 364"/>
                <a:gd name="T2" fmla="*/ 0 w 362"/>
                <a:gd name="T3" fmla="*/ 328 h 364"/>
                <a:gd name="T4" fmla="*/ 67 w 362"/>
                <a:gd name="T5" fmla="*/ 328 h 364"/>
                <a:gd name="T6" fmla="*/ 67 w 362"/>
                <a:gd name="T7" fmla="*/ 363 h 364"/>
                <a:gd name="T8" fmla="*/ 125 w 362"/>
                <a:gd name="T9" fmla="*/ 363 h 364"/>
                <a:gd name="T10" fmla="*/ 339 w 362"/>
                <a:gd name="T11" fmla="*/ 328 h 364"/>
                <a:gd name="T12" fmla="*/ 353 w 362"/>
                <a:gd name="T13" fmla="*/ 311 h 364"/>
                <a:gd name="T14" fmla="*/ 361 w 362"/>
                <a:gd name="T15" fmla="*/ 289 h 364"/>
                <a:gd name="T16" fmla="*/ 361 w 362"/>
                <a:gd name="T17" fmla="*/ 267 h 364"/>
                <a:gd name="T18" fmla="*/ 344 w 362"/>
                <a:gd name="T19" fmla="*/ 249 h 364"/>
                <a:gd name="T20" fmla="*/ 326 w 362"/>
                <a:gd name="T21" fmla="*/ 241 h 364"/>
                <a:gd name="T22" fmla="*/ 321 w 362"/>
                <a:gd name="T23" fmla="*/ 201 h 364"/>
                <a:gd name="T24" fmla="*/ 326 w 362"/>
                <a:gd name="T25" fmla="*/ 241 h 364"/>
                <a:gd name="T26" fmla="*/ 272 w 362"/>
                <a:gd name="T27" fmla="*/ 245 h 364"/>
                <a:gd name="T28" fmla="*/ 272 w 362"/>
                <a:gd name="T29" fmla="*/ 166 h 364"/>
                <a:gd name="T30" fmla="*/ 272 w 362"/>
                <a:gd name="T31" fmla="*/ 144 h 364"/>
                <a:gd name="T32" fmla="*/ 277 w 362"/>
                <a:gd name="T33" fmla="*/ 135 h 364"/>
                <a:gd name="T34" fmla="*/ 268 w 362"/>
                <a:gd name="T35" fmla="*/ 92 h 364"/>
                <a:gd name="T36" fmla="*/ 259 w 362"/>
                <a:gd name="T37" fmla="*/ 92 h 364"/>
                <a:gd name="T38" fmla="*/ 228 w 362"/>
                <a:gd name="T39" fmla="*/ 30 h 364"/>
                <a:gd name="T40" fmla="*/ 214 w 362"/>
                <a:gd name="T41" fmla="*/ 4 h 364"/>
                <a:gd name="T42" fmla="*/ 183 w 362"/>
                <a:gd name="T43" fmla="*/ 0 h 364"/>
                <a:gd name="T44" fmla="*/ 143 w 362"/>
                <a:gd name="T45" fmla="*/ 4 h 364"/>
                <a:gd name="T46" fmla="*/ 121 w 362"/>
                <a:gd name="T47" fmla="*/ 22 h 364"/>
                <a:gd name="T48" fmla="*/ 125 w 362"/>
                <a:gd name="T49" fmla="*/ 30 h 364"/>
                <a:gd name="T50" fmla="*/ 143 w 362"/>
                <a:gd name="T51" fmla="*/ 30 h 364"/>
                <a:gd name="T52" fmla="*/ 156 w 362"/>
                <a:gd name="T53" fmla="*/ 39 h 364"/>
                <a:gd name="T54" fmla="*/ 165 w 362"/>
                <a:gd name="T55" fmla="*/ 39 h 364"/>
                <a:gd name="T56" fmla="*/ 183 w 362"/>
                <a:gd name="T57" fmla="*/ 52 h 364"/>
                <a:gd name="T58" fmla="*/ 192 w 362"/>
                <a:gd name="T59" fmla="*/ 70 h 364"/>
                <a:gd name="T60" fmla="*/ 196 w 362"/>
                <a:gd name="T61" fmla="*/ 83 h 364"/>
                <a:gd name="T62" fmla="*/ 214 w 362"/>
                <a:gd name="T63" fmla="*/ 96 h 364"/>
                <a:gd name="T64" fmla="*/ 205 w 362"/>
                <a:gd name="T65" fmla="*/ 105 h 364"/>
                <a:gd name="T66" fmla="*/ 205 w 362"/>
                <a:gd name="T67" fmla="*/ 157 h 364"/>
                <a:gd name="T68" fmla="*/ 187 w 362"/>
                <a:gd name="T69" fmla="*/ 179 h 364"/>
                <a:gd name="T70" fmla="*/ 183 w 362"/>
                <a:gd name="T71" fmla="*/ 214 h 364"/>
                <a:gd name="T72" fmla="*/ 152 w 362"/>
                <a:gd name="T73" fmla="*/ 214 h 364"/>
                <a:gd name="T74" fmla="*/ 85 w 362"/>
                <a:gd name="T75" fmla="*/ 201 h 364"/>
                <a:gd name="T76" fmla="*/ 9 w 362"/>
                <a:gd name="T77" fmla="*/ 166 h 364"/>
                <a:gd name="T78" fmla="*/ 5 w 362"/>
                <a:gd name="T79" fmla="*/ 179 h 364"/>
                <a:gd name="T80" fmla="*/ 5 w 362"/>
                <a:gd name="T81" fmla="*/ 179 h 3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2"/>
                <a:gd name="T124" fmla="*/ 0 h 364"/>
                <a:gd name="T125" fmla="*/ 362 w 362"/>
                <a:gd name="T126" fmla="*/ 364 h 3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2" h="364">
                  <a:moveTo>
                    <a:pt x="5" y="179"/>
                  </a:moveTo>
                  <a:lnTo>
                    <a:pt x="0" y="328"/>
                  </a:lnTo>
                  <a:lnTo>
                    <a:pt x="67" y="328"/>
                  </a:lnTo>
                  <a:lnTo>
                    <a:pt x="67" y="363"/>
                  </a:lnTo>
                  <a:lnTo>
                    <a:pt x="125" y="363"/>
                  </a:lnTo>
                  <a:lnTo>
                    <a:pt x="339" y="328"/>
                  </a:lnTo>
                  <a:lnTo>
                    <a:pt x="353" y="311"/>
                  </a:lnTo>
                  <a:lnTo>
                    <a:pt x="361" y="289"/>
                  </a:lnTo>
                  <a:lnTo>
                    <a:pt x="361" y="267"/>
                  </a:lnTo>
                  <a:lnTo>
                    <a:pt x="344" y="249"/>
                  </a:lnTo>
                  <a:lnTo>
                    <a:pt x="326" y="241"/>
                  </a:lnTo>
                  <a:lnTo>
                    <a:pt x="321" y="201"/>
                  </a:lnTo>
                  <a:lnTo>
                    <a:pt x="326" y="241"/>
                  </a:lnTo>
                  <a:lnTo>
                    <a:pt x="272" y="245"/>
                  </a:lnTo>
                  <a:lnTo>
                    <a:pt x="272" y="166"/>
                  </a:lnTo>
                  <a:lnTo>
                    <a:pt x="272" y="144"/>
                  </a:lnTo>
                  <a:lnTo>
                    <a:pt x="277" y="135"/>
                  </a:lnTo>
                  <a:lnTo>
                    <a:pt x="268" y="92"/>
                  </a:lnTo>
                  <a:lnTo>
                    <a:pt x="259" y="92"/>
                  </a:lnTo>
                  <a:lnTo>
                    <a:pt x="228" y="30"/>
                  </a:lnTo>
                  <a:lnTo>
                    <a:pt x="214" y="4"/>
                  </a:lnTo>
                  <a:lnTo>
                    <a:pt x="183" y="0"/>
                  </a:lnTo>
                  <a:lnTo>
                    <a:pt x="143" y="4"/>
                  </a:lnTo>
                  <a:lnTo>
                    <a:pt x="121" y="22"/>
                  </a:lnTo>
                  <a:lnTo>
                    <a:pt x="125" y="30"/>
                  </a:lnTo>
                  <a:lnTo>
                    <a:pt x="143" y="30"/>
                  </a:lnTo>
                  <a:lnTo>
                    <a:pt x="156" y="39"/>
                  </a:lnTo>
                  <a:lnTo>
                    <a:pt x="165" y="39"/>
                  </a:lnTo>
                  <a:lnTo>
                    <a:pt x="183" y="52"/>
                  </a:lnTo>
                  <a:lnTo>
                    <a:pt x="192" y="70"/>
                  </a:lnTo>
                  <a:lnTo>
                    <a:pt x="196" y="83"/>
                  </a:lnTo>
                  <a:lnTo>
                    <a:pt x="214" y="96"/>
                  </a:lnTo>
                  <a:lnTo>
                    <a:pt x="205" y="105"/>
                  </a:lnTo>
                  <a:lnTo>
                    <a:pt x="205" y="157"/>
                  </a:lnTo>
                  <a:lnTo>
                    <a:pt x="187" y="179"/>
                  </a:lnTo>
                  <a:lnTo>
                    <a:pt x="183" y="214"/>
                  </a:lnTo>
                  <a:lnTo>
                    <a:pt x="152" y="214"/>
                  </a:lnTo>
                  <a:lnTo>
                    <a:pt x="85" y="201"/>
                  </a:lnTo>
                  <a:lnTo>
                    <a:pt x="9" y="166"/>
                  </a:lnTo>
                  <a:lnTo>
                    <a:pt x="5" y="179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" name="Freeform 49"/>
            <p:cNvSpPr>
              <a:spLocks/>
            </p:cNvSpPr>
            <p:nvPr/>
          </p:nvSpPr>
          <p:spPr bwMode="auto">
            <a:xfrm>
              <a:off x="2576" y="2667"/>
              <a:ext cx="572" cy="798"/>
            </a:xfrm>
            <a:custGeom>
              <a:avLst/>
              <a:gdLst>
                <a:gd name="T0" fmla="*/ 214 w 572"/>
                <a:gd name="T1" fmla="*/ 376 h 798"/>
                <a:gd name="T2" fmla="*/ 205 w 572"/>
                <a:gd name="T3" fmla="*/ 368 h 798"/>
                <a:gd name="T4" fmla="*/ 174 w 572"/>
                <a:gd name="T5" fmla="*/ 285 h 798"/>
                <a:gd name="T6" fmla="*/ 156 w 572"/>
                <a:gd name="T7" fmla="*/ 193 h 798"/>
                <a:gd name="T8" fmla="*/ 120 w 572"/>
                <a:gd name="T9" fmla="*/ 122 h 798"/>
                <a:gd name="T10" fmla="*/ 80 w 572"/>
                <a:gd name="T11" fmla="*/ 48 h 798"/>
                <a:gd name="T12" fmla="*/ 58 w 572"/>
                <a:gd name="T13" fmla="*/ 17 h 798"/>
                <a:gd name="T14" fmla="*/ 36 w 572"/>
                <a:gd name="T15" fmla="*/ 0 h 798"/>
                <a:gd name="T16" fmla="*/ 13 w 572"/>
                <a:gd name="T17" fmla="*/ 0 h 798"/>
                <a:gd name="T18" fmla="*/ 9 w 572"/>
                <a:gd name="T19" fmla="*/ 13 h 798"/>
                <a:gd name="T20" fmla="*/ 116 w 572"/>
                <a:gd name="T21" fmla="*/ 280 h 798"/>
                <a:gd name="T22" fmla="*/ 138 w 572"/>
                <a:gd name="T23" fmla="*/ 289 h 798"/>
                <a:gd name="T24" fmla="*/ 156 w 572"/>
                <a:gd name="T25" fmla="*/ 280 h 798"/>
                <a:gd name="T26" fmla="*/ 170 w 572"/>
                <a:gd name="T27" fmla="*/ 328 h 798"/>
                <a:gd name="T28" fmla="*/ 0 w 572"/>
                <a:gd name="T29" fmla="*/ 797 h 798"/>
                <a:gd name="T30" fmla="*/ 45 w 572"/>
                <a:gd name="T31" fmla="*/ 771 h 798"/>
                <a:gd name="T32" fmla="*/ 174 w 572"/>
                <a:gd name="T33" fmla="*/ 425 h 798"/>
                <a:gd name="T34" fmla="*/ 500 w 572"/>
                <a:gd name="T35" fmla="*/ 407 h 798"/>
                <a:gd name="T36" fmla="*/ 509 w 572"/>
                <a:gd name="T37" fmla="*/ 504 h 798"/>
                <a:gd name="T38" fmla="*/ 535 w 572"/>
                <a:gd name="T39" fmla="*/ 447 h 798"/>
                <a:gd name="T40" fmla="*/ 540 w 572"/>
                <a:gd name="T41" fmla="*/ 398 h 798"/>
                <a:gd name="T42" fmla="*/ 571 w 572"/>
                <a:gd name="T43" fmla="*/ 390 h 798"/>
                <a:gd name="T44" fmla="*/ 214 w 572"/>
                <a:gd name="T45" fmla="*/ 376 h 798"/>
                <a:gd name="T46" fmla="*/ 214 w 572"/>
                <a:gd name="T47" fmla="*/ 376 h 7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72"/>
                <a:gd name="T73" fmla="*/ 0 h 798"/>
                <a:gd name="T74" fmla="*/ 572 w 572"/>
                <a:gd name="T75" fmla="*/ 798 h 79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72" h="798">
                  <a:moveTo>
                    <a:pt x="214" y="376"/>
                  </a:moveTo>
                  <a:lnTo>
                    <a:pt x="205" y="368"/>
                  </a:lnTo>
                  <a:lnTo>
                    <a:pt x="174" y="285"/>
                  </a:lnTo>
                  <a:lnTo>
                    <a:pt x="156" y="193"/>
                  </a:lnTo>
                  <a:lnTo>
                    <a:pt x="120" y="122"/>
                  </a:lnTo>
                  <a:lnTo>
                    <a:pt x="80" y="48"/>
                  </a:lnTo>
                  <a:lnTo>
                    <a:pt x="58" y="17"/>
                  </a:lnTo>
                  <a:lnTo>
                    <a:pt x="36" y="0"/>
                  </a:lnTo>
                  <a:lnTo>
                    <a:pt x="13" y="0"/>
                  </a:lnTo>
                  <a:lnTo>
                    <a:pt x="9" y="13"/>
                  </a:lnTo>
                  <a:lnTo>
                    <a:pt x="116" y="280"/>
                  </a:lnTo>
                  <a:lnTo>
                    <a:pt x="138" y="289"/>
                  </a:lnTo>
                  <a:lnTo>
                    <a:pt x="156" y="280"/>
                  </a:lnTo>
                  <a:lnTo>
                    <a:pt x="170" y="328"/>
                  </a:lnTo>
                  <a:lnTo>
                    <a:pt x="0" y="797"/>
                  </a:lnTo>
                  <a:lnTo>
                    <a:pt x="45" y="771"/>
                  </a:lnTo>
                  <a:lnTo>
                    <a:pt x="174" y="425"/>
                  </a:lnTo>
                  <a:lnTo>
                    <a:pt x="500" y="407"/>
                  </a:lnTo>
                  <a:lnTo>
                    <a:pt x="509" y="504"/>
                  </a:lnTo>
                  <a:lnTo>
                    <a:pt x="535" y="447"/>
                  </a:lnTo>
                  <a:lnTo>
                    <a:pt x="540" y="398"/>
                  </a:lnTo>
                  <a:lnTo>
                    <a:pt x="571" y="390"/>
                  </a:lnTo>
                  <a:lnTo>
                    <a:pt x="214" y="376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" name="Freeform 50"/>
            <p:cNvSpPr>
              <a:spLocks/>
            </p:cNvSpPr>
            <p:nvPr/>
          </p:nvSpPr>
          <p:spPr bwMode="auto">
            <a:xfrm>
              <a:off x="2576" y="2763"/>
              <a:ext cx="1585" cy="702"/>
            </a:xfrm>
            <a:custGeom>
              <a:avLst/>
              <a:gdLst>
                <a:gd name="T0" fmla="*/ 705 w 1585"/>
                <a:gd name="T1" fmla="*/ 153 h 702"/>
                <a:gd name="T2" fmla="*/ 495 w 1585"/>
                <a:gd name="T3" fmla="*/ 429 h 702"/>
                <a:gd name="T4" fmla="*/ 451 w 1585"/>
                <a:gd name="T5" fmla="*/ 521 h 702"/>
                <a:gd name="T6" fmla="*/ 424 w 1585"/>
                <a:gd name="T7" fmla="*/ 552 h 702"/>
                <a:gd name="T8" fmla="*/ 402 w 1585"/>
                <a:gd name="T9" fmla="*/ 578 h 702"/>
                <a:gd name="T10" fmla="*/ 393 w 1585"/>
                <a:gd name="T11" fmla="*/ 609 h 702"/>
                <a:gd name="T12" fmla="*/ 451 w 1585"/>
                <a:gd name="T13" fmla="*/ 627 h 702"/>
                <a:gd name="T14" fmla="*/ 504 w 1585"/>
                <a:gd name="T15" fmla="*/ 666 h 702"/>
                <a:gd name="T16" fmla="*/ 45 w 1585"/>
                <a:gd name="T17" fmla="*/ 675 h 702"/>
                <a:gd name="T18" fmla="*/ 571 w 1585"/>
                <a:gd name="T19" fmla="*/ 701 h 702"/>
                <a:gd name="T20" fmla="*/ 562 w 1585"/>
                <a:gd name="T21" fmla="*/ 631 h 702"/>
                <a:gd name="T22" fmla="*/ 540 w 1585"/>
                <a:gd name="T23" fmla="*/ 565 h 702"/>
                <a:gd name="T24" fmla="*/ 593 w 1585"/>
                <a:gd name="T25" fmla="*/ 570 h 702"/>
                <a:gd name="T26" fmla="*/ 589 w 1585"/>
                <a:gd name="T27" fmla="*/ 609 h 702"/>
                <a:gd name="T28" fmla="*/ 576 w 1585"/>
                <a:gd name="T29" fmla="*/ 640 h 702"/>
                <a:gd name="T30" fmla="*/ 705 w 1585"/>
                <a:gd name="T31" fmla="*/ 701 h 702"/>
                <a:gd name="T32" fmla="*/ 634 w 1585"/>
                <a:gd name="T33" fmla="*/ 675 h 702"/>
                <a:gd name="T34" fmla="*/ 669 w 1585"/>
                <a:gd name="T35" fmla="*/ 675 h 702"/>
                <a:gd name="T36" fmla="*/ 1584 w 1585"/>
                <a:gd name="T37" fmla="*/ 701 h 702"/>
                <a:gd name="T38" fmla="*/ 834 w 1585"/>
                <a:gd name="T39" fmla="*/ 657 h 702"/>
                <a:gd name="T40" fmla="*/ 808 w 1585"/>
                <a:gd name="T41" fmla="*/ 648 h 702"/>
                <a:gd name="T42" fmla="*/ 745 w 1585"/>
                <a:gd name="T43" fmla="*/ 631 h 702"/>
                <a:gd name="T44" fmla="*/ 696 w 1585"/>
                <a:gd name="T45" fmla="*/ 596 h 702"/>
                <a:gd name="T46" fmla="*/ 687 w 1585"/>
                <a:gd name="T47" fmla="*/ 561 h 702"/>
                <a:gd name="T48" fmla="*/ 790 w 1585"/>
                <a:gd name="T49" fmla="*/ 556 h 702"/>
                <a:gd name="T50" fmla="*/ 830 w 1585"/>
                <a:gd name="T51" fmla="*/ 657 h 702"/>
                <a:gd name="T52" fmla="*/ 1388 w 1585"/>
                <a:gd name="T53" fmla="*/ 556 h 702"/>
                <a:gd name="T54" fmla="*/ 1428 w 1585"/>
                <a:gd name="T55" fmla="*/ 662 h 702"/>
                <a:gd name="T56" fmla="*/ 1530 w 1585"/>
                <a:gd name="T57" fmla="*/ 556 h 702"/>
                <a:gd name="T58" fmla="*/ 1584 w 1585"/>
                <a:gd name="T59" fmla="*/ 35 h 702"/>
                <a:gd name="T60" fmla="*/ 915 w 1585"/>
                <a:gd name="T61" fmla="*/ 0 h 702"/>
                <a:gd name="T62" fmla="*/ 705 w 1585"/>
                <a:gd name="T63" fmla="*/ 35 h 70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85"/>
                <a:gd name="T97" fmla="*/ 0 h 702"/>
                <a:gd name="T98" fmla="*/ 1585 w 1585"/>
                <a:gd name="T99" fmla="*/ 702 h 70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85" h="702">
                  <a:moveTo>
                    <a:pt x="705" y="35"/>
                  </a:moveTo>
                  <a:lnTo>
                    <a:pt x="705" y="153"/>
                  </a:lnTo>
                  <a:lnTo>
                    <a:pt x="535" y="351"/>
                  </a:lnTo>
                  <a:lnTo>
                    <a:pt x="495" y="429"/>
                  </a:lnTo>
                  <a:lnTo>
                    <a:pt x="446" y="508"/>
                  </a:lnTo>
                  <a:lnTo>
                    <a:pt x="451" y="521"/>
                  </a:lnTo>
                  <a:lnTo>
                    <a:pt x="451" y="530"/>
                  </a:lnTo>
                  <a:lnTo>
                    <a:pt x="424" y="552"/>
                  </a:lnTo>
                  <a:lnTo>
                    <a:pt x="410" y="561"/>
                  </a:lnTo>
                  <a:lnTo>
                    <a:pt x="402" y="578"/>
                  </a:lnTo>
                  <a:lnTo>
                    <a:pt x="397" y="596"/>
                  </a:lnTo>
                  <a:lnTo>
                    <a:pt x="393" y="609"/>
                  </a:lnTo>
                  <a:lnTo>
                    <a:pt x="442" y="640"/>
                  </a:lnTo>
                  <a:lnTo>
                    <a:pt x="451" y="627"/>
                  </a:lnTo>
                  <a:lnTo>
                    <a:pt x="464" y="622"/>
                  </a:lnTo>
                  <a:lnTo>
                    <a:pt x="504" y="666"/>
                  </a:lnTo>
                  <a:lnTo>
                    <a:pt x="504" y="675"/>
                  </a:lnTo>
                  <a:lnTo>
                    <a:pt x="45" y="675"/>
                  </a:lnTo>
                  <a:lnTo>
                    <a:pt x="0" y="701"/>
                  </a:lnTo>
                  <a:lnTo>
                    <a:pt x="571" y="701"/>
                  </a:lnTo>
                  <a:lnTo>
                    <a:pt x="576" y="640"/>
                  </a:lnTo>
                  <a:lnTo>
                    <a:pt x="562" y="631"/>
                  </a:lnTo>
                  <a:lnTo>
                    <a:pt x="549" y="583"/>
                  </a:lnTo>
                  <a:lnTo>
                    <a:pt x="540" y="565"/>
                  </a:lnTo>
                  <a:lnTo>
                    <a:pt x="531" y="543"/>
                  </a:lnTo>
                  <a:lnTo>
                    <a:pt x="593" y="570"/>
                  </a:lnTo>
                  <a:lnTo>
                    <a:pt x="589" y="591"/>
                  </a:lnTo>
                  <a:lnTo>
                    <a:pt x="589" y="609"/>
                  </a:lnTo>
                  <a:lnTo>
                    <a:pt x="580" y="622"/>
                  </a:lnTo>
                  <a:lnTo>
                    <a:pt x="576" y="640"/>
                  </a:lnTo>
                  <a:lnTo>
                    <a:pt x="571" y="701"/>
                  </a:lnTo>
                  <a:lnTo>
                    <a:pt x="705" y="701"/>
                  </a:lnTo>
                  <a:lnTo>
                    <a:pt x="669" y="675"/>
                  </a:lnTo>
                  <a:lnTo>
                    <a:pt x="634" y="675"/>
                  </a:lnTo>
                  <a:lnTo>
                    <a:pt x="638" y="653"/>
                  </a:lnTo>
                  <a:lnTo>
                    <a:pt x="669" y="675"/>
                  </a:lnTo>
                  <a:lnTo>
                    <a:pt x="705" y="701"/>
                  </a:lnTo>
                  <a:lnTo>
                    <a:pt x="1584" y="701"/>
                  </a:lnTo>
                  <a:lnTo>
                    <a:pt x="1584" y="662"/>
                  </a:lnTo>
                  <a:lnTo>
                    <a:pt x="834" y="657"/>
                  </a:lnTo>
                  <a:lnTo>
                    <a:pt x="830" y="657"/>
                  </a:lnTo>
                  <a:lnTo>
                    <a:pt x="808" y="648"/>
                  </a:lnTo>
                  <a:lnTo>
                    <a:pt x="785" y="644"/>
                  </a:lnTo>
                  <a:lnTo>
                    <a:pt x="745" y="631"/>
                  </a:lnTo>
                  <a:lnTo>
                    <a:pt x="723" y="609"/>
                  </a:lnTo>
                  <a:lnTo>
                    <a:pt x="696" y="596"/>
                  </a:lnTo>
                  <a:lnTo>
                    <a:pt x="683" y="587"/>
                  </a:lnTo>
                  <a:lnTo>
                    <a:pt x="687" y="561"/>
                  </a:lnTo>
                  <a:lnTo>
                    <a:pt x="754" y="556"/>
                  </a:lnTo>
                  <a:lnTo>
                    <a:pt x="790" y="556"/>
                  </a:lnTo>
                  <a:lnTo>
                    <a:pt x="799" y="644"/>
                  </a:lnTo>
                  <a:lnTo>
                    <a:pt x="830" y="657"/>
                  </a:lnTo>
                  <a:lnTo>
                    <a:pt x="843" y="556"/>
                  </a:lnTo>
                  <a:lnTo>
                    <a:pt x="1388" y="556"/>
                  </a:lnTo>
                  <a:lnTo>
                    <a:pt x="1397" y="662"/>
                  </a:lnTo>
                  <a:lnTo>
                    <a:pt x="1428" y="662"/>
                  </a:lnTo>
                  <a:lnTo>
                    <a:pt x="1437" y="556"/>
                  </a:lnTo>
                  <a:lnTo>
                    <a:pt x="1530" y="556"/>
                  </a:lnTo>
                  <a:lnTo>
                    <a:pt x="1530" y="35"/>
                  </a:lnTo>
                  <a:lnTo>
                    <a:pt x="1584" y="35"/>
                  </a:lnTo>
                  <a:lnTo>
                    <a:pt x="1584" y="0"/>
                  </a:lnTo>
                  <a:lnTo>
                    <a:pt x="915" y="0"/>
                  </a:lnTo>
                  <a:lnTo>
                    <a:pt x="705" y="35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30" name="Freeform 850"/>
          <p:cNvSpPr>
            <a:spLocks noEditPoints="1"/>
          </p:cNvSpPr>
          <p:nvPr/>
        </p:nvSpPr>
        <p:spPr bwMode="gray">
          <a:xfrm>
            <a:off x="6337299" y="4752702"/>
            <a:ext cx="4032250" cy="3240087"/>
          </a:xfrm>
          <a:custGeom>
            <a:avLst/>
            <a:gdLst>
              <a:gd name="T0" fmla="*/ 2147483647 w 3482"/>
              <a:gd name="T1" fmla="*/ 2147483647 h 2308"/>
              <a:gd name="T2" fmla="*/ 2147483647 w 3482"/>
              <a:gd name="T3" fmla="*/ 2147483647 h 2308"/>
              <a:gd name="T4" fmla="*/ 2147483647 w 3482"/>
              <a:gd name="T5" fmla="*/ 2147483647 h 2308"/>
              <a:gd name="T6" fmla="*/ 2147483647 w 3482"/>
              <a:gd name="T7" fmla="*/ 2147483647 h 2308"/>
              <a:gd name="T8" fmla="*/ 2147483647 w 3482"/>
              <a:gd name="T9" fmla="*/ 2147483647 h 2308"/>
              <a:gd name="T10" fmla="*/ 2147483647 w 3482"/>
              <a:gd name="T11" fmla="*/ 2147483647 h 2308"/>
              <a:gd name="T12" fmla="*/ 2147483647 w 3482"/>
              <a:gd name="T13" fmla="*/ 2147483647 h 2308"/>
              <a:gd name="T14" fmla="*/ 2147483647 w 3482"/>
              <a:gd name="T15" fmla="*/ 2147483647 h 2308"/>
              <a:gd name="T16" fmla="*/ 2147483647 w 3482"/>
              <a:gd name="T17" fmla="*/ 2147483647 h 2308"/>
              <a:gd name="T18" fmla="*/ 2147483647 w 3482"/>
              <a:gd name="T19" fmla="*/ 2147483647 h 2308"/>
              <a:gd name="T20" fmla="*/ 2147483647 w 3482"/>
              <a:gd name="T21" fmla="*/ 2147483647 h 2308"/>
              <a:gd name="T22" fmla="*/ 2147483647 w 3482"/>
              <a:gd name="T23" fmla="*/ 2147483647 h 2308"/>
              <a:gd name="T24" fmla="*/ 2147483647 w 3482"/>
              <a:gd name="T25" fmla="*/ 2147483647 h 2308"/>
              <a:gd name="T26" fmla="*/ 2147483647 w 3482"/>
              <a:gd name="T27" fmla="*/ 2147483647 h 2308"/>
              <a:gd name="T28" fmla="*/ 2147483647 w 3482"/>
              <a:gd name="T29" fmla="*/ 2147483647 h 2308"/>
              <a:gd name="T30" fmla="*/ 2147483647 w 3482"/>
              <a:gd name="T31" fmla="*/ 2147483647 h 2308"/>
              <a:gd name="T32" fmla="*/ 2147483647 w 3482"/>
              <a:gd name="T33" fmla="*/ 2147483647 h 2308"/>
              <a:gd name="T34" fmla="*/ 2147483647 w 3482"/>
              <a:gd name="T35" fmla="*/ 2147483647 h 2308"/>
              <a:gd name="T36" fmla="*/ 2147483647 w 3482"/>
              <a:gd name="T37" fmla="*/ 2147483647 h 2308"/>
              <a:gd name="T38" fmla="*/ 2147483647 w 3482"/>
              <a:gd name="T39" fmla="*/ 2147483647 h 2308"/>
              <a:gd name="T40" fmla="*/ 2147483647 w 3482"/>
              <a:gd name="T41" fmla="*/ 2147483647 h 2308"/>
              <a:gd name="T42" fmla="*/ 2147483647 w 3482"/>
              <a:gd name="T43" fmla="*/ 2147483647 h 2308"/>
              <a:gd name="T44" fmla="*/ 2147483647 w 3482"/>
              <a:gd name="T45" fmla="*/ 2147483647 h 2308"/>
              <a:gd name="T46" fmla="*/ 2147483647 w 3482"/>
              <a:gd name="T47" fmla="*/ 2147483647 h 2308"/>
              <a:gd name="T48" fmla="*/ 2147483647 w 3482"/>
              <a:gd name="T49" fmla="*/ 2147483647 h 2308"/>
              <a:gd name="T50" fmla="*/ 2147483647 w 3482"/>
              <a:gd name="T51" fmla="*/ 2147483647 h 2308"/>
              <a:gd name="T52" fmla="*/ 2147483647 w 3482"/>
              <a:gd name="T53" fmla="*/ 2147483647 h 2308"/>
              <a:gd name="T54" fmla="*/ 2147483647 w 3482"/>
              <a:gd name="T55" fmla="*/ 2147483647 h 2308"/>
              <a:gd name="T56" fmla="*/ 2147483647 w 3482"/>
              <a:gd name="T57" fmla="*/ 2147483647 h 2308"/>
              <a:gd name="T58" fmla="*/ 2147483647 w 3482"/>
              <a:gd name="T59" fmla="*/ 2147483647 h 2308"/>
              <a:gd name="T60" fmla="*/ 2147483647 w 3482"/>
              <a:gd name="T61" fmla="*/ 2147483647 h 2308"/>
              <a:gd name="T62" fmla="*/ 2147483647 w 3482"/>
              <a:gd name="T63" fmla="*/ 2147483647 h 2308"/>
              <a:gd name="T64" fmla="*/ 2147483647 w 3482"/>
              <a:gd name="T65" fmla="*/ 2147483647 h 2308"/>
              <a:gd name="T66" fmla="*/ 2147483647 w 3482"/>
              <a:gd name="T67" fmla="*/ 2147483647 h 2308"/>
              <a:gd name="T68" fmla="*/ 2147483647 w 3482"/>
              <a:gd name="T69" fmla="*/ 2147483647 h 2308"/>
              <a:gd name="T70" fmla="*/ 2147483647 w 3482"/>
              <a:gd name="T71" fmla="*/ 2147483647 h 2308"/>
              <a:gd name="T72" fmla="*/ 2147483647 w 3482"/>
              <a:gd name="T73" fmla="*/ 2147483647 h 2308"/>
              <a:gd name="T74" fmla="*/ 2147483647 w 3482"/>
              <a:gd name="T75" fmla="*/ 2147483647 h 2308"/>
              <a:gd name="T76" fmla="*/ 2147483647 w 3482"/>
              <a:gd name="T77" fmla="*/ 2147483647 h 2308"/>
              <a:gd name="T78" fmla="*/ 2147483647 w 3482"/>
              <a:gd name="T79" fmla="*/ 2147483647 h 2308"/>
              <a:gd name="T80" fmla="*/ 2147483647 w 3482"/>
              <a:gd name="T81" fmla="*/ 2147483647 h 2308"/>
              <a:gd name="T82" fmla="*/ 2147483647 w 3482"/>
              <a:gd name="T83" fmla="*/ 2147483647 h 2308"/>
              <a:gd name="T84" fmla="*/ 2147483647 w 3482"/>
              <a:gd name="T85" fmla="*/ 2147483647 h 2308"/>
              <a:gd name="T86" fmla="*/ 2147483647 w 3482"/>
              <a:gd name="T87" fmla="*/ 2147483647 h 2308"/>
              <a:gd name="T88" fmla="*/ 2147483647 w 3482"/>
              <a:gd name="T89" fmla="*/ 2147483647 h 2308"/>
              <a:gd name="T90" fmla="*/ 2147483647 w 3482"/>
              <a:gd name="T91" fmla="*/ 2147483647 h 2308"/>
              <a:gd name="T92" fmla="*/ 2147483647 w 3482"/>
              <a:gd name="T93" fmla="*/ 2147483647 h 2308"/>
              <a:gd name="T94" fmla="*/ 2147483647 w 3482"/>
              <a:gd name="T95" fmla="*/ 2147483647 h 2308"/>
              <a:gd name="T96" fmla="*/ 2147483647 w 3482"/>
              <a:gd name="T97" fmla="*/ 2147483647 h 2308"/>
              <a:gd name="T98" fmla="*/ 2147483647 w 3482"/>
              <a:gd name="T99" fmla="*/ 2147483647 h 2308"/>
              <a:gd name="T100" fmla="*/ 2147483647 w 3482"/>
              <a:gd name="T101" fmla="*/ 2147483647 h 2308"/>
              <a:gd name="T102" fmla="*/ 2147483647 w 3482"/>
              <a:gd name="T103" fmla="*/ 2147483647 h 2308"/>
              <a:gd name="T104" fmla="*/ 2147483647 w 3482"/>
              <a:gd name="T105" fmla="*/ 2147483647 h 2308"/>
              <a:gd name="T106" fmla="*/ 2147483647 w 3482"/>
              <a:gd name="T107" fmla="*/ 2147483647 h 2308"/>
              <a:gd name="T108" fmla="*/ 2147483647 w 3482"/>
              <a:gd name="T109" fmla="*/ 2147483647 h 2308"/>
              <a:gd name="T110" fmla="*/ 2147483647 w 3482"/>
              <a:gd name="T111" fmla="*/ 2147483647 h 2308"/>
              <a:gd name="T112" fmla="*/ 2147483647 w 3482"/>
              <a:gd name="T113" fmla="*/ 2147483647 h 2308"/>
              <a:gd name="T114" fmla="*/ 2147483647 w 3482"/>
              <a:gd name="T115" fmla="*/ 2147483647 h 2308"/>
              <a:gd name="T116" fmla="*/ 2147483647 w 3482"/>
              <a:gd name="T117" fmla="*/ 2147483647 h 2308"/>
              <a:gd name="T118" fmla="*/ 2147483647 w 3482"/>
              <a:gd name="T119" fmla="*/ 2147483647 h 230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482"/>
              <a:gd name="T181" fmla="*/ 0 h 2308"/>
              <a:gd name="T182" fmla="*/ 3482 w 3482"/>
              <a:gd name="T183" fmla="*/ 2308 h 230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482" h="2308">
                <a:moveTo>
                  <a:pt x="3278" y="1750"/>
                </a:moveTo>
                <a:lnTo>
                  <a:pt x="3482" y="1144"/>
                </a:lnTo>
                <a:lnTo>
                  <a:pt x="3414" y="1126"/>
                </a:lnTo>
                <a:lnTo>
                  <a:pt x="2642" y="1152"/>
                </a:lnTo>
                <a:lnTo>
                  <a:pt x="2640" y="1150"/>
                </a:lnTo>
                <a:lnTo>
                  <a:pt x="2638" y="1148"/>
                </a:lnTo>
                <a:lnTo>
                  <a:pt x="2630" y="1144"/>
                </a:lnTo>
                <a:lnTo>
                  <a:pt x="2622" y="1142"/>
                </a:lnTo>
                <a:lnTo>
                  <a:pt x="2618" y="1136"/>
                </a:lnTo>
                <a:lnTo>
                  <a:pt x="2612" y="1132"/>
                </a:lnTo>
                <a:lnTo>
                  <a:pt x="2606" y="1128"/>
                </a:lnTo>
                <a:lnTo>
                  <a:pt x="2598" y="1124"/>
                </a:lnTo>
                <a:lnTo>
                  <a:pt x="2592" y="1122"/>
                </a:lnTo>
                <a:lnTo>
                  <a:pt x="2608" y="1100"/>
                </a:lnTo>
                <a:lnTo>
                  <a:pt x="2620" y="1076"/>
                </a:lnTo>
                <a:lnTo>
                  <a:pt x="2622" y="1050"/>
                </a:lnTo>
                <a:lnTo>
                  <a:pt x="2620" y="1040"/>
                </a:lnTo>
                <a:lnTo>
                  <a:pt x="2618" y="1032"/>
                </a:lnTo>
                <a:lnTo>
                  <a:pt x="2604" y="998"/>
                </a:lnTo>
                <a:lnTo>
                  <a:pt x="2586" y="970"/>
                </a:lnTo>
                <a:lnTo>
                  <a:pt x="2566" y="950"/>
                </a:lnTo>
                <a:lnTo>
                  <a:pt x="2546" y="934"/>
                </a:lnTo>
                <a:lnTo>
                  <a:pt x="2526" y="924"/>
                </a:lnTo>
                <a:lnTo>
                  <a:pt x="2508" y="918"/>
                </a:lnTo>
                <a:lnTo>
                  <a:pt x="2494" y="916"/>
                </a:lnTo>
                <a:lnTo>
                  <a:pt x="2484" y="914"/>
                </a:lnTo>
                <a:lnTo>
                  <a:pt x="2480" y="914"/>
                </a:lnTo>
                <a:lnTo>
                  <a:pt x="2428" y="798"/>
                </a:lnTo>
                <a:lnTo>
                  <a:pt x="2424" y="778"/>
                </a:lnTo>
                <a:lnTo>
                  <a:pt x="2416" y="768"/>
                </a:lnTo>
                <a:lnTo>
                  <a:pt x="2408" y="762"/>
                </a:lnTo>
                <a:lnTo>
                  <a:pt x="2400" y="760"/>
                </a:lnTo>
                <a:lnTo>
                  <a:pt x="2398" y="760"/>
                </a:lnTo>
                <a:lnTo>
                  <a:pt x="2396" y="754"/>
                </a:lnTo>
                <a:lnTo>
                  <a:pt x="2390" y="742"/>
                </a:lnTo>
                <a:lnTo>
                  <a:pt x="2382" y="724"/>
                </a:lnTo>
                <a:lnTo>
                  <a:pt x="2368" y="698"/>
                </a:lnTo>
                <a:lnTo>
                  <a:pt x="2352" y="670"/>
                </a:lnTo>
                <a:lnTo>
                  <a:pt x="2338" y="638"/>
                </a:lnTo>
                <a:lnTo>
                  <a:pt x="2328" y="610"/>
                </a:lnTo>
                <a:lnTo>
                  <a:pt x="2320" y="580"/>
                </a:lnTo>
                <a:lnTo>
                  <a:pt x="2308" y="550"/>
                </a:lnTo>
                <a:lnTo>
                  <a:pt x="2290" y="518"/>
                </a:lnTo>
                <a:lnTo>
                  <a:pt x="2272" y="500"/>
                </a:lnTo>
                <a:lnTo>
                  <a:pt x="2256" y="490"/>
                </a:lnTo>
                <a:lnTo>
                  <a:pt x="2238" y="488"/>
                </a:lnTo>
                <a:lnTo>
                  <a:pt x="2222" y="492"/>
                </a:lnTo>
                <a:lnTo>
                  <a:pt x="2208" y="496"/>
                </a:lnTo>
                <a:lnTo>
                  <a:pt x="2200" y="502"/>
                </a:lnTo>
                <a:lnTo>
                  <a:pt x="2196" y="504"/>
                </a:lnTo>
                <a:lnTo>
                  <a:pt x="2134" y="480"/>
                </a:lnTo>
                <a:lnTo>
                  <a:pt x="2072" y="466"/>
                </a:lnTo>
                <a:lnTo>
                  <a:pt x="2014" y="458"/>
                </a:lnTo>
                <a:lnTo>
                  <a:pt x="1998" y="456"/>
                </a:lnTo>
                <a:lnTo>
                  <a:pt x="1982" y="454"/>
                </a:lnTo>
                <a:lnTo>
                  <a:pt x="1980" y="454"/>
                </a:lnTo>
                <a:lnTo>
                  <a:pt x="1982" y="432"/>
                </a:lnTo>
                <a:lnTo>
                  <a:pt x="1980" y="410"/>
                </a:lnTo>
                <a:lnTo>
                  <a:pt x="1984" y="426"/>
                </a:lnTo>
                <a:lnTo>
                  <a:pt x="1984" y="440"/>
                </a:lnTo>
                <a:lnTo>
                  <a:pt x="1982" y="452"/>
                </a:lnTo>
                <a:lnTo>
                  <a:pt x="1996" y="410"/>
                </a:lnTo>
                <a:lnTo>
                  <a:pt x="2006" y="366"/>
                </a:lnTo>
                <a:lnTo>
                  <a:pt x="2008" y="320"/>
                </a:lnTo>
                <a:lnTo>
                  <a:pt x="2002" y="284"/>
                </a:lnTo>
                <a:lnTo>
                  <a:pt x="1992" y="250"/>
                </a:lnTo>
                <a:lnTo>
                  <a:pt x="1978" y="216"/>
                </a:lnTo>
                <a:lnTo>
                  <a:pt x="1970" y="190"/>
                </a:lnTo>
                <a:lnTo>
                  <a:pt x="1962" y="170"/>
                </a:lnTo>
                <a:lnTo>
                  <a:pt x="1952" y="152"/>
                </a:lnTo>
                <a:lnTo>
                  <a:pt x="1940" y="136"/>
                </a:lnTo>
                <a:lnTo>
                  <a:pt x="1918" y="116"/>
                </a:lnTo>
                <a:lnTo>
                  <a:pt x="1886" y="86"/>
                </a:lnTo>
                <a:lnTo>
                  <a:pt x="1854" y="58"/>
                </a:lnTo>
                <a:lnTo>
                  <a:pt x="1816" y="34"/>
                </a:lnTo>
                <a:lnTo>
                  <a:pt x="1780" y="18"/>
                </a:lnTo>
                <a:lnTo>
                  <a:pt x="1742" y="6"/>
                </a:lnTo>
                <a:lnTo>
                  <a:pt x="1700" y="0"/>
                </a:lnTo>
                <a:lnTo>
                  <a:pt x="1670" y="2"/>
                </a:lnTo>
                <a:lnTo>
                  <a:pt x="1640" y="4"/>
                </a:lnTo>
                <a:lnTo>
                  <a:pt x="1616" y="8"/>
                </a:lnTo>
                <a:lnTo>
                  <a:pt x="1592" y="12"/>
                </a:lnTo>
                <a:lnTo>
                  <a:pt x="1578" y="20"/>
                </a:lnTo>
                <a:lnTo>
                  <a:pt x="1564" y="30"/>
                </a:lnTo>
                <a:lnTo>
                  <a:pt x="1552" y="42"/>
                </a:lnTo>
                <a:lnTo>
                  <a:pt x="1532" y="58"/>
                </a:lnTo>
                <a:lnTo>
                  <a:pt x="1510" y="72"/>
                </a:lnTo>
                <a:lnTo>
                  <a:pt x="1502" y="78"/>
                </a:lnTo>
                <a:lnTo>
                  <a:pt x="1492" y="86"/>
                </a:lnTo>
                <a:lnTo>
                  <a:pt x="1484" y="90"/>
                </a:lnTo>
                <a:lnTo>
                  <a:pt x="1476" y="96"/>
                </a:lnTo>
                <a:lnTo>
                  <a:pt x="1468" y="104"/>
                </a:lnTo>
                <a:lnTo>
                  <a:pt x="1462" y="110"/>
                </a:lnTo>
                <a:lnTo>
                  <a:pt x="1458" y="118"/>
                </a:lnTo>
                <a:lnTo>
                  <a:pt x="1452" y="126"/>
                </a:lnTo>
                <a:lnTo>
                  <a:pt x="1448" y="134"/>
                </a:lnTo>
                <a:lnTo>
                  <a:pt x="1442" y="142"/>
                </a:lnTo>
                <a:lnTo>
                  <a:pt x="1436" y="148"/>
                </a:lnTo>
                <a:lnTo>
                  <a:pt x="1426" y="166"/>
                </a:lnTo>
                <a:lnTo>
                  <a:pt x="1418" y="182"/>
                </a:lnTo>
                <a:lnTo>
                  <a:pt x="1406" y="208"/>
                </a:lnTo>
                <a:lnTo>
                  <a:pt x="1396" y="234"/>
                </a:lnTo>
                <a:lnTo>
                  <a:pt x="1388" y="266"/>
                </a:lnTo>
                <a:lnTo>
                  <a:pt x="1388" y="296"/>
                </a:lnTo>
                <a:lnTo>
                  <a:pt x="1390" y="308"/>
                </a:lnTo>
                <a:lnTo>
                  <a:pt x="1388" y="318"/>
                </a:lnTo>
                <a:lnTo>
                  <a:pt x="1386" y="328"/>
                </a:lnTo>
                <a:lnTo>
                  <a:pt x="1386" y="346"/>
                </a:lnTo>
                <a:lnTo>
                  <a:pt x="1388" y="364"/>
                </a:lnTo>
                <a:lnTo>
                  <a:pt x="1384" y="368"/>
                </a:lnTo>
                <a:lnTo>
                  <a:pt x="1380" y="370"/>
                </a:lnTo>
                <a:lnTo>
                  <a:pt x="1378" y="376"/>
                </a:lnTo>
                <a:lnTo>
                  <a:pt x="1376" y="382"/>
                </a:lnTo>
                <a:lnTo>
                  <a:pt x="1372" y="404"/>
                </a:lnTo>
                <a:lnTo>
                  <a:pt x="1372" y="422"/>
                </a:lnTo>
                <a:lnTo>
                  <a:pt x="1372" y="436"/>
                </a:lnTo>
                <a:lnTo>
                  <a:pt x="1370" y="450"/>
                </a:lnTo>
                <a:lnTo>
                  <a:pt x="1372" y="470"/>
                </a:lnTo>
                <a:lnTo>
                  <a:pt x="1378" y="494"/>
                </a:lnTo>
                <a:lnTo>
                  <a:pt x="1386" y="516"/>
                </a:lnTo>
                <a:lnTo>
                  <a:pt x="1350" y="546"/>
                </a:lnTo>
                <a:lnTo>
                  <a:pt x="1318" y="574"/>
                </a:lnTo>
                <a:lnTo>
                  <a:pt x="1308" y="582"/>
                </a:lnTo>
                <a:lnTo>
                  <a:pt x="1294" y="596"/>
                </a:lnTo>
                <a:lnTo>
                  <a:pt x="1276" y="614"/>
                </a:lnTo>
                <a:lnTo>
                  <a:pt x="1274" y="610"/>
                </a:lnTo>
                <a:lnTo>
                  <a:pt x="1272" y="608"/>
                </a:lnTo>
                <a:lnTo>
                  <a:pt x="1272" y="606"/>
                </a:lnTo>
                <a:lnTo>
                  <a:pt x="1276" y="602"/>
                </a:lnTo>
                <a:lnTo>
                  <a:pt x="1276" y="600"/>
                </a:lnTo>
                <a:lnTo>
                  <a:pt x="1278" y="598"/>
                </a:lnTo>
                <a:lnTo>
                  <a:pt x="1280" y="596"/>
                </a:lnTo>
                <a:lnTo>
                  <a:pt x="1282" y="594"/>
                </a:lnTo>
                <a:lnTo>
                  <a:pt x="1284" y="590"/>
                </a:lnTo>
                <a:lnTo>
                  <a:pt x="1288" y="592"/>
                </a:lnTo>
                <a:lnTo>
                  <a:pt x="1292" y="594"/>
                </a:lnTo>
                <a:lnTo>
                  <a:pt x="1292" y="574"/>
                </a:lnTo>
                <a:lnTo>
                  <a:pt x="1294" y="554"/>
                </a:lnTo>
                <a:lnTo>
                  <a:pt x="1300" y="528"/>
                </a:lnTo>
                <a:lnTo>
                  <a:pt x="1302" y="528"/>
                </a:lnTo>
                <a:lnTo>
                  <a:pt x="1304" y="528"/>
                </a:lnTo>
                <a:lnTo>
                  <a:pt x="1306" y="528"/>
                </a:lnTo>
                <a:lnTo>
                  <a:pt x="1308" y="522"/>
                </a:lnTo>
                <a:lnTo>
                  <a:pt x="1308" y="518"/>
                </a:lnTo>
                <a:lnTo>
                  <a:pt x="1308" y="512"/>
                </a:lnTo>
                <a:lnTo>
                  <a:pt x="1306" y="508"/>
                </a:lnTo>
                <a:lnTo>
                  <a:pt x="1306" y="504"/>
                </a:lnTo>
                <a:lnTo>
                  <a:pt x="1304" y="504"/>
                </a:lnTo>
                <a:lnTo>
                  <a:pt x="1308" y="476"/>
                </a:lnTo>
                <a:lnTo>
                  <a:pt x="1302" y="444"/>
                </a:lnTo>
                <a:lnTo>
                  <a:pt x="1298" y="430"/>
                </a:lnTo>
                <a:lnTo>
                  <a:pt x="1296" y="418"/>
                </a:lnTo>
                <a:lnTo>
                  <a:pt x="1296" y="408"/>
                </a:lnTo>
                <a:lnTo>
                  <a:pt x="1294" y="394"/>
                </a:lnTo>
                <a:lnTo>
                  <a:pt x="1290" y="374"/>
                </a:lnTo>
                <a:lnTo>
                  <a:pt x="1286" y="348"/>
                </a:lnTo>
                <a:lnTo>
                  <a:pt x="1280" y="318"/>
                </a:lnTo>
                <a:lnTo>
                  <a:pt x="1276" y="290"/>
                </a:lnTo>
                <a:lnTo>
                  <a:pt x="1280" y="298"/>
                </a:lnTo>
                <a:lnTo>
                  <a:pt x="1284" y="304"/>
                </a:lnTo>
                <a:lnTo>
                  <a:pt x="1286" y="312"/>
                </a:lnTo>
                <a:lnTo>
                  <a:pt x="1286" y="320"/>
                </a:lnTo>
                <a:lnTo>
                  <a:pt x="1288" y="312"/>
                </a:lnTo>
                <a:lnTo>
                  <a:pt x="1288" y="304"/>
                </a:lnTo>
                <a:lnTo>
                  <a:pt x="1290" y="296"/>
                </a:lnTo>
                <a:lnTo>
                  <a:pt x="1292" y="300"/>
                </a:lnTo>
                <a:lnTo>
                  <a:pt x="1294" y="302"/>
                </a:lnTo>
                <a:lnTo>
                  <a:pt x="1296" y="306"/>
                </a:lnTo>
                <a:lnTo>
                  <a:pt x="1296" y="310"/>
                </a:lnTo>
                <a:lnTo>
                  <a:pt x="1300" y="300"/>
                </a:lnTo>
                <a:lnTo>
                  <a:pt x="1304" y="292"/>
                </a:lnTo>
                <a:lnTo>
                  <a:pt x="1310" y="294"/>
                </a:lnTo>
                <a:lnTo>
                  <a:pt x="1316" y="298"/>
                </a:lnTo>
                <a:lnTo>
                  <a:pt x="1322" y="302"/>
                </a:lnTo>
                <a:lnTo>
                  <a:pt x="1318" y="286"/>
                </a:lnTo>
                <a:lnTo>
                  <a:pt x="1314" y="268"/>
                </a:lnTo>
                <a:lnTo>
                  <a:pt x="1320" y="268"/>
                </a:lnTo>
                <a:lnTo>
                  <a:pt x="1324" y="270"/>
                </a:lnTo>
                <a:lnTo>
                  <a:pt x="1328" y="272"/>
                </a:lnTo>
                <a:lnTo>
                  <a:pt x="1330" y="278"/>
                </a:lnTo>
                <a:lnTo>
                  <a:pt x="1332" y="252"/>
                </a:lnTo>
                <a:lnTo>
                  <a:pt x="1322" y="228"/>
                </a:lnTo>
                <a:lnTo>
                  <a:pt x="1306" y="206"/>
                </a:lnTo>
                <a:lnTo>
                  <a:pt x="1286" y="188"/>
                </a:lnTo>
                <a:lnTo>
                  <a:pt x="1262" y="178"/>
                </a:lnTo>
                <a:lnTo>
                  <a:pt x="1266" y="176"/>
                </a:lnTo>
                <a:lnTo>
                  <a:pt x="1272" y="176"/>
                </a:lnTo>
                <a:lnTo>
                  <a:pt x="1278" y="178"/>
                </a:lnTo>
                <a:lnTo>
                  <a:pt x="1284" y="178"/>
                </a:lnTo>
                <a:lnTo>
                  <a:pt x="1288" y="180"/>
                </a:lnTo>
                <a:lnTo>
                  <a:pt x="1294" y="180"/>
                </a:lnTo>
                <a:lnTo>
                  <a:pt x="1282" y="172"/>
                </a:lnTo>
                <a:lnTo>
                  <a:pt x="1272" y="168"/>
                </a:lnTo>
                <a:lnTo>
                  <a:pt x="1266" y="166"/>
                </a:lnTo>
                <a:lnTo>
                  <a:pt x="1260" y="166"/>
                </a:lnTo>
                <a:lnTo>
                  <a:pt x="1256" y="166"/>
                </a:lnTo>
                <a:lnTo>
                  <a:pt x="1248" y="158"/>
                </a:lnTo>
                <a:lnTo>
                  <a:pt x="1234" y="148"/>
                </a:lnTo>
                <a:lnTo>
                  <a:pt x="1216" y="140"/>
                </a:lnTo>
                <a:lnTo>
                  <a:pt x="1196" y="134"/>
                </a:lnTo>
                <a:lnTo>
                  <a:pt x="1176" y="128"/>
                </a:lnTo>
                <a:lnTo>
                  <a:pt x="1162" y="126"/>
                </a:lnTo>
                <a:lnTo>
                  <a:pt x="1152" y="126"/>
                </a:lnTo>
                <a:lnTo>
                  <a:pt x="1154" y="124"/>
                </a:lnTo>
                <a:lnTo>
                  <a:pt x="1158" y="124"/>
                </a:lnTo>
                <a:lnTo>
                  <a:pt x="1162" y="122"/>
                </a:lnTo>
                <a:lnTo>
                  <a:pt x="1166" y="120"/>
                </a:lnTo>
                <a:lnTo>
                  <a:pt x="1170" y="120"/>
                </a:lnTo>
                <a:lnTo>
                  <a:pt x="1172" y="118"/>
                </a:lnTo>
                <a:lnTo>
                  <a:pt x="1162" y="118"/>
                </a:lnTo>
                <a:lnTo>
                  <a:pt x="1150" y="116"/>
                </a:lnTo>
                <a:lnTo>
                  <a:pt x="1134" y="116"/>
                </a:lnTo>
                <a:lnTo>
                  <a:pt x="1112" y="116"/>
                </a:lnTo>
                <a:lnTo>
                  <a:pt x="1082" y="118"/>
                </a:lnTo>
                <a:lnTo>
                  <a:pt x="1078" y="118"/>
                </a:lnTo>
                <a:lnTo>
                  <a:pt x="1072" y="116"/>
                </a:lnTo>
                <a:lnTo>
                  <a:pt x="1068" y="112"/>
                </a:lnTo>
                <a:lnTo>
                  <a:pt x="1064" y="108"/>
                </a:lnTo>
                <a:lnTo>
                  <a:pt x="1060" y="106"/>
                </a:lnTo>
                <a:lnTo>
                  <a:pt x="1052" y="102"/>
                </a:lnTo>
                <a:lnTo>
                  <a:pt x="1044" y="102"/>
                </a:lnTo>
                <a:lnTo>
                  <a:pt x="1036" y="100"/>
                </a:lnTo>
                <a:lnTo>
                  <a:pt x="1028" y="98"/>
                </a:lnTo>
                <a:lnTo>
                  <a:pt x="1038" y="96"/>
                </a:lnTo>
                <a:lnTo>
                  <a:pt x="1048" y="92"/>
                </a:lnTo>
                <a:lnTo>
                  <a:pt x="1030" y="86"/>
                </a:lnTo>
                <a:lnTo>
                  <a:pt x="1010" y="84"/>
                </a:lnTo>
                <a:lnTo>
                  <a:pt x="990" y="86"/>
                </a:lnTo>
                <a:lnTo>
                  <a:pt x="970" y="86"/>
                </a:lnTo>
                <a:lnTo>
                  <a:pt x="974" y="84"/>
                </a:lnTo>
                <a:lnTo>
                  <a:pt x="976" y="82"/>
                </a:lnTo>
                <a:lnTo>
                  <a:pt x="958" y="82"/>
                </a:lnTo>
                <a:lnTo>
                  <a:pt x="940" y="86"/>
                </a:lnTo>
                <a:lnTo>
                  <a:pt x="922" y="92"/>
                </a:lnTo>
                <a:lnTo>
                  <a:pt x="922" y="90"/>
                </a:lnTo>
                <a:lnTo>
                  <a:pt x="924" y="88"/>
                </a:lnTo>
                <a:lnTo>
                  <a:pt x="896" y="90"/>
                </a:lnTo>
                <a:lnTo>
                  <a:pt x="870" y="98"/>
                </a:lnTo>
                <a:lnTo>
                  <a:pt x="844" y="106"/>
                </a:lnTo>
                <a:lnTo>
                  <a:pt x="830" y="110"/>
                </a:lnTo>
                <a:lnTo>
                  <a:pt x="816" y="116"/>
                </a:lnTo>
                <a:lnTo>
                  <a:pt x="802" y="122"/>
                </a:lnTo>
                <a:lnTo>
                  <a:pt x="786" y="132"/>
                </a:lnTo>
                <a:lnTo>
                  <a:pt x="776" y="142"/>
                </a:lnTo>
                <a:lnTo>
                  <a:pt x="770" y="152"/>
                </a:lnTo>
                <a:lnTo>
                  <a:pt x="768" y="154"/>
                </a:lnTo>
                <a:lnTo>
                  <a:pt x="740" y="162"/>
                </a:lnTo>
                <a:lnTo>
                  <a:pt x="716" y="174"/>
                </a:lnTo>
                <a:lnTo>
                  <a:pt x="694" y="194"/>
                </a:lnTo>
                <a:lnTo>
                  <a:pt x="674" y="220"/>
                </a:lnTo>
                <a:lnTo>
                  <a:pt x="660" y="254"/>
                </a:lnTo>
                <a:lnTo>
                  <a:pt x="648" y="286"/>
                </a:lnTo>
                <a:lnTo>
                  <a:pt x="634" y="320"/>
                </a:lnTo>
                <a:lnTo>
                  <a:pt x="618" y="354"/>
                </a:lnTo>
                <a:lnTo>
                  <a:pt x="604" y="390"/>
                </a:lnTo>
                <a:lnTo>
                  <a:pt x="594" y="422"/>
                </a:lnTo>
                <a:lnTo>
                  <a:pt x="598" y="414"/>
                </a:lnTo>
                <a:lnTo>
                  <a:pt x="604" y="408"/>
                </a:lnTo>
                <a:lnTo>
                  <a:pt x="598" y="428"/>
                </a:lnTo>
                <a:lnTo>
                  <a:pt x="596" y="454"/>
                </a:lnTo>
                <a:lnTo>
                  <a:pt x="596" y="484"/>
                </a:lnTo>
                <a:lnTo>
                  <a:pt x="598" y="510"/>
                </a:lnTo>
                <a:lnTo>
                  <a:pt x="604" y="528"/>
                </a:lnTo>
                <a:lnTo>
                  <a:pt x="608" y="522"/>
                </a:lnTo>
                <a:lnTo>
                  <a:pt x="610" y="514"/>
                </a:lnTo>
                <a:lnTo>
                  <a:pt x="608" y="530"/>
                </a:lnTo>
                <a:lnTo>
                  <a:pt x="608" y="552"/>
                </a:lnTo>
                <a:lnTo>
                  <a:pt x="612" y="574"/>
                </a:lnTo>
                <a:lnTo>
                  <a:pt x="616" y="594"/>
                </a:lnTo>
                <a:lnTo>
                  <a:pt x="624" y="612"/>
                </a:lnTo>
                <a:lnTo>
                  <a:pt x="636" y="624"/>
                </a:lnTo>
                <a:lnTo>
                  <a:pt x="636" y="620"/>
                </a:lnTo>
                <a:lnTo>
                  <a:pt x="636" y="616"/>
                </a:lnTo>
                <a:lnTo>
                  <a:pt x="638" y="612"/>
                </a:lnTo>
                <a:lnTo>
                  <a:pt x="638" y="608"/>
                </a:lnTo>
                <a:lnTo>
                  <a:pt x="644" y="636"/>
                </a:lnTo>
                <a:lnTo>
                  <a:pt x="650" y="662"/>
                </a:lnTo>
                <a:lnTo>
                  <a:pt x="650" y="660"/>
                </a:lnTo>
                <a:lnTo>
                  <a:pt x="650" y="658"/>
                </a:lnTo>
                <a:lnTo>
                  <a:pt x="654" y="672"/>
                </a:lnTo>
                <a:lnTo>
                  <a:pt x="662" y="686"/>
                </a:lnTo>
                <a:lnTo>
                  <a:pt x="672" y="700"/>
                </a:lnTo>
                <a:lnTo>
                  <a:pt x="678" y="712"/>
                </a:lnTo>
                <a:lnTo>
                  <a:pt x="678" y="708"/>
                </a:lnTo>
                <a:lnTo>
                  <a:pt x="680" y="702"/>
                </a:lnTo>
                <a:lnTo>
                  <a:pt x="680" y="696"/>
                </a:lnTo>
                <a:lnTo>
                  <a:pt x="682" y="690"/>
                </a:lnTo>
                <a:lnTo>
                  <a:pt x="682" y="684"/>
                </a:lnTo>
                <a:lnTo>
                  <a:pt x="684" y="710"/>
                </a:lnTo>
                <a:lnTo>
                  <a:pt x="684" y="736"/>
                </a:lnTo>
                <a:lnTo>
                  <a:pt x="690" y="732"/>
                </a:lnTo>
                <a:lnTo>
                  <a:pt x="696" y="728"/>
                </a:lnTo>
                <a:lnTo>
                  <a:pt x="694" y="762"/>
                </a:lnTo>
                <a:lnTo>
                  <a:pt x="688" y="788"/>
                </a:lnTo>
                <a:lnTo>
                  <a:pt x="682" y="804"/>
                </a:lnTo>
                <a:lnTo>
                  <a:pt x="678" y="814"/>
                </a:lnTo>
                <a:lnTo>
                  <a:pt x="674" y="818"/>
                </a:lnTo>
                <a:lnTo>
                  <a:pt x="672" y="820"/>
                </a:lnTo>
                <a:lnTo>
                  <a:pt x="674" y="824"/>
                </a:lnTo>
                <a:lnTo>
                  <a:pt x="678" y="834"/>
                </a:lnTo>
                <a:lnTo>
                  <a:pt x="686" y="852"/>
                </a:lnTo>
                <a:lnTo>
                  <a:pt x="702" y="872"/>
                </a:lnTo>
                <a:lnTo>
                  <a:pt x="722" y="894"/>
                </a:lnTo>
                <a:lnTo>
                  <a:pt x="740" y="910"/>
                </a:lnTo>
                <a:lnTo>
                  <a:pt x="760" y="926"/>
                </a:lnTo>
                <a:lnTo>
                  <a:pt x="776" y="938"/>
                </a:lnTo>
                <a:lnTo>
                  <a:pt x="790" y="948"/>
                </a:lnTo>
                <a:lnTo>
                  <a:pt x="780" y="946"/>
                </a:lnTo>
                <a:lnTo>
                  <a:pt x="772" y="944"/>
                </a:lnTo>
                <a:lnTo>
                  <a:pt x="744" y="924"/>
                </a:lnTo>
                <a:lnTo>
                  <a:pt x="716" y="902"/>
                </a:lnTo>
                <a:lnTo>
                  <a:pt x="692" y="880"/>
                </a:lnTo>
                <a:lnTo>
                  <a:pt x="672" y="860"/>
                </a:lnTo>
                <a:lnTo>
                  <a:pt x="658" y="838"/>
                </a:lnTo>
                <a:lnTo>
                  <a:pt x="652" y="820"/>
                </a:lnTo>
                <a:lnTo>
                  <a:pt x="658" y="804"/>
                </a:lnTo>
                <a:lnTo>
                  <a:pt x="656" y="804"/>
                </a:lnTo>
                <a:lnTo>
                  <a:pt x="654" y="806"/>
                </a:lnTo>
                <a:lnTo>
                  <a:pt x="650" y="808"/>
                </a:lnTo>
                <a:lnTo>
                  <a:pt x="646" y="812"/>
                </a:lnTo>
                <a:lnTo>
                  <a:pt x="642" y="818"/>
                </a:lnTo>
                <a:lnTo>
                  <a:pt x="638" y="826"/>
                </a:lnTo>
                <a:lnTo>
                  <a:pt x="632" y="840"/>
                </a:lnTo>
                <a:lnTo>
                  <a:pt x="626" y="858"/>
                </a:lnTo>
                <a:lnTo>
                  <a:pt x="620" y="876"/>
                </a:lnTo>
                <a:lnTo>
                  <a:pt x="614" y="892"/>
                </a:lnTo>
                <a:lnTo>
                  <a:pt x="612" y="898"/>
                </a:lnTo>
                <a:lnTo>
                  <a:pt x="610" y="902"/>
                </a:lnTo>
                <a:lnTo>
                  <a:pt x="610" y="906"/>
                </a:lnTo>
                <a:lnTo>
                  <a:pt x="610" y="908"/>
                </a:lnTo>
                <a:lnTo>
                  <a:pt x="604" y="908"/>
                </a:lnTo>
                <a:lnTo>
                  <a:pt x="592" y="910"/>
                </a:lnTo>
                <a:lnTo>
                  <a:pt x="576" y="914"/>
                </a:lnTo>
                <a:lnTo>
                  <a:pt x="562" y="920"/>
                </a:lnTo>
                <a:lnTo>
                  <a:pt x="552" y="930"/>
                </a:lnTo>
                <a:lnTo>
                  <a:pt x="548" y="932"/>
                </a:lnTo>
                <a:lnTo>
                  <a:pt x="538" y="934"/>
                </a:lnTo>
                <a:lnTo>
                  <a:pt x="528" y="940"/>
                </a:lnTo>
                <a:lnTo>
                  <a:pt x="516" y="950"/>
                </a:lnTo>
                <a:lnTo>
                  <a:pt x="508" y="964"/>
                </a:lnTo>
                <a:lnTo>
                  <a:pt x="508" y="984"/>
                </a:lnTo>
                <a:lnTo>
                  <a:pt x="504" y="986"/>
                </a:lnTo>
                <a:lnTo>
                  <a:pt x="492" y="990"/>
                </a:lnTo>
                <a:lnTo>
                  <a:pt x="476" y="998"/>
                </a:lnTo>
                <a:lnTo>
                  <a:pt x="460" y="1006"/>
                </a:lnTo>
                <a:lnTo>
                  <a:pt x="446" y="1018"/>
                </a:lnTo>
                <a:lnTo>
                  <a:pt x="440" y="1024"/>
                </a:lnTo>
                <a:lnTo>
                  <a:pt x="436" y="1028"/>
                </a:lnTo>
                <a:lnTo>
                  <a:pt x="432" y="1032"/>
                </a:lnTo>
                <a:lnTo>
                  <a:pt x="430" y="1034"/>
                </a:lnTo>
                <a:lnTo>
                  <a:pt x="428" y="1036"/>
                </a:lnTo>
                <a:lnTo>
                  <a:pt x="424" y="1036"/>
                </a:lnTo>
                <a:lnTo>
                  <a:pt x="416" y="1040"/>
                </a:lnTo>
                <a:lnTo>
                  <a:pt x="404" y="1046"/>
                </a:lnTo>
                <a:lnTo>
                  <a:pt x="388" y="1060"/>
                </a:lnTo>
                <a:lnTo>
                  <a:pt x="370" y="1082"/>
                </a:lnTo>
                <a:lnTo>
                  <a:pt x="360" y="1094"/>
                </a:lnTo>
                <a:lnTo>
                  <a:pt x="350" y="1106"/>
                </a:lnTo>
                <a:lnTo>
                  <a:pt x="312" y="1108"/>
                </a:lnTo>
                <a:lnTo>
                  <a:pt x="272" y="1118"/>
                </a:lnTo>
                <a:lnTo>
                  <a:pt x="230" y="1136"/>
                </a:lnTo>
                <a:lnTo>
                  <a:pt x="192" y="1160"/>
                </a:lnTo>
                <a:lnTo>
                  <a:pt x="160" y="1188"/>
                </a:lnTo>
                <a:lnTo>
                  <a:pt x="138" y="1220"/>
                </a:lnTo>
                <a:lnTo>
                  <a:pt x="116" y="1272"/>
                </a:lnTo>
                <a:lnTo>
                  <a:pt x="98" y="1326"/>
                </a:lnTo>
                <a:lnTo>
                  <a:pt x="84" y="1384"/>
                </a:lnTo>
                <a:lnTo>
                  <a:pt x="70" y="1440"/>
                </a:lnTo>
                <a:lnTo>
                  <a:pt x="54" y="1496"/>
                </a:lnTo>
                <a:lnTo>
                  <a:pt x="38" y="1538"/>
                </a:lnTo>
                <a:lnTo>
                  <a:pt x="22" y="1584"/>
                </a:lnTo>
                <a:lnTo>
                  <a:pt x="8" y="1630"/>
                </a:lnTo>
                <a:lnTo>
                  <a:pt x="0" y="1672"/>
                </a:lnTo>
                <a:lnTo>
                  <a:pt x="2" y="1698"/>
                </a:lnTo>
                <a:lnTo>
                  <a:pt x="12" y="1728"/>
                </a:lnTo>
                <a:lnTo>
                  <a:pt x="30" y="1758"/>
                </a:lnTo>
                <a:lnTo>
                  <a:pt x="52" y="1788"/>
                </a:lnTo>
                <a:lnTo>
                  <a:pt x="74" y="1818"/>
                </a:lnTo>
                <a:lnTo>
                  <a:pt x="68" y="1934"/>
                </a:lnTo>
                <a:lnTo>
                  <a:pt x="68" y="2050"/>
                </a:lnTo>
                <a:lnTo>
                  <a:pt x="66" y="2106"/>
                </a:lnTo>
                <a:lnTo>
                  <a:pt x="66" y="2158"/>
                </a:lnTo>
                <a:lnTo>
                  <a:pt x="64" y="2204"/>
                </a:lnTo>
                <a:lnTo>
                  <a:pt x="68" y="2246"/>
                </a:lnTo>
                <a:lnTo>
                  <a:pt x="68" y="2254"/>
                </a:lnTo>
                <a:lnTo>
                  <a:pt x="68" y="2260"/>
                </a:lnTo>
                <a:lnTo>
                  <a:pt x="68" y="2268"/>
                </a:lnTo>
                <a:lnTo>
                  <a:pt x="76" y="2288"/>
                </a:lnTo>
                <a:lnTo>
                  <a:pt x="90" y="2304"/>
                </a:lnTo>
                <a:lnTo>
                  <a:pt x="3292" y="2308"/>
                </a:lnTo>
                <a:lnTo>
                  <a:pt x="3268" y="1756"/>
                </a:lnTo>
                <a:lnTo>
                  <a:pt x="3278" y="1750"/>
                </a:lnTo>
                <a:close/>
                <a:moveTo>
                  <a:pt x="1044" y="984"/>
                </a:moveTo>
                <a:lnTo>
                  <a:pt x="1048" y="978"/>
                </a:lnTo>
                <a:lnTo>
                  <a:pt x="1054" y="974"/>
                </a:lnTo>
                <a:lnTo>
                  <a:pt x="1062" y="972"/>
                </a:lnTo>
                <a:lnTo>
                  <a:pt x="1070" y="970"/>
                </a:lnTo>
                <a:lnTo>
                  <a:pt x="1092" y="974"/>
                </a:lnTo>
                <a:lnTo>
                  <a:pt x="1116" y="982"/>
                </a:lnTo>
                <a:lnTo>
                  <a:pt x="1140" y="988"/>
                </a:lnTo>
                <a:lnTo>
                  <a:pt x="1162" y="990"/>
                </a:lnTo>
                <a:lnTo>
                  <a:pt x="1162" y="1006"/>
                </a:lnTo>
                <a:lnTo>
                  <a:pt x="1162" y="1022"/>
                </a:lnTo>
                <a:lnTo>
                  <a:pt x="1128" y="1012"/>
                </a:lnTo>
                <a:lnTo>
                  <a:pt x="1096" y="1004"/>
                </a:lnTo>
                <a:lnTo>
                  <a:pt x="1064" y="1000"/>
                </a:lnTo>
                <a:lnTo>
                  <a:pt x="1058" y="1000"/>
                </a:lnTo>
                <a:lnTo>
                  <a:pt x="1050" y="998"/>
                </a:lnTo>
                <a:lnTo>
                  <a:pt x="1040" y="998"/>
                </a:lnTo>
                <a:lnTo>
                  <a:pt x="1042" y="990"/>
                </a:lnTo>
                <a:lnTo>
                  <a:pt x="1044" y="984"/>
                </a:lnTo>
                <a:close/>
                <a:moveTo>
                  <a:pt x="974" y="1130"/>
                </a:moveTo>
                <a:lnTo>
                  <a:pt x="974" y="1114"/>
                </a:lnTo>
                <a:lnTo>
                  <a:pt x="980" y="1098"/>
                </a:lnTo>
                <a:lnTo>
                  <a:pt x="988" y="1086"/>
                </a:lnTo>
                <a:lnTo>
                  <a:pt x="994" y="1074"/>
                </a:lnTo>
                <a:lnTo>
                  <a:pt x="990" y="1064"/>
                </a:lnTo>
                <a:lnTo>
                  <a:pt x="994" y="1066"/>
                </a:lnTo>
                <a:lnTo>
                  <a:pt x="1006" y="1072"/>
                </a:lnTo>
                <a:lnTo>
                  <a:pt x="1018" y="1080"/>
                </a:lnTo>
                <a:lnTo>
                  <a:pt x="1030" y="1092"/>
                </a:lnTo>
                <a:lnTo>
                  <a:pt x="1038" y="1106"/>
                </a:lnTo>
                <a:lnTo>
                  <a:pt x="1040" y="1122"/>
                </a:lnTo>
                <a:lnTo>
                  <a:pt x="1042" y="1144"/>
                </a:lnTo>
                <a:lnTo>
                  <a:pt x="1046" y="1166"/>
                </a:lnTo>
                <a:lnTo>
                  <a:pt x="1050" y="1186"/>
                </a:lnTo>
                <a:lnTo>
                  <a:pt x="1052" y="1202"/>
                </a:lnTo>
                <a:lnTo>
                  <a:pt x="1052" y="1208"/>
                </a:lnTo>
                <a:lnTo>
                  <a:pt x="1048" y="1204"/>
                </a:lnTo>
                <a:lnTo>
                  <a:pt x="1038" y="1196"/>
                </a:lnTo>
                <a:lnTo>
                  <a:pt x="1024" y="1186"/>
                </a:lnTo>
                <a:lnTo>
                  <a:pt x="1010" y="1172"/>
                </a:lnTo>
                <a:lnTo>
                  <a:pt x="994" y="1158"/>
                </a:lnTo>
                <a:lnTo>
                  <a:pt x="982" y="1144"/>
                </a:lnTo>
                <a:lnTo>
                  <a:pt x="974" y="1130"/>
                </a:lnTo>
                <a:close/>
                <a:moveTo>
                  <a:pt x="1374" y="2006"/>
                </a:moveTo>
                <a:lnTo>
                  <a:pt x="1374" y="2012"/>
                </a:lnTo>
                <a:lnTo>
                  <a:pt x="1374" y="2018"/>
                </a:lnTo>
                <a:lnTo>
                  <a:pt x="1372" y="2036"/>
                </a:lnTo>
                <a:lnTo>
                  <a:pt x="1370" y="2058"/>
                </a:lnTo>
                <a:lnTo>
                  <a:pt x="1366" y="2078"/>
                </a:lnTo>
                <a:lnTo>
                  <a:pt x="1362" y="2090"/>
                </a:lnTo>
                <a:lnTo>
                  <a:pt x="1340" y="2048"/>
                </a:lnTo>
                <a:lnTo>
                  <a:pt x="1312" y="2006"/>
                </a:lnTo>
                <a:lnTo>
                  <a:pt x="1282" y="1964"/>
                </a:lnTo>
                <a:lnTo>
                  <a:pt x="1256" y="1922"/>
                </a:lnTo>
                <a:lnTo>
                  <a:pt x="1220" y="1854"/>
                </a:lnTo>
                <a:lnTo>
                  <a:pt x="1190" y="1784"/>
                </a:lnTo>
                <a:lnTo>
                  <a:pt x="1160" y="1712"/>
                </a:lnTo>
                <a:lnTo>
                  <a:pt x="1128" y="1622"/>
                </a:lnTo>
                <a:lnTo>
                  <a:pt x="1102" y="1530"/>
                </a:lnTo>
                <a:lnTo>
                  <a:pt x="1078" y="1436"/>
                </a:lnTo>
                <a:lnTo>
                  <a:pt x="1064" y="1392"/>
                </a:lnTo>
                <a:lnTo>
                  <a:pt x="1048" y="1346"/>
                </a:lnTo>
                <a:lnTo>
                  <a:pt x="1034" y="1302"/>
                </a:lnTo>
                <a:lnTo>
                  <a:pt x="1026" y="1256"/>
                </a:lnTo>
                <a:lnTo>
                  <a:pt x="1030" y="1210"/>
                </a:lnTo>
                <a:lnTo>
                  <a:pt x="1032" y="1214"/>
                </a:lnTo>
                <a:lnTo>
                  <a:pt x="1038" y="1216"/>
                </a:lnTo>
                <a:lnTo>
                  <a:pt x="1048" y="1216"/>
                </a:lnTo>
                <a:lnTo>
                  <a:pt x="1060" y="1212"/>
                </a:lnTo>
                <a:lnTo>
                  <a:pt x="1070" y="1210"/>
                </a:lnTo>
                <a:lnTo>
                  <a:pt x="1078" y="1206"/>
                </a:lnTo>
                <a:lnTo>
                  <a:pt x="1080" y="1206"/>
                </a:lnTo>
                <a:lnTo>
                  <a:pt x="1096" y="1212"/>
                </a:lnTo>
                <a:lnTo>
                  <a:pt x="1112" y="1228"/>
                </a:lnTo>
                <a:lnTo>
                  <a:pt x="1126" y="1246"/>
                </a:lnTo>
                <a:lnTo>
                  <a:pt x="1138" y="1266"/>
                </a:lnTo>
                <a:lnTo>
                  <a:pt x="1148" y="1280"/>
                </a:lnTo>
                <a:lnTo>
                  <a:pt x="1190" y="1348"/>
                </a:lnTo>
                <a:lnTo>
                  <a:pt x="1226" y="1420"/>
                </a:lnTo>
                <a:lnTo>
                  <a:pt x="1258" y="1492"/>
                </a:lnTo>
                <a:lnTo>
                  <a:pt x="1290" y="1566"/>
                </a:lnTo>
                <a:lnTo>
                  <a:pt x="1320" y="1640"/>
                </a:lnTo>
                <a:lnTo>
                  <a:pt x="1346" y="1716"/>
                </a:lnTo>
                <a:lnTo>
                  <a:pt x="1364" y="1796"/>
                </a:lnTo>
                <a:lnTo>
                  <a:pt x="1374" y="1900"/>
                </a:lnTo>
                <a:lnTo>
                  <a:pt x="1374" y="2006"/>
                </a:lnTo>
                <a:close/>
                <a:moveTo>
                  <a:pt x="1884" y="900"/>
                </a:moveTo>
                <a:lnTo>
                  <a:pt x="1886" y="904"/>
                </a:lnTo>
                <a:lnTo>
                  <a:pt x="1886" y="916"/>
                </a:lnTo>
                <a:lnTo>
                  <a:pt x="1886" y="932"/>
                </a:lnTo>
                <a:lnTo>
                  <a:pt x="1882" y="950"/>
                </a:lnTo>
                <a:lnTo>
                  <a:pt x="1872" y="964"/>
                </a:lnTo>
                <a:lnTo>
                  <a:pt x="1864" y="974"/>
                </a:lnTo>
                <a:lnTo>
                  <a:pt x="1854" y="992"/>
                </a:lnTo>
                <a:lnTo>
                  <a:pt x="1840" y="1014"/>
                </a:lnTo>
                <a:lnTo>
                  <a:pt x="1824" y="1042"/>
                </a:lnTo>
                <a:lnTo>
                  <a:pt x="1808" y="1070"/>
                </a:lnTo>
                <a:lnTo>
                  <a:pt x="1790" y="1098"/>
                </a:lnTo>
                <a:lnTo>
                  <a:pt x="1790" y="1100"/>
                </a:lnTo>
                <a:lnTo>
                  <a:pt x="1790" y="1104"/>
                </a:lnTo>
                <a:lnTo>
                  <a:pt x="1780" y="1142"/>
                </a:lnTo>
                <a:lnTo>
                  <a:pt x="1772" y="1180"/>
                </a:lnTo>
                <a:lnTo>
                  <a:pt x="1768" y="1218"/>
                </a:lnTo>
                <a:lnTo>
                  <a:pt x="1768" y="1222"/>
                </a:lnTo>
                <a:lnTo>
                  <a:pt x="1768" y="1224"/>
                </a:lnTo>
                <a:lnTo>
                  <a:pt x="1770" y="1240"/>
                </a:lnTo>
                <a:lnTo>
                  <a:pt x="1772" y="1256"/>
                </a:lnTo>
                <a:lnTo>
                  <a:pt x="1774" y="1274"/>
                </a:lnTo>
                <a:lnTo>
                  <a:pt x="1774" y="1290"/>
                </a:lnTo>
                <a:lnTo>
                  <a:pt x="1770" y="1304"/>
                </a:lnTo>
                <a:lnTo>
                  <a:pt x="1762" y="1316"/>
                </a:lnTo>
                <a:lnTo>
                  <a:pt x="1748" y="1322"/>
                </a:lnTo>
                <a:lnTo>
                  <a:pt x="1740" y="1322"/>
                </a:lnTo>
                <a:lnTo>
                  <a:pt x="1724" y="1320"/>
                </a:lnTo>
                <a:lnTo>
                  <a:pt x="1704" y="1318"/>
                </a:lnTo>
                <a:lnTo>
                  <a:pt x="1682" y="1316"/>
                </a:lnTo>
                <a:lnTo>
                  <a:pt x="1664" y="1312"/>
                </a:lnTo>
                <a:lnTo>
                  <a:pt x="1650" y="1310"/>
                </a:lnTo>
                <a:lnTo>
                  <a:pt x="1644" y="1306"/>
                </a:lnTo>
                <a:lnTo>
                  <a:pt x="1646" y="1276"/>
                </a:lnTo>
                <a:lnTo>
                  <a:pt x="1646" y="1240"/>
                </a:lnTo>
                <a:lnTo>
                  <a:pt x="1646" y="1204"/>
                </a:lnTo>
                <a:lnTo>
                  <a:pt x="1630" y="1178"/>
                </a:lnTo>
                <a:lnTo>
                  <a:pt x="1620" y="1152"/>
                </a:lnTo>
                <a:lnTo>
                  <a:pt x="1612" y="1132"/>
                </a:lnTo>
                <a:lnTo>
                  <a:pt x="1610" y="1116"/>
                </a:lnTo>
                <a:lnTo>
                  <a:pt x="1608" y="1112"/>
                </a:lnTo>
                <a:lnTo>
                  <a:pt x="1588" y="1100"/>
                </a:lnTo>
                <a:lnTo>
                  <a:pt x="1574" y="1084"/>
                </a:lnTo>
                <a:lnTo>
                  <a:pt x="1564" y="1068"/>
                </a:lnTo>
                <a:lnTo>
                  <a:pt x="1558" y="1052"/>
                </a:lnTo>
                <a:lnTo>
                  <a:pt x="1554" y="1040"/>
                </a:lnTo>
                <a:lnTo>
                  <a:pt x="1552" y="1036"/>
                </a:lnTo>
                <a:lnTo>
                  <a:pt x="1532" y="1056"/>
                </a:lnTo>
                <a:lnTo>
                  <a:pt x="1508" y="1070"/>
                </a:lnTo>
                <a:lnTo>
                  <a:pt x="1482" y="1080"/>
                </a:lnTo>
                <a:lnTo>
                  <a:pt x="1454" y="1084"/>
                </a:lnTo>
                <a:lnTo>
                  <a:pt x="1428" y="1084"/>
                </a:lnTo>
                <a:lnTo>
                  <a:pt x="1406" y="1084"/>
                </a:lnTo>
                <a:lnTo>
                  <a:pt x="1388" y="1082"/>
                </a:lnTo>
                <a:lnTo>
                  <a:pt x="1386" y="1082"/>
                </a:lnTo>
                <a:lnTo>
                  <a:pt x="1384" y="1082"/>
                </a:lnTo>
                <a:lnTo>
                  <a:pt x="1384" y="1080"/>
                </a:lnTo>
                <a:lnTo>
                  <a:pt x="1380" y="1080"/>
                </a:lnTo>
                <a:lnTo>
                  <a:pt x="1378" y="1080"/>
                </a:lnTo>
                <a:lnTo>
                  <a:pt x="1376" y="1080"/>
                </a:lnTo>
                <a:lnTo>
                  <a:pt x="1388" y="1060"/>
                </a:lnTo>
                <a:lnTo>
                  <a:pt x="1396" y="1030"/>
                </a:lnTo>
                <a:lnTo>
                  <a:pt x="1402" y="994"/>
                </a:lnTo>
                <a:lnTo>
                  <a:pt x="1408" y="954"/>
                </a:lnTo>
                <a:lnTo>
                  <a:pt x="1412" y="912"/>
                </a:lnTo>
                <a:lnTo>
                  <a:pt x="1416" y="870"/>
                </a:lnTo>
                <a:lnTo>
                  <a:pt x="1420" y="830"/>
                </a:lnTo>
                <a:lnTo>
                  <a:pt x="1422" y="794"/>
                </a:lnTo>
                <a:lnTo>
                  <a:pt x="1426" y="766"/>
                </a:lnTo>
                <a:lnTo>
                  <a:pt x="1428" y="748"/>
                </a:lnTo>
                <a:lnTo>
                  <a:pt x="1434" y="730"/>
                </a:lnTo>
                <a:lnTo>
                  <a:pt x="1444" y="710"/>
                </a:lnTo>
                <a:lnTo>
                  <a:pt x="1456" y="690"/>
                </a:lnTo>
                <a:lnTo>
                  <a:pt x="1468" y="670"/>
                </a:lnTo>
                <a:lnTo>
                  <a:pt x="1480" y="654"/>
                </a:lnTo>
                <a:lnTo>
                  <a:pt x="1490" y="640"/>
                </a:lnTo>
                <a:lnTo>
                  <a:pt x="1498" y="630"/>
                </a:lnTo>
                <a:lnTo>
                  <a:pt x="1500" y="628"/>
                </a:lnTo>
                <a:lnTo>
                  <a:pt x="1504" y="630"/>
                </a:lnTo>
                <a:lnTo>
                  <a:pt x="1508" y="626"/>
                </a:lnTo>
                <a:lnTo>
                  <a:pt x="1512" y="620"/>
                </a:lnTo>
                <a:lnTo>
                  <a:pt x="1512" y="628"/>
                </a:lnTo>
                <a:lnTo>
                  <a:pt x="1512" y="636"/>
                </a:lnTo>
                <a:lnTo>
                  <a:pt x="1556" y="672"/>
                </a:lnTo>
                <a:lnTo>
                  <a:pt x="1556" y="704"/>
                </a:lnTo>
                <a:lnTo>
                  <a:pt x="1562" y="742"/>
                </a:lnTo>
                <a:lnTo>
                  <a:pt x="1570" y="784"/>
                </a:lnTo>
                <a:lnTo>
                  <a:pt x="1580" y="826"/>
                </a:lnTo>
                <a:lnTo>
                  <a:pt x="1592" y="870"/>
                </a:lnTo>
                <a:lnTo>
                  <a:pt x="1606" y="914"/>
                </a:lnTo>
                <a:lnTo>
                  <a:pt x="1620" y="956"/>
                </a:lnTo>
                <a:lnTo>
                  <a:pt x="1634" y="994"/>
                </a:lnTo>
                <a:lnTo>
                  <a:pt x="1648" y="1028"/>
                </a:lnTo>
                <a:lnTo>
                  <a:pt x="1660" y="1058"/>
                </a:lnTo>
                <a:lnTo>
                  <a:pt x="1668" y="1080"/>
                </a:lnTo>
                <a:lnTo>
                  <a:pt x="1674" y="1094"/>
                </a:lnTo>
                <a:lnTo>
                  <a:pt x="1676" y="1100"/>
                </a:lnTo>
                <a:lnTo>
                  <a:pt x="1742" y="1170"/>
                </a:lnTo>
                <a:lnTo>
                  <a:pt x="1742" y="1168"/>
                </a:lnTo>
                <a:lnTo>
                  <a:pt x="1742" y="1166"/>
                </a:lnTo>
                <a:lnTo>
                  <a:pt x="1742" y="1160"/>
                </a:lnTo>
                <a:lnTo>
                  <a:pt x="1746" y="1146"/>
                </a:lnTo>
                <a:lnTo>
                  <a:pt x="1750" y="1124"/>
                </a:lnTo>
                <a:lnTo>
                  <a:pt x="1746" y="1132"/>
                </a:lnTo>
                <a:lnTo>
                  <a:pt x="1742" y="1140"/>
                </a:lnTo>
                <a:lnTo>
                  <a:pt x="1748" y="1114"/>
                </a:lnTo>
                <a:lnTo>
                  <a:pt x="1752" y="1084"/>
                </a:lnTo>
                <a:lnTo>
                  <a:pt x="1754" y="1052"/>
                </a:lnTo>
                <a:lnTo>
                  <a:pt x="1758" y="1022"/>
                </a:lnTo>
                <a:lnTo>
                  <a:pt x="1764" y="992"/>
                </a:lnTo>
                <a:lnTo>
                  <a:pt x="1772" y="968"/>
                </a:lnTo>
                <a:lnTo>
                  <a:pt x="1780" y="950"/>
                </a:lnTo>
                <a:lnTo>
                  <a:pt x="1790" y="930"/>
                </a:lnTo>
                <a:lnTo>
                  <a:pt x="1802" y="904"/>
                </a:lnTo>
                <a:lnTo>
                  <a:pt x="1812" y="878"/>
                </a:lnTo>
                <a:lnTo>
                  <a:pt x="1824" y="852"/>
                </a:lnTo>
                <a:lnTo>
                  <a:pt x="1834" y="830"/>
                </a:lnTo>
                <a:lnTo>
                  <a:pt x="1842" y="812"/>
                </a:lnTo>
                <a:lnTo>
                  <a:pt x="1848" y="802"/>
                </a:lnTo>
                <a:lnTo>
                  <a:pt x="1862" y="776"/>
                </a:lnTo>
                <a:lnTo>
                  <a:pt x="1876" y="754"/>
                </a:lnTo>
                <a:lnTo>
                  <a:pt x="1884" y="736"/>
                </a:lnTo>
                <a:lnTo>
                  <a:pt x="1892" y="720"/>
                </a:lnTo>
                <a:lnTo>
                  <a:pt x="1900" y="706"/>
                </a:lnTo>
                <a:lnTo>
                  <a:pt x="1908" y="694"/>
                </a:lnTo>
                <a:lnTo>
                  <a:pt x="1912" y="682"/>
                </a:lnTo>
                <a:lnTo>
                  <a:pt x="1920" y="636"/>
                </a:lnTo>
                <a:lnTo>
                  <a:pt x="1930" y="592"/>
                </a:lnTo>
                <a:lnTo>
                  <a:pt x="1932" y="588"/>
                </a:lnTo>
                <a:lnTo>
                  <a:pt x="1938" y="576"/>
                </a:lnTo>
                <a:lnTo>
                  <a:pt x="1944" y="564"/>
                </a:lnTo>
                <a:lnTo>
                  <a:pt x="1950" y="552"/>
                </a:lnTo>
                <a:lnTo>
                  <a:pt x="1958" y="546"/>
                </a:lnTo>
                <a:lnTo>
                  <a:pt x="1960" y="546"/>
                </a:lnTo>
                <a:lnTo>
                  <a:pt x="2002" y="656"/>
                </a:lnTo>
                <a:lnTo>
                  <a:pt x="2048" y="766"/>
                </a:lnTo>
                <a:lnTo>
                  <a:pt x="2100" y="872"/>
                </a:lnTo>
                <a:lnTo>
                  <a:pt x="2062" y="894"/>
                </a:lnTo>
                <a:lnTo>
                  <a:pt x="2022" y="906"/>
                </a:lnTo>
                <a:lnTo>
                  <a:pt x="1986" y="912"/>
                </a:lnTo>
                <a:lnTo>
                  <a:pt x="1954" y="912"/>
                </a:lnTo>
                <a:lnTo>
                  <a:pt x="1926" y="910"/>
                </a:lnTo>
                <a:lnTo>
                  <a:pt x="1904" y="906"/>
                </a:lnTo>
                <a:lnTo>
                  <a:pt x="1890" y="902"/>
                </a:lnTo>
                <a:lnTo>
                  <a:pt x="1884" y="900"/>
                </a:lnTo>
                <a:close/>
                <a:moveTo>
                  <a:pt x="2362" y="1360"/>
                </a:moveTo>
                <a:lnTo>
                  <a:pt x="2366" y="1372"/>
                </a:lnTo>
                <a:lnTo>
                  <a:pt x="2372" y="1382"/>
                </a:lnTo>
                <a:lnTo>
                  <a:pt x="2382" y="1386"/>
                </a:lnTo>
                <a:lnTo>
                  <a:pt x="2394" y="1388"/>
                </a:lnTo>
                <a:lnTo>
                  <a:pt x="2374" y="1460"/>
                </a:lnTo>
                <a:lnTo>
                  <a:pt x="2356" y="1420"/>
                </a:lnTo>
                <a:lnTo>
                  <a:pt x="2338" y="1370"/>
                </a:lnTo>
                <a:lnTo>
                  <a:pt x="2322" y="1316"/>
                </a:lnTo>
                <a:lnTo>
                  <a:pt x="2320" y="1314"/>
                </a:lnTo>
                <a:lnTo>
                  <a:pt x="2316" y="1288"/>
                </a:lnTo>
                <a:lnTo>
                  <a:pt x="2308" y="1262"/>
                </a:lnTo>
                <a:lnTo>
                  <a:pt x="2296" y="1214"/>
                </a:lnTo>
                <a:lnTo>
                  <a:pt x="2288" y="1168"/>
                </a:lnTo>
                <a:lnTo>
                  <a:pt x="2280" y="1128"/>
                </a:lnTo>
                <a:lnTo>
                  <a:pt x="2274" y="1096"/>
                </a:lnTo>
                <a:lnTo>
                  <a:pt x="2274" y="1086"/>
                </a:lnTo>
                <a:lnTo>
                  <a:pt x="2274" y="1078"/>
                </a:lnTo>
                <a:lnTo>
                  <a:pt x="2272" y="1070"/>
                </a:lnTo>
                <a:lnTo>
                  <a:pt x="2270" y="1066"/>
                </a:lnTo>
                <a:lnTo>
                  <a:pt x="2270" y="1062"/>
                </a:lnTo>
                <a:lnTo>
                  <a:pt x="2270" y="1060"/>
                </a:lnTo>
                <a:lnTo>
                  <a:pt x="2332" y="1154"/>
                </a:lnTo>
                <a:lnTo>
                  <a:pt x="2324" y="1162"/>
                </a:lnTo>
                <a:lnTo>
                  <a:pt x="2318" y="1176"/>
                </a:lnTo>
                <a:lnTo>
                  <a:pt x="2316" y="1192"/>
                </a:lnTo>
                <a:lnTo>
                  <a:pt x="2320" y="1208"/>
                </a:lnTo>
                <a:lnTo>
                  <a:pt x="2326" y="1222"/>
                </a:lnTo>
                <a:lnTo>
                  <a:pt x="2338" y="1232"/>
                </a:lnTo>
                <a:lnTo>
                  <a:pt x="2352" y="1242"/>
                </a:lnTo>
                <a:lnTo>
                  <a:pt x="2364" y="1256"/>
                </a:lnTo>
                <a:lnTo>
                  <a:pt x="2370" y="1272"/>
                </a:lnTo>
                <a:lnTo>
                  <a:pt x="2374" y="1284"/>
                </a:lnTo>
                <a:lnTo>
                  <a:pt x="2374" y="1288"/>
                </a:lnTo>
                <a:lnTo>
                  <a:pt x="2376" y="1290"/>
                </a:lnTo>
                <a:lnTo>
                  <a:pt x="2376" y="1294"/>
                </a:lnTo>
                <a:lnTo>
                  <a:pt x="2378" y="1296"/>
                </a:lnTo>
                <a:lnTo>
                  <a:pt x="2378" y="1298"/>
                </a:lnTo>
                <a:lnTo>
                  <a:pt x="2378" y="1300"/>
                </a:lnTo>
                <a:lnTo>
                  <a:pt x="2380" y="1300"/>
                </a:lnTo>
                <a:lnTo>
                  <a:pt x="2380" y="1302"/>
                </a:lnTo>
                <a:lnTo>
                  <a:pt x="2380" y="1304"/>
                </a:lnTo>
                <a:lnTo>
                  <a:pt x="2382" y="1304"/>
                </a:lnTo>
                <a:lnTo>
                  <a:pt x="2382" y="1306"/>
                </a:lnTo>
                <a:lnTo>
                  <a:pt x="2382" y="1308"/>
                </a:lnTo>
                <a:lnTo>
                  <a:pt x="2384" y="1308"/>
                </a:lnTo>
                <a:lnTo>
                  <a:pt x="2384" y="1310"/>
                </a:lnTo>
                <a:lnTo>
                  <a:pt x="2386" y="1310"/>
                </a:lnTo>
                <a:lnTo>
                  <a:pt x="2386" y="1312"/>
                </a:lnTo>
                <a:lnTo>
                  <a:pt x="2388" y="1312"/>
                </a:lnTo>
                <a:lnTo>
                  <a:pt x="2388" y="1314"/>
                </a:lnTo>
                <a:lnTo>
                  <a:pt x="2390" y="1314"/>
                </a:lnTo>
                <a:lnTo>
                  <a:pt x="2392" y="1316"/>
                </a:lnTo>
                <a:lnTo>
                  <a:pt x="2394" y="1316"/>
                </a:lnTo>
                <a:lnTo>
                  <a:pt x="2396" y="1316"/>
                </a:lnTo>
                <a:lnTo>
                  <a:pt x="2396" y="1320"/>
                </a:lnTo>
                <a:lnTo>
                  <a:pt x="2398" y="1324"/>
                </a:lnTo>
                <a:lnTo>
                  <a:pt x="2380" y="1328"/>
                </a:lnTo>
                <a:lnTo>
                  <a:pt x="2370" y="1334"/>
                </a:lnTo>
                <a:lnTo>
                  <a:pt x="2362" y="1344"/>
                </a:lnTo>
                <a:lnTo>
                  <a:pt x="2362" y="1360"/>
                </a:lnTo>
                <a:close/>
              </a:path>
            </a:pathLst>
          </a:custGeom>
          <a:solidFill>
            <a:srgbClr val="000000"/>
          </a:solidFill>
          <a:ln w="3175" cmpd="sng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grpSp>
        <p:nvGrpSpPr>
          <p:cNvPr id="31" name="Group 51"/>
          <p:cNvGrpSpPr>
            <a:grpSpLocks/>
          </p:cNvGrpSpPr>
          <p:nvPr/>
        </p:nvGrpSpPr>
        <p:grpSpPr bwMode="auto">
          <a:xfrm>
            <a:off x="6157912" y="1468164"/>
            <a:ext cx="3887787" cy="3455988"/>
            <a:chOff x="2792" y="2312"/>
            <a:chExt cx="1153" cy="1153"/>
          </a:xfrm>
        </p:grpSpPr>
        <p:sp>
          <p:nvSpPr>
            <p:cNvPr id="32" name="Freeform 52"/>
            <p:cNvSpPr>
              <a:spLocks/>
            </p:cNvSpPr>
            <p:nvPr/>
          </p:nvSpPr>
          <p:spPr bwMode="auto">
            <a:xfrm>
              <a:off x="2792" y="3156"/>
              <a:ext cx="465" cy="309"/>
            </a:xfrm>
            <a:custGeom>
              <a:avLst/>
              <a:gdLst>
                <a:gd name="T0" fmla="*/ 269 w 465"/>
                <a:gd name="T1" fmla="*/ 0 h 309"/>
                <a:gd name="T2" fmla="*/ 269 w 465"/>
                <a:gd name="T3" fmla="*/ 97 h 309"/>
                <a:gd name="T4" fmla="*/ 412 w 465"/>
                <a:gd name="T5" fmla="*/ 58 h 309"/>
                <a:gd name="T6" fmla="*/ 436 w 465"/>
                <a:gd name="T7" fmla="*/ 65 h 309"/>
                <a:gd name="T8" fmla="*/ 450 w 465"/>
                <a:gd name="T9" fmla="*/ 78 h 309"/>
                <a:gd name="T10" fmla="*/ 450 w 465"/>
                <a:gd name="T11" fmla="*/ 104 h 309"/>
                <a:gd name="T12" fmla="*/ 436 w 465"/>
                <a:gd name="T13" fmla="*/ 120 h 309"/>
                <a:gd name="T14" fmla="*/ 416 w 465"/>
                <a:gd name="T15" fmla="*/ 120 h 309"/>
                <a:gd name="T16" fmla="*/ 402 w 465"/>
                <a:gd name="T17" fmla="*/ 107 h 309"/>
                <a:gd name="T18" fmla="*/ 402 w 465"/>
                <a:gd name="T19" fmla="*/ 87 h 309"/>
                <a:gd name="T20" fmla="*/ 297 w 465"/>
                <a:gd name="T21" fmla="*/ 130 h 309"/>
                <a:gd name="T22" fmla="*/ 453 w 465"/>
                <a:gd name="T23" fmla="*/ 178 h 309"/>
                <a:gd name="T24" fmla="*/ 464 w 465"/>
                <a:gd name="T25" fmla="*/ 201 h 309"/>
                <a:gd name="T26" fmla="*/ 460 w 465"/>
                <a:gd name="T27" fmla="*/ 220 h 309"/>
                <a:gd name="T28" fmla="*/ 453 w 465"/>
                <a:gd name="T29" fmla="*/ 233 h 309"/>
                <a:gd name="T30" fmla="*/ 436 w 465"/>
                <a:gd name="T31" fmla="*/ 237 h 309"/>
                <a:gd name="T32" fmla="*/ 419 w 465"/>
                <a:gd name="T33" fmla="*/ 227 h 309"/>
                <a:gd name="T34" fmla="*/ 412 w 465"/>
                <a:gd name="T35" fmla="*/ 217 h 309"/>
                <a:gd name="T36" fmla="*/ 412 w 465"/>
                <a:gd name="T37" fmla="*/ 201 h 309"/>
                <a:gd name="T38" fmla="*/ 245 w 465"/>
                <a:gd name="T39" fmla="*/ 159 h 309"/>
                <a:gd name="T40" fmla="*/ 167 w 465"/>
                <a:gd name="T41" fmla="*/ 246 h 309"/>
                <a:gd name="T42" fmla="*/ 174 w 465"/>
                <a:gd name="T43" fmla="*/ 250 h 309"/>
                <a:gd name="T44" fmla="*/ 181 w 465"/>
                <a:gd name="T45" fmla="*/ 272 h 309"/>
                <a:gd name="T46" fmla="*/ 177 w 465"/>
                <a:gd name="T47" fmla="*/ 302 h 309"/>
                <a:gd name="T48" fmla="*/ 160 w 465"/>
                <a:gd name="T49" fmla="*/ 308 h 309"/>
                <a:gd name="T50" fmla="*/ 140 w 465"/>
                <a:gd name="T51" fmla="*/ 305 h 309"/>
                <a:gd name="T52" fmla="*/ 130 w 465"/>
                <a:gd name="T53" fmla="*/ 292 h 309"/>
                <a:gd name="T54" fmla="*/ 126 w 465"/>
                <a:gd name="T55" fmla="*/ 266 h 309"/>
                <a:gd name="T56" fmla="*/ 133 w 465"/>
                <a:gd name="T57" fmla="*/ 250 h 309"/>
                <a:gd name="T58" fmla="*/ 126 w 465"/>
                <a:gd name="T59" fmla="*/ 243 h 309"/>
                <a:gd name="T60" fmla="*/ 187 w 465"/>
                <a:gd name="T61" fmla="*/ 152 h 309"/>
                <a:gd name="T62" fmla="*/ 48 w 465"/>
                <a:gd name="T63" fmla="*/ 152 h 309"/>
                <a:gd name="T64" fmla="*/ 58 w 465"/>
                <a:gd name="T65" fmla="*/ 172 h 309"/>
                <a:gd name="T66" fmla="*/ 48 w 465"/>
                <a:gd name="T67" fmla="*/ 201 h 309"/>
                <a:gd name="T68" fmla="*/ 27 w 465"/>
                <a:gd name="T69" fmla="*/ 211 h 309"/>
                <a:gd name="T70" fmla="*/ 7 w 465"/>
                <a:gd name="T71" fmla="*/ 207 h 309"/>
                <a:gd name="T72" fmla="*/ 0 w 465"/>
                <a:gd name="T73" fmla="*/ 194 h 309"/>
                <a:gd name="T74" fmla="*/ 0 w 465"/>
                <a:gd name="T75" fmla="*/ 175 h 309"/>
                <a:gd name="T76" fmla="*/ 10 w 465"/>
                <a:gd name="T77" fmla="*/ 159 h 309"/>
                <a:gd name="T78" fmla="*/ 27 w 465"/>
                <a:gd name="T79" fmla="*/ 152 h 309"/>
                <a:gd name="T80" fmla="*/ 27 w 465"/>
                <a:gd name="T81" fmla="*/ 133 h 309"/>
                <a:gd name="T82" fmla="*/ 218 w 465"/>
                <a:gd name="T83" fmla="*/ 107 h 309"/>
                <a:gd name="T84" fmla="*/ 225 w 465"/>
                <a:gd name="T85" fmla="*/ 91 h 309"/>
                <a:gd name="T86" fmla="*/ 225 w 465"/>
                <a:gd name="T87" fmla="*/ 35 h 309"/>
                <a:gd name="T88" fmla="*/ 204 w 465"/>
                <a:gd name="T89" fmla="*/ 13 h 309"/>
                <a:gd name="T90" fmla="*/ 269 w 465"/>
                <a:gd name="T91" fmla="*/ 0 h 309"/>
                <a:gd name="T92" fmla="*/ 269 w 465"/>
                <a:gd name="T93" fmla="*/ 0 h 30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65"/>
                <a:gd name="T142" fmla="*/ 0 h 309"/>
                <a:gd name="T143" fmla="*/ 465 w 465"/>
                <a:gd name="T144" fmla="*/ 309 h 30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65" h="309">
                  <a:moveTo>
                    <a:pt x="269" y="0"/>
                  </a:moveTo>
                  <a:lnTo>
                    <a:pt x="269" y="97"/>
                  </a:lnTo>
                  <a:lnTo>
                    <a:pt x="412" y="58"/>
                  </a:lnTo>
                  <a:lnTo>
                    <a:pt x="436" y="65"/>
                  </a:lnTo>
                  <a:lnTo>
                    <a:pt x="450" y="78"/>
                  </a:lnTo>
                  <a:lnTo>
                    <a:pt x="450" y="104"/>
                  </a:lnTo>
                  <a:lnTo>
                    <a:pt x="436" y="120"/>
                  </a:lnTo>
                  <a:lnTo>
                    <a:pt x="416" y="120"/>
                  </a:lnTo>
                  <a:lnTo>
                    <a:pt x="402" y="107"/>
                  </a:lnTo>
                  <a:lnTo>
                    <a:pt x="402" y="87"/>
                  </a:lnTo>
                  <a:lnTo>
                    <a:pt x="297" y="130"/>
                  </a:lnTo>
                  <a:lnTo>
                    <a:pt x="453" y="178"/>
                  </a:lnTo>
                  <a:lnTo>
                    <a:pt x="464" y="201"/>
                  </a:lnTo>
                  <a:lnTo>
                    <a:pt x="460" y="220"/>
                  </a:lnTo>
                  <a:lnTo>
                    <a:pt x="453" y="233"/>
                  </a:lnTo>
                  <a:lnTo>
                    <a:pt x="436" y="237"/>
                  </a:lnTo>
                  <a:lnTo>
                    <a:pt x="419" y="227"/>
                  </a:lnTo>
                  <a:lnTo>
                    <a:pt x="412" y="217"/>
                  </a:lnTo>
                  <a:lnTo>
                    <a:pt x="412" y="201"/>
                  </a:lnTo>
                  <a:lnTo>
                    <a:pt x="245" y="159"/>
                  </a:lnTo>
                  <a:lnTo>
                    <a:pt x="167" y="246"/>
                  </a:lnTo>
                  <a:lnTo>
                    <a:pt x="174" y="250"/>
                  </a:lnTo>
                  <a:lnTo>
                    <a:pt x="181" y="272"/>
                  </a:lnTo>
                  <a:lnTo>
                    <a:pt x="177" y="302"/>
                  </a:lnTo>
                  <a:lnTo>
                    <a:pt x="160" y="308"/>
                  </a:lnTo>
                  <a:lnTo>
                    <a:pt x="140" y="305"/>
                  </a:lnTo>
                  <a:lnTo>
                    <a:pt x="130" y="292"/>
                  </a:lnTo>
                  <a:lnTo>
                    <a:pt x="126" y="266"/>
                  </a:lnTo>
                  <a:lnTo>
                    <a:pt x="133" y="250"/>
                  </a:lnTo>
                  <a:lnTo>
                    <a:pt x="126" y="243"/>
                  </a:lnTo>
                  <a:lnTo>
                    <a:pt x="187" y="152"/>
                  </a:lnTo>
                  <a:lnTo>
                    <a:pt x="48" y="152"/>
                  </a:lnTo>
                  <a:lnTo>
                    <a:pt x="58" y="172"/>
                  </a:lnTo>
                  <a:lnTo>
                    <a:pt x="48" y="201"/>
                  </a:lnTo>
                  <a:lnTo>
                    <a:pt x="27" y="211"/>
                  </a:lnTo>
                  <a:lnTo>
                    <a:pt x="7" y="207"/>
                  </a:lnTo>
                  <a:lnTo>
                    <a:pt x="0" y="194"/>
                  </a:lnTo>
                  <a:lnTo>
                    <a:pt x="0" y="175"/>
                  </a:lnTo>
                  <a:lnTo>
                    <a:pt x="10" y="159"/>
                  </a:lnTo>
                  <a:lnTo>
                    <a:pt x="27" y="152"/>
                  </a:lnTo>
                  <a:lnTo>
                    <a:pt x="27" y="133"/>
                  </a:lnTo>
                  <a:lnTo>
                    <a:pt x="218" y="107"/>
                  </a:lnTo>
                  <a:lnTo>
                    <a:pt x="225" y="91"/>
                  </a:lnTo>
                  <a:lnTo>
                    <a:pt x="225" y="35"/>
                  </a:lnTo>
                  <a:lnTo>
                    <a:pt x="204" y="13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" name="Freeform 53"/>
            <p:cNvSpPr>
              <a:spLocks/>
            </p:cNvSpPr>
            <p:nvPr/>
          </p:nvSpPr>
          <p:spPr bwMode="auto">
            <a:xfrm>
              <a:off x="2969" y="3211"/>
              <a:ext cx="49" cy="43"/>
            </a:xfrm>
            <a:custGeom>
              <a:avLst/>
              <a:gdLst>
                <a:gd name="T0" fmla="*/ 48 w 49"/>
                <a:gd name="T1" fmla="*/ 10 h 43"/>
                <a:gd name="T2" fmla="*/ 41 w 49"/>
                <a:gd name="T3" fmla="*/ 10 h 43"/>
                <a:gd name="T4" fmla="*/ 38 w 49"/>
                <a:gd name="T5" fmla="*/ 3 h 43"/>
                <a:gd name="T6" fmla="*/ 21 w 49"/>
                <a:gd name="T7" fmla="*/ 0 h 43"/>
                <a:gd name="T8" fmla="*/ 7 w 49"/>
                <a:gd name="T9" fmla="*/ 6 h 43"/>
                <a:gd name="T10" fmla="*/ 0 w 49"/>
                <a:gd name="T11" fmla="*/ 16 h 43"/>
                <a:gd name="T12" fmla="*/ 0 w 49"/>
                <a:gd name="T13" fmla="*/ 29 h 43"/>
                <a:gd name="T14" fmla="*/ 4 w 49"/>
                <a:gd name="T15" fmla="*/ 36 h 43"/>
                <a:gd name="T16" fmla="*/ 10 w 49"/>
                <a:gd name="T17" fmla="*/ 42 h 43"/>
                <a:gd name="T18" fmla="*/ 21 w 49"/>
                <a:gd name="T19" fmla="*/ 42 h 43"/>
                <a:gd name="T20" fmla="*/ 31 w 49"/>
                <a:gd name="T21" fmla="*/ 42 h 43"/>
                <a:gd name="T22" fmla="*/ 38 w 49"/>
                <a:gd name="T23" fmla="*/ 36 h 43"/>
                <a:gd name="T24" fmla="*/ 48 w 49"/>
                <a:gd name="T25" fmla="*/ 36 h 43"/>
                <a:gd name="T26" fmla="*/ 48 w 49"/>
                <a:gd name="T27" fmla="*/ 10 h 43"/>
                <a:gd name="T28" fmla="*/ 48 w 49"/>
                <a:gd name="T29" fmla="*/ 10 h 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9"/>
                <a:gd name="T46" fmla="*/ 0 h 43"/>
                <a:gd name="T47" fmla="*/ 49 w 49"/>
                <a:gd name="T48" fmla="*/ 43 h 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9" h="43">
                  <a:moveTo>
                    <a:pt x="48" y="10"/>
                  </a:moveTo>
                  <a:lnTo>
                    <a:pt x="41" y="10"/>
                  </a:lnTo>
                  <a:lnTo>
                    <a:pt x="38" y="3"/>
                  </a:lnTo>
                  <a:lnTo>
                    <a:pt x="21" y="0"/>
                  </a:lnTo>
                  <a:lnTo>
                    <a:pt x="7" y="6"/>
                  </a:lnTo>
                  <a:lnTo>
                    <a:pt x="0" y="16"/>
                  </a:lnTo>
                  <a:lnTo>
                    <a:pt x="0" y="29"/>
                  </a:lnTo>
                  <a:lnTo>
                    <a:pt x="4" y="36"/>
                  </a:lnTo>
                  <a:lnTo>
                    <a:pt x="10" y="42"/>
                  </a:lnTo>
                  <a:lnTo>
                    <a:pt x="21" y="42"/>
                  </a:lnTo>
                  <a:lnTo>
                    <a:pt x="31" y="42"/>
                  </a:lnTo>
                  <a:lnTo>
                    <a:pt x="38" y="36"/>
                  </a:lnTo>
                  <a:lnTo>
                    <a:pt x="48" y="36"/>
                  </a:lnTo>
                  <a:lnTo>
                    <a:pt x="48" y="1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" name="Freeform 54"/>
            <p:cNvSpPr>
              <a:spLocks/>
            </p:cNvSpPr>
            <p:nvPr/>
          </p:nvSpPr>
          <p:spPr bwMode="auto">
            <a:xfrm>
              <a:off x="2840" y="2312"/>
              <a:ext cx="682" cy="1026"/>
            </a:xfrm>
            <a:custGeom>
              <a:avLst/>
              <a:gdLst>
                <a:gd name="T0" fmla="*/ 583 w 682"/>
                <a:gd name="T1" fmla="*/ 844 h 1026"/>
                <a:gd name="T2" fmla="*/ 596 w 682"/>
                <a:gd name="T3" fmla="*/ 876 h 1026"/>
                <a:gd name="T4" fmla="*/ 668 w 682"/>
                <a:gd name="T5" fmla="*/ 889 h 1026"/>
                <a:gd name="T6" fmla="*/ 675 w 682"/>
                <a:gd name="T7" fmla="*/ 909 h 1026"/>
                <a:gd name="T8" fmla="*/ 661 w 682"/>
                <a:gd name="T9" fmla="*/ 931 h 1026"/>
                <a:gd name="T10" fmla="*/ 552 w 682"/>
                <a:gd name="T11" fmla="*/ 938 h 1026"/>
                <a:gd name="T12" fmla="*/ 542 w 682"/>
                <a:gd name="T13" fmla="*/ 957 h 1026"/>
                <a:gd name="T14" fmla="*/ 620 w 682"/>
                <a:gd name="T15" fmla="*/ 990 h 1026"/>
                <a:gd name="T16" fmla="*/ 542 w 682"/>
                <a:gd name="T17" fmla="*/ 1019 h 1026"/>
                <a:gd name="T18" fmla="*/ 480 w 682"/>
                <a:gd name="T19" fmla="*/ 1003 h 1026"/>
                <a:gd name="T20" fmla="*/ 426 w 682"/>
                <a:gd name="T21" fmla="*/ 1012 h 1026"/>
                <a:gd name="T22" fmla="*/ 426 w 682"/>
                <a:gd name="T23" fmla="*/ 983 h 1026"/>
                <a:gd name="T24" fmla="*/ 429 w 682"/>
                <a:gd name="T25" fmla="*/ 954 h 1026"/>
                <a:gd name="T26" fmla="*/ 456 w 682"/>
                <a:gd name="T27" fmla="*/ 730 h 1026"/>
                <a:gd name="T28" fmla="*/ 419 w 682"/>
                <a:gd name="T29" fmla="*/ 743 h 1026"/>
                <a:gd name="T30" fmla="*/ 416 w 682"/>
                <a:gd name="T31" fmla="*/ 769 h 1026"/>
                <a:gd name="T32" fmla="*/ 221 w 682"/>
                <a:gd name="T33" fmla="*/ 844 h 1026"/>
                <a:gd name="T34" fmla="*/ 10 w 682"/>
                <a:gd name="T35" fmla="*/ 798 h 1026"/>
                <a:gd name="T36" fmla="*/ 0 w 682"/>
                <a:gd name="T37" fmla="*/ 750 h 1026"/>
                <a:gd name="T38" fmla="*/ 0 w 682"/>
                <a:gd name="T39" fmla="*/ 724 h 1026"/>
                <a:gd name="T40" fmla="*/ 44 w 682"/>
                <a:gd name="T41" fmla="*/ 445 h 1026"/>
                <a:gd name="T42" fmla="*/ 37 w 682"/>
                <a:gd name="T43" fmla="*/ 402 h 1026"/>
                <a:gd name="T44" fmla="*/ 44 w 682"/>
                <a:gd name="T45" fmla="*/ 321 h 1026"/>
                <a:gd name="T46" fmla="*/ 85 w 682"/>
                <a:gd name="T47" fmla="*/ 240 h 1026"/>
                <a:gd name="T48" fmla="*/ 119 w 682"/>
                <a:gd name="T49" fmla="*/ 159 h 1026"/>
                <a:gd name="T50" fmla="*/ 88 w 682"/>
                <a:gd name="T51" fmla="*/ 104 h 1026"/>
                <a:gd name="T52" fmla="*/ 88 w 682"/>
                <a:gd name="T53" fmla="*/ 55 h 1026"/>
                <a:gd name="T54" fmla="*/ 129 w 682"/>
                <a:gd name="T55" fmla="*/ 6 h 1026"/>
                <a:gd name="T56" fmla="*/ 208 w 682"/>
                <a:gd name="T57" fmla="*/ 10 h 1026"/>
                <a:gd name="T58" fmla="*/ 245 w 682"/>
                <a:gd name="T59" fmla="*/ 62 h 1026"/>
                <a:gd name="T60" fmla="*/ 228 w 682"/>
                <a:gd name="T61" fmla="*/ 156 h 1026"/>
                <a:gd name="T62" fmla="*/ 214 w 682"/>
                <a:gd name="T63" fmla="*/ 198 h 1026"/>
                <a:gd name="T64" fmla="*/ 272 w 682"/>
                <a:gd name="T65" fmla="*/ 360 h 1026"/>
                <a:gd name="T66" fmla="*/ 371 w 682"/>
                <a:gd name="T67" fmla="*/ 389 h 1026"/>
                <a:gd name="T68" fmla="*/ 487 w 682"/>
                <a:gd name="T69" fmla="*/ 383 h 1026"/>
                <a:gd name="T70" fmla="*/ 514 w 682"/>
                <a:gd name="T71" fmla="*/ 422 h 1026"/>
                <a:gd name="T72" fmla="*/ 548 w 682"/>
                <a:gd name="T73" fmla="*/ 497 h 1026"/>
                <a:gd name="T74" fmla="*/ 371 w 682"/>
                <a:gd name="T75" fmla="*/ 565 h 1026"/>
                <a:gd name="T76" fmla="*/ 634 w 682"/>
                <a:gd name="T77" fmla="*/ 587 h 102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82"/>
                <a:gd name="T118" fmla="*/ 0 h 1026"/>
                <a:gd name="T119" fmla="*/ 682 w 682"/>
                <a:gd name="T120" fmla="*/ 1026 h 102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82" h="1026">
                  <a:moveTo>
                    <a:pt x="634" y="587"/>
                  </a:moveTo>
                  <a:lnTo>
                    <a:pt x="583" y="844"/>
                  </a:lnTo>
                  <a:lnTo>
                    <a:pt x="586" y="863"/>
                  </a:lnTo>
                  <a:lnTo>
                    <a:pt x="596" y="876"/>
                  </a:lnTo>
                  <a:lnTo>
                    <a:pt x="630" y="886"/>
                  </a:lnTo>
                  <a:lnTo>
                    <a:pt x="668" y="889"/>
                  </a:lnTo>
                  <a:lnTo>
                    <a:pt x="675" y="896"/>
                  </a:lnTo>
                  <a:lnTo>
                    <a:pt x="675" y="909"/>
                  </a:lnTo>
                  <a:lnTo>
                    <a:pt x="681" y="925"/>
                  </a:lnTo>
                  <a:lnTo>
                    <a:pt x="661" y="931"/>
                  </a:lnTo>
                  <a:lnTo>
                    <a:pt x="606" y="941"/>
                  </a:lnTo>
                  <a:lnTo>
                    <a:pt x="552" y="938"/>
                  </a:lnTo>
                  <a:lnTo>
                    <a:pt x="542" y="938"/>
                  </a:lnTo>
                  <a:lnTo>
                    <a:pt x="542" y="957"/>
                  </a:lnTo>
                  <a:lnTo>
                    <a:pt x="583" y="977"/>
                  </a:lnTo>
                  <a:lnTo>
                    <a:pt x="620" y="990"/>
                  </a:lnTo>
                  <a:lnTo>
                    <a:pt x="627" y="996"/>
                  </a:lnTo>
                  <a:lnTo>
                    <a:pt x="542" y="1019"/>
                  </a:lnTo>
                  <a:lnTo>
                    <a:pt x="535" y="1025"/>
                  </a:lnTo>
                  <a:lnTo>
                    <a:pt x="480" y="1003"/>
                  </a:lnTo>
                  <a:lnTo>
                    <a:pt x="473" y="1019"/>
                  </a:lnTo>
                  <a:lnTo>
                    <a:pt x="426" y="1012"/>
                  </a:lnTo>
                  <a:lnTo>
                    <a:pt x="426" y="1003"/>
                  </a:lnTo>
                  <a:lnTo>
                    <a:pt x="426" y="983"/>
                  </a:lnTo>
                  <a:lnTo>
                    <a:pt x="429" y="967"/>
                  </a:lnTo>
                  <a:lnTo>
                    <a:pt x="429" y="954"/>
                  </a:lnTo>
                  <a:lnTo>
                    <a:pt x="419" y="938"/>
                  </a:lnTo>
                  <a:lnTo>
                    <a:pt x="456" y="730"/>
                  </a:lnTo>
                  <a:lnTo>
                    <a:pt x="405" y="730"/>
                  </a:lnTo>
                  <a:lnTo>
                    <a:pt x="419" y="743"/>
                  </a:lnTo>
                  <a:lnTo>
                    <a:pt x="419" y="763"/>
                  </a:lnTo>
                  <a:lnTo>
                    <a:pt x="416" y="769"/>
                  </a:lnTo>
                  <a:lnTo>
                    <a:pt x="412" y="776"/>
                  </a:lnTo>
                  <a:lnTo>
                    <a:pt x="221" y="844"/>
                  </a:lnTo>
                  <a:lnTo>
                    <a:pt x="112" y="866"/>
                  </a:lnTo>
                  <a:lnTo>
                    <a:pt x="10" y="798"/>
                  </a:lnTo>
                  <a:lnTo>
                    <a:pt x="3" y="772"/>
                  </a:lnTo>
                  <a:lnTo>
                    <a:pt x="0" y="750"/>
                  </a:lnTo>
                  <a:lnTo>
                    <a:pt x="0" y="730"/>
                  </a:lnTo>
                  <a:lnTo>
                    <a:pt x="0" y="724"/>
                  </a:lnTo>
                  <a:lnTo>
                    <a:pt x="0" y="448"/>
                  </a:lnTo>
                  <a:lnTo>
                    <a:pt x="44" y="445"/>
                  </a:lnTo>
                  <a:lnTo>
                    <a:pt x="47" y="445"/>
                  </a:lnTo>
                  <a:lnTo>
                    <a:pt x="37" y="402"/>
                  </a:lnTo>
                  <a:lnTo>
                    <a:pt x="34" y="354"/>
                  </a:lnTo>
                  <a:lnTo>
                    <a:pt x="44" y="321"/>
                  </a:lnTo>
                  <a:lnTo>
                    <a:pt x="54" y="286"/>
                  </a:lnTo>
                  <a:lnTo>
                    <a:pt x="85" y="240"/>
                  </a:lnTo>
                  <a:lnTo>
                    <a:pt x="122" y="201"/>
                  </a:lnTo>
                  <a:lnTo>
                    <a:pt x="119" y="159"/>
                  </a:lnTo>
                  <a:lnTo>
                    <a:pt x="102" y="133"/>
                  </a:lnTo>
                  <a:lnTo>
                    <a:pt x="88" y="104"/>
                  </a:lnTo>
                  <a:lnTo>
                    <a:pt x="85" y="81"/>
                  </a:lnTo>
                  <a:lnTo>
                    <a:pt x="88" y="55"/>
                  </a:lnTo>
                  <a:lnTo>
                    <a:pt x="105" y="26"/>
                  </a:lnTo>
                  <a:lnTo>
                    <a:pt x="129" y="6"/>
                  </a:lnTo>
                  <a:lnTo>
                    <a:pt x="170" y="0"/>
                  </a:lnTo>
                  <a:lnTo>
                    <a:pt x="208" y="10"/>
                  </a:lnTo>
                  <a:lnTo>
                    <a:pt x="231" y="32"/>
                  </a:lnTo>
                  <a:lnTo>
                    <a:pt x="245" y="62"/>
                  </a:lnTo>
                  <a:lnTo>
                    <a:pt x="242" y="114"/>
                  </a:lnTo>
                  <a:lnTo>
                    <a:pt x="228" y="156"/>
                  </a:lnTo>
                  <a:lnTo>
                    <a:pt x="197" y="191"/>
                  </a:lnTo>
                  <a:lnTo>
                    <a:pt x="214" y="198"/>
                  </a:lnTo>
                  <a:lnTo>
                    <a:pt x="259" y="273"/>
                  </a:lnTo>
                  <a:lnTo>
                    <a:pt x="272" y="360"/>
                  </a:lnTo>
                  <a:lnTo>
                    <a:pt x="279" y="383"/>
                  </a:lnTo>
                  <a:lnTo>
                    <a:pt x="371" y="389"/>
                  </a:lnTo>
                  <a:lnTo>
                    <a:pt x="463" y="376"/>
                  </a:lnTo>
                  <a:lnTo>
                    <a:pt x="487" y="383"/>
                  </a:lnTo>
                  <a:lnTo>
                    <a:pt x="508" y="399"/>
                  </a:lnTo>
                  <a:lnTo>
                    <a:pt x="514" y="422"/>
                  </a:lnTo>
                  <a:lnTo>
                    <a:pt x="562" y="464"/>
                  </a:lnTo>
                  <a:lnTo>
                    <a:pt x="548" y="497"/>
                  </a:lnTo>
                  <a:lnTo>
                    <a:pt x="450" y="526"/>
                  </a:lnTo>
                  <a:lnTo>
                    <a:pt x="371" y="565"/>
                  </a:lnTo>
                  <a:lnTo>
                    <a:pt x="511" y="565"/>
                  </a:lnTo>
                  <a:lnTo>
                    <a:pt x="634" y="587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" name="Freeform 55"/>
            <p:cNvSpPr>
              <a:spLocks/>
            </p:cNvSpPr>
            <p:nvPr/>
          </p:nvSpPr>
          <p:spPr bwMode="auto">
            <a:xfrm>
              <a:off x="3286" y="2640"/>
              <a:ext cx="659" cy="728"/>
            </a:xfrm>
            <a:custGeom>
              <a:avLst/>
              <a:gdLst>
                <a:gd name="T0" fmla="*/ 631 w 659"/>
                <a:gd name="T1" fmla="*/ 3 h 728"/>
                <a:gd name="T2" fmla="*/ 658 w 659"/>
                <a:gd name="T3" fmla="*/ 13 h 728"/>
                <a:gd name="T4" fmla="*/ 658 w 659"/>
                <a:gd name="T5" fmla="*/ 65 h 728"/>
                <a:gd name="T6" fmla="*/ 443 w 659"/>
                <a:gd name="T7" fmla="*/ 133 h 728"/>
                <a:gd name="T8" fmla="*/ 443 w 659"/>
                <a:gd name="T9" fmla="*/ 409 h 728"/>
                <a:gd name="T10" fmla="*/ 399 w 659"/>
                <a:gd name="T11" fmla="*/ 428 h 728"/>
                <a:gd name="T12" fmla="*/ 399 w 659"/>
                <a:gd name="T13" fmla="*/ 610 h 728"/>
                <a:gd name="T14" fmla="*/ 546 w 659"/>
                <a:gd name="T15" fmla="*/ 568 h 728"/>
                <a:gd name="T16" fmla="*/ 580 w 659"/>
                <a:gd name="T17" fmla="*/ 594 h 728"/>
                <a:gd name="T18" fmla="*/ 123 w 659"/>
                <a:gd name="T19" fmla="*/ 727 h 728"/>
                <a:gd name="T20" fmla="*/ 89 w 659"/>
                <a:gd name="T21" fmla="*/ 697 h 728"/>
                <a:gd name="T22" fmla="*/ 96 w 659"/>
                <a:gd name="T23" fmla="*/ 691 h 728"/>
                <a:gd name="T24" fmla="*/ 286 w 659"/>
                <a:gd name="T25" fmla="*/ 639 h 728"/>
                <a:gd name="T26" fmla="*/ 286 w 659"/>
                <a:gd name="T27" fmla="*/ 308 h 728"/>
                <a:gd name="T28" fmla="*/ 194 w 659"/>
                <a:gd name="T29" fmla="*/ 272 h 728"/>
                <a:gd name="T30" fmla="*/ 102 w 659"/>
                <a:gd name="T31" fmla="*/ 243 h 728"/>
                <a:gd name="T32" fmla="*/ 0 w 659"/>
                <a:gd name="T33" fmla="*/ 198 h 728"/>
                <a:gd name="T34" fmla="*/ 48 w 659"/>
                <a:gd name="T35" fmla="*/ 178 h 728"/>
                <a:gd name="T36" fmla="*/ 102 w 659"/>
                <a:gd name="T37" fmla="*/ 169 h 728"/>
                <a:gd name="T38" fmla="*/ 109 w 659"/>
                <a:gd name="T39" fmla="*/ 133 h 728"/>
                <a:gd name="T40" fmla="*/ 58 w 659"/>
                <a:gd name="T41" fmla="*/ 97 h 728"/>
                <a:gd name="T42" fmla="*/ 51 w 659"/>
                <a:gd name="T43" fmla="*/ 71 h 728"/>
                <a:gd name="T44" fmla="*/ 34 w 659"/>
                <a:gd name="T45" fmla="*/ 55 h 728"/>
                <a:gd name="T46" fmla="*/ 51 w 659"/>
                <a:gd name="T47" fmla="*/ 48 h 728"/>
                <a:gd name="T48" fmla="*/ 102 w 659"/>
                <a:gd name="T49" fmla="*/ 55 h 728"/>
                <a:gd name="T50" fmla="*/ 99 w 659"/>
                <a:gd name="T51" fmla="*/ 0 h 728"/>
                <a:gd name="T52" fmla="*/ 154 w 659"/>
                <a:gd name="T53" fmla="*/ 16 h 728"/>
                <a:gd name="T54" fmla="*/ 361 w 659"/>
                <a:gd name="T55" fmla="*/ 87 h 728"/>
                <a:gd name="T56" fmla="*/ 621 w 659"/>
                <a:gd name="T57" fmla="*/ 16 h 728"/>
                <a:gd name="T58" fmla="*/ 631 w 659"/>
                <a:gd name="T59" fmla="*/ 3 h 728"/>
                <a:gd name="T60" fmla="*/ 631 w 659"/>
                <a:gd name="T61" fmla="*/ 3 h 72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59"/>
                <a:gd name="T94" fmla="*/ 0 h 728"/>
                <a:gd name="T95" fmla="*/ 659 w 659"/>
                <a:gd name="T96" fmla="*/ 728 h 72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59" h="728">
                  <a:moveTo>
                    <a:pt x="631" y="3"/>
                  </a:moveTo>
                  <a:lnTo>
                    <a:pt x="658" y="13"/>
                  </a:lnTo>
                  <a:lnTo>
                    <a:pt x="658" y="65"/>
                  </a:lnTo>
                  <a:lnTo>
                    <a:pt x="443" y="133"/>
                  </a:lnTo>
                  <a:lnTo>
                    <a:pt x="443" y="409"/>
                  </a:lnTo>
                  <a:lnTo>
                    <a:pt x="399" y="428"/>
                  </a:lnTo>
                  <a:lnTo>
                    <a:pt x="399" y="610"/>
                  </a:lnTo>
                  <a:lnTo>
                    <a:pt x="546" y="568"/>
                  </a:lnTo>
                  <a:lnTo>
                    <a:pt x="580" y="594"/>
                  </a:lnTo>
                  <a:lnTo>
                    <a:pt x="123" y="727"/>
                  </a:lnTo>
                  <a:lnTo>
                    <a:pt x="89" y="697"/>
                  </a:lnTo>
                  <a:lnTo>
                    <a:pt x="96" y="691"/>
                  </a:lnTo>
                  <a:lnTo>
                    <a:pt x="286" y="639"/>
                  </a:lnTo>
                  <a:lnTo>
                    <a:pt x="286" y="308"/>
                  </a:lnTo>
                  <a:lnTo>
                    <a:pt x="194" y="272"/>
                  </a:lnTo>
                  <a:lnTo>
                    <a:pt x="102" y="243"/>
                  </a:lnTo>
                  <a:lnTo>
                    <a:pt x="0" y="198"/>
                  </a:lnTo>
                  <a:lnTo>
                    <a:pt x="48" y="178"/>
                  </a:lnTo>
                  <a:lnTo>
                    <a:pt x="102" y="169"/>
                  </a:lnTo>
                  <a:lnTo>
                    <a:pt x="109" y="133"/>
                  </a:lnTo>
                  <a:lnTo>
                    <a:pt x="58" y="97"/>
                  </a:lnTo>
                  <a:lnTo>
                    <a:pt x="51" y="71"/>
                  </a:lnTo>
                  <a:lnTo>
                    <a:pt x="34" y="55"/>
                  </a:lnTo>
                  <a:lnTo>
                    <a:pt x="51" y="48"/>
                  </a:lnTo>
                  <a:lnTo>
                    <a:pt x="102" y="55"/>
                  </a:lnTo>
                  <a:lnTo>
                    <a:pt x="99" y="0"/>
                  </a:lnTo>
                  <a:lnTo>
                    <a:pt x="154" y="16"/>
                  </a:lnTo>
                  <a:lnTo>
                    <a:pt x="361" y="87"/>
                  </a:lnTo>
                  <a:lnTo>
                    <a:pt x="621" y="16"/>
                  </a:lnTo>
                  <a:lnTo>
                    <a:pt x="631" y="3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" name="Freeform 56"/>
            <p:cNvSpPr>
              <a:spLocks/>
            </p:cNvSpPr>
            <p:nvPr/>
          </p:nvSpPr>
          <p:spPr bwMode="auto">
            <a:xfrm>
              <a:off x="3440" y="2331"/>
              <a:ext cx="468" cy="397"/>
            </a:xfrm>
            <a:custGeom>
              <a:avLst/>
              <a:gdLst>
                <a:gd name="T0" fmla="*/ 0 w 468"/>
                <a:gd name="T1" fmla="*/ 0 h 397"/>
                <a:gd name="T2" fmla="*/ 95 w 468"/>
                <a:gd name="T3" fmla="*/ 0 h 397"/>
                <a:gd name="T4" fmla="*/ 139 w 468"/>
                <a:gd name="T5" fmla="*/ 23 h 397"/>
                <a:gd name="T6" fmla="*/ 293 w 468"/>
                <a:gd name="T7" fmla="*/ 23 h 397"/>
                <a:gd name="T8" fmla="*/ 443 w 468"/>
                <a:gd name="T9" fmla="*/ 62 h 397"/>
                <a:gd name="T10" fmla="*/ 443 w 468"/>
                <a:gd name="T11" fmla="*/ 205 h 397"/>
                <a:gd name="T12" fmla="*/ 337 w 468"/>
                <a:gd name="T13" fmla="*/ 244 h 397"/>
                <a:gd name="T14" fmla="*/ 467 w 468"/>
                <a:gd name="T15" fmla="*/ 254 h 397"/>
                <a:gd name="T16" fmla="*/ 467 w 468"/>
                <a:gd name="T17" fmla="*/ 325 h 397"/>
                <a:gd name="T18" fmla="*/ 207 w 468"/>
                <a:gd name="T19" fmla="*/ 396 h 397"/>
                <a:gd name="T20" fmla="*/ 0 w 468"/>
                <a:gd name="T21" fmla="*/ 325 h 397"/>
                <a:gd name="T22" fmla="*/ 0 w 468"/>
                <a:gd name="T23" fmla="*/ 260 h 397"/>
                <a:gd name="T24" fmla="*/ 68 w 468"/>
                <a:gd name="T25" fmla="*/ 244 h 397"/>
                <a:gd name="T26" fmla="*/ 0 w 468"/>
                <a:gd name="T27" fmla="*/ 211 h 397"/>
                <a:gd name="T28" fmla="*/ 0 w 468"/>
                <a:gd name="T29" fmla="*/ 0 h 397"/>
                <a:gd name="T30" fmla="*/ 0 w 468"/>
                <a:gd name="T31" fmla="*/ 0 h 3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68"/>
                <a:gd name="T49" fmla="*/ 0 h 397"/>
                <a:gd name="T50" fmla="*/ 468 w 468"/>
                <a:gd name="T51" fmla="*/ 397 h 39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68" h="397">
                  <a:moveTo>
                    <a:pt x="0" y="0"/>
                  </a:moveTo>
                  <a:lnTo>
                    <a:pt x="95" y="0"/>
                  </a:lnTo>
                  <a:lnTo>
                    <a:pt x="139" y="23"/>
                  </a:lnTo>
                  <a:lnTo>
                    <a:pt x="293" y="23"/>
                  </a:lnTo>
                  <a:lnTo>
                    <a:pt x="443" y="62"/>
                  </a:lnTo>
                  <a:lnTo>
                    <a:pt x="443" y="205"/>
                  </a:lnTo>
                  <a:lnTo>
                    <a:pt x="337" y="244"/>
                  </a:lnTo>
                  <a:lnTo>
                    <a:pt x="467" y="254"/>
                  </a:lnTo>
                  <a:lnTo>
                    <a:pt x="467" y="325"/>
                  </a:lnTo>
                  <a:lnTo>
                    <a:pt x="207" y="396"/>
                  </a:lnTo>
                  <a:lnTo>
                    <a:pt x="0" y="325"/>
                  </a:lnTo>
                  <a:lnTo>
                    <a:pt x="0" y="260"/>
                  </a:lnTo>
                  <a:lnTo>
                    <a:pt x="68" y="244"/>
                  </a:lnTo>
                  <a:lnTo>
                    <a:pt x="0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7" name="群組 24"/>
          <p:cNvGrpSpPr>
            <a:grpSpLocks/>
          </p:cNvGrpSpPr>
          <p:nvPr/>
        </p:nvGrpSpPr>
        <p:grpSpPr bwMode="auto">
          <a:xfrm>
            <a:off x="2052637" y="4924152"/>
            <a:ext cx="3097212" cy="2924175"/>
            <a:chOff x="1691605" y="5157192"/>
            <a:chExt cx="1439863" cy="1412875"/>
          </a:xfrm>
        </p:grpSpPr>
        <p:grpSp>
          <p:nvGrpSpPr>
            <p:cNvPr id="38" name="Group 120"/>
            <p:cNvGrpSpPr>
              <a:grpSpLocks/>
            </p:cNvGrpSpPr>
            <p:nvPr/>
          </p:nvGrpSpPr>
          <p:grpSpPr bwMode="auto">
            <a:xfrm>
              <a:off x="2483768" y="5157192"/>
              <a:ext cx="647700" cy="1412875"/>
              <a:chOff x="3008" y="2312"/>
              <a:chExt cx="721" cy="1153"/>
            </a:xfrm>
          </p:grpSpPr>
          <p:sp>
            <p:nvSpPr>
              <p:cNvPr id="44" name="Freeform 121"/>
              <p:cNvSpPr>
                <a:spLocks/>
              </p:cNvSpPr>
              <p:nvPr/>
            </p:nvSpPr>
            <p:spPr bwMode="auto">
              <a:xfrm>
                <a:off x="3008" y="2312"/>
                <a:ext cx="482" cy="726"/>
              </a:xfrm>
              <a:custGeom>
                <a:avLst/>
                <a:gdLst>
                  <a:gd name="T0" fmla="*/ 450 w 482"/>
                  <a:gd name="T1" fmla="*/ 0 h 726"/>
                  <a:gd name="T2" fmla="*/ 95 w 482"/>
                  <a:gd name="T3" fmla="*/ 0 h 726"/>
                  <a:gd name="T4" fmla="*/ 88 w 482"/>
                  <a:gd name="T5" fmla="*/ 81 h 726"/>
                  <a:gd name="T6" fmla="*/ 88 w 482"/>
                  <a:gd name="T7" fmla="*/ 167 h 726"/>
                  <a:gd name="T8" fmla="*/ 91 w 482"/>
                  <a:gd name="T9" fmla="*/ 204 h 726"/>
                  <a:gd name="T10" fmla="*/ 95 w 482"/>
                  <a:gd name="T11" fmla="*/ 244 h 726"/>
                  <a:gd name="T12" fmla="*/ 99 w 482"/>
                  <a:gd name="T13" fmla="*/ 273 h 726"/>
                  <a:gd name="T14" fmla="*/ 107 w 482"/>
                  <a:gd name="T15" fmla="*/ 305 h 726"/>
                  <a:gd name="T16" fmla="*/ 195 w 482"/>
                  <a:gd name="T17" fmla="*/ 330 h 726"/>
                  <a:gd name="T18" fmla="*/ 211 w 482"/>
                  <a:gd name="T19" fmla="*/ 277 h 726"/>
                  <a:gd name="T20" fmla="*/ 211 w 482"/>
                  <a:gd name="T21" fmla="*/ 269 h 726"/>
                  <a:gd name="T22" fmla="*/ 215 w 482"/>
                  <a:gd name="T23" fmla="*/ 265 h 726"/>
                  <a:gd name="T24" fmla="*/ 227 w 482"/>
                  <a:gd name="T25" fmla="*/ 265 h 726"/>
                  <a:gd name="T26" fmla="*/ 251 w 482"/>
                  <a:gd name="T27" fmla="*/ 232 h 726"/>
                  <a:gd name="T28" fmla="*/ 278 w 482"/>
                  <a:gd name="T29" fmla="*/ 212 h 726"/>
                  <a:gd name="T30" fmla="*/ 338 w 482"/>
                  <a:gd name="T31" fmla="*/ 232 h 726"/>
                  <a:gd name="T32" fmla="*/ 334 w 482"/>
                  <a:gd name="T33" fmla="*/ 248 h 726"/>
                  <a:gd name="T34" fmla="*/ 330 w 482"/>
                  <a:gd name="T35" fmla="*/ 252 h 726"/>
                  <a:gd name="T36" fmla="*/ 326 w 482"/>
                  <a:gd name="T37" fmla="*/ 265 h 726"/>
                  <a:gd name="T38" fmla="*/ 318 w 482"/>
                  <a:gd name="T39" fmla="*/ 281 h 726"/>
                  <a:gd name="T40" fmla="*/ 310 w 482"/>
                  <a:gd name="T41" fmla="*/ 285 h 726"/>
                  <a:gd name="T42" fmla="*/ 306 w 482"/>
                  <a:gd name="T43" fmla="*/ 297 h 726"/>
                  <a:gd name="T44" fmla="*/ 306 w 482"/>
                  <a:gd name="T45" fmla="*/ 301 h 726"/>
                  <a:gd name="T46" fmla="*/ 290 w 482"/>
                  <a:gd name="T47" fmla="*/ 305 h 726"/>
                  <a:gd name="T48" fmla="*/ 290 w 482"/>
                  <a:gd name="T49" fmla="*/ 297 h 726"/>
                  <a:gd name="T50" fmla="*/ 286 w 482"/>
                  <a:gd name="T51" fmla="*/ 309 h 726"/>
                  <a:gd name="T52" fmla="*/ 274 w 482"/>
                  <a:gd name="T53" fmla="*/ 309 h 726"/>
                  <a:gd name="T54" fmla="*/ 270 w 482"/>
                  <a:gd name="T55" fmla="*/ 305 h 726"/>
                  <a:gd name="T56" fmla="*/ 270 w 482"/>
                  <a:gd name="T57" fmla="*/ 293 h 726"/>
                  <a:gd name="T58" fmla="*/ 263 w 482"/>
                  <a:gd name="T59" fmla="*/ 293 h 726"/>
                  <a:gd name="T60" fmla="*/ 263 w 482"/>
                  <a:gd name="T61" fmla="*/ 309 h 726"/>
                  <a:gd name="T62" fmla="*/ 251 w 482"/>
                  <a:gd name="T63" fmla="*/ 305 h 726"/>
                  <a:gd name="T64" fmla="*/ 247 w 482"/>
                  <a:gd name="T65" fmla="*/ 289 h 726"/>
                  <a:gd name="T66" fmla="*/ 243 w 482"/>
                  <a:gd name="T67" fmla="*/ 285 h 726"/>
                  <a:gd name="T68" fmla="*/ 243 w 482"/>
                  <a:gd name="T69" fmla="*/ 301 h 726"/>
                  <a:gd name="T70" fmla="*/ 227 w 482"/>
                  <a:gd name="T71" fmla="*/ 297 h 726"/>
                  <a:gd name="T72" fmla="*/ 227 w 482"/>
                  <a:gd name="T73" fmla="*/ 285 h 726"/>
                  <a:gd name="T74" fmla="*/ 223 w 482"/>
                  <a:gd name="T75" fmla="*/ 281 h 726"/>
                  <a:gd name="T76" fmla="*/ 211 w 482"/>
                  <a:gd name="T77" fmla="*/ 342 h 726"/>
                  <a:gd name="T78" fmla="*/ 48 w 482"/>
                  <a:gd name="T79" fmla="*/ 301 h 726"/>
                  <a:gd name="T80" fmla="*/ 0 w 482"/>
                  <a:gd name="T81" fmla="*/ 623 h 726"/>
                  <a:gd name="T82" fmla="*/ 430 w 482"/>
                  <a:gd name="T83" fmla="*/ 725 h 726"/>
                  <a:gd name="T84" fmla="*/ 481 w 482"/>
                  <a:gd name="T85" fmla="*/ 407 h 726"/>
                  <a:gd name="T86" fmla="*/ 227 w 482"/>
                  <a:gd name="T87" fmla="*/ 346 h 726"/>
                  <a:gd name="T88" fmla="*/ 227 w 482"/>
                  <a:gd name="T89" fmla="*/ 334 h 726"/>
                  <a:gd name="T90" fmla="*/ 314 w 482"/>
                  <a:gd name="T91" fmla="*/ 354 h 726"/>
                  <a:gd name="T92" fmla="*/ 322 w 482"/>
                  <a:gd name="T93" fmla="*/ 305 h 726"/>
                  <a:gd name="T94" fmla="*/ 334 w 482"/>
                  <a:gd name="T95" fmla="*/ 289 h 726"/>
                  <a:gd name="T96" fmla="*/ 322 w 482"/>
                  <a:gd name="T97" fmla="*/ 366 h 726"/>
                  <a:gd name="T98" fmla="*/ 342 w 482"/>
                  <a:gd name="T99" fmla="*/ 370 h 726"/>
                  <a:gd name="T100" fmla="*/ 342 w 482"/>
                  <a:gd name="T101" fmla="*/ 362 h 726"/>
                  <a:gd name="T102" fmla="*/ 406 w 482"/>
                  <a:gd name="T103" fmla="*/ 379 h 726"/>
                  <a:gd name="T104" fmla="*/ 406 w 482"/>
                  <a:gd name="T105" fmla="*/ 313 h 726"/>
                  <a:gd name="T106" fmla="*/ 450 w 482"/>
                  <a:gd name="T107" fmla="*/ 313 h 726"/>
                  <a:gd name="T108" fmla="*/ 450 w 482"/>
                  <a:gd name="T109" fmla="*/ 0 h 72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482"/>
                  <a:gd name="T166" fmla="*/ 0 h 726"/>
                  <a:gd name="T167" fmla="*/ 482 w 482"/>
                  <a:gd name="T168" fmla="*/ 726 h 72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482" h="726">
                    <a:moveTo>
                      <a:pt x="450" y="0"/>
                    </a:moveTo>
                    <a:lnTo>
                      <a:pt x="95" y="0"/>
                    </a:lnTo>
                    <a:lnTo>
                      <a:pt x="88" y="81"/>
                    </a:lnTo>
                    <a:lnTo>
                      <a:pt x="88" y="167"/>
                    </a:lnTo>
                    <a:lnTo>
                      <a:pt x="91" y="204"/>
                    </a:lnTo>
                    <a:lnTo>
                      <a:pt x="95" y="244"/>
                    </a:lnTo>
                    <a:lnTo>
                      <a:pt x="99" y="273"/>
                    </a:lnTo>
                    <a:lnTo>
                      <a:pt x="107" y="305"/>
                    </a:lnTo>
                    <a:lnTo>
                      <a:pt x="195" y="330"/>
                    </a:lnTo>
                    <a:lnTo>
                      <a:pt x="211" y="277"/>
                    </a:lnTo>
                    <a:lnTo>
                      <a:pt x="211" y="269"/>
                    </a:lnTo>
                    <a:lnTo>
                      <a:pt x="215" y="265"/>
                    </a:lnTo>
                    <a:lnTo>
                      <a:pt x="227" y="265"/>
                    </a:lnTo>
                    <a:lnTo>
                      <a:pt x="251" y="232"/>
                    </a:lnTo>
                    <a:lnTo>
                      <a:pt x="278" y="212"/>
                    </a:lnTo>
                    <a:lnTo>
                      <a:pt x="338" y="232"/>
                    </a:lnTo>
                    <a:lnTo>
                      <a:pt x="334" y="248"/>
                    </a:lnTo>
                    <a:lnTo>
                      <a:pt x="330" y="252"/>
                    </a:lnTo>
                    <a:lnTo>
                      <a:pt x="326" y="265"/>
                    </a:lnTo>
                    <a:lnTo>
                      <a:pt x="318" y="281"/>
                    </a:lnTo>
                    <a:lnTo>
                      <a:pt x="310" y="285"/>
                    </a:lnTo>
                    <a:lnTo>
                      <a:pt x="306" y="297"/>
                    </a:lnTo>
                    <a:lnTo>
                      <a:pt x="306" y="301"/>
                    </a:lnTo>
                    <a:lnTo>
                      <a:pt x="290" y="305"/>
                    </a:lnTo>
                    <a:lnTo>
                      <a:pt x="290" y="297"/>
                    </a:lnTo>
                    <a:lnTo>
                      <a:pt x="286" y="309"/>
                    </a:lnTo>
                    <a:lnTo>
                      <a:pt x="274" y="309"/>
                    </a:lnTo>
                    <a:lnTo>
                      <a:pt x="270" y="305"/>
                    </a:lnTo>
                    <a:lnTo>
                      <a:pt x="270" y="293"/>
                    </a:lnTo>
                    <a:lnTo>
                      <a:pt x="263" y="293"/>
                    </a:lnTo>
                    <a:lnTo>
                      <a:pt x="263" y="309"/>
                    </a:lnTo>
                    <a:lnTo>
                      <a:pt x="251" y="305"/>
                    </a:lnTo>
                    <a:lnTo>
                      <a:pt x="247" y="289"/>
                    </a:lnTo>
                    <a:lnTo>
                      <a:pt x="243" y="285"/>
                    </a:lnTo>
                    <a:lnTo>
                      <a:pt x="243" y="301"/>
                    </a:lnTo>
                    <a:lnTo>
                      <a:pt x="227" y="297"/>
                    </a:lnTo>
                    <a:lnTo>
                      <a:pt x="227" y="285"/>
                    </a:lnTo>
                    <a:lnTo>
                      <a:pt x="223" y="281"/>
                    </a:lnTo>
                    <a:lnTo>
                      <a:pt x="211" y="342"/>
                    </a:lnTo>
                    <a:lnTo>
                      <a:pt x="48" y="301"/>
                    </a:lnTo>
                    <a:lnTo>
                      <a:pt x="0" y="623"/>
                    </a:lnTo>
                    <a:lnTo>
                      <a:pt x="430" y="725"/>
                    </a:lnTo>
                    <a:lnTo>
                      <a:pt x="481" y="407"/>
                    </a:lnTo>
                    <a:lnTo>
                      <a:pt x="227" y="346"/>
                    </a:lnTo>
                    <a:lnTo>
                      <a:pt x="227" y="334"/>
                    </a:lnTo>
                    <a:lnTo>
                      <a:pt x="314" y="354"/>
                    </a:lnTo>
                    <a:lnTo>
                      <a:pt x="322" y="305"/>
                    </a:lnTo>
                    <a:lnTo>
                      <a:pt x="334" y="289"/>
                    </a:lnTo>
                    <a:lnTo>
                      <a:pt x="322" y="366"/>
                    </a:lnTo>
                    <a:lnTo>
                      <a:pt x="342" y="370"/>
                    </a:lnTo>
                    <a:lnTo>
                      <a:pt x="342" y="362"/>
                    </a:lnTo>
                    <a:lnTo>
                      <a:pt x="406" y="379"/>
                    </a:lnTo>
                    <a:lnTo>
                      <a:pt x="406" y="313"/>
                    </a:lnTo>
                    <a:lnTo>
                      <a:pt x="450" y="313"/>
                    </a:lnTo>
                    <a:lnTo>
                      <a:pt x="4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5" name="Freeform 122"/>
              <p:cNvSpPr>
                <a:spLocks/>
              </p:cNvSpPr>
              <p:nvPr/>
            </p:nvSpPr>
            <p:spPr bwMode="auto">
              <a:xfrm>
                <a:off x="3346" y="2731"/>
                <a:ext cx="383" cy="730"/>
              </a:xfrm>
              <a:custGeom>
                <a:avLst/>
                <a:gdLst>
                  <a:gd name="T0" fmla="*/ 155 w 383"/>
                  <a:gd name="T1" fmla="*/ 0 h 730"/>
                  <a:gd name="T2" fmla="*/ 100 w 383"/>
                  <a:gd name="T3" fmla="*/ 322 h 730"/>
                  <a:gd name="T4" fmla="*/ 0 w 383"/>
                  <a:gd name="T5" fmla="*/ 302 h 730"/>
                  <a:gd name="T6" fmla="*/ 135 w 383"/>
                  <a:gd name="T7" fmla="*/ 611 h 730"/>
                  <a:gd name="T8" fmla="*/ 159 w 383"/>
                  <a:gd name="T9" fmla="*/ 611 h 730"/>
                  <a:gd name="T10" fmla="*/ 187 w 383"/>
                  <a:gd name="T11" fmla="*/ 603 h 730"/>
                  <a:gd name="T12" fmla="*/ 207 w 383"/>
                  <a:gd name="T13" fmla="*/ 595 h 730"/>
                  <a:gd name="T14" fmla="*/ 227 w 383"/>
                  <a:gd name="T15" fmla="*/ 578 h 730"/>
                  <a:gd name="T16" fmla="*/ 239 w 383"/>
                  <a:gd name="T17" fmla="*/ 643 h 730"/>
                  <a:gd name="T18" fmla="*/ 211 w 383"/>
                  <a:gd name="T19" fmla="*/ 684 h 730"/>
                  <a:gd name="T20" fmla="*/ 207 w 383"/>
                  <a:gd name="T21" fmla="*/ 692 h 730"/>
                  <a:gd name="T22" fmla="*/ 207 w 383"/>
                  <a:gd name="T23" fmla="*/ 705 h 730"/>
                  <a:gd name="T24" fmla="*/ 215 w 383"/>
                  <a:gd name="T25" fmla="*/ 725 h 730"/>
                  <a:gd name="T26" fmla="*/ 223 w 383"/>
                  <a:gd name="T27" fmla="*/ 729 h 730"/>
                  <a:gd name="T28" fmla="*/ 227 w 383"/>
                  <a:gd name="T29" fmla="*/ 729 h 730"/>
                  <a:gd name="T30" fmla="*/ 263 w 383"/>
                  <a:gd name="T31" fmla="*/ 709 h 730"/>
                  <a:gd name="T32" fmla="*/ 287 w 383"/>
                  <a:gd name="T33" fmla="*/ 676 h 730"/>
                  <a:gd name="T34" fmla="*/ 306 w 383"/>
                  <a:gd name="T35" fmla="*/ 643 h 730"/>
                  <a:gd name="T36" fmla="*/ 318 w 383"/>
                  <a:gd name="T37" fmla="*/ 607 h 730"/>
                  <a:gd name="T38" fmla="*/ 334 w 383"/>
                  <a:gd name="T39" fmla="*/ 574 h 730"/>
                  <a:gd name="T40" fmla="*/ 350 w 383"/>
                  <a:gd name="T41" fmla="*/ 578 h 730"/>
                  <a:gd name="T42" fmla="*/ 382 w 383"/>
                  <a:gd name="T43" fmla="*/ 517 h 730"/>
                  <a:gd name="T44" fmla="*/ 374 w 383"/>
                  <a:gd name="T45" fmla="*/ 513 h 730"/>
                  <a:gd name="T46" fmla="*/ 366 w 383"/>
                  <a:gd name="T47" fmla="*/ 509 h 730"/>
                  <a:gd name="T48" fmla="*/ 354 w 383"/>
                  <a:gd name="T49" fmla="*/ 497 h 730"/>
                  <a:gd name="T50" fmla="*/ 338 w 383"/>
                  <a:gd name="T51" fmla="*/ 481 h 730"/>
                  <a:gd name="T52" fmla="*/ 322 w 383"/>
                  <a:gd name="T53" fmla="*/ 456 h 730"/>
                  <a:gd name="T54" fmla="*/ 302 w 383"/>
                  <a:gd name="T55" fmla="*/ 448 h 730"/>
                  <a:gd name="T56" fmla="*/ 287 w 383"/>
                  <a:gd name="T57" fmla="*/ 448 h 730"/>
                  <a:gd name="T58" fmla="*/ 151 w 383"/>
                  <a:gd name="T59" fmla="*/ 175 h 730"/>
                  <a:gd name="T60" fmla="*/ 175 w 383"/>
                  <a:gd name="T61" fmla="*/ 25 h 730"/>
                  <a:gd name="T62" fmla="*/ 175 w 383"/>
                  <a:gd name="T63" fmla="*/ 12 h 730"/>
                  <a:gd name="T64" fmla="*/ 171 w 383"/>
                  <a:gd name="T65" fmla="*/ 8 h 730"/>
                  <a:gd name="T66" fmla="*/ 163 w 383"/>
                  <a:gd name="T67" fmla="*/ 4 h 730"/>
                  <a:gd name="T68" fmla="*/ 155 w 383"/>
                  <a:gd name="T69" fmla="*/ 0 h 730"/>
                  <a:gd name="T70" fmla="*/ 155 w 383"/>
                  <a:gd name="T71" fmla="*/ 0 h 73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83"/>
                  <a:gd name="T109" fmla="*/ 0 h 730"/>
                  <a:gd name="T110" fmla="*/ 383 w 383"/>
                  <a:gd name="T111" fmla="*/ 730 h 73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83" h="730">
                    <a:moveTo>
                      <a:pt x="155" y="0"/>
                    </a:moveTo>
                    <a:lnTo>
                      <a:pt x="100" y="322"/>
                    </a:lnTo>
                    <a:lnTo>
                      <a:pt x="0" y="302"/>
                    </a:lnTo>
                    <a:lnTo>
                      <a:pt x="135" y="611"/>
                    </a:lnTo>
                    <a:lnTo>
                      <a:pt x="159" y="611"/>
                    </a:lnTo>
                    <a:lnTo>
                      <a:pt x="187" y="603"/>
                    </a:lnTo>
                    <a:lnTo>
                      <a:pt x="207" y="595"/>
                    </a:lnTo>
                    <a:lnTo>
                      <a:pt x="227" y="578"/>
                    </a:lnTo>
                    <a:lnTo>
                      <a:pt x="239" y="643"/>
                    </a:lnTo>
                    <a:lnTo>
                      <a:pt x="211" y="684"/>
                    </a:lnTo>
                    <a:lnTo>
                      <a:pt x="207" y="692"/>
                    </a:lnTo>
                    <a:lnTo>
                      <a:pt x="207" y="705"/>
                    </a:lnTo>
                    <a:lnTo>
                      <a:pt x="215" y="725"/>
                    </a:lnTo>
                    <a:lnTo>
                      <a:pt x="223" y="729"/>
                    </a:lnTo>
                    <a:lnTo>
                      <a:pt x="227" y="729"/>
                    </a:lnTo>
                    <a:lnTo>
                      <a:pt x="263" y="709"/>
                    </a:lnTo>
                    <a:lnTo>
                      <a:pt x="287" y="676"/>
                    </a:lnTo>
                    <a:lnTo>
                      <a:pt x="306" y="643"/>
                    </a:lnTo>
                    <a:lnTo>
                      <a:pt x="318" y="607"/>
                    </a:lnTo>
                    <a:lnTo>
                      <a:pt x="334" y="574"/>
                    </a:lnTo>
                    <a:lnTo>
                      <a:pt x="350" y="578"/>
                    </a:lnTo>
                    <a:lnTo>
                      <a:pt x="382" y="517"/>
                    </a:lnTo>
                    <a:lnTo>
                      <a:pt x="374" y="513"/>
                    </a:lnTo>
                    <a:lnTo>
                      <a:pt x="366" y="509"/>
                    </a:lnTo>
                    <a:lnTo>
                      <a:pt x="354" y="497"/>
                    </a:lnTo>
                    <a:lnTo>
                      <a:pt x="338" y="481"/>
                    </a:lnTo>
                    <a:lnTo>
                      <a:pt x="322" y="456"/>
                    </a:lnTo>
                    <a:lnTo>
                      <a:pt x="302" y="448"/>
                    </a:lnTo>
                    <a:lnTo>
                      <a:pt x="287" y="448"/>
                    </a:lnTo>
                    <a:lnTo>
                      <a:pt x="151" y="175"/>
                    </a:lnTo>
                    <a:lnTo>
                      <a:pt x="175" y="25"/>
                    </a:lnTo>
                    <a:lnTo>
                      <a:pt x="175" y="12"/>
                    </a:lnTo>
                    <a:lnTo>
                      <a:pt x="171" y="8"/>
                    </a:lnTo>
                    <a:lnTo>
                      <a:pt x="163" y="4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6" name="Freeform 123"/>
              <p:cNvSpPr>
                <a:spLocks/>
              </p:cNvSpPr>
              <p:nvPr/>
            </p:nvSpPr>
            <p:spPr bwMode="auto">
              <a:xfrm>
                <a:off x="3028" y="2984"/>
                <a:ext cx="323" cy="481"/>
              </a:xfrm>
              <a:custGeom>
                <a:avLst/>
                <a:gdLst>
                  <a:gd name="T0" fmla="*/ 135 w 323"/>
                  <a:gd name="T1" fmla="*/ 0 h 481"/>
                  <a:gd name="T2" fmla="*/ 306 w 323"/>
                  <a:gd name="T3" fmla="*/ 44 h 481"/>
                  <a:gd name="T4" fmla="*/ 318 w 323"/>
                  <a:gd name="T5" fmla="*/ 248 h 481"/>
                  <a:gd name="T6" fmla="*/ 322 w 323"/>
                  <a:gd name="T7" fmla="*/ 276 h 481"/>
                  <a:gd name="T8" fmla="*/ 322 w 323"/>
                  <a:gd name="T9" fmla="*/ 313 h 481"/>
                  <a:gd name="T10" fmla="*/ 318 w 323"/>
                  <a:gd name="T11" fmla="*/ 370 h 481"/>
                  <a:gd name="T12" fmla="*/ 318 w 323"/>
                  <a:gd name="T13" fmla="*/ 423 h 481"/>
                  <a:gd name="T14" fmla="*/ 314 w 323"/>
                  <a:gd name="T15" fmla="*/ 452 h 481"/>
                  <a:gd name="T16" fmla="*/ 306 w 323"/>
                  <a:gd name="T17" fmla="*/ 460 h 481"/>
                  <a:gd name="T18" fmla="*/ 306 w 323"/>
                  <a:gd name="T19" fmla="*/ 472 h 481"/>
                  <a:gd name="T20" fmla="*/ 231 w 323"/>
                  <a:gd name="T21" fmla="*/ 476 h 481"/>
                  <a:gd name="T22" fmla="*/ 231 w 323"/>
                  <a:gd name="T23" fmla="*/ 468 h 481"/>
                  <a:gd name="T24" fmla="*/ 207 w 323"/>
                  <a:gd name="T25" fmla="*/ 468 h 481"/>
                  <a:gd name="T26" fmla="*/ 191 w 323"/>
                  <a:gd name="T27" fmla="*/ 468 h 481"/>
                  <a:gd name="T28" fmla="*/ 159 w 323"/>
                  <a:gd name="T29" fmla="*/ 472 h 481"/>
                  <a:gd name="T30" fmla="*/ 135 w 323"/>
                  <a:gd name="T31" fmla="*/ 480 h 481"/>
                  <a:gd name="T32" fmla="*/ 111 w 323"/>
                  <a:gd name="T33" fmla="*/ 480 h 481"/>
                  <a:gd name="T34" fmla="*/ 91 w 323"/>
                  <a:gd name="T35" fmla="*/ 480 h 481"/>
                  <a:gd name="T36" fmla="*/ 71 w 323"/>
                  <a:gd name="T37" fmla="*/ 476 h 481"/>
                  <a:gd name="T38" fmla="*/ 48 w 323"/>
                  <a:gd name="T39" fmla="*/ 472 h 481"/>
                  <a:gd name="T40" fmla="*/ 24 w 323"/>
                  <a:gd name="T41" fmla="*/ 468 h 481"/>
                  <a:gd name="T42" fmla="*/ 0 w 323"/>
                  <a:gd name="T43" fmla="*/ 456 h 481"/>
                  <a:gd name="T44" fmla="*/ 4 w 323"/>
                  <a:gd name="T45" fmla="*/ 435 h 481"/>
                  <a:gd name="T46" fmla="*/ 8 w 323"/>
                  <a:gd name="T47" fmla="*/ 431 h 481"/>
                  <a:gd name="T48" fmla="*/ 32 w 323"/>
                  <a:gd name="T49" fmla="*/ 423 h 481"/>
                  <a:gd name="T50" fmla="*/ 60 w 323"/>
                  <a:gd name="T51" fmla="*/ 423 h 481"/>
                  <a:gd name="T52" fmla="*/ 87 w 323"/>
                  <a:gd name="T53" fmla="*/ 411 h 481"/>
                  <a:gd name="T54" fmla="*/ 111 w 323"/>
                  <a:gd name="T55" fmla="*/ 403 h 481"/>
                  <a:gd name="T56" fmla="*/ 135 w 323"/>
                  <a:gd name="T57" fmla="*/ 338 h 481"/>
                  <a:gd name="T58" fmla="*/ 135 w 323"/>
                  <a:gd name="T59" fmla="*/ 0 h 481"/>
                  <a:gd name="T60" fmla="*/ 135 w 323"/>
                  <a:gd name="T61" fmla="*/ 0 h 48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23"/>
                  <a:gd name="T94" fmla="*/ 0 h 481"/>
                  <a:gd name="T95" fmla="*/ 323 w 323"/>
                  <a:gd name="T96" fmla="*/ 481 h 481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23" h="481">
                    <a:moveTo>
                      <a:pt x="135" y="0"/>
                    </a:moveTo>
                    <a:lnTo>
                      <a:pt x="306" y="44"/>
                    </a:lnTo>
                    <a:lnTo>
                      <a:pt x="318" y="248"/>
                    </a:lnTo>
                    <a:lnTo>
                      <a:pt x="322" y="276"/>
                    </a:lnTo>
                    <a:lnTo>
                      <a:pt x="322" y="313"/>
                    </a:lnTo>
                    <a:lnTo>
                      <a:pt x="318" y="370"/>
                    </a:lnTo>
                    <a:lnTo>
                      <a:pt x="318" y="423"/>
                    </a:lnTo>
                    <a:lnTo>
                      <a:pt x="314" y="452"/>
                    </a:lnTo>
                    <a:lnTo>
                      <a:pt x="306" y="460"/>
                    </a:lnTo>
                    <a:lnTo>
                      <a:pt x="306" y="472"/>
                    </a:lnTo>
                    <a:lnTo>
                      <a:pt x="231" y="476"/>
                    </a:lnTo>
                    <a:lnTo>
                      <a:pt x="231" y="468"/>
                    </a:lnTo>
                    <a:lnTo>
                      <a:pt x="207" y="468"/>
                    </a:lnTo>
                    <a:lnTo>
                      <a:pt x="191" y="468"/>
                    </a:lnTo>
                    <a:lnTo>
                      <a:pt x="159" y="472"/>
                    </a:lnTo>
                    <a:lnTo>
                      <a:pt x="135" y="480"/>
                    </a:lnTo>
                    <a:lnTo>
                      <a:pt x="111" y="480"/>
                    </a:lnTo>
                    <a:lnTo>
                      <a:pt x="91" y="480"/>
                    </a:lnTo>
                    <a:lnTo>
                      <a:pt x="71" y="476"/>
                    </a:lnTo>
                    <a:lnTo>
                      <a:pt x="48" y="472"/>
                    </a:lnTo>
                    <a:lnTo>
                      <a:pt x="24" y="468"/>
                    </a:lnTo>
                    <a:lnTo>
                      <a:pt x="0" y="456"/>
                    </a:lnTo>
                    <a:lnTo>
                      <a:pt x="4" y="435"/>
                    </a:lnTo>
                    <a:lnTo>
                      <a:pt x="8" y="431"/>
                    </a:lnTo>
                    <a:lnTo>
                      <a:pt x="32" y="423"/>
                    </a:lnTo>
                    <a:lnTo>
                      <a:pt x="60" y="423"/>
                    </a:lnTo>
                    <a:lnTo>
                      <a:pt x="87" y="411"/>
                    </a:lnTo>
                    <a:lnTo>
                      <a:pt x="111" y="403"/>
                    </a:lnTo>
                    <a:lnTo>
                      <a:pt x="135" y="338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39" name="Group 124"/>
            <p:cNvGrpSpPr>
              <a:grpSpLocks/>
            </p:cNvGrpSpPr>
            <p:nvPr/>
          </p:nvGrpSpPr>
          <p:grpSpPr bwMode="auto">
            <a:xfrm>
              <a:off x="1691605" y="5157192"/>
              <a:ext cx="647700" cy="1412875"/>
              <a:chOff x="3080" y="2312"/>
              <a:chExt cx="577" cy="1153"/>
            </a:xfrm>
          </p:grpSpPr>
          <p:sp>
            <p:nvSpPr>
              <p:cNvPr id="40" name="Freeform 125"/>
              <p:cNvSpPr>
                <a:spLocks/>
              </p:cNvSpPr>
              <p:nvPr/>
            </p:nvSpPr>
            <p:spPr bwMode="auto">
              <a:xfrm>
                <a:off x="3143" y="2963"/>
                <a:ext cx="514" cy="502"/>
              </a:xfrm>
              <a:custGeom>
                <a:avLst/>
                <a:gdLst>
                  <a:gd name="T0" fmla="*/ 66 w 514"/>
                  <a:gd name="T1" fmla="*/ 65 h 502"/>
                  <a:gd name="T2" fmla="*/ 51 w 514"/>
                  <a:gd name="T3" fmla="*/ 163 h 502"/>
                  <a:gd name="T4" fmla="*/ 47 w 514"/>
                  <a:gd name="T5" fmla="*/ 224 h 502"/>
                  <a:gd name="T6" fmla="*/ 39 w 514"/>
                  <a:gd name="T7" fmla="*/ 257 h 502"/>
                  <a:gd name="T8" fmla="*/ 11 w 514"/>
                  <a:gd name="T9" fmla="*/ 281 h 502"/>
                  <a:gd name="T10" fmla="*/ 8 w 514"/>
                  <a:gd name="T11" fmla="*/ 314 h 502"/>
                  <a:gd name="T12" fmla="*/ 0 w 514"/>
                  <a:gd name="T13" fmla="*/ 379 h 502"/>
                  <a:gd name="T14" fmla="*/ 19 w 514"/>
                  <a:gd name="T15" fmla="*/ 363 h 502"/>
                  <a:gd name="T16" fmla="*/ 11 w 514"/>
                  <a:gd name="T17" fmla="*/ 420 h 502"/>
                  <a:gd name="T18" fmla="*/ 27 w 514"/>
                  <a:gd name="T19" fmla="*/ 477 h 502"/>
                  <a:gd name="T20" fmla="*/ 90 w 514"/>
                  <a:gd name="T21" fmla="*/ 456 h 502"/>
                  <a:gd name="T22" fmla="*/ 86 w 514"/>
                  <a:gd name="T23" fmla="*/ 399 h 502"/>
                  <a:gd name="T24" fmla="*/ 98 w 514"/>
                  <a:gd name="T25" fmla="*/ 346 h 502"/>
                  <a:gd name="T26" fmla="*/ 98 w 514"/>
                  <a:gd name="T27" fmla="*/ 306 h 502"/>
                  <a:gd name="T28" fmla="*/ 98 w 514"/>
                  <a:gd name="T29" fmla="*/ 269 h 502"/>
                  <a:gd name="T30" fmla="*/ 102 w 514"/>
                  <a:gd name="T31" fmla="*/ 245 h 502"/>
                  <a:gd name="T32" fmla="*/ 184 w 514"/>
                  <a:gd name="T33" fmla="*/ 70 h 502"/>
                  <a:gd name="T34" fmla="*/ 239 w 514"/>
                  <a:gd name="T35" fmla="*/ 74 h 502"/>
                  <a:gd name="T36" fmla="*/ 290 w 514"/>
                  <a:gd name="T37" fmla="*/ 74 h 502"/>
                  <a:gd name="T38" fmla="*/ 297 w 514"/>
                  <a:gd name="T39" fmla="*/ 135 h 502"/>
                  <a:gd name="T40" fmla="*/ 317 w 514"/>
                  <a:gd name="T41" fmla="*/ 245 h 502"/>
                  <a:gd name="T42" fmla="*/ 309 w 514"/>
                  <a:gd name="T43" fmla="*/ 297 h 502"/>
                  <a:gd name="T44" fmla="*/ 305 w 514"/>
                  <a:gd name="T45" fmla="*/ 334 h 502"/>
                  <a:gd name="T46" fmla="*/ 317 w 514"/>
                  <a:gd name="T47" fmla="*/ 363 h 502"/>
                  <a:gd name="T48" fmla="*/ 333 w 514"/>
                  <a:gd name="T49" fmla="*/ 387 h 502"/>
                  <a:gd name="T50" fmla="*/ 341 w 514"/>
                  <a:gd name="T51" fmla="*/ 411 h 502"/>
                  <a:gd name="T52" fmla="*/ 352 w 514"/>
                  <a:gd name="T53" fmla="*/ 363 h 502"/>
                  <a:gd name="T54" fmla="*/ 395 w 514"/>
                  <a:gd name="T55" fmla="*/ 411 h 502"/>
                  <a:gd name="T56" fmla="*/ 435 w 514"/>
                  <a:gd name="T57" fmla="*/ 428 h 502"/>
                  <a:gd name="T58" fmla="*/ 486 w 514"/>
                  <a:gd name="T59" fmla="*/ 428 h 502"/>
                  <a:gd name="T60" fmla="*/ 513 w 514"/>
                  <a:gd name="T61" fmla="*/ 411 h 502"/>
                  <a:gd name="T62" fmla="*/ 505 w 514"/>
                  <a:gd name="T63" fmla="*/ 399 h 502"/>
                  <a:gd name="T64" fmla="*/ 486 w 514"/>
                  <a:gd name="T65" fmla="*/ 379 h 502"/>
                  <a:gd name="T66" fmla="*/ 450 w 514"/>
                  <a:gd name="T67" fmla="*/ 363 h 502"/>
                  <a:gd name="T68" fmla="*/ 423 w 514"/>
                  <a:gd name="T69" fmla="*/ 330 h 502"/>
                  <a:gd name="T70" fmla="*/ 403 w 514"/>
                  <a:gd name="T71" fmla="*/ 297 h 502"/>
                  <a:gd name="T72" fmla="*/ 392 w 514"/>
                  <a:gd name="T73" fmla="*/ 277 h 502"/>
                  <a:gd name="T74" fmla="*/ 380 w 514"/>
                  <a:gd name="T75" fmla="*/ 236 h 502"/>
                  <a:gd name="T76" fmla="*/ 380 w 514"/>
                  <a:gd name="T77" fmla="*/ 204 h 502"/>
                  <a:gd name="T78" fmla="*/ 462 w 514"/>
                  <a:gd name="T79" fmla="*/ 49 h 502"/>
                  <a:gd name="T80" fmla="*/ 489 w 514"/>
                  <a:gd name="T81" fmla="*/ 37 h 502"/>
                  <a:gd name="T82" fmla="*/ 82 w 514"/>
                  <a:gd name="T83" fmla="*/ 0 h 50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14"/>
                  <a:gd name="T127" fmla="*/ 0 h 502"/>
                  <a:gd name="T128" fmla="*/ 514 w 514"/>
                  <a:gd name="T129" fmla="*/ 502 h 50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14" h="502">
                    <a:moveTo>
                      <a:pt x="82" y="0"/>
                    </a:moveTo>
                    <a:lnTo>
                      <a:pt x="66" y="65"/>
                    </a:lnTo>
                    <a:lnTo>
                      <a:pt x="51" y="131"/>
                    </a:lnTo>
                    <a:lnTo>
                      <a:pt x="51" y="163"/>
                    </a:lnTo>
                    <a:lnTo>
                      <a:pt x="51" y="200"/>
                    </a:lnTo>
                    <a:lnTo>
                      <a:pt x="47" y="224"/>
                    </a:lnTo>
                    <a:lnTo>
                      <a:pt x="43" y="249"/>
                    </a:lnTo>
                    <a:lnTo>
                      <a:pt x="39" y="257"/>
                    </a:lnTo>
                    <a:lnTo>
                      <a:pt x="27" y="265"/>
                    </a:lnTo>
                    <a:lnTo>
                      <a:pt x="11" y="281"/>
                    </a:lnTo>
                    <a:lnTo>
                      <a:pt x="8" y="293"/>
                    </a:lnTo>
                    <a:lnTo>
                      <a:pt x="8" y="314"/>
                    </a:lnTo>
                    <a:lnTo>
                      <a:pt x="8" y="338"/>
                    </a:lnTo>
                    <a:lnTo>
                      <a:pt x="0" y="379"/>
                    </a:lnTo>
                    <a:lnTo>
                      <a:pt x="8" y="379"/>
                    </a:lnTo>
                    <a:lnTo>
                      <a:pt x="19" y="363"/>
                    </a:lnTo>
                    <a:lnTo>
                      <a:pt x="11" y="407"/>
                    </a:lnTo>
                    <a:lnTo>
                      <a:pt x="11" y="420"/>
                    </a:lnTo>
                    <a:lnTo>
                      <a:pt x="11" y="424"/>
                    </a:lnTo>
                    <a:lnTo>
                      <a:pt x="27" y="477"/>
                    </a:lnTo>
                    <a:lnTo>
                      <a:pt x="66" y="501"/>
                    </a:lnTo>
                    <a:lnTo>
                      <a:pt x="90" y="456"/>
                    </a:lnTo>
                    <a:lnTo>
                      <a:pt x="90" y="407"/>
                    </a:lnTo>
                    <a:lnTo>
                      <a:pt x="86" y="399"/>
                    </a:lnTo>
                    <a:lnTo>
                      <a:pt x="90" y="367"/>
                    </a:lnTo>
                    <a:lnTo>
                      <a:pt x="98" y="346"/>
                    </a:lnTo>
                    <a:lnTo>
                      <a:pt x="98" y="326"/>
                    </a:lnTo>
                    <a:lnTo>
                      <a:pt x="98" y="306"/>
                    </a:lnTo>
                    <a:lnTo>
                      <a:pt x="98" y="285"/>
                    </a:lnTo>
                    <a:lnTo>
                      <a:pt x="98" y="269"/>
                    </a:lnTo>
                    <a:lnTo>
                      <a:pt x="98" y="261"/>
                    </a:lnTo>
                    <a:lnTo>
                      <a:pt x="102" y="245"/>
                    </a:lnTo>
                    <a:lnTo>
                      <a:pt x="109" y="228"/>
                    </a:lnTo>
                    <a:lnTo>
                      <a:pt x="184" y="70"/>
                    </a:lnTo>
                    <a:lnTo>
                      <a:pt x="211" y="74"/>
                    </a:lnTo>
                    <a:lnTo>
                      <a:pt x="239" y="74"/>
                    </a:lnTo>
                    <a:lnTo>
                      <a:pt x="266" y="74"/>
                    </a:lnTo>
                    <a:lnTo>
                      <a:pt x="290" y="74"/>
                    </a:lnTo>
                    <a:lnTo>
                      <a:pt x="290" y="102"/>
                    </a:lnTo>
                    <a:lnTo>
                      <a:pt x="297" y="135"/>
                    </a:lnTo>
                    <a:lnTo>
                      <a:pt x="305" y="188"/>
                    </a:lnTo>
                    <a:lnTo>
                      <a:pt x="317" y="245"/>
                    </a:lnTo>
                    <a:lnTo>
                      <a:pt x="317" y="277"/>
                    </a:lnTo>
                    <a:lnTo>
                      <a:pt x="309" y="297"/>
                    </a:lnTo>
                    <a:lnTo>
                      <a:pt x="305" y="326"/>
                    </a:lnTo>
                    <a:lnTo>
                      <a:pt x="305" y="334"/>
                    </a:lnTo>
                    <a:lnTo>
                      <a:pt x="313" y="346"/>
                    </a:lnTo>
                    <a:lnTo>
                      <a:pt x="317" y="363"/>
                    </a:lnTo>
                    <a:lnTo>
                      <a:pt x="325" y="375"/>
                    </a:lnTo>
                    <a:lnTo>
                      <a:pt x="333" y="387"/>
                    </a:lnTo>
                    <a:lnTo>
                      <a:pt x="337" y="407"/>
                    </a:lnTo>
                    <a:lnTo>
                      <a:pt x="341" y="411"/>
                    </a:lnTo>
                    <a:lnTo>
                      <a:pt x="352" y="411"/>
                    </a:lnTo>
                    <a:lnTo>
                      <a:pt x="352" y="363"/>
                    </a:lnTo>
                    <a:lnTo>
                      <a:pt x="376" y="383"/>
                    </a:lnTo>
                    <a:lnTo>
                      <a:pt x="395" y="411"/>
                    </a:lnTo>
                    <a:lnTo>
                      <a:pt x="415" y="424"/>
                    </a:lnTo>
                    <a:lnTo>
                      <a:pt x="435" y="428"/>
                    </a:lnTo>
                    <a:lnTo>
                      <a:pt x="462" y="428"/>
                    </a:lnTo>
                    <a:lnTo>
                      <a:pt x="486" y="428"/>
                    </a:lnTo>
                    <a:lnTo>
                      <a:pt x="505" y="424"/>
                    </a:lnTo>
                    <a:lnTo>
                      <a:pt x="513" y="411"/>
                    </a:lnTo>
                    <a:lnTo>
                      <a:pt x="513" y="407"/>
                    </a:lnTo>
                    <a:lnTo>
                      <a:pt x="505" y="399"/>
                    </a:lnTo>
                    <a:lnTo>
                      <a:pt x="501" y="391"/>
                    </a:lnTo>
                    <a:lnTo>
                      <a:pt x="486" y="379"/>
                    </a:lnTo>
                    <a:lnTo>
                      <a:pt x="462" y="371"/>
                    </a:lnTo>
                    <a:lnTo>
                      <a:pt x="450" y="363"/>
                    </a:lnTo>
                    <a:lnTo>
                      <a:pt x="435" y="354"/>
                    </a:lnTo>
                    <a:lnTo>
                      <a:pt x="423" y="330"/>
                    </a:lnTo>
                    <a:lnTo>
                      <a:pt x="411" y="306"/>
                    </a:lnTo>
                    <a:lnTo>
                      <a:pt x="403" y="297"/>
                    </a:lnTo>
                    <a:lnTo>
                      <a:pt x="395" y="281"/>
                    </a:lnTo>
                    <a:lnTo>
                      <a:pt x="392" y="277"/>
                    </a:lnTo>
                    <a:lnTo>
                      <a:pt x="380" y="257"/>
                    </a:lnTo>
                    <a:lnTo>
                      <a:pt x="380" y="236"/>
                    </a:lnTo>
                    <a:lnTo>
                      <a:pt x="380" y="232"/>
                    </a:lnTo>
                    <a:lnTo>
                      <a:pt x="380" y="204"/>
                    </a:lnTo>
                    <a:lnTo>
                      <a:pt x="395" y="57"/>
                    </a:lnTo>
                    <a:lnTo>
                      <a:pt x="462" y="49"/>
                    </a:lnTo>
                    <a:lnTo>
                      <a:pt x="482" y="45"/>
                    </a:lnTo>
                    <a:lnTo>
                      <a:pt x="489" y="37"/>
                    </a:lnTo>
                    <a:lnTo>
                      <a:pt x="486" y="29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1" name="Freeform 126"/>
              <p:cNvSpPr>
                <a:spLocks/>
              </p:cNvSpPr>
              <p:nvPr/>
            </p:nvSpPr>
            <p:spPr bwMode="auto">
              <a:xfrm>
                <a:off x="3229" y="2646"/>
                <a:ext cx="79" cy="37"/>
              </a:xfrm>
              <a:custGeom>
                <a:avLst/>
                <a:gdLst>
                  <a:gd name="T0" fmla="*/ 0 w 79"/>
                  <a:gd name="T1" fmla="*/ 32 h 37"/>
                  <a:gd name="T2" fmla="*/ 0 w 79"/>
                  <a:gd name="T3" fmla="*/ 0 h 37"/>
                  <a:gd name="T4" fmla="*/ 78 w 79"/>
                  <a:gd name="T5" fmla="*/ 0 h 37"/>
                  <a:gd name="T6" fmla="*/ 78 w 79"/>
                  <a:gd name="T7" fmla="*/ 36 h 37"/>
                  <a:gd name="T8" fmla="*/ 0 w 79"/>
                  <a:gd name="T9" fmla="*/ 32 h 37"/>
                  <a:gd name="T10" fmla="*/ 0 w 79"/>
                  <a:gd name="T11" fmla="*/ 32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9"/>
                  <a:gd name="T19" fmla="*/ 0 h 37"/>
                  <a:gd name="T20" fmla="*/ 79 w 79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9" h="37">
                    <a:moveTo>
                      <a:pt x="0" y="32"/>
                    </a:moveTo>
                    <a:lnTo>
                      <a:pt x="0" y="0"/>
                    </a:lnTo>
                    <a:lnTo>
                      <a:pt x="78" y="0"/>
                    </a:lnTo>
                    <a:lnTo>
                      <a:pt x="78" y="36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2" name="Freeform 127"/>
              <p:cNvSpPr>
                <a:spLocks/>
              </p:cNvSpPr>
              <p:nvPr/>
            </p:nvSpPr>
            <p:spPr bwMode="auto">
              <a:xfrm>
                <a:off x="3080" y="2642"/>
                <a:ext cx="397" cy="326"/>
              </a:xfrm>
              <a:custGeom>
                <a:avLst/>
                <a:gdLst>
                  <a:gd name="T0" fmla="*/ 20 w 397"/>
                  <a:gd name="T1" fmla="*/ 28 h 326"/>
                  <a:gd name="T2" fmla="*/ 20 w 397"/>
                  <a:gd name="T3" fmla="*/ 40 h 326"/>
                  <a:gd name="T4" fmla="*/ 380 w 397"/>
                  <a:gd name="T5" fmla="*/ 57 h 326"/>
                  <a:gd name="T6" fmla="*/ 380 w 397"/>
                  <a:gd name="T7" fmla="*/ 49 h 326"/>
                  <a:gd name="T8" fmla="*/ 243 w 397"/>
                  <a:gd name="T9" fmla="*/ 40 h 326"/>
                  <a:gd name="T10" fmla="*/ 243 w 397"/>
                  <a:gd name="T11" fmla="*/ 4 h 326"/>
                  <a:gd name="T12" fmla="*/ 388 w 397"/>
                  <a:gd name="T13" fmla="*/ 4 h 326"/>
                  <a:gd name="T14" fmla="*/ 396 w 397"/>
                  <a:gd name="T15" fmla="*/ 12 h 326"/>
                  <a:gd name="T16" fmla="*/ 396 w 397"/>
                  <a:gd name="T17" fmla="*/ 313 h 326"/>
                  <a:gd name="T18" fmla="*/ 380 w 397"/>
                  <a:gd name="T19" fmla="*/ 325 h 326"/>
                  <a:gd name="T20" fmla="*/ 8 w 397"/>
                  <a:gd name="T21" fmla="*/ 293 h 326"/>
                  <a:gd name="T22" fmla="*/ 0 w 397"/>
                  <a:gd name="T23" fmla="*/ 285 h 326"/>
                  <a:gd name="T24" fmla="*/ 4 w 397"/>
                  <a:gd name="T25" fmla="*/ 12 h 326"/>
                  <a:gd name="T26" fmla="*/ 16 w 397"/>
                  <a:gd name="T27" fmla="*/ 0 h 326"/>
                  <a:gd name="T28" fmla="*/ 133 w 397"/>
                  <a:gd name="T29" fmla="*/ 4 h 326"/>
                  <a:gd name="T30" fmla="*/ 129 w 397"/>
                  <a:gd name="T31" fmla="*/ 32 h 326"/>
                  <a:gd name="T32" fmla="*/ 20 w 397"/>
                  <a:gd name="T33" fmla="*/ 28 h 326"/>
                  <a:gd name="T34" fmla="*/ 20 w 397"/>
                  <a:gd name="T35" fmla="*/ 28 h 32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97"/>
                  <a:gd name="T55" fmla="*/ 0 h 326"/>
                  <a:gd name="T56" fmla="*/ 397 w 397"/>
                  <a:gd name="T57" fmla="*/ 326 h 32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97" h="326">
                    <a:moveTo>
                      <a:pt x="20" y="28"/>
                    </a:moveTo>
                    <a:lnTo>
                      <a:pt x="20" y="40"/>
                    </a:lnTo>
                    <a:lnTo>
                      <a:pt x="380" y="57"/>
                    </a:lnTo>
                    <a:lnTo>
                      <a:pt x="380" y="49"/>
                    </a:lnTo>
                    <a:lnTo>
                      <a:pt x="243" y="40"/>
                    </a:lnTo>
                    <a:lnTo>
                      <a:pt x="243" y="4"/>
                    </a:lnTo>
                    <a:lnTo>
                      <a:pt x="388" y="4"/>
                    </a:lnTo>
                    <a:lnTo>
                      <a:pt x="396" y="12"/>
                    </a:lnTo>
                    <a:lnTo>
                      <a:pt x="396" y="313"/>
                    </a:lnTo>
                    <a:lnTo>
                      <a:pt x="380" y="325"/>
                    </a:lnTo>
                    <a:lnTo>
                      <a:pt x="8" y="293"/>
                    </a:lnTo>
                    <a:lnTo>
                      <a:pt x="0" y="285"/>
                    </a:lnTo>
                    <a:lnTo>
                      <a:pt x="4" y="12"/>
                    </a:lnTo>
                    <a:lnTo>
                      <a:pt x="16" y="0"/>
                    </a:lnTo>
                    <a:lnTo>
                      <a:pt x="133" y="4"/>
                    </a:lnTo>
                    <a:lnTo>
                      <a:pt x="129" y="32"/>
                    </a:lnTo>
                    <a:lnTo>
                      <a:pt x="2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3" name="Freeform 128"/>
              <p:cNvSpPr>
                <a:spLocks/>
              </p:cNvSpPr>
              <p:nvPr/>
            </p:nvSpPr>
            <p:spPr bwMode="auto">
              <a:xfrm>
                <a:off x="3205" y="2312"/>
                <a:ext cx="425" cy="685"/>
              </a:xfrm>
              <a:custGeom>
                <a:avLst/>
                <a:gdLst>
                  <a:gd name="T0" fmla="*/ 4 w 425"/>
                  <a:gd name="T1" fmla="*/ 0 h 685"/>
                  <a:gd name="T2" fmla="*/ 0 w 425"/>
                  <a:gd name="T3" fmla="*/ 171 h 685"/>
                  <a:gd name="T4" fmla="*/ 0 w 425"/>
                  <a:gd name="T5" fmla="*/ 208 h 685"/>
                  <a:gd name="T6" fmla="*/ 4 w 425"/>
                  <a:gd name="T7" fmla="*/ 240 h 685"/>
                  <a:gd name="T8" fmla="*/ 28 w 425"/>
                  <a:gd name="T9" fmla="*/ 297 h 685"/>
                  <a:gd name="T10" fmla="*/ 24 w 425"/>
                  <a:gd name="T11" fmla="*/ 269 h 685"/>
                  <a:gd name="T12" fmla="*/ 16 w 425"/>
                  <a:gd name="T13" fmla="*/ 248 h 685"/>
                  <a:gd name="T14" fmla="*/ 16 w 425"/>
                  <a:gd name="T15" fmla="*/ 232 h 685"/>
                  <a:gd name="T16" fmla="*/ 16 w 425"/>
                  <a:gd name="T17" fmla="*/ 155 h 685"/>
                  <a:gd name="T18" fmla="*/ 40 w 425"/>
                  <a:gd name="T19" fmla="*/ 155 h 685"/>
                  <a:gd name="T20" fmla="*/ 79 w 425"/>
                  <a:gd name="T21" fmla="*/ 187 h 685"/>
                  <a:gd name="T22" fmla="*/ 102 w 425"/>
                  <a:gd name="T23" fmla="*/ 228 h 685"/>
                  <a:gd name="T24" fmla="*/ 114 w 425"/>
                  <a:gd name="T25" fmla="*/ 248 h 685"/>
                  <a:gd name="T26" fmla="*/ 134 w 425"/>
                  <a:gd name="T27" fmla="*/ 265 h 685"/>
                  <a:gd name="T28" fmla="*/ 114 w 425"/>
                  <a:gd name="T29" fmla="*/ 265 h 685"/>
                  <a:gd name="T30" fmla="*/ 98 w 425"/>
                  <a:gd name="T31" fmla="*/ 256 h 685"/>
                  <a:gd name="T32" fmla="*/ 94 w 425"/>
                  <a:gd name="T33" fmla="*/ 256 h 685"/>
                  <a:gd name="T34" fmla="*/ 91 w 425"/>
                  <a:gd name="T35" fmla="*/ 265 h 685"/>
                  <a:gd name="T36" fmla="*/ 94 w 425"/>
                  <a:gd name="T37" fmla="*/ 285 h 685"/>
                  <a:gd name="T38" fmla="*/ 87 w 425"/>
                  <a:gd name="T39" fmla="*/ 297 h 685"/>
                  <a:gd name="T40" fmla="*/ 75 w 425"/>
                  <a:gd name="T41" fmla="*/ 293 h 685"/>
                  <a:gd name="T42" fmla="*/ 71 w 425"/>
                  <a:gd name="T43" fmla="*/ 297 h 685"/>
                  <a:gd name="T44" fmla="*/ 67 w 425"/>
                  <a:gd name="T45" fmla="*/ 297 h 685"/>
                  <a:gd name="T46" fmla="*/ 55 w 425"/>
                  <a:gd name="T47" fmla="*/ 297 h 685"/>
                  <a:gd name="T48" fmla="*/ 51 w 425"/>
                  <a:gd name="T49" fmla="*/ 297 h 685"/>
                  <a:gd name="T50" fmla="*/ 43 w 425"/>
                  <a:gd name="T51" fmla="*/ 297 h 685"/>
                  <a:gd name="T52" fmla="*/ 36 w 425"/>
                  <a:gd name="T53" fmla="*/ 293 h 685"/>
                  <a:gd name="T54" fmla="*/ 36 w 425"/>
                  <a:gd name="T55" fmla="*/ 285 h 685"/>
                  <a:gd name="T56" fmla="*/ 28 w 425"/>
                  <a:gd name="T57" fmla="*/ 281 h 685"/>
                  <a:gd name="T58" fmla="*/ 28 w 425"/>
                  <a:gd name="T59" fmla="*/ 297 h 685"/>
                  <a:gd name="T60" fmla="*/ 36 w 425"/>
                  <a:gd name="T61" fmla="*/ 318 h 685"/>
                  <a:gd name="T62" fmla="*/ 102 w 425"/>
                  <a:gd name="T63" fmla="*/ 318 h 685"/>
                  <a:gd name="T64" fmla="*/ 102 w 425"/>
                  <a:gd name="T65" fmla="*/ 281 h 685"/>
                  <a:gd name="T66" fmla="*/ 126 w 425"/>
                  <a:gd name="T67" fmla="*/ 281 h 685"/>
                  <a:gd name="T68" fmla="*/ 130 w 425"/>
                  <a:gd name="T69" fmla="*/ 318 h 685"/>
                  <a:gd name="T70" fmla="*/ 271 w 425"/>
                  <a:gd name="T71" fmla="*/ 318 h 685"/>
                  <a:gd name="T72" fmla="*/ 283 w 425"/>
                  <a:gd name="T73" fmla="*/ 326 h 685"/>
                  <a:gd name="T74" fmla="*/ 286 w 425"/>
                  <a:gd name="T75" fmla="*/ 342 h 685"/>
                  <a:gd name="T76" fmla="*/ 286 w 425"/>
                  <a:gd name="T77" fmla="*/ 643 h 685"/>
                  <a:gd name="T78" fmla="*/ 279 w 425"/>
                  <a:gd name="T79" fmla="*/ 659 h 685"/>
                  <a:gd name="T80" fmla="*/ 267 w 425"/>
                  <a:gd name="T81" fmla="*/ 672 h 685"/>
                  <a:gd name="T82" fmla="*/ 20 w 425"/>
                  <a:gd name="T83" fmla="*/ 651 h 685"/>
                  <a:gd name="T84" fmla="*/ 424 w 425"/>
                  <a:gd name="T85" fmla="*/ 684 h 685"/>
                  <a:gd name="T86" fmla="*/ 392 w 425"/>
                  <a:gd name="T87" fmla="*/ 379 h 685"/>
                  <a:gd name="T88" fmla="*/ 365 w 425"/>
                  <a:gd name="T89" fmla="*/ 69 h 685"/>
                  <a:gd name="T90" fmla="*/ 380 w 425"/>
                  <a:gd name="T91" fmla="*/ 69 h 685"/>
                  <a:gd name="T92" fmla="*/ 365 w 425"/>
                  <a:gd name="T93" fmla="*/ 0 h 685"/>
                  <a:gd name="T94" fmla="*/ 4 w 425"/>
                  <a:gd name="T95" fmla="*/ 0 h 685"/>
                  <a:gd name="T96" fmla="*/ 4 w 425"/>
                  <a:gd name="T97" fmla="*/ 0 h 685"/>
                  <a:gd name="T98" fmla="*/ 4 w 425"/>
                  <a:gd name="T99" fmla="*/ 0 h 68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25"/>
                  <a:gd name="T151" fmla="*/ 0 h 685"/>
                  <a:gd name="T152" fmla="*/ 425 w 425"/>
                  <a:gd name="T153" fmla="*/ 685 h 68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25" h="685">
                    <a:moveTo>
                      <a:pt x="4" y="0"/>
                    </a:moveTo>
                    <a:lnTo>
                      <a:pt x="0" y="171"/>
                    </a:lnTo>
                    <a:lnTo>
                      <a:pt x="0" y="208"/>
                    </a:lnTo>
                    <a:lnTo>
                      <a:pt x="4" y="240"/>
                    </a:lnTo>
                    <a:lnTo>
                      <a:pt x="28" y="297"/>
                    </a:lnTo>
                    <a:lnTo>
                      <a:pt x="24" y="269"/>
                    </a:lnTo>
                    <a:lnTo>
                      <a:pt x="16" y="248"/>
                    </a:lnTo>
                    <a:lnTo>
                      <a:pt x="16" y="232"/>
                    </a:lnTo>
                    <a:lnTo>
                      <a:pt x="16" y="155"/>
                    </a:lnTo>
                    <a:lnTo>
                      <a:pt x="40" y="155"/>
                    </a:lnTo>
                    <a:lnTo>
                      <a:pt x="79" y="187"/>
                    </a:lnTo>
                    <a:lnTo>
                      <a:pt x="102" y="228"/>
                    </a:lnTo>
                    <a:lnTo>
                      <a:pt x="114" y="248"/>
                    </a:lnTo>
                    <a:lnTo>
                      <a:pt x="134" y="265"/>
                    </a:lnTo>
                    <a:lnTo>
                      <a:pt x="114" y="265"/>
                    </a:lnTo>
                    <a:lnTo>
                      <a:pt x="98" y="256"/>
                    </a:lnTo>
                    <a:lnTo>
                      <a:pt x="94" y="256"/>
                    </a:lnTo>
                    <a:lnTo>
                      <a:pt x="91" y="265"/>
                    </a:lnTo>
                    <a:lnTo>
                      <a:pt x="94" y="285"/>
                    </a:lnTo>
                    <a:lnTo>
                      <a:pt x="87" y="297"/>
                    </a:lnTo>
                    <a:lnTo>
                      <a:pt x="75" y="293"/>
                    </a:lnTo>
                    <a:lnTo>
                      <a:pt x="71" y="297"/>
                    </a:lnTo>
                    <a:lnTo>
                      <a:pt x="67" y="297"/>
                    </a:lnTo>
                    <a:lnTo>
                      <a:pt x="55" y="297"/>
                    </a:lnTo>
                    <a:lnTo>
                      <a:pt x="51" y="297"/>
                    </a:lnTo>
                    <a:lnTo>
                      <a:pt x="43" y="297"/>
                    </a:lnTo>
                    <a:lnTo>
                      <a:pt x="36" y="293"/>
                    </a:lnTo>
                    <a:lnTo>
                      <a:pt x="36" y="285"/>
                    </a:lnTo>
                    <a:lnTo>
                      <a:pt x="28" y="281"/>
                    </a:lnTo>
                    <a:lnTo>
                      <a:pt x="28" y="297"/>
                    </a:lnTo>
                    <a:lnTo>
                      <a:pt x="36" y="318"/>
                    </a:lnTo>
                    <a:lnTo>
                      <a:pt x="102" y="318"/>
                    </a:lnTo>
                    <a:lnTo>
                      <a:pt x="102" y="281"/>
                    </a:lnTo>
                    <a:lnTo>
                      <a:pt x="126" y="281"/>
                    </a:lnTo>
                    <a:lnTo>
                      <a:pt x="130" y="318"/>
                    </a:lnTo>
                    <a:lnTo>
                      <a:pt x="271" y="318"/>
                    </a:lnTo>
                    <a:lnTo>
                      <a:pt x="283" y="326"/>
                    </a:lnTo>
                    <a:lnTo>
                      <a:pt x="286" y="342"/>
                    </a:lnTo>
                    <a:lnTo>
                      <a:pt x="286" y="643"/>
                    </a:lnTo>
                    <a:lnTo>
                      <a:pt x="279" y="659"/>
                    </a:lnTo>
                    <a:lnTo>
                      <a:pt x="267" y="672"/>
                    </a:lnTo>
                    <a:lnTo>
                      <a:pt x="20" y="651"/>
                    </a:lnTo>
                    <a:lnTo>
                      <a:pt x="424" y="684"/>
                    </a:lnTo>
                    <a:lnTo>
                      <a:pt x="392" y="379"/>
                    </a:lnTo>
                    <a:lnTo>
                      <a:pt x="365" y="69"/>
                    </a:lnTo>
                    <a:lnTo>
                      <a:pt x="380" y="69"/>
                    </a:lnTo>
                    <a:lnTo>
                      <a:pt x="365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</p:grpSp>
      <p:sp>
        <p:nvSpPr>
          <p:cNvPr id="47" name="矩形 23"/>
          <p:cNvSpPr>
            <a:spLocks noChangeArrowheads="1"/>
          </p:cNvSpPr>
          <p:nvPr/>
        </p:nvSpPr>
        <p:spPr bwMode="auto">
          <a:xfrm>
            <a:off x="5797549" y="7346677"/>
            <a:ext cx="457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r">
              <a:spcBef>
                <a:spcPct val="20000"/>
              </a:spcBef>
              <a:buClr>
                <a:srgbClr val="44546A"/>
              </a:buClr>
            </a:pPr>
            <a:endParaRPr lang="en-US" altLang="zh-TW">
              <a:solidFill>
                <a:prstClr val="white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9466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27"/>
          <p:cNvSpPr>
            <a:spLocks/>
          </p:cNvSpPr>
          <p:nvPr/>
        </p:nvSpPr>
        <p:spPr bwMode="auto">
          <a:xfrm>
            <a:off x="576461" y="4727624"/>
            <a:ext cx="2655888" cy="2847975"/>
          </a:xfrm>
          <a:custGeom>
            <a:avLst/>
            <a:gdLst>
              <a:gd name="T0" fmla="*/ 0 w 378"/>
              <a:gd name="T1" fmla="*/ 2147483647 h 391"/>
              <a:gd name="T2" fmla="*/ 2147483647 w 378"/>
              <a:gd name="T3" fmla="*/ 2147483647 h 391"/>
              <a:gd name="T4" fmla="*/ 2147483647 w 378"/>
              <a:gd name="T5" fmla="*/ 2147483647 h 391"/>
              <a:gd name="T6" fmla="*/ 2147483647 w 378"/>
              <a:gd name="T7" fmla="*/ 2147483647 h 391"/>
              <a:gd name="T8" fmla="*/ 2147483647 w 378"/>
              <a:gd name="T9" fmla="*/ 2147483647 h 391"/>
              <a:gd name="T10" fmla="*/ 2147483647 w 378"/>
              <a:gd name="T11" fmla="*/ 2147483647 h 391"/>
              <a:gd name="T12" fmla="*/ 2147483647 w 378"/>
              <a:gd name="T13" fmla="*/ 2147483647 h 391"/>
              <a:gd name="T14" fmla="*/ 2147483647 w 378"/>
              <a:gd name="T15" fmla="*/ 2147483647 h 391"/>
              <a:gd name="T16" fmla="*/ 2147483647 w 378"/>
              <a:gd name="T17" fmla="*/ 2147483647 h 391"/>
              <a:gd name="T18" fmla="*/ 2147483647 w 378"/>
              <a:gd name="T19" fmla="*/ 2147483647 h 391"/>
              <a:gd name="T20" fmla="*/ 2147483647 w 378"/>
              <a:gd name="T21" fmla="*/ 2147483647 h 391"/>
              <a:gd name="T22" fmla="*/ 2147483647 w 378"/>
              <a:gd name="T23" fmla="*/ 2147483647 h 391"/>
              <a:gd name="T24" fmla="*/ 2147483647 w 378"/>
              <a:gd name="T25" fmla="*/ 2147483647 h 391"/>
              <a:gd name="T26" fmla="*/ 2147483647 w 378"/>
              <a:gd name="T27" fmla="*/ 2147483647 h 391"/>
              <a:gd name="T28" fmla="*/ 2147483647 w 378"/>
              <a:gd name="T29" fmla="*/ 2147483647 h 391"/>
              <a:gd name="T30" fmla="*/ 2147483647 w 378"/>
              <a:gd name="T31" fmla="*/ 2147483647 h 391"/>
              <a:gd name="T32" fmla="*/ 2147483647 w 378"/>
              <a:gd name="T33" fmla="*/ 2147483647 h 391"/>
              <a:gd name="T34" fmla="*/ 2147483647 w 378"/>
              <a:gd name="T35" fmla="*/ 2147483647 h 391"/>
              <a:gd name="T36" fmla="*/ 2147483647 w 378"/>
              <a:gd name="T37" fmla="*/ 2147483647 h 391"/>
              <a:gd name="T38" fmla="*/ 2147483647 w 378"/>
              <a:gd name="T39" fmla="*/ 2147483647 h 391"/>
              <a:gd name="T40" fmla="*/ 2147483647 w 378"/>
              <a:gd name="T41" fmla="*/ 2147483647 h 391"/>
              <a:gd name="T42" fmla="*/ 2147483647 w 378"/>
              <a:gd name="T43" fmla="*/ 2147483647 h 391"/>
              <a:gd name="T44" fmla="*/ 2147483647 w 378"/>
              <a:gd name="T45" fmla="*/ 2147483647 h 391"/>
              <a:gd name="T46" fmla="*/ 2147483647 w 378"/>
              <a:gd name="T47" fmla="*/ 2147483647 h 391"/>
              <a:gd name="T48" fmla="*/ 2147483647 w 378"/>
              <a:gd name="T49" fmla="*/ 2147483647 h 391"/>
              <a:gd name="T50" fmla="*/ 2147483647 w 378"/>
              <a:gd name="T51" fmla="*/ 2147483647 h 391"/>
              <a:gd name="T52" fmla="*/ 2147483647 w 378"/>
              <a:gd name="T53" fmla="*/ 2147483647 h 391"/>
              <a:gd name="T54" fmla="*/ 2147483647 w 378"/>
              <a:gd name="T55" fmla="*/ 2147483647 h 391"/>
              <a:gd name="T56" fmla="*/ 2147483647 w 378"/>
              <a:gd name="T57" fmla="*/ 2147483647 h 391"/>
              <a:gd name="T58" fmla="*/ 2147483647 w 378"/>
              <a:gd name="T59" fmla="*/ 2147483647 h 391"/>
              <a:gd name="T60" fmla="*/ 2147483647 w 378"/>
              <a:gd name="T61" fmla="*/ 2147483647 h 391"/>
              <a:gd name="T62" fmla="*/ 2147483647 w 378"/>
              <a:gd name="T63" fmla="*/ 2147483647 h 391"/>
              <a:gd name="T64" fmla="*/ 2147483647 w 378"/>
              <a:gd name="T65" fmla="*/ 2147483647 h 391"/>
              <a:gd name="T66" fmla="*/ 2147483647 w 378"/>
              <a:gd name="T67" fmla="*/ 2147483647 h 391"/>
              <a:gd name="T68" fmla="*/ 2147483647 w 378"/>
              <a:gd name="T69" fmla="*/ 2147483647 h 391"/>
              <a:gd name="T70" fmla="*/ 2147483647 w 378"/>
              <a:gd name="T71" fmla="*/ 2147483647 h 391"/>
              <a:gd name="T72" fmla="*/ 2147483647 w 378"/>
              <a:gd name="T73" fmla="*/ 2147483647 h 391"/>
              <a:gd name="T74" fmla="*/ 0 w 378"/>
              <a:gd name="T75" fmla="*/ 2147483647 h 39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378"/>
              <a:gd name="T115" fmla="*/ 0 h 391"/>
              <a:gd name="T116" fmla="*/ 378 w 378"/>
              <a:gd name="T117" fmla="*/ 391 h 39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378" h="391">
                <a:moveTo>
                  <a:pt x="0" y="390"/>
                </a:moveTo>
                <a:lnTo>
                  <a:pt x="0" y="232"/>
                </a:lnTo>
                <a:lnTo>
                  <a:pt x="73" y="232"/>
                </a:lnTo>
                <a:lnTo>
                  <a:pt x="73" y="158"/>
                </a:lnTo>
                <a:lnTo>
                  <a:pt x="90" y="141"/>
                </a:lnTo>
                <a:lnTo>
                  <a:pt x="79" y="141"/>
                </a:lnTo>
                <a:lnTo>
                  <a:pt x="79" y="130"/>
                </a:lnTo>
                <a:lnTo>
                  <a:pt x="85" y="113"/>
                </a:lnTo>
                <a:lnTo>
                  <a:pt x="96" y="96"/>
                </a:lnTo>
                <a:lnTo>
                  <a:pt x="107" y="85"/>
                </a:lnTo>
                <a:lnTo>
                  <a:pt x="118" y="85"/>
                </a:lnTo>
                <a:lnTo>
                  <a:pt x="118" y="90"/>
                </a:lnTo>
                <a:lnTo>
                  <a:pt x="118" y="96"/>
                </a:lnTo>
                <a:lnTo>
                  <a:pt x="124" y="102"/>
                </a:lnTo>
                <a:lnTo>
                  <a:pt x="135" y="113"/>
                </a:lnTo>
                <a:lnTo>
                  <a:pt x="141" y="124"/>
                </a:lnTo>
                <a:lnTo>
                  <a:pt x="124" y="141"/>
                </a:lnTo>
                <a:lnTo>
                  <a:pt x="141" y="141"/>
                </a:lnTo>
                <a:lnTo>
                  <a:pt x="146" y="141"/>
                </a:lnTo>
                <a:lnTo>
                  <a:pt x="152" y="152"/>
                </a:lnTo>
                <a:lnTo>
                  <a:pt x="169" y="169"/>
                </a:lnTo>
                <a:lnTo>
                  <a:pt x="191" y="164"/>
                </a:lnTo>
                <a:lnTo>
                  <a:pt x="197" y="164"/>
                </a:lnTo>
                <a:lnTo>
                  <a:pt x="208" y="152"/>
                </a:lnTo>
                <a:lnTo>
                  <a:pt x="214" y="152"/>
                </a:lnTo>
                <a:lnTo>
                  <a:pt x="214" y="147"/>
                </a:lnTo>
                <a:lnTo>
                  <a:pt x="276" y="102"/>
                </a:lnTo>
                <a:lnTo>
                  <a:pt x="276" y="96"/>
                </a:lnTo>
                <a:lnTo>
                  <a:pt x="287" y="73"/>
                </a:lnTo>
                <a:lnTo>
                  <a:pt x="304" y="62"/>
                </a:lnTo>
                <a:lnTo>
                  <a:pt x="304" y="56"/>
                </a:lnTo>
                <a:lnTo>
                  <a:pt x="298" y="39"/>
                </a:lnTo>
                <a:lnTo>
                  <a:pt x="293" y="17"/>
                </a:lnTo>
                <a:lnTo>
                  <a:pt x="315" y="0"/>
                </a:lnTo>
                <a:lnTo>
                  <a:pt x="321" y="5"/>
                </a:lnTo>
                <a:lnTo>
                  <a:pt x="332" y="17"/>
                </a:lnTo>
                <a:lnTo>
                  <a:pt x="332" y="28"/>
                </a:lnTo>
                <a:lnTo>
                  <a:pt x="337" y="51"/>
                </a:lnTo>
                <a:lnTo>
                  <a:pt x="343" y="51"/>
                </a:lnTo>
                <a:lnTo>
                  <a:pt x="349" y="51"/>
                </a:lnTo>
                <a:lnTo>
                  <a:pt x="377" y="102"/>
                </a:lnTo>
                <a:lnTo>
                  <a:pt x="377" y="158"/>
                </a:lnTo>
                <a:lnTo>
                  <a:pt x="371" y="186"/>
                </a:lnTo>
                <a:lnTo>
                  <a:pt x="366" y="209"/>
                </a:lnTo>
                <a:lnTo>
                  <a:pt x="366" y="390"/>
                </a:lnTo>
                <a:lnTo>
                  <a:pt x="315" y="390"/>
                </a:lnTo>
                <a:lnTo>
                  <a:pt x="326" y="384"/>
                </a:lnTo>
                <a:lnTo>
                  <a:pt x="332" y="379"/>
                </a:lnTo>
                <a:lnTo>
                  <a:pt x="332" y="373"/>
                </a:lnTo>
                <a:lnTo>
                  <a:pt x="321" y="266"/>
                </a:lnTo>
                <a:lnTo>
                  <a:pt x="304" y="390"/>
                </a:lnTo>
                <a:lnTo>
                  <a:pt x="259" y="390"/>
                </a:lnTo>
                <a:lnTo>
                  <a:pt x="276" y="367"/>
                </a:lnTo>
                <a:lnTo>
                  <a:pt x="281" y="215"/>
                </a:lnTo>
                <a:lnTo>
                  <a:pt x="293" y="135"/>
                </a:lnTo>
                <a:lnTo>
                  <a:pt x="231" y="169"/>
                </a:lnTo>
                <a:lnTo>
                  <a:pt x="231" y="164"/>
                </a:lnTo>
                <a:lnTo>
                  <a:pt x="225" y="169"/>
                </a:lnTo>
                <a:lnTo>
                  <a:pt x="208" y="181"/>
                </a:lnTo>
                <a:lnTo>
                  <a:pt x="186" y="181"/>
                </a:lnTo>
                <a:lnTo>
                  <a:pt x="180" y="186"/>
                </a:lnTo>
                <a:lnTo>
                  <a:pt x="208" y="232"/>
                </a:lnTo>
                <a:lnTo>
                  <a:pt x="180" y="232"/>
                </a:lnTo>
                <a:lnTo>
                  <a:pt x="180" y="215"/>
                </a:lnTo>
                <a:lnTo>
                  <a:pt x="158" y="198"/>
                </a:lnTo>
                <a:lnTo>
                  <a:pt x="158" y="232"/>
                </a:lnTo>
                <a:lnTo>
                  <a:pt x="186" y="232"/>
                </a:lnTo>
                <a:lnTo>
                  <a:pt x="208" y="232"/>
                </a:lnTo>
                <a:lnTo>
                  <a:pt x="259" y="232"/>
                </a:lnTo>
                <a:lnTo>
                  <a:pt x="259" y="390"/>
                </a:lnTo>
                <a:lnTo>
                  <a:pt x="0" y="390"/>
                </a:lnTo>
                <a:close/>
              </a:path>
            </a:pathLst>
          </a:custGeom>
          <a:solidFill>
            <a:srgbClr val="000000"/>
          </a:solidFill>
          <a:ln w="3175" cap="flat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9" name="Freeform 28"/>
          <p:cNvSpPr>
            <a:spLocks/>
          </p:cNvSpPr>
          <p:nvPr/>
        </p:nvSpPr>
        <p:spPr bwMode="auto">
          <a:xfrm>
            <a:off x="4615358" y="4992736"/>
            <a:ext cx="2009775" cy="2609850"/>
          </a:xfrm>
          <a:custGeom>
            <a:avLst/>
            <a:gdLst>
              <a:gd name="T0" fmla="*/ 2147483647 w 265"/>
              <a:gd name="T1" fmla="*/ 2147483647 h 357"/>
              <a:gd name="T2" fmla="*/ 2147483647 w 265"/>
              <a:gd name="T3" fmla="*/ 2147483647 h 357"/>
              <a:gd name="T4" fmla="*/ 2147483647 w 265"/>
              <a:gd name="T5" fmla="*/ 2147483647 h 357"/>
              <a:gd name="T6" fmla="*/ 2147483647 w 265"/>
              <a:gd name="T7" fmla="*/ 2147483647 h 357"/>
              <a:gd name="T8" fmla="*/ 2147483647 w 265"/>
              <a:gd name="T9" fmla="*/ 2147483647 h 357"/>
              <a:gd name="T10" fmla="*/ 2147483647 w 265"/>
              <a:gd name="T11" fmla="*/ 2147483647 h 357"/>
              <a:gd name="T12" fmla="*/ 2147483647 w 265"/>
              <a:gd name="T13" fmla="*/ 2147483647 h 357"/>
              <a:gd name="T14" fmla="*/ 2147483647 w 265"/>
              <a:gd name="T15" fmla="*/ 2147483647 h 357"/>
              <a:gd name="T16" fmla="*/ 2147483647 w 265"/>
              <a:gd name="T17" fmla="*/ 2147483647 h 357"/>
              <a:gd name="T18" fmla="*/ 2147483647 w 265"/>
              <a:gd name="T19" fmla="*/ 2147483647 h 357"/>
              <a:gd name="T20" fmla="*/ 2147483647 w 265"/>
              <a:gd name="T21" fmla="*/ 2147483647 h 357"/>
              <a:gd name="T22" fmla="*/ 2147483647 w 265"/>
              <a:gd name="T23" fmla="*/ 2147483647 h 357"/>
              <a:gd name="T24" fmla="*/ 2147483647 w 265"/>
              <a:gd name="T25" fmla="*/ 2147483647 h 357"/>
              <a:gd name="T26" fmla="*/ 2147483647 w 265"/>
              <a:gd name="T27" fmla="*/ 0 h 357"/>
              <a:gd name="T28" fmla="*/ 2147483647 w 265"/>
              <a:gd name="T29" fmla="*/ 0 h 357"/>
              <a:gd name="T30" fmla="*/ 2147483647 w 265"/>
              <a:gd name="T31" fmla="*/ 2147483647 h 357"/>
              <a:gd name="T32" fmla="*/ 2147483647 w 265"/>
              <a:gd name="T33" fmla="*/ 2147483647 h 357"/>
              <a:gd name="T34" fmla="*/ 2147483647 w 265"/>
              <a:gd name="T35" fmla="*/ 2147483647 h 357"/>
              <a:gd name="T36" fmla="*/ 2147483647 w 265"/>
              <a:gd name="T37" fmla="*/ 2147483647 h 357"/>
              <a:gd name="T38" fmla="*/ 2147483647 w 265"/>
              <a:gd name="T39" fmla="*/ 2147483647 h 357"/>
              <a:gd name="T40" fmla="*/ 2147483647 w 265"/>
              <a:gd name="T41" fmla="*/ 2147483647 h 357"/>
              <a:gd name="T42" fmla="*/ 2147483647 w 265"/>
              <a:gd name="T43" fmla="*/ 2147483647 h 357"/>
              <a:gd name="T44" fmla="*/ 2147483647 w 265"/>
              <a:gd name="T45" fmla="*/ 2147483647 h 357"/>
              <a:gd name="T46" fmla="*/ 2147483647 w 265"/>
              <a:gd name="T47" fmla="*/ 2147483647 h 357"/>
              <a:gd name="T48" fmla="*/ 0 w 265"/>
              <a:gd name="T49" fmla="*/ 2147483647 h 357"/>
              <a:gd name="T50" fmla="*/ 0 w 265"/>
              <a:gd name="T51" fmla="*/ 2147483647 h 357"/>
              <a:gd name="T52" fmla="*/ 0 w 265"/>
              <a:gd name="T53" fmla="*/ 2147483647 h 357"/>
              <a:gd name="T54" fmla="*/ 0 w 265"/>
              <a:gd name="T55" fmla="*/ 2147483647 h 357"/>
              <a:gd name="T56" fmla="*/ 0 w 265"/>
              <a:gd name="T57" fmla="*/ 2147483647 h 357"/>
              <a:gd name="T58" fmla="*/ 0 w 265"/>
              <a:gd name="T59" fmla="*/ 2147483647 h 357"/>
              <a:gd name="T60" fmla="*/ 0 w 265"/>
              <a:gd name="T61" fmla="*/ 2147483647 h 357"/>
              <a:gd name="T62" fmla="*/ 2147483647 w 265"/>
              <a:gd name="T63" fmla="*/ 2147483647 h 357"/>
              <a:gd name="T64" fmla="*/ 0 w 265"/>
              <a:gd name="T65" fmla="*/ 2147483647 h 357"/>
              <a:gd name="T66" fmla="*/ 2147483647 w 265"/>
              <a:gd name="T67" fmla="*/ 2147483647 h 357"/>
              <a:gd name="T68" fmla="*/ 2147483647 w 265"/>
              <a:gd name="T69" fmla="*/ 2147483647 h 357"/>
              <a:gd name="T70" fmla="*/ 2147483647 w 265"/>
              <a:gd name="T71" fmla="*/ 2147483647 h 357"/>
              <a:gd name="T72" fmla="*/ 2147483647 w 265"/>
              <a:gd name="T73" fmla="*/ 2147483647 h 357"/>
              <a:gd name="T74" fmla="*/ 2147483647 w 265"/>
              <a:gd name="T75" fmla="*/ 2147483647 h 357"/>
              <a:gd name="T76" fmla="*/ 2147483647 w 265"/>
              <a:gd name="T77" fmla="*/ 2147483647 h 357"/>
              <a:gd name="T78" fmla="*/ 2147483647 w 265"/>
              <a:gd name="T79" fmla="*/ 2147483647 h 357"/>
              <a:gd name="T80" fmla="*/ 2147483647 w 265"/>
              <a:gd name="T81" fmla="*/ 2147483647 h 357"/>
              <a:gd name="T82" fmla="*/ 2147483647 w 265"/>
              <a:gd name="T83" fmla="*/ 2147483647 h 357"/>
              <a:gd name="T84" fmla="*/ 2147483647 w 265"/>
              <a:gd name="T85" fmla="*/ 2147483647 h 357"/>
              <a:gd name="T86" fmla="*/ 2147483647 w 265"/>
              <a:gd name="T87" fmla="*/ 2147483647 h 357"/>
              <a:gd name="T88" fmla="*/ 2147483647 w 265"/>
              <a:gd name="T89" fmla="*/ 2147483647 h 357"/>
              <a:gd name="T90" fmla="*/ 2147483647 w 265"/>
              <a:gd name="T91" fmla="*/ 2147483647 h 357"/>
              <a:gd name="T92" fmla="*/ 2147483647 w 265"/>
              <a:gd name="T93" fmla="*/ 2147483647 h 357"/>
              <a:gd name="T94" fmla="*/ 2147483647 w 265"/>
              <a:gd name="T95" fmla="*/ 2147483647 h 357"/>
              <a:gd name="T96" fmla="*/ 2147483647 w 265"/>
              <a:gd name="T97" fmla="*/ 2147483647 h 357"/>
              <a:gd name="T98" fmla="*/ 2147483647 w 265"/>
              <a:gd name="T99" fmla="*/ 2147483647 h 357"/>
              <a:gd name="T100" fmla="*/ 2147483647 w 265"/>
              <a:gd name="T101" fmla="*/ 2147483647 h 357"/>
              <a:gd name="T102" fmla="*/ 2147483647 w 265"/>
              <a:gd name="T103" fmla="*/ 2147483647 h 357"/>
              <a:gd name="T104" fmla="*/ 2147483647 w 265"/>
              <a:gd name="T105" fmla="*/ 2147483647 h 357"/>
              <a:gd name="T106" fmla="*/ 2147483647 w 265"/>
              <a:gd name="T107" fmla="*/ 2147483647 h 357"/>
              <a:gd name="T108" fmla="*/ 2147483647 w 265"/>
              <a:gd name="T109" fmla="*/ 2147483647 h 357"/>
              <a:gd name="T110" fmla="*/ 2147483647 w 265"/>
              <a:gd name="T111" fmla="*/ 2147483647 h 357"/>
              <a:gd name="T112" fmla="*/ 2147483647 w 265"/>
              <a:gd name="T113" fmla="*/ 2147483647 h 357"/>
              <a:gd name="T114" fmla="*/ 2147483647 w 265"/>
              <a:gd name="T115" fmla="*/ 2147483647 h 357"/>
              <a:gd name="T116" fmla="*/ 2147483647 w 265"/>
              <a:gd name="T117" fmla="*/ 2147483647 h 357"/>
              <a:gd name="T118" fmla="*/ 2147483647 w 265"/>
              <a:gd name="T119" fmla="*/ 2147483647 h 35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65"/>
              <a:gd name="T181" fmla="*/ 0 h 357"/>
              <a:gd name="T182" fmla="*/ 265 w 265"/>
              <a:gd name="T183" fmla="*/ 357 h 35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65" h="357">
                <a:moveTo>
                  <a:pt x="264" y="356"/>
                </a:moveTo>
                <a:lnTo>
                  <a:pt x="264" y="118"/>
                </a:lnTo>
                <a:lnTo>
                  <a:pt x="118" y="118"/>
                </a:lnTo>
                <a:lnTo>
                  <a:pt x="135" y="84"/>
                </a:lnTo>
                <a:lnTo>
                  <a:pt x="113" y="84"/>
                </a:lnTo>
                <a:lnTo>
                  <a:pt x="85" y="118"/>
                </a:lnTo>
                <a:lnTo>
                  <a:pt x="73" y="62"/>
                </a:lnTo>
                <a:lnTo>
                  <a:pt x="62" y="56"/>
                </a:lnTo>
                <a:lnTo>
                  <a:pt x="68" y="39"/>
                </a:lnTo>
                <a:lnTo>
                  <a:pt x="68" y="22"/>
                </a:lnTo>
                <a:lnTo>
                  <a:pt x="68" y="11"/>
                </a:lnTo>
                <a:lnTo>
                  <a:pt x="68" y="5"/>
                </a:lnTo>
                <a:lnTo>
                  <a:pt x="62" y="0"/>
                </a:lnTo>
                <a:lnTo>
                  <a:pt x="34" y="5"/>
                </a:lnTo>
                <a:lnTo>
                  <a:pt x="23" y="17"/>
                </a:lnTo>
                <a:lnTo>
                  <a:pt x="17" y="39"/>
                </a:lnTo>
                <a:lnTo>
                  <a:pt x="17" y="45"/>
                </a:lnTo>
                <a:lnTo>
                  <a:pt x="17" y="51"/>
                </a:lnTo>
                <a:lnTo>
                  <a:pt x="17" y="56"/>
                </a:lnTo>
                <a:lnTo>
                  <a:pt x="23" y="62"/>
                </a:lnTo>
                <a:lnTo>
                  <a:pt x="17" y="62"/>
                </a:lnTo>
                <a:lnTo>
                  <a:pt x="6" y="68"/>
                </a:lnTo>
                <a:lnTo>
                  <a:pt x="0" y="73"/>
                </a:lnTo>
                <a:lnTo>
                  <a:pt x="0" y="79"/>
                </a:lnTo>
                <a:lnTo>
                  <a:pt x="0" y="101"/>
                </a:lnTo>
                <a:lnTo>
                  <a:pt x="0" y="118"/>
                </a:lnTo>
                <a:lnTo>
                  <a:pt x="0" y="130"/>
                </a:lnTo>
                <a:lnTo>
                  <a:pt x="0" y="141"/>
                </a:lnTo>
                <a:lnTo>
                  <a:pt x="6" y="147"/>
                </a:lnTo>
                <a:lnTo>
                  <a:pt x="0" y="277"/>
                </a:lnTo>
                <a:lnTo>
                  <a:pt x="17" y="282"/>
                </a:lnTo>
                <a:lnTo>
                  <a:pt x="17" y="333"/>
                </a:lnTo>
                <a:lnTo>
                  <a:pt x="17" y="339"/>
                </a:lnTo>
                <a:lnTo>
                  <a:pt x="17" y="350"/>
                </a:lnTo>
                <a:lnTo>
                  <a:pt x="11" y="356"/>
                </a:lnTo>
                <a:lnTo>
                  <a:pt x="28" y="356"/>
                </a:lnTo>
                <a:lnTo>
                  <a:pt x="34" y="316"/>
                </a:lnTo>
                <a:lnTo>
                  <a:pt x="40" y="277"/>
                </a:lnTo>
                <a:lnTo>
                  <a:pt x="45" y="277"/>
                </a:lnTo>
                <a:lnTo>
                  <a:pt x="45" y="288"/>
                </a:lnTo>
                <a:lnTo>
                  <a:pt x="45" y="299"/>
                </a:lnTo>
                <a:lnTo>
                  <a:pt x="45" y="316"/>
                </a:lnTo>
                <a:lnTo>
                  <a:pt x="45" y="333"/>
                </a:lnTo>
                <a:lnTo>
                  <a:pt x="28" y="333"/>
                </a:lnTo>
                <a:lnTo>
                  <a:pt x="28" y="356"/>
                </a:lnTo>
                <a:lnTo>
                  <a:pt x="68" y="356"/>
                </a:lnTo>
                <a:lnTo>
                  <a:pt x="68" y="328"/>
                </a:lnTo>
                <a:lnTo>
                  <a:pt x="62" y="294"/>
                </a:lnTo>
                <a:lnTo>
                  <a:pt x="68" y="271"/>
                </a:lnTo>
                <a:lnTo>
                  <a:pt x="79" y="271"/>
                </a:lnTo>
                <a:lnTo>
                  <a:pt x="85" y="215"/>
                </a:lnTo>
                <a:lnTo>
                  <a:pt x="85" y="158"/>
                </a:lnTo>
                <a:lnTo>
                  <a:pt x="85" y="141"/>
                </a:lnTo>
                <a:lnTo>
                  <a:pt x="90" y="130"/>
                </a:lnTo>
                <a:lnTo>
                  <a:pt x="90" y="356"/>
                </a:lnTo>
                <a:lnTo>
                  <a:pt x="264" y="356"/>
                </a:lnTo>
                <a:close/>
              </a:path>
            </a:pathLst>
          </a:custGeom>
          <a:solidFill>
            <a:srgbClr val="000000"/>
          </a:solidFill>
          <a:ln w="3175" cap="flat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0" name="Freeform 29"/>
          <p:cNvSpPr>
            <a:spLocks/>
          </p:cNvSpPr>
          <p:nvPr/>
        </p:nvSpPr>
        <p:spPr bwMode="auto">
          <a:xfrm>
            <a:off x="6913165" y="5051474"/>
            <a:ext cx="1052513" cy="2581275"/>
          </a:xfrm>
          <a:custGeom>
            <a:avLst/>
            <a:gdLst>
              <a:gd name="T0" fmla="*/ 2147483647 w 119"/>
              <a:gd name="T1" fmla="*/ 2147483647 h 363"/>
              <a:gd name="T2" fmla="*/ 2147483647 w 119"/>
              <a:gd name="T3" fmla="*/ 2147483647 h 363"/>
              <a:gd name="T4" fmla="*/ 2147483647 w 119"/>
              <a:gd name="T5" fmla="*/ 2147483647 h 363"/>
              <a:gd name="T6" fmla="*/ 2147483647 w 119"/>
              <a:gd name="T7" fmla="*/ 2147483647 h 363"/>
              <a:gd name="T8" fmla="*/ 2147483647 w 119"/>
              <a:gd name="T9" fmla="*/ 2147483647 h 363"/>
              <a:gd name="T10" fmla="*/ 2147483647 w 119"/>
              <a:gd name="T11" fmla="*/ 2147483647 h 363"/>
              <a:gd name="T12" fmla="*/ 2147483647 w 119"/>
              <a:gd name="T13" fmla="*/ 2147483647 h 363"/>
              <a:gd name="T14" fmla="*/ 2147483647 w 119"/>
              <a:gd name="T15" fmla="*/ 2147483647 h 363"/>
              <a:gd name="T16" fmla="*/ 2147483647 w 119"/>
              <a:gd name="T17" fmla="*/ 2147483647 h 363"/>
              <a:gd name="T18" fmla="*/ 2147483647 w 119"/>
              <a:gd name="T19" fmla="*/ 2147483647 h 363"/>
              <a:gd name="T20" fmla="*/ 2147483647 w 119"/>
              <a:gd name="T21" fmla="*/ 2147483647 h 363"/>
              <a:gd name="T22" fmla="*/ 2147483647 w 119"/>
              <a:gd name="T23" fmla="*/ 2147483647 h 363"/>
              <a:gd name="T24" fmla="*/ 2147483647 w 119"/>
              <a:gd name="T25" fmla="*/ 2147483647 h 363"/>
              <a:gd name="T26" fmla="*/ 2147483647 w 119"/>
              <a:gd name="T27" fmla="*/ 2147483647 h 363"/>
              <a:gd name="T28" fmla="*/ 2147483647 w 119"/>
              <a:gd name="T29" fmla="*/ 2147483647 h 363"/>
              <a:gd name="T30" fmla="*/ 2147483647 w 119"/>
              <a:gd name="T31" fmla="*/ 2147483647 h 363"/>
              <a:gd name="T32" fmla="*/ 2147483647 w 119"/>
              <a:gd name="T33" fmla="*/ 2147483647 h 363"/>
              <a:gd name="T34" fmla="*/ 2147483647 w 119"/>
              <a:gd name="T35" fmla="*/ 2147483647 h 363"/>
              <a:gd name="T36" fmla="*/ 2147483647 w 119"/>
              <a:gd name="T37" fmla="*/ 2147483647 h 363"/>
              <a:gd name="T38" fmla="*/ 2147483647 w 119"/>
              <a:gd name="T39" fmla="*/ 2147483647 h 363"/>
              <a:gd name="T40" fmla="*/ 2147483647 w 119"/>
              <a:gd name="T41" fmla="*/ 0 h 363"/>
              <a:gd name="T42" fmla="*/ 2147483647 w 119"/>
              <a:gd name="T43" fmla="*/ 0 h 363"/>
              <a:gd name="T44" fmla="*/ 2147483647 w 119"/>
              <a:gd name="T45" fmla="*/ 0 h 363"/>
              <a:gd name="T46" fmla="*/ 2147483647 w 119"/>
              <a:gd name="T47" fmla="*/ 2147483647 h 363"/>
              <a:gd name="T48" fmla="*/ 0 w 119"/>
              <a:gd name="T49" fmla="*/ 2147483647 h 363"/>
              <a:gd name="T50" fmla="*/ 0 w 119"/>
              <a:gd name="T51" fmla="*/ 2147483647 h 363"/>
              <a:gd name="T52" fmla="*/ 2147483647 w 119"/>
              <a:gd name="T53" fmla="*/ 2147483647 h 363"/>
              <a:gd name="T54" fmla="*/ 2147483647 w 119"/>
              <a:gd name="T55" fmla="*/ 2147483647 h 363"/>
              <a:gd name="T56" fmla="*/ 2147483647 w 119"/>
              <a:gd name="T57" fmla="*/ 2147483647 h 363"/>
              <a:gd name="T58" fmla="*/ 0 w 119"/>
              <a:gd name="T59" fmla="*/ 2147483647 h 363"/>
              <a:gd name="T60" fmla="*/ 2147483647 w 119"/>
              <a:gd name="T61" fmla="*/ 2147483647 h 363"/>
              <a:gd name="T62" fmla="*/ 2147483647 w 119"/>
              <a:gd name="T63" fmla="*/ 2147483647 h 363"/>
              <a:gd name="T64" fmla="*/ 2147483647 w 119"/>
              <a:gd name="T65" fmla="*/ 2147483647 h 363"/>
              <a:gd name="T66" fmla="*/ 2147483647 w 119"/>
              <a:gd name="T67" fmla="*/ 2147483647 h 363"/>
              <a:gd name="T68" fmla="*/ 2147483647 w 119"/>
              <a:gd name="T69" fmla="*/ 2147483647 h 363"/>
              <a:gd name="T70" fmla="*/ 2147483647 w 119"/>
              <a:gd name="T71" fmla="*/ 2147483647 h 363"/>
              <a:gd name="T72" fmla="*/ 2147483647 w 119"/>
              <a:gd name="T73" fmla="*/ 2147483647 h 363"/>
              <a:gd name="T74" fmla="*/ 2147483647 w 119"/>
              <a:gd name="T75" fmla="*/ 2147483647 h 36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9"/>
              <a:gd name="T115" fmla="*/ 0 h 363"/>
              <a:gd name="T116" fmla="*/ 119 w 119"/>
              <a:gd name="T117" fmla="*/ 363 h 363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9" h="363">
                <a:moveTo>
                  <a:pt x="79" y="362"/>
                </a:moveTo>
                <a:lnTo>
                  <a:pt x="73" y="322"/>
                </a:lnTo>
                <a:lnTo>
                  <a:pt x="73" y="277"/>
                </a:lnTo>
                <a:lnTo>
                  <a:pt x="90" y="277"/>
                </a:lnTo>
                <a:lnTo>
                  <a:pt x="90" y="181"/>
                </a:lnTo>
                <a:lnTo>
                  <a:pt x="101" y="175"/>
                </a:lnTo>
                <a:lnTo>
                  <a:pt x="96" y="147"/>
                </a:lnTo>
                <a:lnTo>
                  <a:pt x="107" y="141"/>
                </a:lnTo>
                <a:lnTo>
                  <a:pt x="113" y="136"/>
                </a:lnTo>
                <a:lnTo>
                  <a:pt x="118" y="136"/>
                </a:lnTo>
                <a:lnTo>
                  <a:pt x="113" y="124"/>
                </a:lnTo>
                <a:lnTo>
                  <a:pt x="113" y="119"/>
                </a:lnTo>
                <a:lnTo>
                  <a:pt x="84" y="57"/>
                </a:lnTo>
                <a:lnTo>
                  <a:pt x="56" y="45"/>
                </a:lnTo>
                <a:lnTo>
                  <a:pt x="51" y="28"/>
                </a:lnTo>
                <a:lnTo>
                  <a:pt x="73" y="28"/>
                </a:lnTo>
                <a:lnTo>
                  <a:pt x="73" y="23"/>
                </a:lnTo>
                <a:lnTo>
                  <a:pt x="51" y="23"/>
                </a:lnTo>
                <a:lnTo>
                  <a:pt x="51" y="11"/>
                </a:lnTo>
                <a:lnTo>
                  <a:pt x="51" y="6"/>
                </a:lnTo>
                <a:lnTo>
                  <a:pt x="51" y="0"/>
                </a:lnTo>
                <a:lnTo>
                  <a:pt x="45" y="0"/>
                </a:lnTo>
                <a:lnTo>
                  <a:pt x="28" y="0"/>
                </a:lnTo>
                <a:lnTo>
                  <a:pt x="17" y="23"/>
                </a:lnTo>
                <a:lnTo>
                  <a:pt x="0" y="23"/>
                </a:lnTo>
                <a:lnTo>
                  <a:pt x="17" y="28"/>
                </a:lnTo>
                <a:lnTo>
                  <a:pt x="23" y="45"/>
                </a:lnTo>
                <a:lnTo>
                  <a:pt x="6" y="68"/>
                </a:lnTo>
                <a:lnTo>
                  <a:pt x="0" y="187"/>
                </a:lnTo>
                <a:lnTo>
                  <a:pt x="17" y="204"/>
                </a:lnTo>
                <a:lnTo>
                  <a:pt x="23" y="271"/>
                </a:lnTo>
                <a:lnTo>
                  <a:pt x="17" y="277"/>
                </a:lnTo>
                <a:lnTo>
                  <a:pt x="34" y="277"/>
                </a:lnTo>
                <a:lnTo>
                  <a:pt x="51" y="339"/>
                </a:lnTo>
                <a:lnTo>
                  <a:pt x="28" y="362"/>
                </a:lnTo>
                <a:lnTo>
                  <a:pt x="79" y="362"/>
                </a:lnTo>
                <a:close/>
              </a:path>
            </a:pathLst>
          </a:custGeom>
          <a:solidFill>
            <a:srgbClr val="000000"/>
          </a:solidFill>
          <a:ln w="3175" cap="flat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1" name="Freeform 30"/>
          <p:cNvSpPr>
            <a:spLocks/>
          </p:cNvSpPr>
          <p:nvPr/>
        </p:nvSpPr>
        <p:spPr bwMode="auto">
          <a:xfrm>
            <a:off x="9159427" y="4992736"/>
            <a:ext cx="1354138" cy="2587625"/>
          </a:xfrm>
          <a:custGeom>
            <a:avLst/>
            <a:gdLst>
              <a:gd name="T0" fmla="*/ 2147483647 w 198"/>
              <a:gd name="T1" fmla="*/ 2147483647 h 386"/>
              <a:gd name="T2" fmla="*/ 2147483647 w 198"/>
              <a:gd name="T3" fmla="*/ 2147483647 h 386"/>
              <a:gd name="T4" fmla="*/ 2147483647 w 198"/>
              <a:gd name="T5" fmla="*/ 2147483647 h 386"/>
              <a:gd name="T6" fmla="*/ 2147483647 w 198"/>
              <a:gd name="T7" fmla="*/ 2147483647 h 386"/>
              <a:gd name="T8" fmla="*/ 2147483647 w 198"/>
              <a:gd name="T9" fmla="*/ 2147483647 h 386"/>
              <a:gd name="T10" fmla="*/ 2147483647 w 198"/>
              <a:gd name="T11" fmla="*/ 2147483647 h 386"/>
              <a:gd name="T12" fmla="*/ 2147483647 w 198"/>
              <a:gd name="T13" fmla="*/ 2147483647 h 386"/>
              <a:gd name="T14" fmla="*/ 2147483647 w 198"/>
              <a:gd name="T15" fmla="*/ 2147483647 h 386"/>
              <a:gd name="T16" fmla="*/ 2147483647 w 198"/>
              <a:gd name="T17" fmla="*/ 2147483647 h 386"/>
              <a:gd name="T18" fmla="*/ 2147483647 w 198"/>
              <a:gd name="T19" fmla="*/ 2147483647 h 386"/>
              <a:gd name="T20" fmla="*/ 2147483647 w 198"/>
              <a:gd name="T21" fmla="*/ 2147483647 h 386"/>
              <a:gd name="T22" fmla="*/ 0 w 198"/>
              <a:gd name="T23" fmla="*/ 2147483647 h 386"/>
              <a:gd name="T24" fmla="*/ 0 w 198"/>
              <a:gd name="T25" fmla="*/ 2147483647 h 386"/>
              <a:gd name="T26" fmla="*/ 0 w 198"/>
              <a:gd name="T27" fmla="*/ 2147483647 h 386"/>
              <a:gd name="T28" fmla="*/ 2147483647 w 198"/>
              <a:gd name="T29" fmla="*/ 2147483647 h 386"/>
              <a:gd name="T30" fmla="*/ 2147483647 w 198"/>
              <a:gd name="T31" fmla="*/ 2147483647 h 386"/>
              <a:gd name="T32" fmla="*/ 2147483647 w 198"/>
              <a:gd name="T33" fmla="*/ 2147483647 h 386"/>
              <a:gd name="T34" fmla="*/ 2147483647 w 198"/>
              <a:gd name="T35" fmla="*/ 0 h 386"/>
              <a:gd name="T36" fmla="*/ 2147483647 w 198"/>
              <a:gd name="T37" fmla="*/ 0 h 386"/>
              <a:gd name="T38" fmla="*/ 2147483647 w 198"/>
              <a:gd name="T39" fmla="*/ 2147483647 h 386"/>
              <a:gd name="T40" fmla="*/ 2147483647 w 198"/>
              <a:gd name="T41" fmla="*/ 2147483647 h 386"/>
              <a:gd name="T42" fmla="*/ 2147483647 w 198"/>
              <a:gd name="T43" fmla="*/ 2147483647 h 386"/>
              <a:gd name="T44" fmla="*/ 2147483647 w 198"/>
              <a:gd name="T45" fmla="*/ 2147483647 h 386"/>
              <a:gd name="T46" fmla="*/ 2147483647 w 198"/>
              <a:gd name="T47" fmla="*/ 2147483647 h 386"/>
              <a:gd name="T48" fmla="*/ 2147483647 w 198"/>
              <a:gd name="T49" fmla="*/ 2147483647 h 386"/>
              <a:gd name="T50" fmla="*/ 2147483647 w 198"/>
              <a:gd name="T51" fmla="*/ 2147483647 h 386"/>
              <a:gd name="T52" fmla="*/ 2147483647 w 198"/>
              <a:gd name="T53" fmla="*/ 2147483647 h 386"/>
              <a:gd name="T54" fmla="*/ 2147483647 w 198"/>
              <a:gd name="T55" fmla="*/ 2147483647 h 386"/>
              <a:gd name="T56" fmla="*/ 2147483647 w 198"/>
              <a:gd name="T57" fmla="*/ 2147483647 h 386"/>
              <a:gd name="T58" fmla="*/ 2147483647 w 198"/>
              <a:gd name="T59" fmla="*/ 2147483647 h 386"/>
              <a:gd name="T60" fmla="*/ 2147483647 w 198"/>
              <a:gd name="T61" fmla="*/ 2147483647 h 386"/>
              <a:gd name="T62" fmla="*/ 2147483647 w 198"/>
              <a:gd name="T63" fmla="*/ 2147483647 h 386"/>
              <a:gd name="T64" fmla="*/ 2147483647 w 198"/>
              <a:gd name="T65" fmla="*/ 2147483647 h 386"/>
              <a:gd name="T66" fmla="*/ 2147483647 w 198"/>
              <a:gd name="T67" fmla="*/ 2147483647 h 386"/>
              <a:gd name="T68" fmla="*/ 2147483647 w 198"/>
              <a:gd name="T69" fmla="*/ 2147483647 h 386"/>
              <a:gd name="T70" fmla="*/ 2147483647 w 198"/>
              <a:gd name="T71" fmla="*/ 2147483647 h 38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98"/>
              <a:gd name="T109" fmla="*/ 0 h 386"/>
              <a:gd name="T110" fmla="*/ 198 w 198"/>
              <a:gd name="T111" fmla="*/ 386 h 38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98" h="386">
                <a:moveTo>
                  <a:pt x="107" y="385"/>
                </a:moveTo>
                <a:lnTo>
                  <a:pt x="118" y="385"/>
                </a:lnTo>
                <a:lnTo>
                  <a:pt x="118" y="374"/>
                </a:lnTo>
                <a:lnTo>
                  <a:pt x="113" y="306"/>
                </a:lnTo>
                <a:lnTo>
                  <a:pt x="107" y="306"/>
                </a:lnTo>
                <a:lnTo>
                  <a:pt x="107" y="227"/>
                </a:lnTo>
                <a:lnTo>
                  <a:pt x="84" y="362"/>
                </a:lnTo>
                <a:lnTo>
                  <a:pt x="84" y="374"/>
                </a:lnTo>
                <a:lnTo>
                  <a:pt x="84" y="379"/>
                </a:lnTo>
                <a:lnTo>
                  <a:pt x="90" y="385"/>
                </a:lnTo>
                <a:lnTo>
                  <a:pt x="96" y="385"/>
                </a:lnTo>
                <a:lnTo>
                  <a:pt x="62" y="385"/>
                </a:lnTo>
                <a:lnTo>
                  <a:pt x="62" y="323"/>
                </a:lnTo>
                <a:lnTo>
                  <a:pt x="62" y="249"/>
                </a:lnTo>
                <a:lnTo>
                  <a:pt x="56" y="266"/>
                </a:lnTo>
                <a:lnTo>
                  <a:pt x="62" y="328"/>
                </a:lnTo>
                <a:lnTo>
                  <a:pt x="62" y="385"/>
                </a:lnTo>
                <a:lnTo>
                  <a:pt x="40" y="385"/>
                </a:lnTo>
                <a:lnTo>
                  <a:pt x="34" y="379"/>
                </a:lnTo>
                <a:lnTo>
                  <a:pt x="28" y="345"/>
                </a:lnTo>
                <a:lnTo>
                  <a:pt x="17" y="204"/>
                </a:lnTo>
                <a:lnTo>
                  <a:pt x="11" y="198"/>
                </a:lnTo>
                <a:lnTo>
                  <a:pt x="6" y="193"/>
                </a:lnTo>
                <a:lnTo>
                  <a:pt x="0" y="181"/>
                </a:lnTo>
                <a:lnTo>
                  <a:pt x="0" y="176"/>
                </a:lnTo>
                <a:lnTo>
                  <a:pt x="0" y="147"/>
                </a:lnTo>
                <a:lnTo>
                  <a:pt x="0" y="125"/>
                </a:lnTo>
                <a:lnTo>
                  <a:pt x="11" y="91"/>
                </a:lnTo>
                <a:lnTo>
                  <a:pt x="23" y="46"/>
                </a:lnTo>
                <a:lnTo>
                  <a:pt x="62" y="46"/>
                </a:lnTo>
                <a:lnTo>
                  <a:pt x="62" y="34"/>
                </a:lnTo>
                <a:lnTo>
                  <a:pt x="62" y="29"/>
                </a:lnTo>
                <a:lnTo>
                  <a:pt x="62" y="23"/>
                </a:lnTo>
                <a:lnTo>
                  <a:pt x="62" y="6"/>
                </a:lnTo>
                <a:lnTo>
                  <a:pt x="68" y="0"/>
                </a:lnTo>
                <a:lnTo>
                  <a:pt x="73" y="0"/>
                </a:lnTo>
                <a:lnTo>
                  <a:pt x="90" y="0"/>
                </a:lnTo>
                <a:lnTo>
                  <a:pt x="101" y="17"/>
                </a:lnTo>
                <a:lnTo>
                  <a:pt x="96" y="46"/>
                </a:lnTo>
                <a:lnTo>
                  <a:pt x="107" y="57"/>
                </a:lnTo>
                <a:lnTo>
                  <a:pt x="118" y="91"/>
                </a:lnTo>
                <a:lnTo>
                  <a:pt x="129" y="91"/>
                </a:lnTo>
                <a:lnTo>
                  <a:pt x="124" y="74"/>
                </a:lnTo>
                <a:lnTo>
                  <a:pt x="124" y="57"/>
                </a:lnTo>
                <a:lnTo>
                  <a:pt x="107" y="46"/>
                </a:lnTo>
                <a:lnTo>
                  <a:pt x="118" y="40"/>
                </a:lnTo>
                <a:lnTo>
                  <a:pt x="129" y="34"/>
                </a:lnTo>
                <a:lnTo>
                  <a:pt x="152" y="34"/>
                </a:lnTo>
                <a:lnTo>
                  <a:pt x="152" y="40"/>
                </a:lnTo>
                <a:lnTo>
                  <a:pt x="163" y="63"/>
                </a:lnTo>
                <a:lnTo>
                  <a:pt x="169" y="68"/>
                </a:lnTo>
                <a:lnTo>
                  <a:pt x="169" y="85"/>
                </a:lnTo>
                <a:lnTo>
                  <a:pt x="197" y="97"/>
                </a:lnTo>
                <a:lnTo>
                  <a:pt x="197" y="159"/>
                </a:lnTo>
                <a:lnTo>
                  <a:pt x="197" y="164"/>
                </a:lnTo>
                <a:lnTo>
                  <a:pt x="197" y="176"/>
                </a:lnTo>
                <a:lnTo>
                  <a:pt x="186" y="181"/>
                </a:lnTo>
                <a:lnTo>
                  <a:pt x="186" y="294"/>
                </a:lnTo>
                <a:lnTo>
                  <a:pt x="174" y="294"/>
                </a:lnTo>
                <a:lnTo>
                  <a:pt x="169" y="323"/>
                </a:lnTo>
                <a:lnTo>
                  <a:pt x="163" y="340"/>
                </a:lnTo>
                <a:lnTo>
                  <a:pt x="158" y="362"/>
                </a:lnTo>
                <a:lnTo>
                  <a:pt x="158" y="385"/>
                </a:lnTo>
                <a:lnTo>
                  <a:pt x="141" y="385"/>
                </a:lnTo>
                <a:lnTo>
                  <a:pt x="141" y="345"/>
                </a:lnTo>
                <a:lnTo>
                  <a:pt x="146" y="306"/>
                </a:lnTo>
                <a:lnTo>
                  <a:pt x="141" y="294"/>
                </a:lnTo>
                <a:lnTo>
                  <a:pt x="141" y="340"/>
                </a:lnTo>
                <a:lnTo>
                  <a:pt x="141" y="385"/>
                </a:lnTo>
                <a:lnTo>
                  <a:pt x="107" y="385"/>
                </a:lnTo>
                <a:close/>
              </a:path>
            </a:pathLst>
          </a:custGeom>
          <a:solidFill>
            <a:srgbClr val="000000"/>
          </a:solidFill>
          <a:ln w="3175" cap="flat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2" name="Freeform 25"/>
          <p:cNvSpPr>
            <a:spLocks/>
          </p:cNvSpPr>
          <p:nvPr/>
        </p:nvSpPr>
        <p:spPr bwMode="auto">
          <a:xfrm>
            <a:off x="793949" y="1224011"/>
            <a:ext cx="3844925" cy="2974975"/>
          </a:xfrm>
          <a:custGeom>
            <a:avLst/>
            <a:gdLst>
              <a:gd name="T0" fmla="*/ 2147483647 w 563"/>
              <a:gd name="T1" fmla="*/ 2147483647 h 369"/>
              <a:gd name="T2" fmla="*/ 2147483647 w 563"/>
              <a:gd name="T3" fmla="*/ 2147483647 h 369"/>
              <a:gd name="T4" fmla="*/ 2147483647 w 563"/>
              <a:gd name="T5" fmla="*/ 2147483647 h 369"/>
              <a:gd name="T6" fmla="*/ 2147483647 w 563"/>
              <a:gd name="T7" fmla="*/ 2147483647 h 369"/>
              <a:gd name="T8" fmla="*/ 2147483647 w 563"/>
              <a:gd name="T9" fmla="*/ 2147483647 h 369"/>
              <a:gd name="T10" fmla="*/ 2147483647 w 563"/>
              <a:gd name="T11" fmla="*/ 2147483647 h 369"/>
              <a:gd name="T12" fmla="*/ 2147483647 w 563"/>
              <a:gd name="T13" fmla="*/ 2147483647 h 369"/>
              <a:gd name="T14" fmla="*/ 2147483647 w 563"/>
              <a:gd name="T15" fmla="*/ 2147483647 h 369"/>
              <a:gd name="T16" fmla="*/ 2147483647 w 563"/>
              <a:gd name="T17" fmla="*/ 2147483647 h 369"/>
              <a:gd name="T18" fmla="*/ 2147483647 w 563"/>
              <a:gd name="T19" fmla="*/ 2147483647 h 369"/>
              <a:gd name="T20" fmla="*/ 2147483647 w 563"/>
              <a:gd name="T21" fmla="*/ 2147483647 h 369"/>
              <a:gd name="T22" fmla="*/ 2147483647 w 563"/>
              <a:gd name="T23" fmla="*/ 2147483647 h 369"/>
              <a:gd name="T24" fmla="*/ 2147483647 w 563"/>
              <a:gd name="T25" fmla="*/ 2147483647 h 369"/>
              <a:gd name="T26" fmla="*/ 2147483647 w 563"/>
              <a:gd name="T27" fmla="*/ 2147483647 h 369"/>
              <a:gd name="T28" fmla="*/ 2147483647 w 563"/>
              <a:gd name="T29" fmla="*/ 2147483647 h 369"/>
              <a:gd name="T30" fmla="*/ 2147483647 w 563"/>
              <a:gd name="T31" fmla="*/ 2147483647 h 369"/>
              <a:gd name="T32" fmla="*/ 2147483647 w 563"/>
              <a:gd name="T33" fmla="*/ 2147483647 h 369"/>
              <a:gd name="T34" fmla="*/ 2147483647 w 563"/>
              <a:gd name="T35" fmla="*/ 2147483647 h 369"/>
              <a:gd name="T36" fmla="*/ 2147483647 w 563"/>
              <a:gd name="T37" fmla="*/ 0 h 369"/>
              <a:gd name="T38" fmla="*/ 2147483647 w 563"/>
              <a:gd name="T39" fmla="*/ 2147483647 h 369"/>
              <a:gd name="T40" fmla="*/ 2147483647 w 563"/>
              <a:gd name="T41" fmla="*/ 2147483647 h 369"/>
              <a:gd name="T42" fmla="*/ 2147483647 w 563"/>
              <a:gd name="T43" fmla="*/ 2147483647 h 369"/>
              <a:gd name="T44" fmla="*/ 2147483647 w 563"/>
              <a:gd name="T45" fmla="*/ 2147483647 h 369"/>
              <a:gd name="T46" fmla="*/ 2147483647 w 563"/>
              <a:gd name="T47" fmla="*/ 2147483647 h 369"/>
              <a:gd name="T48" fmla="*/ 2147483647 w 563"/>
              <a:gd name="T49" fmla="*/ 2147483647 h 369"/>
              <a:gd name="T50" fmla="*/ 2147483647 w 563"/>
              <a:gd name="T51" fmla="*/ 2147483647 h 369"/>
              <a:gd name="T52" fmla="*/ 2147483647 w 563"/>
              <a:gd name="T53" fmla="*/ 2147483647 h 369"/>
              <a:gd name="T54" fmla="*/ 2147483647 w 563"/>
              <a:gd name="T55" fmla="*/ 2147483647 h 369"/>
              <a:gd name="T56" fmla="*/ 2147483647 w 563"/>
              <a:gd name="T57" fmla="*/ 2147483647 h 369"/>
              <a:gd name="T58" fmla="*/ 2147483647 w 563"/>
              <a:gd name="T59" fmla="*/ 2147483647 h 369"/>
              <a:gd name="T60" fmla="*/ 2147483647 w 563"/>
              <a:gd name="T61" fmla="*/ 2147483647 h 369"/>
              <a:gd name="T62" fmla="*/ 2147483647 w 563"/>
              <a:gd name="T63" fmla="*/ 2147483647 h 369"/>
              <a:gd name="T64" fmla="*/ 2147483647 w 563"/>
              <a:gd name="T65" fmla="*/ 2147483647 h 369"/>
              <a:gd name="T66" fmla="*/ 2147483647 w 563"/>
              <a:gd name="T67" fmla="*/ 2147483647 h 369"/>
              <a:gd name="T68" fmla="*/ 2147483647 w 563"/>
              <a:gd name="T69" fmla="*/ 2147483647 h 369"/>
              <a:gd name="T70" fmla="*/ 2147483647 w 563"/>
              <a:gd name="T71" fmla="*/ 2147483647 h 369"/>
              <a:gd name="T72" fmla="*/ 0 w 563"/>
              <a:gd name="T73" fmla="*/ 2147483647 h 369"/>
              <a:gd name="T74" fmla="*/ 2147483647 w 563"/>
              <a:gd name="T75" fmla="*/ 2147483647 h 369"/>
              <a:gd name="T76" fmla="*/ 2147483647 w 563"/>
              <a:gd name="T77" fmla="*/ 2147483647 h 369"/>
              <a:gd name="T78" fmla="*/ 2147483647 w 563"/>
              <a:gd name="T79" fmla="*/ 2147483647 h 369"/>
              <a:gd name="T80" fmla="*/ 2147483647 w 563"/>
              <a:gd name="T81" fmla="*/ 2147483647 h 369"/>
              <a:gd name="T82" fmla="*/ 2147483647 w 563"/>
              <a:gd name="T83" fmla="*/ 2147483647 h 369"/>
              <a:gd name="T84" fmla="*/ 2147483647 w 563"/>
              <a:gd name="T85" fmla="*/ 2147483647 h 369"/>
              <a:gd name="T86" fmla="*/ 2147483647 w 563"/>
              <a:gd name="T87" fmla="*/ 2147483647 h 369"/>
              <a:gd name="T88" fmla="*/ 2147483647 w 563"/>
              <a:gd name="T89" fmla="*/ 2147483647 h 369"/>
              <a:gd name="T90" fmla="*/ 2147483647 w 563"/>
              <a:gd name="T91" fmla="*/ 2147483647 h 36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563"/>
              <a:gd name="T139" fmla="*/ 0 h 369"/>
              <a:gd name="T140" fmla="*/ 563 w 563"/>
              <a:gd name="T141" fmla="*/ 369 h 369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563" h="369">
                <a:moveTo>
                  <a:pt x="376" y="368"/>
                </a:moveTo>
                <a:lnTo>
                  <a:pt x="376" y="209"/>
                </a:lnTo>
                <a:lnTo>
                  <a:pt x="371" y="209"/>
                </a:lnTo>
                <a:lnTo>
                  <a:pt x="388" y="198"/>
                </a:lnTo>
                <a:lnTo>
                  <a:pt x="421" y="130"/>
                </a:lnTo>
                <a:lnTo>
                  <a:pt x="421" y="147"/>
                </a:lnTo>
                <a:lnTo>
                  <a:pt x="421" y="153"/>
                </a:lnTo>
                <a:lnTo>
                  <a:pt x="427" y="170"/>
                </a:lnTo>
                <a:lnTo>
                  <a:pt x="433" y="181"/>
                </a:lnTo>
                <a:lnTo>
                  <a:pt x="433" y="356"/>
                </a:lnTo>
                <a:lnTo>
                  <a:pt x="410" y="356"/>
                </a:lnTo>
                <a:lnTo>
                  <a:pt x="410" y="368"/>
                </a:lnTo>
                <a:lnTo>
                  <a:pt x="455" y="368"/>
                </a:lnTo>
                <a:lnTo>
                  <a:pt x="472" y="232"/>
                </a:lnTo>
                <a:lnTo>
                  <a:pt x="477" y="368"/>
                </a:lnTo>
                <a:lnTo>
                  <a:pt x="500" y="368"/>
                </a:lnTo>
                <a:lnTo>
                  <a:pt x="506" y="288"/>
                </a:lnTo>
                <a:lnTo>
                  <a:pt x="506" y="198"/>
                </a:lnTo>
                <a:lnTo>
                  <a:pt x="506" y="175"/>
                </a:lnTo>
                <a:lnTo>
                  <a:pt x="517" y="175"/>
                </a:lnTo>
                <a:lnTo>
                  <a:pt x="522" y="175"/>
                </a:lnTo>
                <a:lnTo>
                  <a:pt x="534" y="175"/>
                </a:lnTo>
                <a:lnTo>
                  <a:pt x="545" y="164"/>
                </a:lnTo>
                <a:lnTo>
                  <a:pt x="562" y="158"/>
                </a:lnTo>
                <a:lnTo>
                  <a:pt x="556" y="102"/>
                </a:lnTo>
                <a:lnTo>
                  <a:pt x="522" y="107"/>
                </a:lnTo>
                <a:lnTo>
                  <a:pt x="522" y="79"/>
                </a:lnTo>
                <a:lnTo>
                  <a:pt x="517" y="68"/>
                </a:lnTo>
                <a:lnTo>
                  <a:pt x="511" y="62"/>
                </a:lnTo>
                <a:lnTo>
                  <a:pt x="494" y="62"/>
                </a:lnTo>
                <a:lnTo>
                  <a:pt x="472" y="57"/>
                </a:lnTo>
                <a:lnTo>
                  <a:pt x="477" y="40"/>
                </a:lnTo>
                <a:lnTo>
                  <a:pt x="477" y="28"/>
                </a:lnTo>
                <a:lnTo>
                  <a:pt x="477" y="17"/>
                </a:lnTo>
                <a:lnTo>
                  <a:pt x="466" y="6"/>
                </a:lnTo>
                <a:lnTo>
                  <a:pt x="461" y="0"/>
                </a:lnTo>
                <a:lnTo>
                  <a:pt x="444" y="6"/>
                </a:lnTo>
                <a:lnTo>
                  <a:pt x="438" y="6"/>
                </a:lnTo>
                <a:lnTo>
                  <a:pt x="433" y="40"/>
                </a:lnTo>
                <a:lnTo>
                  <a:pt x="438" y="62"/>
                </a:lnTo>
                <a:lnTo>
                  <a:pt x="433" y="68"/>
                </a:lnTo>
                <a:lnTo>
                  <a:pt x="416" y="79"/>
                </a:lnTo>
                <a:lnTo>
                  <a:pt x="410" y="85"/>
                </a:lnTo>
                <a:lnTo>
                  <a:pt x="365" y="198"/>
                </a:lnTo>
                <a:lnTo>
                  <a:pt x="343" y="209"/>
                </a:lnTo>
                <a:lnTo>
                  <a:pt x="225" y="209"/>
                </a:lnTo>
                <a:lnTo>
                  <a:pt x="219" y="204"/>
                </a:lnTo>
                <a:lnTo>
                  <a:pt x="213" y="198"/>
                </a:lnTo>
                <a:lnTo>
                  <a:pt x="208" y="198"/>
                </a:lnTo>
                <a:lnTo>
                  <a:pt x="163" y="192"/>
                </a:lnTo>
                <a:lnTo>
                  <a:pt x="140" y="136"/>
                </a:lnTo>
                <a:lnTo>
                  <a:pt x="135" y="130"/>
                </a:lnTo>
                <a:lnTo>
                  <a:pt x="140" y="130"/>
                </a:lnTo>
                <a:lnTo>
                  <a:pt x="146" y="119"/>
                </a:lnTo>
                <a:lnTo>
                  <a:pt x="146" y="107"/>
                </a:lnTo>
                <a:lnTo>
                  <a:pt x="152" y="96"/>
                </a:lnTo>
                <a:lnTo>
                  <a:pt x="152" y="85"/>
                </a:lnTo>
                <a:lnTo>
                  <a:pt x="140" y="85"/>
                </a:lnTo>
                <a:lnTo>
                  <a:pt x="124" y="79"/>
                </a:lnTo>
                <a:lnTo>
                  <a:pt x="118" y="79"/>
                </a:lnTo>
                <a:lnTo>
                  <a:pt x="107" y="91"/>
                </a:lnTo>
                <a:lnTo>
                  <a:pt x="107" y="113"/>
                </a:lnTo>
                <a:lnTo>
                  <a:pt x="107" y="119"/>
                </a:lnTo>
                <a:lnTo>
                  <a:pt x="96" y="124"/>
                </a:lnTo>
                <a:lnTo>
                  <a:pt x="67" y="170"/>
                </a:lnTo>
                <a:lnTo>
                  <a:pt x="62" y="221"/>
                </a:lnTo>
                <a:lnTo>
                  <a:pt x="51" y="221"/>
                </a:lnTo>
                <a:lnTo>
                  <a:pt x="34" y="164"/>
                </a:lnTo>
                <a:lnTo>
                  <a:pt x="28" y="153"/>
                </a:lnTo>
                <a:lnTo>
                  <a:pt x="11" y="153"/>
                </a:lnTo>
                <a:lnTo>
                  <a:pt x="0" y="153"/>
                </a:lnTo>
                <a:lnTo>
                  <a:pt x="39" y="300"/>
                </a:lnTo>
                <a:lnTo>
                  <a:pt x="96" y="300"/>
                </a:lnTo>
                <a:lnTo>
                  <a:pt x="96" y="328"/>
                </a:lnTo>
                <a:lnTo>
                  <a:pt x="28" y="345"/>
                </a:lnTo>
                <a:lnTo>
                  <a:pt x="28" y="368"/>
                </a:lnTo>
                <a:lnTo>
                  <a:pt x="39" y="368"/>
                </a:lnTo>
                <a:lnTo>
                  <a:pt x="39" y="356"/>
                </a:lnTo>
                <a:lnTo>
                  <a:pt x="96" y="339"/>
                </a:lnTo>
                <a:lnTo>
                  <a:pt x="163" y="356"/>
                </a:lnTo>
                <a:lnTo>
                  <a:pt x="163" y="368"/>
                </a:lnTo>
                <a:lnTo>
                  <a:pt x="169" y="368"/>
                </a:lnTo>
                <a:lnTo>
                  <a:pt x="169" y="345"/>
                </a:lnTo>
                <a:lnTo>
                  <a:pt x="107" y="328"/>
                </a:lnTo>
                <a:lnTo>
                  <a:pt x="107" y="300"/>
                </a:lnTo>
                <a:lnTo>
                  <a:pt x="169" y="300"/>
                </a:lnTo>
                <a:lnTo>
                  <a:pt x="169" y="334"/>
                </a:lnTo>
                <a:lnTo>
                  <a:pt x="169" y="368"/>
                </a:lnTo>
                <a:lnTo>
                  <a:pt x="376" y="368"/>
                </a:lnTo>
                <a:close/>
              </a:path>
            </a:pathLst>
          </a:custGeom>
          <a:solidFill>
            <a:srgbClr val="000000"/>
          </a:solidFill>
          <a:ln w="3175" cap="flat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3" name="Freeform 26"/>
          <p:cNvSpPr>
            <a:spLocks/>
          </p:cNvSpPr>
          <p:nvPr/>
        </p:nvSpPr>
        <p:spPr bwMode="auto">
          <a:xfrm>
            <a:off x="6678165" y="1427211"/>
            <a:ext cx="3835400" cy="2843213"/>
          </a:xfrm>
          <a:custGeom>
            <a:avLst/>
            <a:gdLst>
              <a:gd name="T0" fmla="*/ 2147483647 w 568"/>
              <a:gd name="T1" fmla="*/ 2147483647 h 284"/>
              <a:gd name="T2" fmla="*/ 2147483647 w 568"/>
              <a:gd name="T3" fmla="*/ 2147483647 h 284"/>
              <a:gd name="T4" fmla="*/ 2147483647 w 568"/>
              <a:gd name="T5" fmla="*/ 2147483647 h 284"/>
              <a:gd name="T6" fmla="*/ 2147483647 w 568"/>
              <a:gd name="T7" fmla="*/ 2147483647 h 284"/>
              <a:gd name="T8" fmla="*/ 2147483647 w 568"/>
              <a:gd name="T9" fmla="*/ 2147483647 h 284"/>
              <a:gd name="T10" fmla="*/ 2147483647 w 568"/>
              <a:gd name="T11" fmla="*/ 2147483647 h 284"/>
              <a:gd name="T12" fmla="*/ 2147483647 w 568"/>
              <a:gd name="T13" fmla="*/ 2147483647 h 284"/>
              <a:gd name="T14" fmla="*/ 2147483647 w 568"/>
              <a:gd name="T15" fmla="*/ 2147483647 h 284"/>
              <a:gd name="T16" fmla="*/ 2147483647 w 568"/>
              <a:gd name="T17" fmla="*/ 2147483647 h 284"/>
              <a:gd name="T18" fmla="*/ 2147483647 w 568"/>
              <a:gd name="T19" fmla="*/ 2147483647 h 284"/>
              <a:gd name="T20" fmla="*/ 2147483647 w 568"/>
              <a:gd name="T21" fmla="*/ 2147483647 h 284"/>
              <a:gd name="T22" fmla="*/ 2147483647 w 568"/>
              <a:gd name="T23" fmla="*/ 2147483647 h 284"/>
              <a:gd name="T24" fmla="*/ 2147483647 w 568"/>
              <a:gd name="T25" fmla="*/ 2147483647 h 284"/>
              <a:gd name="T26" fmla="*/ 2147483647 w 568"/>
              <a:gd name="T27" fmla="*/ 2147483647 h 284"/>
              <a:gd name="T28" fmla="*/ 2147483647 w 568"/>
              <a:gd name="T29" fmla="*/ 2147483647 h 284"/>
              <a:gd name="T30" fmla="*/ 2147483647 w 568"/>
              <a:gd name="T31" fmla="*/ 0 h 284"/>
              <a:gd name="T32" fmla="*/ 2147483647 w 568"/>
              <a:gd name="T33" fmla="*/ 2147483647 h 284"/>
              <a:gd name="T34" fmla="*/ 2147483647 w 568"/>
              <a:gd name="T35" fmla="*/ 2147483647 h 284"/>
              <a:gd name="T36" fmla="*/ 2147483647 w 568"/>
              <a:gd name="T37" fmla="*/ 2147483647 h 284"/>
              <a:gd name="T38" fmla="*/ 2147483647 w 568"/>
              <a:gd name="T39" fmla="*/ 2147483647 h 284"/>
              <a:gd name="T40" fmla="*/ 2147483647 w 568"/>
              <a:gd name="T41" fmla="*/ 2147483647 h 284"/>
              <a:gd name="T42" fmla="*/ 2147483647 w 568"/>
              <a:gd name="T43" fmla="*/ 2147483647 h 284"/>
              <a:gd name="T44" fmla="*/ 2147483647 w 568"/>
              <a:gd name="T45" fmla="*/ 2147483647 h 284"/>
              <a:gd name="T46" fmla="*/ 2147483647 w 568"/>
              <a:gd name="T47" fmla="*/ 2147483647 h 284"/>
              <a:gd name="T48" fmla="*/ 2147483647 w 568"/>
              <a:gd name="T49" fmla="*/ 2147483647 h 284"/>
              <a:gd name="T50" fmla="*/ 2147483647 w 568"/>
              <a:gd name="T51" fmla="*/ 2147483647 h 284"/>
              <a:gd name="T52" fmla="*/ 2147483647 w 568"/>
              <a:gd name="T53" fmla="*/ 2147483647 h 284"/>
              <a:gd name="T54" fmla="*/ 2147483647 w 568"/>
              <a:gd name="T55" fmla="*/ 2147483647 h 284"/>
              <a:gd name="T56" fmla="*/ 2147483647 w 568"/>
              <a:gd name="T57" fmla="*/ 2147483647 h 284"/>
              <a:gd name="T58" fmla="*/ 2147483647 w 568"/>
              <a:gd name="T59" fmla="*/ 2147483647 h 284"/>
              <a:gd name="T60" fmla="*/ 2147483647 w 568"/>
              <a:gd name="T61" fmla="*/ 2147483647 h 284"/>
              <a:gd name="T62" fmla="*/ 2147483647 w 568"/>
              <a:gd name="T63" fmla="*/ 2147483647 h 284"/>
              <a:gd name="T64" fmla="*/ 2147483647 w 568"/>
              <a:gd name="T65" fmla="*/ 2147483647 h 284"/>
              <a:gd name="T66" fmla="*/ 2147483647 w 568"/>
              <a:gd name="T67" fmla="*/ 2147483647 h 284"/>
              <a:gd name="T68" fmla="*/ 2147483647 w 568"/>
              <a:gd name="T69" fmla="*/ 2147483647 h 284"/>
              <a:gd name="T70" fmla="*/ 2147483647 w 568"/>
              <a:gd name="T71" fmla="*/ 0 h 284"/>
              <a:gd name="T72" fmla="*/ 2147483647 w 568"/>
              <a:gd name="T73" fmla="*/ 2147483647 h 284"/>
              <a:gd name="T74" fmla="*/ 2147483647 w 568"/>
              <a:gd name="T75" fmla="*/ 2147483647 h 284"/>
              <a:gd name="T76" fmla="*/ 2147483647 w 568"/>
              <a:gd name="T77" fmla="*/ 2147483647 h 284"/>
              <a:gd name="T78" fmla="*/ 2147483647 w 568"/>
              <a:gd name="T79" fmla="*/ 2147483647 h 284"/>
              <a:gd name="T80" fmla="*/ 2147483647 w 568"/>
              <a:gd name="T81" fmla="*/ 2147483647 h 284"/>
              <a:gd name="T82" fmla="*/ 2147483647 w 568"/>
              <a:gd name="T83" fmla="*/ 2147483647 h 284"/>
              <a:gd name="T84" fmla="*/ 2147483647 w 568"/>
              <a:gd name="T85" fmla="*/ 2147483647 h 284"/>
              <a:gd name="T86" fmla="*/ 2147483647 w 568"/>
              <a:gd name="T87" fmla="*/ 2147483647 h 284"/>
              <a:gd name="T88" fmla="*/ 2147483647 w 568"/>
              <a:gd name="T89" fmla="*/ 2147483647 h 284"/>
              <a:gd name="T90" fmla="*/ 2147483647 w 568"/>
              <a:gd name="T91" fmla="*/ 2147483647 h 284"/>
              <a:gd name="T92" fmla="*/ 2147483647 w 568"/>
              <a:gd name="T93" fmla="*/ 2147483647 h 284"/>
              <a:gd name="T94" fmla="*/ 2147483647 w 568"/>
              <a:gd name="T95" fmla="*/ 2147483647 h 284"/>
              <a:gd name="T96" fmla="*/ 2147483647 w 568"/>
              <a:gd name="T97" fmla="*/ 2147483647 h 284"/>
              <a:gd name="T98" fmla="*/ 2147483647 w 568"/>
              <a:gd name="T99" fmla="*/ 2147483647 h 284"/>
              <a:gd name="T100" fmla="*/ 2147483647 w 568"/>
              <a:gd name="T101" fmla="*/ 2147483647 h 284"/>
              <a:gd name="T102" fmla="*/ 2147483647 w 568"/>
              <a:gd name="T103" fmla="*/ 2147483647 h 284"/>
              <a:gd name="T104" fmla="*/ 2147483647 w 568"/>
              <a:gd name="T105" fmla="*/ 2147483647 h 284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568"/>
              <a:gd name="T160" fmla="*/ 0 h 284"/>
              <a:gd name="T161" fmla="*/ 568 w 568"/>
              <a:gd name="T162" fmla="*/ 284 h 284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568" h="284">
                <a:moveTo>
                  <a:pt x="191" y="283"/>
                </a:moveTo>
                <a:lnTo>
                  <a:pt x="197" y="260"/>
                </a:lnTo>
                <a:lnTo>
                  <a:pt x="169" y="226"/>
                </a:lnTo>
                <a:lnTo>
                  <a:pt x="157" y="271"/>
                </a:lnTo>
                <a:lnTo>
                  <a:pt x="180" y="277"/>
                </a:lnTo>
                <a:lnTo>
                  <a:pt x="180" y="283"/>
                </a:lnTo>
                <a:lnTo>
                  <a:pt x="135" y="283"/>
                </a:lnTo>
                <a:lnTo>
                  <a:pt x="140" y="254"/>
                </a:lnTo>
                <a:lnTo>
                  <a:pt x="140" y="226"/>
                </a:lnTo>
                <a:lnTo>
                  <a:pt x="135" y="220"/>
                </a:lnTo>
                <a:lnTo>
                  <a:pt x="129" y="220"/>
                </a:lnTo>
                <a:lnTo>
                  <a:pt x="129" y="283"/>
                </a:lnTo>
                <a:lnTo>
                  <a:pt x="112" y="283"/>
                </a:lnTo>
                <a:lnTo>
                  <a:pt x="112" y="220"/>
                </a:lnTo>
                <a:lnTo>
                  <a:pt x="34" y="220"/>
                </a:lnTo>
                <a:lnTo>
                  <a:pt x="34" y="283"/>
                </a:lnTo>
                <a:lnTo>
                  <a:pt x="22" y="283"/>
                </a:lnTo>
                <a:lnTo>
                  <a:pt x="17" y="181"/>
                </a:lnTo>
                <a:lnTo>
                  <a:pt x="0" y="73"/>
                </a:lnTo>
                <a:lnTo>
                  <a:pt x="17" y="79"/>
                </a:lnTo>
                <a:lnTo>
                  <a:pt x="22" y="85"/>
                </a:lnTo>
                <a:lnTo>
                  <a:pt x="28" y="85"/>
                </a:lnTo>
                <a:lnTo>
                  <a:pt x="34" y="90"/>
                </a:lnTo>
                <a:lnTo>
                  <a:pt x="45" y="147"/>
                </a:lnTo>
                <a:lnTo>
                  <a:pt x="56" y="90"/>
                </a:lnTo>
                <a:lnTo>
                  <a:pt x="62" y="73"/>
                </a:lnTo>
                <a:lnTo>
                  <a:pt x="73" y="68"/>
                </a:lnTo>
                <a:lnTo>
                  <a:pt x="67" y="62"/>
                </a:lnTo>
                <a:lnTo>
                  <a:pt x="67" y="45"/>
                </a:lnTo>
                <a:lnTo>
                  <a:pt x="73" y="17"/>
                </a:lnTo>
                <a:lnTo>
                  <a:pt x="101" y="0"/>
                </a:lnTo>
                <a:lnTo>
                  <a:pt x="112" y="0"/>
                </a:lnTo>
                <a:lnTo>
                  <a:pt x="112" y="6"/>
                </a:lnTo>
                <a:lnTo>
                  <a:pt x="124" y="45"/>
                </a:lnTo>
                <a:lnTo>
                  <a:pt x="118" y="51"/>
                </a:lnTo>
                <a:lnTo>
                  <a:pt x="112" y="56"/>
                </a:lnTo>
                <a:lnTo>
                  <a:pt x="107" y="56"/>
                </a:lnTo>
                <a:lnTo>
                  <a:pt x="107" y="68"/>
                </a:lnTo>
                <a:lnTo>
                  <a:pt x="118" y="73"/>
                </a:lnTo>
                <a:lnTo>
                  <a:pt x="135" y="119"/>
                </a:lnTo>
                <a:lnTo>
                  <a:pt x="124" y="147"/>
                </a:lnTo>
                <a:lnTo>
                  <a:pt x="157" y="147"/>
                </a:lnTo>
                <a:lnTo>
                  <a:pt x="169" y="153"/>
                </a:lnTo>
                <a:lnTo>
                  <a:pt x="174" y="158"/>
                </a:lnTo>
                <a:lnTo>
                  <a:pt x="180" y="198"/>
                </a:lnTo>
                <a:lnTo>
                  <a:pt x="202" y="226"/>
                </a:lnTo>
                <a:lnTo>
                  <a:pt x="225" y="266"/>
                </a:lnTo>
                <a:lnTo>
                  <a:pt x="230" y="271"/>
                </a:lnTo>
                <a:lnTo>
                  <a:pt x="247" y="283"/>
                </a:lnTo>
                <a:lnTo>
                  <a:pt x="247" y="124"/>
                </a:lnTo>
                <a:lnTo>
                  <a:pt x="382" y="124"/>
                </a:lnTo>
                <a:lnTo>
                  <a:pt x="388" y="119"/>
                </a:lnTo>
                <a:lnTo>
                  <a:pt x="393" y="113"/>
                </a:lnTo>
                <a:lnTo>
                  <a:pt x="399" y="113"/>
                </a:lnTo>
                <a:lnTo>
                  <a:pt x="449" y="124"/>
                </a:lnTo>
                <a:lnTo>
                  <a:pt x="472" y="90"/>
                </a:lnTo>
                <a:lnTo>
                  <a:pt x="472" y="85"/>
                </a:lnTo>
                <a:lnTo>
                  <a:pt x="477" y="73"/>
                </a:lnTo>
                <a:lnTo>
                  <a:pt x="483" y="68"/>
                </a:lnTo>
                <a:lnTo>
                  <a:pt x="489" y="62"/>
                </a:lnTo>
                <a:lnTo>
                  <a:pt x="489" y="51"/>
                </a:lnTo>
                <a:lnTo>
                  <a:pt x="472" y="51"/>
                </a:lnTo>
                <a:lnTo>
                  <a:pt x="472" y="39"/>
                </a:lnTo>
                <a:lnTo>
                  <a:pt x="472" y="22"/>
                </a:lnTo>
                <a:lnTo>
                  <a:pt x="466" y="22"/>
                </a:lnTo>
                <a:lnTo>
                  <a:pt x="466" y="17"/>
                </a:lnTo>
                <a:lnTo>
                  <a:pt x="466" y="11"/>
                </a:lnTo>
                <a:lnTo>
                  <a:pt x="472" y="6"/>
                </a:lnTo>
                <a:lnTo>
                  <a:pt x="500" y="0"/>
                </a:lnTo>
                <a:lnTo>
                  <a:pt x="506" y="0"/>
                </a:lnTo>
                <a:lnTo>
                  <a:pt x="517" y="11"/>
                </a:lnTo>
                <a:lnTo>
                  <a:pt x="517" y="28"/>
                </a:lnTo>
                <a:lnTo>
                  <a:pt x="517" y="39"/>
                </a:lnTo>
                <a:lnTo>
                  <a:pt x="511" y="51"/>
                </a:lnTo>
                <a:lnTo>
                  <a:pt x="517" y="56"/>
                </a:lnTo>
                <a:lnTo>
                  <a:pt x="522" y="68"/>
                </a:lnTo>
                <a:lnTo>
                  <a:pt x="528" y="73"/>
                </a:lnTo>
                <a:lnTo>
                  <a:pt x="528" y="136"/>
                </a:lnTo>
                <a:lnTo>
                  <a:pt x="539" y="107"/>
                </a:lnTo>
                <a:lnTo>
                  <a:pt x="550" y="102"/>
                </a:lnTo>
                <a:lnTo>
                  <a:pt x="567" y="102"/>
                </a:lnTo>
                <a:lnTo>
                  <a:pt x="550" y="203"/>
                </a:lnTo>
                <a:lnTo>
                  <a:pt x="545" y="209"/>
                </a:lnTo>
                <a:lnTo>
                  <a:pt x="539" y="215"/>
                </a:lnTo>
                <a:lnTo>
                  <a:pt x="511" y="215"/>
                </a:lnTo>
                <a:lnTo>
                  <a:pt x="511" y="271"/>
                </a:lnTo>
                <a:lnTo>
                  <a:pt x="539" y="271"/>
                </a:lnTo>
                <a:lnTo>
                  <a:pt x="539" y="283"/>
                </a:lnTo>
                <a:lnTo>
                  <a:pt x="461" y="283"/>
                </a:lnTo>
                <a:lnTo>
                  <a:pt x="461" y="271"/>
                </a:lnTo>
                <a:lnTo>
                  <a:pt x="494" y="271"/>
                </a:lnTo>
                <a:lnTo>
                  <a:pt x="494" y="215"/>
                </a:lnTo>
                <a:lnTo>
                  <a:pt x="444" y="215"/>
                </a:lnTo>
                <a:lnTo>
                  <a:pt x="472" y="260"/>
                </a:lnTo>
                <a:lnTo>
                  <a:pt x="438" y="283"/>
                </a:lnTo>
                <a:lnTo>
                  <a:pt x="421" y="283"/>
                </a:lnTo>
                <a:lnTo>
                  <a:pt x="421" y="277"/>
                </a:lnTo>
                <a:lnTo>
                  <a:pt x="438" y="260"/>
                </a:lnTo>
                <a:lnTo>
                  <a:pt x="444" y="254"/>
                </a:lnTo>
                <a:lnTo>
                  <a:pt x="421" y="237"/>
                </a:lnTo>
                <a:lnTo>
                  <a:pt x="421" y="277"/>
                </a:lnTo>
                <a:lnTo>
                  <a:pt x="421" y="283"/>
                </a:lnTo>
                <a:lnTo>
                  <a:pt x="191" y="283"/>
                </a:lnTo>
                <a:close/>
              </a:path>
            </a:pathLst>
          </a:custGeom>
          <a:solidFill>
            <a:srgbClr val="000000"/>
          </a:solidFill>
          <a:ln w="3175" cap="flat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2386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2019-10-03T13:35:17Z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